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 id="2147483675" r:id="rId2"/>
  </p:sldMasterIdLst>
  <p:notesMasterIdLst>
    <p:notesMasterId r:id="rId42"/>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4" r:id="rId27"/>
    <p:sldId id="286" r:id="rId28"/>
    <p:sldId id="287" r:id="rId29"/>
    <p:sldId id="288" r:id="rId30"/>
    <p:sldId id="289" r:id="rId31"/>
    <p:sldId id="290" r:id="rId32"/>
    <p:sldId id="291" r:id="rId33"/>
    <p:sldId id="292" r:id="rId34"/>
    <p:sldId id="293" r:id="rId35"/>
    <p:sldId id="294" r:id="rId36"/>
    <p:sldId id="295" r:id="rId37"/>
    <p:sldId id="296" r:id="rId38"/>
    <p:sldId id="297" r:id="rId39"/>
    <p:sldId id="298" r:id="rId40"/>
    <p:sldId id="303" r:id="rId41"/>
  </p:sldIdLst>
  <p:sldSz cx="9144000" cy="5143500" type="screen16x9"/>
  <p:notesSz cx="6858000" cy="9144000"/>
  <p:embeddedFontLst>
    <p:embeddedFont>
      <p:font typeface="Amatic SC" panose="02010600030101010101" charset="-79"/>
      <p:regular r:id="rId43"/>
      <p:bold r:id="rId44"/>
    </p:embeddedFont>
    <p:embeddedFont>
      <p:font typeface="Anonymous Pro" panose="02010600030101010101" charset="0"/>
      <p:regular r:id="rId45"/>
      <p:bold r:id="rId46"/>
      <p:italic r:id="rId47"/>
      <p:boldItalic r:id="rId48"/>
    </p:embeddedFont>
    <p:embeddedFont>
      <p:font typeface="Calibri" panose="020F0502020204030204" pitchFamily="34" charset="0"/>
      <p:regular r:id="rId49"/>
      <p:bold r:id="rId50"/>
      <p:italic r:id="rId51"/>
      <p:boldItalic r:id="rId52"/>
    </p:embeddedFont>
    <p:embeddedFont>
      <p:font typeface="Coming Soon" panose="02010600030101010101" charset="0"/>
      <p:regular r:id="rId53"/>
    </p:embeddedFont>
    <p:embeddedFont>
      <p:font typeface="Concert One" panose="02010600030101010101" charset="0"/>
      <p:regular r:id="rId54"/>
    </p:embeddedFont>
    <p:embeddedFont>
      <p:font typeface="Proxima Nova" panose="02010600030101010101" charset="0"/>
      <p:regular r:id="rId55"/>
      <p:bold r:id="rId56"/>
      <p:italic r:id="rId57"/>
      <p:boldItalic r:id="rId58"/>
    </p:embeddedFont>
    <p:embeddedFont>
      <p:font typeface="Proxima Nova Semibold" panose="02010600030101010101" charset="0"/>
      <p:regular r:id="rId59"/>
      <p:bold r:id="rId60"/>
      <p:boldItalic r:id="rId61"/>
    </p:embeddedFont>
    <p:embeddedFont>
      <p:font typeface="Roboto Medium" panose="02010600030101010101" charset="0"/>
      <p:regular r:id="rId62"/>
      <p:bold r:id="rId63"/>
      <p:italic r:id="rId64"/>
      <p:boldItalic r:id="rId65"/>
    </p:embeddedFont>
    <p:embeddedFont>
      <p:font typeface="Roboto Mono" panose="02010600030101010101" charset="0"/>
      <p:regular r:id="rId66"/>
      <p:bold r:id="rId67"/>
      <p:italic r:id="rId68"/>
      <p:boldItalic r:id="rId69"/>
    </p:embeddedFont>
    <p:embeddedFont>
      <p:font typeface="Roboto Mono Regular" panose="02010600030101010101" charset="0"/>
      <p:regular r:id="rId70"/>
      <p:bold r:id="rId71"/>
      <p:italic r:id="rId72"/>
      <p:bold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6C658AE-3405-4681-BD1F-80C016F9BD0C}">
  <a:tblStyle styleId="{86C658AE-3405-4681-BD1F-80C016F9BD0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notesMaster" Target="notesMasters/notesMaster1.xml"/><Relationship Id="rId47" Type="http://schemas.openxmlformats.org/officeDocument/2006/relationships/font" Target="fonts/font5.fntdata"/><Relationship Id="rId63" Type="http://schemas.openxmlformats.org/officeDocument/2006/relationships/font" Target="fonts/font21.fntdata"/><Relationship Id="rId68" Type="http://schemas.openxmlformats.org/officeDocument/2006/relationships/font" Target="fonts/font26.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3.fntdata"/><Relationship Id="rId53" Type="http://schemas.openxmlformats.org/officeDocument/2006/relationships/font" Target="fonts/font11.fntdata"/><Relationship Id="rId58" Type="http://schemas.openxmlformats.org/officeDocument/2006/relationships/font" Target="fonts/font16.fntdata"/><Relationship Id="rId66" Type="http://schemas.openxmlformats.org/officeDocument/2006/relationships/font" Target="fonts/font24.fntdata"/><Relationship Id="rId74"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font" Target="fonts/font19.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font" Target="fonts/font14.fntdata"/><Relationship Id="rId64" Type="http://schemas.openxmlformats.org/officeDocument/2006/relationships/font" Target="fonts/font22.fntdata"/><Relationship Id="rId69" Type="http://schemas.openxmlformats.org/officeDocument/2006/relationships/font" Target="fonts/font27.fntdata"/><Relationship Id="rId77"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9.fntdata"/><Relationship Id="rId72" Type="http://schemas.openxmlformats.org/officeDocument/2006/relationships/font" Target="fonts/font3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4.fntdata"/><Relationship Id="rId59" Type="http://schemas.openxmlformats.org/officeDocument/2006/relationships/font" Target="fonts/font17.fntdata"/><Relationship Id="rId67" Type="http://schemas.openxmlformats.org/officeDocument/2006/relationships/font" Target="fonts/font2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2.fntdata"/><Relationship Id="rId62" Type="http://schemas.openxmlformats.org/officeDocument/2006/relationships/font" Target="fonts/font20.fntdata"/><Relationship Id="rId70" Type="http://schemas.openxmlformats.org/officeDocument/2006/relationships/font" Target="fonts/font28.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7.fntdata"/><Relationship Id="rId57" Type="http://schemas.openxmlformats.org/officeDocument/2006/relationships/font" Target="fonts/font15.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2.fntdata"/><Relationship Id="rId52" Type="http://schemas.openxmlformats.org/officeDocument/2006/relationships/font" Target="fonts/font10.fntdata"/><Relationship Id="rId60" Type="http://schemas.openxmlformats.org/officeDocument/2006/relationships/font" Target="fonts/font18.fntdata"/><Relationship Id="rId65" Type="http://schemas.openxmlformats.org/officeDocument/2006/relationships/font" Target="fonts/font23.fntdata"/><Relationship Id="rId73" Type="http://schemas.openxmlformats.org/officeDocument/2006/relationships/font" Target="fonts/font31.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8.fntdata"/><Relationship Id="rId55" Type="http://schemas.openxmlformats.org/officeDocument/2006/relationships/font" Target="fonts/font13.fntdata"/><Relationship Id="rId76"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font" Target="fonts/font29.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 name="Google Shape;17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g853034354b_0_245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 name="Google Shape;340;g853034354b_0_24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
        <p:cNvGrpSpPr/>
        <p:nvPr/>
      </p:nvGrpSpPr>
      <p:grpSpPr>
        <a:xfrm>
          <a:off x="0" y="0"/>
          <a:ext cx="0" cy="0"/>
          <a:chOff x="0" y="0"/>
          <a:chExt cx="0" cy="0"/>
        </a:xfrm>
      </p:grpSpPr>
      <p:sp>
        <p:nvSpPr>
          <p:cNvPr id="360" name="Google Shape;360;g853034354b_0_24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 name="Google Shape;361;g853034354b_0_24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853034354b_0_24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853034354b_0_24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853034354b_0_24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853034354b_0_24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853034354b_0_24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853034354b_0_24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
        <p:cNvGrpSpPr/>
        <p:nvPr/>
      </p:nvGrpSpPr>
      <p:grpSpPr>
        <a:xfrm>
          <a:off x="0" y="0"/>
          <a:ext cx="0" cy="0"/>
          <a:chOff x="0" y="0"/>
          <a:chExt cx="0" cy="0"/>
        </a:xfrm>
      </p:grpSpPr>
      <p:sp>
        <p:nvSpPr>
          <p:cNvPr id="426" name="Google Shape;426;g853034354b_0_246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 name="Google Shape;427;g853034354b_0_246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853034354b_0_246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853034354b_0_24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g853034354b_0_24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 name="Google Shape;458;g853034354b_0_24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g853034354b_0_24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 name="Google Shape;481;g853034354b_0_24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
        <p:cNvGrpSpPr/>
        <p:nvPr/>
      </p:nvGrpSpPr>
      <p:grpSpPr>
        <a:xfrm>
          <a:off x="0" y="0"/>
          <a:ext cx="0" cy="0"/>
          <a:chOff x="0" y="0"/>
          <a:chExt cx="0" cy="0"/>
        </a:xfrm>
      </p:grpSpPr>
      <p:sp>
        <p:nvSpPr>
          <p:cNvPr id="486" name="Google Shape;486;g853034354b_0_24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 name="Google Shape;487;g853034354b_0_24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
        <p:cNvGrpSpPr/>
        <p:nvPr/>
      </p:nvGrpSpPr>
      <p:grpSpPr>
        <a:xfrm>
          <a:off x="0" y="0"/>
          <a:ext cx="0" cy="0"/>
          <a:chOff x="0" y="0"/>
          <a:chExt cx="0" cy="0"/>
        </a:xfrm>
      </p:grpSpPr>
      <p:sp>
        <p:nvSpPr>
          <p:cNvPr id="191" name="Google Shape;191;g777e314435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 name="Google Shape;192;g777e314435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
        <p:cNvGrpSpPr/>
        <p:nvPr/>
      </p:nvGrpSpPr>
      <p:grpSpPr>
        <a:xfrm>
          <a:off x="0" y="0"/>
          <a:ext cx="0" cy="0"/>
          <a:chOff x="0" y="0"/>
          <a:chExt cx="0" cy="0"/>
        </a:xfrm>
      </p:grpSpPr>
      <p:sp>
        <p:nvSpPr>
          <p:cNvPr id="495" name="Google Shape;495;g853034354b_0_24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 name="Google Shape;496;g853034354b_0_24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853034354b_0_24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853034354b_0_24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853034354b_0_248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853034354b_0_24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853034354b_0_24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853034354b_0_24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
        <p:cNvGrpSpPr/>
        <p:nvPr/>
      </p:nvGrpSpPr>
      <p:grpSpPr>
        <a:xfrm>
          <a:off x="0" y="0"/>
          <a:ext cx="0" cy="0"/>
          <a:chOff x="0" y="0"/>
          <a:chExt cx="0" cy="0"/>
        </a:xfrm>
      </p:grpSpPr>
      <p:sp>
        <p:nvSpPr>
          <p:cNvPr id="559" name="Google Shape;559;g853034354b_0_248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 name="Google Shape;560;g853034354b_0_24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
        <p:cNvGrpSpPr/>
        <p:nvPr/>
      </p:nvGrpSpPr>
      <p:grpSpPr>
        <a:xfrm>
          <a:off x="0" y="0"/>
          <a:ext cx="0" cy="0"/>
          <a:chOff x="0" y="0"/>
          <a:chExt cx="0" cy="0"/>
        </a:xfrm>
      </p:grpSpPr>
      <p:sp>
        <p:nvSpPr>
          <p:cNvPr id="599" name="Google Shape;599;g853034354b_0_123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 name="Google Shape;600;g853034354b_0_12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853034354b_0_12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853034354b_0_12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
        <p:cNvGrpSpPr/>
        <p:nvPr/>
      </p:nvGrpSpPr>
      <p:grpSpPr>
        <a:xfrm>
          <a:off x="0" y="0"/>
          <a:ext cx="0" cy="0"/>
          <a:chOff x="0" y="0"/>
          <a:chExt cx="0" cy="0"/>
        </a:xfrm>
      </p:grpSpPr>
      <p:sp>
        <p:nvSpPr>
          <p:cNvPr id="972" name="Google Shape;972;g853034354b_0_126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3" name="Google Shape;973;g853034354b_0_12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1"/>
        <p:cNvGrpSpPr/>
        <p:nvPr/>
      </p:nvGrpSpPr>
      <p:grpSpPr>
        <a:xfrm>
          <a:off x="0" y="0"/>
          <a:ext cx="0" cy="0"/>
          <a:chOff x="0" y="0"/>
          <a:chExt cx="0" cy="0"/>
        </a:xfrm>
      </p:grpSpPr>
      <p:sp>
        <p:nvSpPr>
          <p:cNvPr id="7472" name="Google Shape;7472;g853034354b_0_191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3" name="Google Shape;7473;g853034354b_0_19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8"/>
        <p:cNvGrpSpPr/>
        <p:nvPr/>
      </p:nvGrpSpPr>
      <p:grpSpPr>
        <a:xfrm>
          <a:off x="0" y="0"/>
          <a:ext cx="0" cy="0"/>
          <a:chOff x="0" y="0"/>
          <a:chExt cx="0" cy="0"/>
        </a:xfrm>
      </p:grpSpPr>
      <p:sp>
        <p:nvSpPr>
          <p:cNvPr id="7899" name="Google Shape;7899;g853034354b_0_196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0" name="Google Shape;7900;g853034354b_0_19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
        <p:cNvGrpSpPr/>
        <p:nvPr/>
      </p:nvGrpSpPr>
      <p:grpSpPr>
        <a:xfrm>
          <a:off x="0" y="0"/>
          <a:ext cx="0" cy="0"/>
          <a:chOff x="0" y="0"/>
          <a:chExt cx="0" cy="0"/>
        </a:xfrm>
      </p:grpSpPr>
      <p:sp>
        <p:nvSpPr>
          <p:cNvPr id="207" name="Google Shape;207;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 name="Google Shape;208;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1"/>
        <p:cNvGrpSpPr/>
        <p:nvPr/>
      </p:nvGrpSpPr>
      <p:grpSpPr>
        <a:xfrm>
          <a:off x="0" y="0"/>
          <a:ext cx="0" cy="0"/>
          <a:chOff x="0" y="0"/>
          <a:chExt cx="0" cy="0"/>
        </a:xfrm>
      </p:grpSpPr>
      <p:sp>
        <p:nvSpPr>
          <p:cNvPr id="8062" name="Google Shape;8062;g853034354b_0_197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63" name="Google Shape;8063;g853034354b_0_19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3"/>
        <p:cNvGrpSpPr/>
        <p:nvPr/>
      </p:nvGrpSpPr>
      <p:grpSpPr>
        <a:xfrm>
          <a:off x="0" y="0"/>
          <a:ext cx="0" cy="0"/>
          <a:chOff x="0" y="0"/>
          <a:chExt cx="0" cy="0"/>
        </a:xfrm>
      </p:grpSpPr>
      <p:sp>
        <p:nvSpPr>
          <p:cNvPr id="8464" name="Google Shape;8464;g853034354b_0_201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5" name="Google Shape;8465;g853034354b_0_20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4"/>
        <p:cNvGrpSpPr/>
        <p:nvPr/>
      </p:nvGrpSpPr>
      <p:grpSpPr>
        <a:xfrm>
          <a:off x="0" y="0"/>
          <a:ext cx="0" cy="0"/>
          <a:chOff x="0" y="0"/>
          <a:chExt cx="0" cy="0"/>
        </a:xfrm>
      </p:grpSpPr>
      <p:sp>
        <p:nvSpPr>
          <p:cNvPr id="8835" name="Google Shape;8835;g853034354b_0_205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6" name="Google Shape;8836;g853034354b_0_20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11"/>
        <p:cNvGrpSpPr/>
        <p:nvPr/>
      </p:nvGrpSpPr>
      <p:grpSpPr>
        <a:xfrm>
          <a:off x="0" y="0"/>
          <a:ext cx="0" cy="0"/>
          <a:chOff x="0" y="0"/>
          <a:chExt cx="0" cy="0"/>
        </a:xfrm>
      </p:grpSpPr>
      <p:sp>
        <p:nvSpPr>
          <p:cNvPr id="9212" name="Google Shape;9212;g853034354b_0_209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3" name="Google Shape;9213;g853034354b_0_209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2"/>
        <p:cNvGrpSpPr/>
        <p:nvPr/>
      </p:nvGrpSpPr>
      <p:grpSpPr>
        <a:xfrm>
          <a:off x="0" y="0"/>
          <a:ext cx="0" cy="0"/>
          <a:chOff x="0" y="0"/>
          <a:chExt cx="0" cy="0"/>
        </a:xfrm>
      </p:grpSpPr>
      <p:sp>
        <p:nvSpPr>
          <p:cNvPr id="9643" name="Google Shape;9643;g853034354b_0_213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4" name="Google Shape;9644;g853034354b_0_21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5"/>
        <p:cNvGrpSpPr/>
        <p:nvPr/>
      </p:nvGrpSpPr>
      <p:grpSpPr>
        <a:xfrm>
          <a:off x="0" y="0"/>
          <a:ext cx="0" cy="0"/>
          <a:chOff x="0" y="0"/>
          <a:chExt cx="0" cy="0"/>
        </a:xfrm>
      </p:grpSpPr>
      <p:sp>
        <p:nvSpPr>
          <p:cNvPr id="10436" name="Google Shape;10436;g853034354b_0_221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7" name="Google Shape;10437;g853034354b_0_22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6"/>
        <p:cNvGrpSpPr/>
        <p:nvPr/>
      </p:nvGrpSpPr>
      <p:grpSpPr>
        <a:xfrm>
          <a:off x="0" y="0"/>
          <a:ext cx="0" cy="0"/>
          <a:chOff x="0" y="0"/>
          <a:chExt cx="0" cy="0"/>
        </a:xfrm>
      </p:grpSpPr>
      <p:sp>
        <p:nvSpPr>
          <p:cNvPr id="11177" name="Google Shape;11177;g853034354b_0_228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8" name="Google Shape;11178;g853034354b_0_22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69"/>
        <p:cNvGrpSpPr/>
        <p:nvPr/>
      </p:nvGrpSpPr>
      <p:grpSpPr>
        <a:xfrm>
          <a:off x="0" y="0"/>
          <a:ext cx="0" cy="0"/>
          <a:chOff x="0" y="0"/>
          <a:chExt cx="0" cy="0"/>
        </a:xfrm>
      </p:grpSpPr>
      <p:sp>
        <p:nvSpPr>
          <p:cNvPr id="11870" name="Google Shape;11870;g853034354b_0_235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71" name="Google Shape;11871;g853034354b_0_23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1"/>
        <p:cNvGrpSpPr/>
        <p:nvPr/>
      </p:nvGrpSpPr>
      <p:grpSpPr>
        <a:xfrm>
          <a:off x="0" y="0"/>
          <a:ext cx="0" cy="0"/>
          <a:chOff x="0" y="0"/>
          <a:chExt cx="0" cy="0"/>
        </a:xfrm>
      </p:grpSpPr>
      <p:sp>
        <p:nvSpPr>
          <p:cNvPr id="12172" name="Google Shape;12172;g853034354b_0_238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3" name="Google Shape;12173;g853034354b_0_23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
        <p:cNvGrpSpPr/>
        <p:nvPr/>
      </p:nvGrpSpPr>
      <p:grpSpPr>
        <a:xfrm>
          <a:off x="0" y="0"/>
          <a:ext cx="0" cy="0"/>
          <a:chOff x="0" y="0"/>
          <a:chExt cx="0" cy="0"/>
        </a:xfrm>
      </p:grpSpPr>
      <p:sp>
        <p:nvSpPr>
          <p:cNvPr id="217" name="Google Shape;217;g777e314435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 name="Google Shape;218;g777e314435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853034354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853034354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853034354b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853034354b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
        <p:cNvGrpSpPr/>
        <p:nvPr/>
      </p:nvGrpSpPr>
      <p:grpSpPr>
        <a:xfrm>
          <a:off x="0" y="0"/>
          <a:ext cx="0" cy="0"/>
          <a:chOff x="0" y="0"/>
          <a:chExt cx="0" cy="0"/>
        </a:xfrm>
      </p:grpSpPr>
      <p:sp>
        <p:nvSpPr>
          <p:cNvPr id="259" name="Google Shape;259;g853034354b_0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 name="Google Shape;260;g853034354b_0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g8506521a88_4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 name="Google Shape;286;g8506521a88_4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853034354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853034354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hyperlink" Target="http://bit.ly/2TtBDfr" TargetMode="External"/><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 name="Google Shape;10;p2"/>
          <p:cNvPicPr preferRelativeResize="0"/>
          <p:nvPr/>
        </p:nvPicPr>
        <p:blipFill rotWithShape="1">
          <a:blip r:embed="rId3">
            <a:alphaModFix/>
          </a:blip>
          <a:srcRect b="61089"/>
          <a:stretch/>
        </p:blipFill>
        <p:spPr>
          <a:xfrm rot="-620881">
            <a:off x="1853551" y="40483"/>
            <a:ext cx="2068426" cy="1772790"/>
          </a:xfrm>
          <a:prstGeom prst="rect">
            <a:avLst/>
          </a:prstGeom>
          <a:noFill/>
          <a:ln>
            <a:noFill/>
          </a:ln>
        </p:spPr>
      </p:pic>
      <p:pic>
        <p:nvPicPr>
          <p:cNvPr id="11" name="Google Shape;11;p2"/>
          <p:cNvPicPr preferRelativeResize="0"/>
          <p:nvPr/>
        </p:nvPicPr>
        <p:blipFill rotWithShape="1">
          <a:blip r:embed="rId4">
            <a:alphaModFix/>
          </a:blip>
          <a:srcRect r="1545" b="6838"/>
          <a:stretch/>
        </p:blipFill>
        <p:spPr>
          <a:xfrm>
            <a:off x="1047887" y="524012"/>
            <a:ext cx="7048226" cy="4102024"/>
          </a:xfrm>
          <a:prstGeom prst="rect">
            <a:avLst/>
          </a:prstGeom>
          <a:noFill/>
          <a:ln>
            <a:noFill/>
          </a:ln>
        </p:spPr>
      </p:pic>
      <p:pic>
        <p:nvPicPr>
          <p:cNvPr id="12" name="Google Shape;12;p2"/>
          <p:cNvPicPr preferRelativeResize="0"/>
          <p:nvPr/>
        </p:nvPicPr>
        <p:blipFill>
          <a:blip r:embed="rId5">
            <a:alphaModFix/>
          </a:blip>
          <a:stretch>
            <a:fillRect/>
          </a:stretch>
        </p:blipFill>
        <p:spPr>
          <a:xfrm>
            <a:off x="1593925" y="2989525"/>
            <a:ext cx="1584774" cy="1852801"/>
          </a:xfrm>
          <a:prstGeom prst="rect">
            <a:avLst/>
          </a:prstGeom>
          <a:noFill/>
          <a:ln>
            <a:noFill/>
          </a:ln>
          <a:effectLst>
            <a:outerShdw blurRad="57150" dist="19050" dir="3300000" algn="bl" rotWithShape="0">
              <a:srgbClr val="000000">
                <a:alpha val="34000"/>
              </a:srgbClr>
            </a:outerShdw>
          </a:effectLst>
        </p:spPr>
      </p:pic>
      <p:sp>
        <p:nvSpPr>
          <p:cNvPr id="13" name="Google Shape;13;p2"/>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000"/>
              <a:buNone/>
              <a:defRPr sz="6000"/>
            </a:lvl1pPr>
            <a:lvl2pPr lvl="1" algn="ctr">
              <a:lnSpc>
                <a:spcPct val="80000"/>
              </a:lnSpc>
              <a:spcBef>
                <a:spcPts val="0"/>
              </a:spcBef>
              <a:spcAft>
                <a:spcPts val="0"/>
              </a:spcAft>
              <a:buClr>
                <a:srgbClr val="0B5394"/>
              </a:buClr>
              <a:buSzPts val="6000"/>
              <a:buNone/>
              <a:defRPr sz="6000">
                <a:solidFill>
                  <a:srgbClr val="0B5394"/>
                </a:solidFill>
              </a:defRPr>
            </a:lvl2pPr>
            <a:lvl3pPr lvl="2" algn="ctr">
              <a:lnSpc>
                <a:spcPct val="80000"/>
              </a:lnSpc>
              <a:spcBef>
                <a:spcPts val="0"/>
              </a:spcBef>
              <a:spcAft>
                <a:spcPts val="0"/>
              </a:spcAft>
              <a:buClr>
                <a:srgbClr val="0B5394"/>
              </a:buClr>
              <a:buSzPts val="6000"/>
              <a:buNone/>
              <a:defRPr sz="6000">
                <a:solidFill>
                  <a:srgbClr val="0B5394"/>
                </a:solidFill>
              </a:defRPr>
            </a:lvl3pPr>
            <a:lvl4pPr lvl="3" algn="ctr">
              <a:lnSpc>
                <a:spcPct val="80000"/>
              </a:lnSpc>
              <a:spcBef>
                <a:spcPts val="0"/>
              </a:spcBef>
              <a:spcAft>
                <a:spcPts val="0"/>
              </a:spcAft>
              <a:buClr>
                <a:srgbClr val="0B5394"/>
              </a:buClr>
              <a:buSzPts val="6000"/>
              <a:buNone/>
              <a:defRPr sz="6000">
                <a:solidFill>
                  <a:srgbClr val="0B5394"/>
                </a:solidFill>
              </a:defRPr>
            </a:lvl4pPr>
            <a:lvl5pPr lvl="4" algn="ctr">
              <a:lnSpc>
                <a:spcPct val="80000"/>
              </a:lnSpc>
              <a:spcBef>
                <a:spcPts val="0"/>
              </a:spcBef>
              <a:spcAft>
                <a:spcPts val="0"/>
              </a:spcAft>
              <a:buClr>
                <a:srgbClr val="0B5394"/>
              </a:buClr>
              <a:buSzPts val="6000"/>
              <a:buNone/>
              <a:defRPr sz="6000">
                <a:solidFill>
                  <a:srgbClr val="0B5394"/>
                </a:solidFill>
              </a:defRPr>
            </a:lvl5pPr>
            <a:lvl6pPr lvl="5" algn="ctr">
              <a:lnSpc>
                <a:spcPct val="80000"/>
              </a:lnSpc>
              <a:spcBef>
                <a:spcPts val="0"/>
              </a:spcBef>
              <a:spcAft>
                <a:spcPts val="0"/>
              </a:spcAft>
              <a:buClr>
                <a:srgbClr val="0B5394"/>
              </a:buClr>
              <a:buSzPts val="6000"/>
              <a:buNone/>
              <a:defRPr sz="6000">
                <a:solidFill>
                  <a:srgbClr val="0B5394"/>
                </a:solidFill>
              </a:defRPr>
            </a:lvl6pPr>
            <a:lvl7pPr lvl="6" algn="ctr">
              <a:lnSpc>
                <a:spcPct val="80000"/>
              </a:lnSpc>
              <a:spcBef>
                <a:spcPts val="0"/>
              </a:spcBef>
              <a:spcAft>
                <a:spcPts val="0"/>
              </a:spcAft>
              <a:buClr>
                <a:srgbClr val="0B5394"/>
              </a:buClr>
              <a:buSzPts val="6000"/>
              <a:buNone/>
              <a:defRPr sz="6000">
                <a:solidFill>
                  <a:srgbClr val="0B5394"/>
                </a:solidFill>
              </a:defRPr>
            </a:lvl7pPr>
            <a:lvl8pPr lvl="7" algn="ctr">
              <a:lnSpc>
                <a:spcPct val="80000"/>
              </a:lnSpc>
              <a:spcBef>
                <a:spcPts val="0"/>
              </a:spcBef>
              <a:spcAft>
                <a:spcPts val="0"/>
              </a:spcAft>
              <a:buClr>
                <a:srgbClr val="0B5394"/>
              </a:buClr>
              <a:buSzPts val="6000"/>
              <a:buNone/>
              <a:defRPr sz="6000">
                <a:solidFill>
                  <a:srgbClr val="0B5394"/>
                </a:solidFill>
              </a:defRPr>
            </a:lvl8pPr>
            <a:lvl9pPr lvl="8" algn="ctr">
              <a:lnSpc>
                <a:spcPct val="80000"/>
              </a:lnSpc>
              <a:spcBef>
                <a:spcPts val="0"/>
              </a:spcBef>
              <a:spcAft>
                <a:spcPts val="0"/>
              </a:spcAft>
              <a:buClr>
                <a:srgbClr val="0B5394"/>
              </a:buClr>
              <a:buSzPts val="6000"/>
              <a:buNone/>
              <a:defRPr sz="6000">
                <a:solidFill>
                  <a:srgbClr val="0B5394"/>
                </a:solidFill>
              </a:defRPr>
            </a:lvl9pPr>
          </a:lstStyle>
          <a:p>
            <a:endParaRPr/>
          </a:p>
        </p:txBody>
      </p:sp>
      <p:sp>
        <p:nvSpPr>
          <p:cNvPr id="14" name="Google Shape;14;p2"/>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Clr>
                <a:schemeClr val="dk2"/>
              </a:buClr>
              <a:buSzPts val="1400"/>
              <a:buNone/>
              <a:defRPr sz="1400">
                <a:solidFill>
                  <a:schemeClr val="dk2"/>
                </a:solidFill>
              </a:defRPr>
            </a:lvl1pPr>
            <a:lvl2pPr lvl="1"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SECTION_TITLE_AND_DESCRIPTION_1">
    <p:spTree>
      <p:nvGrpSpPr>
        <p:cNvPr id="1" name="Shape 62"/>
        <p:cNvGrpSpPr/>
        <p:nvPr/>
      </p:nvGrpSpPr>
      <p:grpSpPr>
        <a:xfrm>
          <a:off x="0" y="0"/>
          <a:ext cx="0" cy="0"/>
          <a:chOff x="0" y="0"/>
          <a:chExt cx="0" cy="0"/>
        </a:xfrm>
      </p:grpSpPr>
      <p:pic>
        <p:nvPicPr>
          <p:cNvPr id="63" name="Google Shape;63;p1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64" name="Google Shape;64;p13"/>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65" name="Google Shape;65;p13"/>
          <p:cNvSpPr txBox="1">
            <a:spLocks noGrp="1"/>
          </p:cNvSpPr>
          <p:nvPr>
            <p:ph type="title"/>
          </p:nvPr>
        </p:nvSpPr>
        <p:spPr>
          <a:xfrm>
            <a:off x="907470" y="1705233"/>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66" name="Google Shape;66;p13"/>
          <p:cNvSpPr txBox="1">
            <a:spLocks noGrp="1"/>
          </p:cNvSpPr>
          <p:nvPr>
            <p:ph type="subTitle" idx="1"/>
          </p:nvPr>
        </p:nvSpPr>
        <p:spPr>
          <a:xfrm>
            <a:off x="929350" y="21612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7" name="Google Shape;67;p13"/>
          <p:cNvSpPr txBox="1">
            <a:spLocks noGrp="1"/>
          </p:cNvSpPr>
          <p:nvPr>
            <p:ph type="title" idx="2"/>
          </p:nvPr>
        </p:nvSpPr>
        <p:spPr>
          <a:xfrm>
            <a:off x="5318730" y="1705233"/>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68" name="Google Shape;68;p13"/>
          <p:cNvSpPr txBox="1">
            <a:spLocks noGrp="1"/>
          </p:cNvSpPr>
          <p:nvPr>
            <p:ph type="subTitle" idx="3"/>
          </p:nvPr>
        </p:nvSpPr>
        <p:spPr>
          <a:xfrm>
            <a:off x="5340612" y="21612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9" name="Google Shape;69;p13"/>
          <p:cNvSpPr txBox="1">
            <a:spLocks noGrp="1"/>
          </p:cNvSpPr>
          <p:nvPr>
            <p:ph type="title" idx="4"/>
          </p:nvPr>
        </p:nvSpPr>
        <p:spPr>
          <a:xfrm>
            <a:off x="907470" y="3221098"/>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70" name="Google Shape;70;p13"/>
          <p:cNvSpPr txBox="1">
            <a:spLocks noGrp="1"/>
          </p:cNvSpPr>
          <p:nvPr>
            <p:ph type="subTitle" idx="5"/>
          </p:nvPr>
        </p:nvSpPr>
        <p:spPr>
          <a:xfrm>
            <a:off x="929350" y="36858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1" name="Google Shape;71;p13"/>
          <p:cNvSpPr txBox="1">
            <a:spLocks noGrp="1"/>
          </p:cNvSpPr>
          <p:nvPr>
            <p:ph type="title" idx="6"/>
          </p:nvPr>
        </p:nvSpPr>
        <p:spPr>
          <a:xfrm>
            <a:off x="5318730" y="3221098"/>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72" name="Google Shape;72;p13"/>
          <p:cNvSpPr txBox="1">
            <a:spLocks noGrp="1"/>
          </p:cNvSpPr>
          <p:nvPr>
            <p:ph type="subTitle" idx="7"/>
          </p:nvPr>
        </p:nvSpPr>
        <p:spPr>
          <a:xfrm>
            <a:off x="5340612" y="3685874"/>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3" name="Google Shape;73;p13"/>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Three columns">
  <p:cSld name="SECTION_TITLE_AND_DESCRIPTION_1_1">
    <p:spTree>
      <p:nvGrpSpPr>
        <p:cNvPr id="1" name="Shape 74"/>
        <p:cNvGrpSpPr/>
        <p:nvPr/>
      </p:nvGrpSpPr>
      <p:grpSpPr>
        <a:xfrm>
          <a:off x="0" y="0"/>
          <a:ext cx="0" cy="0"/>
          <a:chOff x="0" y="0"/>
          <a:chExt cx="0" cy="0"/>
        </a:xfrm>
      </p:grpSpPr>
      <p:pic>
        <p:nvPicPr>
          <p:cNvPr id="75" name="Google Shape;75;p1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76" name="Google Shape;76;p14"/>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77" name="Google Shape;77;p14"/>
          <p:cNvSpPr txBox="1">
            <a:spLocks noGrp="1"/>
          </p:cNvSpPr>
          <p:nvPr>
            <p:ph type="title"/>
          </p:nvPr>
        </p:nvSpPr>
        <p:spPr>
          <a:xfrm>
            <a:off x="6013614" y="838400"/>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8" name="Google Shape;78;p14"/>
          <p:cNvSpPr txBox="1">
            <a:spLocks noGrp="1"/>
          </p:cNvSpPr>
          <p:nvPr>
            <p:ph type="subTitle" idx="1"/>
          </p:nvPr>
        </p:nvSpPr>
        <p:spPr>
          <a:xfrm>
            <a:off x="6013614" y="1199352"/>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9" name="Google Shape;79;p14"/>
          <p:cNvSpPr txBox="1">
            <a:spLocks noGrp="1"/>
          </p:cNvSpPr>
          <p:nvPr>
            <p:ph type="title" idx="2"/>
          </p:nvPr>
        </p:nvSpPr>
        <p:spPr>
          <a:xfrm>
            <a:off x="6013603" y="2104924"/>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0" name="Google Shape;80;p14"/>
          <p:cNvSpPr txBox="1">
            <a:spLocks noGrp="1"/>
          </p:cNvSpPr>
          <p:nvPr>
            <p:ph type="subTitle" idx="3"/>
          </p:nvPr>
        </p:nvSpPr>
        <p:spPr>
          <a:xfrm>
            <a:off x="6013601" y="2465876"/>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1" name="Google Shape;81;p14"/>
          <p:cNvSpPr txBox="1">
            <a:spLocks noGrp="1"/>
          </p:cNvSpPr>
          <p:nvPr>
            <p:ph type="title" idx="4"/>
          </p:nvPr>
        </p:nvSpPr>
        <p:spPr>
          <a:xfrm>
            <a:off x="6013618" y="3371448"/>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2" name="Google Shape;82;p14"/>
          <p:cNvSpPr txBox="1">
            <a:spLocks noGrp="1"/>
          </p:cNvSpPr>
          <p:nvPr>
            <p:ph type="subTitle" idx="5"/>
          </p:nvPr>
        </p:nvSpPr>
        <p:spPr>
          <a:xfrm>
            <a:off x="6013615" y="3732400"/>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3" name="Google Shape;83;p14"/>
          <p:cNvSpPr txBox="1">
            <a:spLocks noGrp="1"/>
          </p:cNvSpPr>
          <p:nvPr>
            <p:ph type="title" idx="6"/>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SECTION_TITLE_AND_DESCRIPTION_1_1_1">
    <p:spTree>
      <p:nvGrpSpPr>
        <p:cNvPr id="1" name="Shape 84"/>
        <p:cNvGrpSpPr/>
        <p:nvPr/>
      </p:nvGrpSpPr>
      <p:grpSpPr>
        <a:xfrm>
          <a:off x="0" y="0"/>
          <a:ext cx="0" cy="0"/>
          <a:chOff x="0" y="0"/>
          <a:chExt cx="0" cy="0"/>
        </a:xfrm>
      </p:grpSpPr>
      <p:pic>
        <p:nvPicPr>
          <p:cNvPr id="85" name="Google Shape;85;p1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86" name="Google Shape;86;p15"/>
          <p:cNvPicPr preferRelativeResize="0"/>
          <p:nvPr/>
        </p:nvPicPr>
        <p:blipFill rotWithShape="1">
          <a:blip r:embed="rId3">
            <a:alphaModFix/>
          </a:blip>
          <a:srcRect t="16734" r="8892" b="18300"/>
          <a:stretch/>
        </p:blipFill>
        <p:spPr>
          <a:xfrm rot="-5400000">
            <a:off x="650175" y="465007"/>
            <a:ext cx="2036850" cy="846042"/>
          </a:xfrm>
          <a:prstGeom prst="rect">
            <a:avLst/>
          </a:prstGeom>
          <a:noFill/>
          <a:ln>
            <a:noFill/>
          </a:ln>
        </p:spPr>
      </p:pic>
      <p:pic>
        <p:nvPicPr>
          <p:cNvPr id="87" name="Google Shape;87;p15"/>
          <p:cNvPicPr preferRelativeResize="0"/>
          <p:nvPr/>
        </p:nvPicPr>
        <p:blipFill rotWithShape="1">
          <a:blip r:embed="rId3">
            <a:alphaModFix/>
          </a:blip>
          <a:srcRect t="16734" r="8892" b="18300"/>
          <a:stretch/>
        </p:blipFill>
        <p:spPr>
          <a:xfrm rot="-5400000">
            <a:off x="1262550" y="465007"/>
            <a:ext cx="2036850" cy="846042"/>
          </a:xfrm>
          <a:prstGeom prst="rect">
            <a:avLst/>
          </a:prstGeom>
          <a:noFill/>
          <a:ln>
            <a:noFill/>
          </a:ln>
        </p:spPr>
      </p:pic>
      <p:pic>
        <p:nvPicPr>
          <p:cNvPr id="88" name="Google Shape;88;p15"/>
          <p:cNvPicPr preferRelativeResize="0"/>
          <p:nvPr/>
        </p:nvPicPr>
        <p:blipFill rotWithShape="1">
          <a:blip r:embed="rId4">
            <a:alphaModFix/>
          </a:blip>
          <a:srcRect r="1545" b="6838"/>
          <a:stretch/>
        </p:blipFill>
        <p:spPr>
          <a:xfrm>
            <a:off x="384887" y="134900"/>
            <a:ext cx="8374226" cy="4873724"/>
          </a:xfrm>
          <a:prstGeom prst="rect">
            <a:avLst/>
          </a:prstGeom>
          <a:noFill/>
          <a:ln>
            <a:noFill/>
          </a:ln>
        </p:spPr>
      </p:pic>
      <p:sp>
        <p:nvSpPr>
          <p:cNvPr id="89" name="Google Shape;89;p15"/>
          <p:cNvSpPr txBox="1">
            <a:spLocks noGrp="1"/>
          </p:cNvSpPr>
          <p:nvPr>
            <p:ph type="title"/>
          </p:nvPr>
        </p:nvSpPr>
        <p:spPr>
          <a:xfrm>
            <a:off x="1922400" y="3538630"/>
            <a:ext cx="2140200" cy="48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600"/>
              <a:buFont typeface="Anonymous Pro"/>
              <a:buNone/>
              <a:defRPr sz="1600" b="0">
                <a:solidFill>
                  <a:schemeClr val="dk2"/>
                </a:solidFill>
                <a:latin typeface="Roboto Mono Regular"/>
                <a:ea typeface="Roboto Mono Regular"/>
                <a:cs typeface="Roboto Mono Regular"/>
                <a:sym typeface="Roboto Mono Regular"/>
              </a:defRPr>
            </a:lvl1pPr>
            <a:lvl2pPr lvl="1" rtl="0">
              <a:spcBef>
                <a:spcPts val="0"/>
              </a:spcBef>
              <a:spcAft>
                <a:spcPts val="0"/>
              </a:spcAft>
              <a:buSzPts val="2000"/>
              <a:buNone/>
              <a:defRPr sz="2000" b="1"/>
            </a:lvl2pPr>
            <a:lvl3pPr lvl="2" rtl="0">
              <a:spcBef>
                <a:spcPts val="0"/>
              </a:spcBef>
              <a:spcAft>
                <a:spcPts val="0"/>
              </a:spcAft>
              <a:buSzPts val="2000"/>
              <a:buNone/>
              <a:defRPr sz="2000" b="1"/>
            </a:lvl3pPr>
            <a:lvl4pPr lvl="3" rtl="0">
              <a:spcBef>
                <a:spcPts val="0"/>
              </a:spcBef>
              <a:spcAft>
                <a:spcPts val="0"/>
              </a:spcAft>
              <a:buSzPts val="2000"/>
              <a:buNone/>
              <a:defRPr sz="2000" b="1"/>
            </a:lvl4pPr>
            <a:lvl5pPr lvl="4" rtl="0">
              <a:spcBef>
                <a:spcPts val="0"/>
              </a:spcBef>
              <a:spcAft>
                <a:spcPts val="0"/>
              </a:spcAft>
              <a:buSzPts val="2000"/>
              <a:buNone/>
              <a:defRPr sz="2000" b="1"/>
            </a:lvl5pPr>
            <a:lvl6pPr lvl="5" rtl="0">
              <a:spcBef>
                <a:spcPts val="0"/>
              </a:spcBef>
              <a:spcAft>
                <a:spcPts val="0"/>
              </a:spcAft>
              <a:buSzPts val="2000"/>
              <a:buNone/>
              <a:defRPr sz="2000" b="1"/>
            </a:lvl6pPr>
            <a:lvl7pPr lvl="6" rtl="0">
              <a:spcBef>
                <a:spcPts val="0"/>
              </a:spcBef>
              <a:spcAft>
                <a:spcPts val="0"/>
              </a:spcAft>
              <a:buSzPts val="2000"/>
              <a:buNone/>
              <a:defRPr sz="2000" b="1"/>
            </a:lvl7pPr>
            <a:lvl8pPr lvl="7" rtl="0">
              <a:spcBef>
                <a:spcPts val="0"/>
              </a:spcBef>
              <a:spcAft>
                <a:spcPts val="0"/>
              </a:spcAft>
              <a:buSzPts val="2000"/>
              <a:buNone/>
              <a:defRPr sz="2000" b="1"/>
            </a:lvl8pPr>
            <a:lvl9pPr lvl="8" rtl="0">
              <a:spcBef>
                <a:spcPts val="0"/>
              </a:spcBef>
              <a:spcAft>
                <a:spcPts val="0"/>
              </a:spcAft>
              <a:buSzPts val="2000"/>
              <a:buNone/>
              <a:defRPr sz="2000" b="1"/>
            </a:lvl9pPr>
          </a:lstStyle>
          <a:p>
            <a:endParaRPr/>
          </a:p>
        </p:txBody>
      </p:sp>
      <p:sp>
        <p:nvSpPr>
          <p:cNvPr id="90" name="Google Shape;90;p15"/>
          <p:cNvSpPr txBox="1">
            <a:spLocks noGrp="1"/>
          </p:cNvSpPr>
          <p:nvPr>
            <p:ph type="subTitle" idx="1"/>
          </p:nvPr>
        </p:nvSpPr>
        <p:spPr>
          <a:xfrm>
            <a:off x="1922400" y="1269487"/>
            <a:ext cx="3439500" cy="218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Concert One"/>
              <a:buNone/>
              <a:defRPr sz="2400" b="1">
                <a:latin typeface="Concert One"/>
                <a:ea typeface="Concert One"/>
                <a:cs typeface="Concert One"/>
                <a:sym typeface="Concert One"/>
              </a:defRPr>
            </a:lvl1pPr>
            <a:lvl2pPr lvl="1" rtl="0">
              <a:lnSpc>
                <a:spcPct val="100000"/>
              </a:lnSpc>
              <a:spcBef>
                <a:spcPts val="0"/>
              </a:spcBef>
              <a:spcAft>
                <a:spcPts val="0"/>
              </a:spcAft>
              <a:buClr>
                <a:schemeClr val="dk2"/>
              </a:buClr>
              <a:buSzPts val="2400"/>
              <a:buNone/>
              <a:defRPr sz="2400">
                <a:solidFill>
                  <a:schemeClr val="dk2"/>
                </a:solidFill>
              </a:defRPr>
            </a:lvl2pPr>
            <a:lvl3pPr lvl="2" rtl="0">
              <a:lnSpc>
                <a:spcPct val="100000"/>
              </a:lnSpc>
              <a:spcBef>
                <a:spcPts val="0"/>
              </a:spcBef>
              <a:spcAft>
                <a:spcPts val="0"/>
              </a:spcAft>
              <a:buClr>
                <a:schemeClr val="dk2"/>
              </a:buClr>
              <a:buSzPts val="2400"/>
              <a:buNone/>
              <a:defRPr sz="2400">
                <a:solidFill>
                  <a:schemeClr val="dk2"/>
                </a:solidFill>
              </a:defRPr>
            </a:lvl3pPr>
            <a:lvl4pPr lvl="3" rtl="0">
              <a:lnSpc>
                <a:spcPct val="100000"/>
              </a:lnSpc>
              <a:spcBef>
                <a:spcPts val="0"/>
              </a:spcBef>
              <a:spcAft>
                <a:spcPts val="0"/>
              </a:spcAft>
              <a:buClr>
                <a:schemeClr val="dk2"/>
              </a:buClr>
              <a:buSzPts val="2400"/>
              <a:buNone/>
              <a:defRPr sz="2400">
                <a:solidFill>
                  <a:schemeClr val="dk2"/>
                </a:solidFill>
              </a:defRPr>
            </a:lvl4pPr>
            <a:lvl5pPr lvl="4" rtl="0">
              <a:lnSpc>
                <a:spcPct val="100000"/>
              </a:lnSpc>
              <a:spcBef>
                <a:spcPts val="0"/>
              </a:spcBef>
              <a:spcAft>
                <a:spcPts val="0"/>
              </a:spcAft>
              <a:buClr>
                <a:schemeClr val="dk2"/>
              </a:buClr>
              <a:buSzPts val="2400"/>
              <a:buNone/>
              <a:defRPr sz="2400">
                <a:solidFill>
                  <a:schemeClr val="dk2"/>
                </a:solidFill>
              </a:defRPr>
            </a:lvl5pPr>
            <a:lvl6pPr lvl="5" rtl="0">
              <a:lnSpc>
                <a:spcPct val="100000"/>
              </a:lnSpc>
              <a:spcBef>
                <a:spcPts val="0"/>
              </a:spcBef>
              <a:spcAft>
                <a:spcPts val="0"/>
              </a:spcAft>
              <a:buClr>
                <a:schemeClr val="dk2"/>
              </a:buClr>
              <a:buSzPts val="2400"/>
              <a:buNone/>
              <a:defRPr sz="2400">
                <a:solidFill>
                  <a:schemeClr val="dk2"/>
                </a:solidFill>
              </a:defRPr>
            </a:lvl6pPr>
            <a:lvl7pPr lvl="6" rtl="0">
              <a:lnSpc>
                <a:spcPct val="100000"/>
              </a:lnSpc>
              <a:spcBef>
                <a:spcPts val="0"/>
              </a:spcBef>
              <a:spcAft>
                <a:spcPts val="0"/>
              </a:spcAft>
              <a:buClr>
                <a:schemeClr val="dk2"/>
              </a:buClr>
              <a:buSzPts val="2400"/>
              <a:buNone/>
              <a:defRPr sz="2400">
                <a:solidFill>
                  <a:schemeClr val="dk2"/>
                </a:solidFill>
              </a:defRPr>
            </a:lvl7pPr>
            <a:lvl8pPr lvl="7" rtl="0">
              <a:lnSpc>
                <a:spcPct val="100000"/>
              </a:lnSpc>
              <a:spcBef>
                <a:spcPts val="0"/>
              </a:spcBef>
              <a:spcAft>
                <a:spcPts val="0"/>
              </a:spcAft>
              <a:buClr>
                <a:schemeClr val="dk2"/>
              </a:buClr>
              <a:buSzPts val="2400"/>
              <a:buNone/>
              <a:defRPr sz="2400">
                <a:solidFill>
                  <a:schemeClr val="dk2"/>
                </a:solidFill>
              </a:defRPr>
            </a:lvl8pPr>
            <a:lvl9pPr lvl="8" rtl="0">
              <a:lnSpc>
                <a:spcPct val="100000"/>
              </a:lnSpc>
              <a:spcBef>
                <a:spcPts val="0"/>
              </a:spcBef>
              <a:spcAft>
                <a:spcPts val="0"/>
              </a:spcAft>
              <a:buClr>
                <a:schemeClr val="dk2"/>
              </a:buClr>
              <a:buSzPts val="2400"/>
              <a:buNone/>
              <a:defRPr sz="2400">
                <a:solidFill>
                  <a:schemeClr val="dk2"/>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Four Columns">
  <p:cSld name="SECTION_TITLE_AND_DESCRIPTION_1_2">
    <p:spTree>
      <p:nvGrpSpPr>
        <p:cNvPr id="1" name="Shape 91"/>
        <p:cNvGrpSpPr/>
        <p:nvPr/>
      </p:nvGrpSpPr>
      <p:grpSpPr>
        <a:xfrm>
          <a:off x="0" y="0"/>
          <a:ext cx="0" cy="0"/>
          <a:chOff x="0" y="0"/>
          <a:chExt cx="0" cy="0"/>
        </a:xfrm>
      </p:grpSpPr>
      <p:pic>
        <p:nvPicPr>
          <p:cNvPr id="92" name="Google Shape;92;p1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93" name="Google Shape;93;p16"/>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94" name="Google Shape;94;p16"/>
          <p:cNvSpPr txBox="1">
            <a:spLocks noGrp="1"/>
          </p:cNvSpPr>
          <p:nvPr>
            <p:ph type="title"/>
          </p:nvPr>
        </p:nvSpPr>
        <p:spPr>
          <a:xfrm>
            <a:off x="602672" y="2010025"/>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5" name="Google Shape;95;p16"/>
          <p:cNvSpPr txBox="1">
            <a:spLocks noGrp="1"/>
          </p:cNvSpPr>
          <p:nvPr>
            <p:ph type="subTitle" idx="1"/>
          </p:nvPr>
        </p:nvSpPr>
        <p:spPr>
          <a:xfrm>
            <a:off x="839201" y="2389868"/>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6" name="Google Shape;96;p16"/>
          <p:cNvSpPr txBox="1">
            <a:spLocks noGrp="1"/>
          </p:cNvSpPr>
          <p:nvPr>
            <p:ph type="title" idx="2"/>
          </p:nvPr>
        </p:nvSpPr>
        <p:spPr>
          <a:xfrm>
            <a:off x="5845528" y="201002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97" name="Google Shape;97;p16"/>
          <p:cNvSpPr txBox="1">
            <a:spLocks noGrp="1"/>
          </p:cNvSpPr>
          <p:nvPr>
            <p:ph type="subTitle" idx="3"/>
          </p:nvPr>
        </p:nvSpPr>
        <p:spPr>
          <a:xfrm>
            <a:off x="5845522" y="2389875"/>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8" name="Google Shape;98;p16"/>
          <p:cNvSpPr txBox="1">
            <a:spLocks noGrp="1"/>
          </p:cNvSpPr>
          <p:nvPr>
            <p:ph type="title" idx="4"/>
          </p:nvPr>
        </p:nvSpPr>
        <p:spPr>
          <a:xfrm>
            <a:off x="602672" y="3449699"/>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9" name="Google Shape;99;p16"/>
          <p:cNvSpPr txBox="1">
            <a:spLocks noGrp="1"/>
          </p:cNvSpPr>
          <p:nvPr>
            <p:ph type="subTitle" idx="5"/>
          </p:nvPr>
        </p:nvSpPr>
        <p:spPr>
          <a:xfrm>
            <a:off x="839201" y="3838273"/>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0" name="Google Shape;100;p16"/>
          <p:cNvSpPr txBox="1">
            <a:spLocks noGrp="1"/>
          </p:cNvSpPr>
          <p:nvPr>
            <p:ph type="title" idx="6"/>
          </p:nvPr>
        </p:nvSpPr>
        <p:spPr>
          <a:xfrm>
            <a:off x="5845528" y="344969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101" name="Google Shape;101;p16"/>
          <p:cNvSpPr txBox="1">
            <a:spLocks noGrp="1"/>
          </p:cNvSpPr>
          <p:nvPr>
            <p:ph type="subTitle" idx="7"/>
          </p:nvPr>
        </p:nvSpPr>
        <p:spPr>
          <a:xfrm>
            <a:off x="5845522" y="3838276"/>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2" name="Google Shape;102;p16"/>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Percentages">
  <p:cSld name="BIG_NUMBER_1">
    <p:spTree>
      <p:nvGrpSpPr>
        <p:cNvPr id="1" name="Shape 103"/>
        <p:cNvGrpSpPr/>
        <p:nvPr/>
      </p:nvGrpSpPr>
      <p:grpSpPr>
        <a:xfrm>
          <a:off x="0" y="0"/>
          <a:ext cx="0" cy="0"/>
          <a:chOff x="0" y="0"/>
          <a:chExt cx="0" cy="0"/>
        </a:xfrm>
      </p:grpSpPr>
      <p:pic>
        <p:nvPicPr>
          <p:cNvPr id="104" name="Google Shape;104;p1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5" name="Google Shape;105;p17"/>
          <p:cNvPicPr preferRelativeResize="0"/>
          <p:nvPr/>
        </p:nvPicPr>
        <p:blipFill rotWithShape="1">
          <a:blip r:embed="rId3">
            <a:alphaModFix/>
          </a:blip>
          <a:srcRect b="61089"/>
          <a:stretch/>
        </p:blipFill>
        <p:spPr>
          <a:xfrm rot="635655">
            <a:off x="1848552" y="3058534"/>
            <a:ext cx="2068426" cy="1772790"/>
          </a:xfrm>
          <a:prstGeom prst="rect">
            <a:avLst/>
          </a:prstGeom>
          <a:noFill/>
          <a:ln>
            <a:noFill/>
          </a:ln>
        </p:spPr>
      </p:pic>
      <p:pic>
        <p:nvPicPr>
          <p:cNvPr id="106" name="Google Shape;106;p17"/>
          <p:cNvPicPr preferRelativeResize="0"/>
          <p:nvPr/>
        </p:nvPicPr>
        <p:blipFill rotWithShape="1">
          <a:blip r:embed="rId3">
            <a:alphaModFix/>
          </a:blip>
          <a:srcRect b="61089"/>
          <a:stretch/>
        </p:blipFill>
        <p:spPr>
          <a:xfrm rot="1903775">
            <a:off x="6763976" y="866659"/>
            <a:ext cx="2068425" cy="1772790"/>
          </a:xfrm>
          <a:prstGeom prst="rect">
            <a:avLst/>
          </a:prstGeom>
          <a:noFill/>
          <a:ln>
            <a:noFill/>
          </a:ln>
        </p:spPr>
      </p:pic>
      <p:pic>
        <p:nvPicPr>
          <p:cNvPr id="107" name="Google Shape;107;p17"/>
          <p:cNvPicPr preferRelativeResize="0"/>
          <p:nvPr/>
        </p:nvPicPr>
        <p:blipFill rotWithShape="1">
          <a:blip r:embed="rId4">
            <a:alphaModFix/>
          </a:blip>
          <a:srcRect r="1545" b="6838"/>
          <a:stretch/>
        </p:blipFill>
        <p:spPr>
          <a:xfrm>
            <a:off x="129175" y="134900"/>
            <a:ext cx="8374226" cy="4873724"/>
          </a:xfrm>
          <a:prstGeom prst="rect">
            <a:avLst/>
          </a:prstGeom>
          <a:noFill/>
          <a:ln>
            <a:noFill/>
          </a:ln>
        </p:spPr>
      </p:pic>
      <p:sp>
        <p:nvSpPr>
          <p:cNvPr id="108" name="Google Shape;108;p17"/>
          <p:cNvSpPr txBox="1">
            <a:spLocks noGrp="1"/>
          </p:cNvSpPr>
          <p:nvPr>
            <p:ph type="title" hasCustomPrompt="1"/>
          </p:nvPr>
        </p:nvSpPr>
        <p:spPr>
          <a:xfrm>
            <a:off x="13014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9" name="Google Shape;109;p17"/>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0" name="Google Shape;110;p17"/>
          <p:cNvSpPr txBox="1">
            <a:spLocks noGrp="1"/>
          </p:cNvSpPr>
          <p:nvPr>
            <p:ph type="title" idx="2" hasCustomPrompt="1"/>
          </p:nvPr>
        </p:nvSpPr>
        <p:spPr>
          <a:xfrm>
            <a:off x="352140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1" name="Google Shape;111;p17"/>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2" name="Google Shape;112;p17"/>
          <p:cNvSpPr txBox="1">
            <a:spLocks noGrp="1"/>
          </p:cNvSpPr>
          <p:nvPr>
            <p:ph type="title" idx="4" hasCustomPrompt="1"/>
          </p:nvPr>
        </p:nvSpPr>
        <p:spPr>
          <a:xfrm>
            <a:off x="57413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3" name="Google Shape;113;p17"/>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wo Columns">
  <p:cSld name="SECTION_TITLE_AND_DESCRIPTION_1_1_2">
    <p:spTree>
      <p:nvGrpSpPr>
        <p:cNvPr id="1" name="Shape 114"/>
        <p:cNvGrpSpPr/>
        <p:nvPr/>
      </p:nvGrpSpPr>
      <p:grpSpPr>
        <a:xfrm>
          <a:off x="0" y="0"/>
          <a:ext cx="0" cy="0"/>
          <a:chOff x="0" y="0"/>
          <a:chExt cx="0" cy="0"/>
        </a:xfrm>
      </p:grpSpPr>
      <p:pic>
        <p:nvPicPr>
          <p:cNvPr id="115" name="Google Shape;115;p18"/>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16" name="Google Shape;116;p18"/>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17" name="Google Shape;117;p18"/>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18" name="Google Shape;118;p18"/>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9" name="Google Shape;119;p1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20" name="Google Shape;120;p18"/>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1" name="Google Shape;121;p18"/>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wo Columns">
  <p:cSld name="CAPTION_ONLY_1">
    <p:spTree>
      <p:nvGrpSpPr>
        <p:cNvPr id="1" name="Shape 122"/>
        <p:cNvGrpSpPr/>
        <p:nvPr/>
      </p:nvGrpSpPr>
      <p:grpSpPr>
        <a:xfrm>
          <a:off x="0" y="0"/>
          <a:ext cx="0" cy="0"/>
          <a:chOff x="0" y="0"/>
          <a:chExt cx="0" cy="0"/>
        </a:xfrm>
      </p:grpSpPr>
      <p:pic>
        <p:nvPicPr>
          <p:cNvPr id="123" name="Google Shape;123;p1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24" name="Google Shape;124;p1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125" name="Google Shape;125;p19"/>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6" name="Google Shape;126;p19"/>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7" name="Google Shape;127;p19"/>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8" name="Google Shape;128;p19"/>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Design">
  <p:cSld name="BIG_NUMBER_1_1">
    <p:spTree>
      <p:nvGrpSpPr>
        <p:cNvPr id="1" name="Shape 129"/>
        <p:cNvGrpSpPr/>
        <p:nvPr/>
      </p:nvGrpSpPr>
      <p:grpSpPr>
        <a:xfrm>
          <a:off x="0" y="0"/>
          <a:ext cx="0" cy="0"/>
          <a:chOff x="0" y="0"/>
          <a:chExt cx="0" cy="0"/>
        </a:xfrm>
      </p:grpSpPr>
      <p:pic>
        <p:nvPicPr>
          <p:cNvPr id="130" name="Google Shape;130;p2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1" name="Google Shape;131;p20"/>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2" name="Google Shape;132;p20"/>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Six Columns">
  <p:cSld name="BIG_NUMBER_1_1_1">
    <p:spTree>
      <p:nvGrpSpPr>
        <p:cNvPr id="1" name="Shape 133"/>
        <p:cNvGrpSpPr/>
        <p:nvPr/>
      </p:nvGrpSpPr>
      <p:grpSpPr>
        <a:xfrm>
          <a:off x="0" y="0"/>
          <a:ext cx="0" cy="0"/>
          <a:chOff x="0" y="0"/>
          <a:chExt cx="0" cy="0"/>
        </a:xfrm>
      </p:grpSpPr>
      <p:pic>
        <p:nvPicPr>
          <p:cNvPr id="134" name="Google Shape;134;p2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5" name="Google Shape;135;p21"/>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6" name="Google Shape;136;p2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137" name="Google Shape;137;p21"/>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38" name="Google Shape;138;p21"/>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39" name="Google Shape;139;p21"/>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0" name="Google Shape;140;p21"/>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1" name="Google Shape;141;p21"/>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2" name="Google Shape;142;p21"/>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3" name="Google Shape;143;p21"/>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4" name="Google Shape;144;p21"/>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5" name="Google Shape;145;p21"/>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6" name="Google Shape;146;p21"/>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7" name="Google Shape;147;p21"/>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8" name="Google Shape;148;p21"/>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 Credits">
  <p:cSld name="SECTION_TITLE_AND_DESCRIPTION_1_1_3">
    <p:spTree>
      <p:nvGrpSpPr>
        <p:cNvPr id="1" name="Shape 149"/>
        <p:cNvGrpSpPr/>
        <p:nvPr/>
      </p:nvGrpSpPr>
      <p:grpSpPr>
        <a:xfrm>
          <a:off x="0" y="0"/>
          <a:ext cx="0" cy="0"/>
          <a:chOff x="0" y="0"/>
          <a:chExt cx="0" cy="0"/>
        </a:xfrm>
      </p:grpSpPr>
      <p:pic>
        <p:nvPicPr>
          <p:cNvPr id="150" name="Google Shape;150;p2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51" name="Google Shape;151;p22"/>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52" name="Google Shape;152;p2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4800"/>
            </a:lvl1pPr>
            <a:lvl2pPr lvl="1" rtl="0">
              <a:lnSpc>
                <a:spcPct val="80000"/>
              </a:lnSpc>
              <a:spcBef>
                <a:spcPts val="0"/>
              </a:spcBef>
              <a:spcAft>
                <a:spcPts val="0"/>
              </a:spcAft>
              <a:buSzPts val="4800"/>
              <a:buNone/>
              <a:defRPr sz="4800"/>
            </a:lvl2pPr>
            <a:lvl3pPr lvl="2" rtl="0">
              <a:lnSpc>
                <a:spcPct val="80000"/>
              </a:lnSpc>
              <a:spcBef>
                <a:spcPts val="0"/>
              </a:spcBef>
              <a:spcAft>
                <a:spcPts val="0"/>
              </a:spcAft>
              <a:buSzPts val="4800"/>
              <a:buNone/>
              <a:defRPr sz="4800"/>
            </a:lvl3pPr>
            <a:lvl4pPr lvl="3" rtl="0">
              <a:lnSpc>
                <a:spcPct val="80000"/>
              </a:lnSpc>
              <a:spcBef>
                <a:spcPts val="0"/>
              </a:spcBef>
              <a:spcAft>
                <a:spcPts val="0"/>
              </a:spcAft>
              <a:buSzPts val="4800"/>
              <a:buNone/>
              <a:defRPr sz="4800"/>
            </a:lvl4pPr>
            <a:lvl5pPr lvl="4" rtl="0">
              <a:lnSpc>
                <a:spcPct val="80000"/>
              </a:lnSpc>
              <a:spcBef>
                <a:spcPts val="0"/>
              </a:spcBef>
              <a:spcAft>
                <a:spcPts val="0"/>
              </a:spcAft>
              <a:buSzPts val="4800"/>
              <a:buNone/>
              <a:defRPr sz="4800"/>
            </a:lvl5pPr>
            <a:lvl6pPr lvl="5" rtl="0">
              <a:lnSpc>
                <a:spcPct val="80000"/>
              </a:lnSpc>
              <a:spcBef>
                <a:spcPts val="0"/>
              </a:spcBef>
              <a:spcAft>
                <a:spcPts val="0"/>
              </a:spcAft>
              <a:buSzPts val="4800"/>
              <a:buNone/>
              <a:defRPr sz="4800"/>
            </a:lvl6pPr>
            <a:lvl7pPr lvl="6" rtl="0">
              <a:lnSpc>
                <a:spcPct val="80000"/>
              </a:lnSpc>
              <a:spcBef>
                <a:spcPts val="0"/>
              </a:spcBef>
              <a:spcAft>
                <a:spcPts val="0"/>
              </a:spcAft>
              <a:buSzPts val="4800"/>
              <a:buNone/>
              <a:defRPr sz="4800"/>
            </a:lvl7pPr>
            <a:lvl8pPr lvl="7" rtl="0">
              <a:lnSpc>
                <a:spcPct val="80000"/>
              </a:lnSpc>
              <a:spcBef>
                <a:spcPts val="0"/>
              </a:spcBef>
              <a:spcAft>
                <a:spcPts val="0"/>
              </a:spcAft>
              <a:buSzPts val="4800"/>
              <a:buNone/>
              <a:defRPr sz="4800"/>
            </a:lvl8pPr>
            <a:lvl9pPr lvl="8" rtl="0">
              <a:lnSpc>
                <a:spcPct val="80000"/>
              </a:lnSpc>
              <a:spcBef>
                <a:spcPts val="0"/>
              </a:spcBef>
              <a:spcAft>
                <a:spcPts val="0"/>
              </a:spcAft>
              <a:buSzPts val="4800"/>
              <a:buNone/>
              <a:defRPr sz="4800"/>
            </a:lvl9pPr>
          </a:lstStyle>
          <a:p>
            <a:endParaRPr/>
          </a:p>
        </p:txBody>
      </p:sp>
      <p:sp>
        <p:nvSpPr>
          <p:cNvPr id="153" name="Google Shape;153;p2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pic>
        <p:nvPicPr>
          <p:cNvPr id="154" name="Google Shape;154;p22"/>
          <p:cNvPicPr preferRelativeResize="0"/>
          <p:nvPr/>
        </p:nvPicPr>
        <p:blipFill>
          <a:blip r:embed="rId4">
            <a:alphaModFix/>
          </a:blip>
          <a:stretch>
            <a:fillRect/>
          </a:stretch>
        </p:blipFill>
        <p:spPr>
          <a:xfrm rot="-405240">
            <a:off x="6284102" y="2385388"/>
            <a:ext cx="1961516" cy="2293291"/>
          </a:xfrm>
          <a:prstGeom prst="rect">
            <a:avLst/>
          </a:prstGeom>
          <a:noFill/>
          <a:ln>
            <a:noFill/>
          </a:ln>
        </p:spPr>
      </p:pic>
      <p:pic>
        <p:nvPicPr>
          <p:cNvPr id="155" name="Google Shape;155;p22"/>
          <p:cNvPicPr preferRelativeResize="0"/>
          <p:nvPr/>
        </p:nvPicPr>
        <p:blipFill>
          <a:blip r:embed="rId4">
            <a:alphaModFix/>
          </a:blip>
          <a:stretch>
            <a:fillRect/>
          </a:stretch>
        </p:blipFill>
        <p:spPr>
          <a:xfrm rot="417625">
            <a:off x="4378962" y="1324630"/>
            <a:ext cx="2803901" cy="2815133"/>
          </a:xfrm>
          <a:prstGeom prst="rect">
            <a:avLst/>
          </a:prstGeom>
          <a:noFill/>
          <a:ln>
            <a:noFill/>
          </a:ln>
        </p:spPr>
      </p:pic>
      <p:sp>
        <p:nvSpPr>
          <p:cNvPr id="156" name="Google Shape;156;p22"/>
          <p:cNvSpPr txBox="1"/>
          <p:nvPr/>
        </p:nvSpPr>
        <p:spPr>
          <a:xfrm rot="420963">
            <a:off x="4549033" y="2333911"/>
            <a:ext cx="2308687" cy="1497649"/>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2"/>
                </a:solidFill>
                <a:latin typeface="Roboto Mono"/>
                <a:ea typeface="Roboto Mono"/>
                <a:cs typeface="Roboto Mono"/>
                <a:sym typeface="Roboto Mono"/>
              </a:rPr>
              <a:t>CREDITS: This presentation template was created by </a:t>
            </a:r>
            <a:r>
              <a:rPr lang="en" sz="1200">
                <a:solidFill>
                  <a:schemeClr val="dk2"/>
                </a:solidFill>
                <a:uFill>
                  <a:noFill/>
                </a:uFill>
                <a:latin typeface="Roboto Mono"/>
                <a:ea typeface="Roboto Mono"/>
                <a:cs typeface="Roboto Mono"/>
                <a:sym typeface="Roboto Mono"/>
                <a:hlinkClick r:id="rId5"/>
              </a:rPr>
              <a:t>Slidesgo</a:t>
            </a:r>
            <a:r>
              <a:rPr lang="en" sz="1200">
                <a:solidFill>
                  <a:schemeClr val="dk2"/>
                </a:solidFill>
                <a:latin typeface="Roboto Mono"/>
                <a:ea typeface="Roboto Mono"/>
                <a:cs typeface="Roboto Mono"/>
                <a:sym typeface="Roboto Mono"/>
              </a:rPr>
              <a:t>, including icons by </a:t>
            </a:r>
            <a:r>
              <a:rPr lang="en" sz="1200">
                <a:solidFill>
                  <a:schemeClr val="dk2"/>
                </a:solidFill>
                <a:uFill>
                  <a:noFill/>
                </a:uFill>
                <a:latin typeface="Roboto Mono"/>
                <a:ea typeface="Roboto Mono"/>
                <a:cs typeface="Roboto Mono"/>
                <a:sym typeface="Roboto Mono"/>
                <a:hlinkClick r:id="rId6"/>
              </a:rPr>
              <a:t>Flaticon</a:t>
            </a:r>
            <a:r>
              <a:rPr lang="en" sz="1200">
                <a:solidFill>
                  <a:schemeClr val="dk2"/>
                </a:solidFill>
                <a:latin typeface="Roboto Mono"/>
                <a:ea typeface="Roboto Mono"/>
                <a:cs typeface="Roboto Mono"/>
                <a:sym typeface="Roboto Mono"/>
              </a:rPr>
              <a:t>, and infographics &amp; images by </a:t>
            </a:r>
            <a:r>
              <a:rPr lang="en" sz="1200">
                <a:solidFill>
                  <a:schemeClr val="dk2"/>
                </a:solidFill>
                <a:uFill>
                  <a:noFill/>
                </a:uFill>
                <a:latin typeface="Roboto Mono"/>
                <a:ea typeface="Roboto Mono"/>
                <a:cs typeface="Roboto Mono"/>
                <a:sym typeface="Roboto Mono"/>
                <a:hlinkClick r:id="rId7"/>
              </a:rPr>
              <a:t>Freepik</a:t>
            </a:r>
            <a:r>
              <a:rPr lang="en" sz="1200">
                <a:solidFill>
                  <a:schemeClr val="dk2"/>
                </a:solidFill>
                <a:latin typeface="Roboto Mono"/>
                <a:ea typeface="Roboto Mono"/>
                <a:cs typeface="Roboto Mono"/>
                <a:sym typeface="Roboto Mono"/>
              </a:rPr>
              <a:t>. </a:t>
            </a:r>
            <a:endParaRPr sz="1200">
              <a:solidFill>
                <a:schemeClr val="dk2"/>
              </a:solidFill>
              <a:latin typeface="Roboto Mono"/>
              <a:ea typeface="Roboto Mono"/>
              <a:cs typeface="Roboto Mono"/>
              <a:sym typeface="Roboto Mono"/>
            </a:endParaRPr>
          </a:p>
          <a:p>
            <a:pPr marL="0" lvl="0" indent="0" algn="ctr" rtl="0">
              <a:spcBef>
                <a:spcPts val="300"/>
              </a:spcBef>
              <a:spcAft>
                <a:spcPts val="0"/>
              </a:spcAft>
              <a:buNone/>
            </a:pPr>
            <a:endParaRPr sz="1200">
              <a:solidFill>
                <a:schemeClr val="dk2"/>
              </a:solidFill>
              <a:latin typeface="Roboto Mono"/>
              <a:ea typeface="Roboto Mono"/>
              <a:cs typeface="Roboto Mono"/>
              <a:sym typeface="Roboto Mono"/>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7" name="Google Shape;17;p3"/>
          <p:cNvPicPr preferRelativeResize="0"/>
          <p:nvPr/>
        </p:nvPicPr>
        <p:blipFill>
          <a:blip r:embed="rId3">
            <a:alphaModFix/>
          </a:blip>
          <a:stretch>
            <a:fillRect/>
          </a:stretch>
        </p:blipFill>
        <p:spPr>
          <a:xfrm>
            <a:off x="1874151" y="447699"/>
            <a:ext cx="5395700" cy="4248101"/>
          </a:xfrm>
          <a:prstGeom prst="rect">
            <a:avLst/>
          </a:prstGeom>
          <a:noFill/>
          <a:ln>
            <a:noFill/>
          </a:ln>
          <a:effectLst>
            <a:outerShdw blurRad="57150" dist="19050" dir="5400000" algn="bl" rotWithShape="0">
              <a:srgbClr val="000000">
                <a:alpha val="50000"/>
              </a:srgbClr>
            </a:outerShdw>
          </a:effectLst>
        </p:spPr>
      </p:pic>
      <p:sp>
        <p:nvSpPr>
          <p:cNvPr id="18" name="Google Shape;18;p3"/>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19" name="Google Shape;19;p3"/>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1600"/>
              <a:buNone/>
              <a:defRPr sz="1600">
                <a:solidFill>
                  <a:schemeClr val="dk2"/>
                </a:solidFill>
              </a:defRPr>
            </a:lvl1pPr>
            <a:lvl2pPr lvl="1"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
        <p:nvSpPr>
          <p:cNvPr id="20" name="Google Shape;20;p3"/>
          <p:cNvSpPr txBox="1">
            <a:spLocks noGrp="1"/>
          </p:cNvSpPr>
          <p:nvPr>
            <p:ph type="title" idx="2" hasCustomPrompt="1"/>
          </p:nvPr>
        </p:nvSpPr>
        <p:spPr>
          <a:xfrm>
            <a:off x="3778200" y="1403800"/>
            <a:ext cx="1587600" cy="100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595959"/>
              </a:buClr>
              <a:buSzPts val="4800"/>
              <a:buNone/>
              <a:defRPr sz="4800" b="0">
                <a:solidFill>
                  <a:srgbClr val="595959"/>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157"/>
        <p:cNvGrpSpPr/>
        <p:nvPr/>
      </p:nvGrpSpPr>
      <p:grpSpPr>
        <a:xfrm>
          <a:off x="0" y="0"/>
          <a:ext cx="0" cy="0"/>
          <a:chOff x="0" y="0"/>
          <a:chExt cx="0" cy="0"/>
        </a:xfrm>
      </p:grpSpPr>
      <p:pic>
        <p:nvPicPr>
          <p:cNvPr id="158" name="Google Shape;158;p2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CAPTION_ONLY_1_1">
    <p:spTree>
      <p:nvGrpSpPr>
        <p:cNvPr id="1" name="Shape 159"/>
        <p:cNvGrpSpPr/>
        <p:nvPr/>
      </p:nvGrpSpPr>
      <p:grpSpPr>
        <a:xfrm>
          <a:off x="0" y="0"/>
          <a:ext cx="0" cy="0"/>
          <a:chOff x="0" y="0"/>
          <a:chExt cx="0" cy="0"/>
        </a:xfrm>
      </p:grpSpPr>
      <p:pic>
        <p:nvPicPr>
          <p:cNvPr id="160" name="Google Shape;160;p2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1" name="Google Shape;161;p24"/>
          <p:cNvPicPr preferRelativeResize="0"/>
          <p:nvPr/>
        </p:nvPicPr>
        <p:blipFill>
          <a:blip r:embed="rId3">
            <a:alphaModFix/>
          </a:blip>
          <a:stretch>
            <a:fillRect/>
          </a:stretch>
        </p:blipFill>
        <p:spPr>
          <a:xfrm>
            <a:off x="255775" y="186275"/>
            <a:ext cx="8632448" cy="4770949"/>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2">
  <p:cSld name="SECTION_TITLE_AND_DESCRIPTION_1_1_3_1">
    <p:spTree>
      <p:nvGrpSpPr>
        <p:cNvPr id="1" name="Shape 162"/>
        <p:cNvGrpSpPr/>
        <p:nvPr/>
      </p:nvGrpSpPr>
      <p:grpSpPr>
        <a:xfrm>
          <a:off x="0" y="0"/>
          <a:ext cx="0" cy="0"/>
          <a:chOff x="0" y="0"/>
          <a:chExt cx="0" cy="0"/>
        </a:xfrm>
      </p:grpSpPr>
      <p:pic>
        <p:nvPicPr>
          <p:cNvPr id="163" name="Google Shape;163;p2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4" name="Google Shape;164;p25"/>
          <p:cNvPicPr preferRelativeResize="0"/>
          <p:nvPr/>
        </p:nvPicPr>
        <p:blipFill>
          <a:blip r:embed="rId3">
            <a:alphaModFix/>
          </a:blip>
          <a:stretch>
            <a:fillRect/>
          </a:stretch>
        </p:blipFill>
        <p:spPr>
          <a:xfrm>
            <a:off x="254425" y="201113"/>
            <a:ext cx="8635149" cy="4741275"/>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3">
  <p:cSld name="BIG_NUMBER_1_1_2">
    <p:spTree>
      <p:nvGrpSpPr>
        <p:cNvPr id="1" name="Shape 165"/>
        <p:cNvGrpSpPr/>
        <p:nvPr/>
      </p:nvGrpSpPr>
      <p:grpSpPr>
        <a:xfrm>
          <a:off x="0" y="0"/>
          <a:ext cx="0" cy="0"/>
          <a:chOff x="0" y="0"/>
          <a:chExt cx="0" cy="0"/>
        </a:xfrm>
      </p:grpSpPr>
      <p:pic>
        <p:nvPicPr>
          <p:cNvPr id="166" name="Google Shape;166;p2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7" name="Google Shape;167;p26"/>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7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pic>
        <p:nvPicPr>
          <p:cNvPr id="33" name="Google Shape;33;p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4" name="Google Shape;34;p6"/>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5" name="Google Shape;35;p6"/>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
        <p:cNvGrpSpPr/>
        <p:nvPr/>
      </p:nvGrpSpPr>
      <p:grpSpPr>
        <a:xfrm>
          <a:off x="0" y="0"/>
          <a:ext cx="0" cy="0"/>
          <a:chOff x="0" y="0"/>
          <a:chExt cx="0" cy="0"/>
        </a:xfrm>
      </p:grpSpPr>
      <p:pic>
        <p:nvPicPr>
          <p:cNvPr id="37" name="Google Shape;37;p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8" name="Google Shape;38;p7"/>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9" name="Google Shape;39;p7"/>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2"/>
              </a:buClr>
              <a:buSzPts val="1600"/>
              <a:buChar char="●"/>
              <a:defRPr sz="1600">
                <a:solidFill>
                  <a:schemeClr val="dk2"/>
                </a:solidFill>
              </a:defRPr>
            </a:lvl1pPr>
            <a:lvl2pPr marL="914400" lvl="1" indent="-330200">
              <a:lnSpc>
                <a:spcPct val="100000"/>
              </a:lnSpc>
              <a:spcBef>
                <a:spcPts val="1600"/>
              </a:spcBef>
              <a:spcAft>
                <a:spcPts val="0"/>
              </a:spcAft>
              <a:buClr>
                <a:schemeClr val="dk2"/>
              </a:buClr>
              <a:buSzPts val="1600"/>
              <a:buChar char="○"/>
              <a:defRPr sz="1600">
                <a:solidFill>
                  <a:schemeClr val="dk2"/>
                </a:solidFill>
              </a:defRPr>
            </a:lvl2pPr>
            <a:lvl3pPr marL="1371600" lvl="2" indent="-330200">
              <a:lnSpc>
                <a:spcPct val="100000"/>
              </a:lnSpc>
              <a:spcBef>
                <a:spcPts val="1600"/>
              </a:spcBef>
              <a:spcAft>
                <a:spcPts val="0"/>
              </a:spcAft>
              <a:buClr>
                <a:schemeClr val="dk2"/>
              </a:buClr>
              <a:buSzPts val="1600"/>
              <a:buChar char="■"/>
              <a:defRPr sz="1600">
                <a:solidFill>
                  <a:schemeClr val="dk2"/>
                </a:solidFill>
              </a:defRPr>
            </a:lvl3pPr>
            <a:lvl4pPr marL="1828800" lvl="3" indent="-330200">
              <a:lnSpc>
                <a:spcPct val="100000"/>
              </a:lnSpc>
              <a:spcBef>
                <a:spcPts val="1600"/>
              </a:spcBef>
              <a:spcAft>
                <a:spcPts val="0"/>
              </a:spcAft>
              <a:buClr>
                <a:schemeClr val="dk2"/>
              </a:buClr>
              <a:buSzPts val="1600"/>
              <a:buChar char="●"/>
              <a:defRPr sz="1600">
                <a:solidFill>
                  <a:schemeClr val="dk2"/>
                </a:solidFill>
              </a:defRPr>
            </a:lvl4pPr>
            <a:lvl5pPr marL="2286000" lvl="4" indent="-330200">
              <a:lnSpc>
                <a:spcPct val="100000"/>
              </a:lnSpc>
              <a:spcBef>
                <a:spcPts val="1600"/>
              </a:spcBef>
              <a:spcAft>
                <a:spcPts val="0"/>
              </a:spcAft>
              <a:buClr>
                <a:schemeClr val="dk2"/>
              </a:buClr>
              <a:buSzPts val="1600"/>
              <a:buChar char="○"/>
              <a:defRPr sz="1600">
                <a:solidFill>
                  <a:schemeClr val="dk2"/>
                </a:solidFill>
              </a:defRPr>
            </a:lvl5pPr>
            <a:lvl6pPr marL="2743200" lvl="5" indent="-330200">
              <a:lnSpc>
                <a:spcPct val="100000"/>
              </a:lnSpc>
              <a:spcBef>
                <a:spcPts val="1600"/>
              </a:spcBef>
              <a:spcAft>
                <a:spcPts val="0"/>
              </a:spcAft>
              <a:buClr>
                <a:schemeClr val="dk2"/>
              </a:buClr>
              <a:buSzPts val="1600"/>
              <a:buChar char="■"/>
              <a:defRPr sz="1600">
                <a:solidFill>
                  <a:schemeClr val="dk2"/>
                </a:solidFill>
              </a:defRPr>
            </a:lvl6pPr>
            <a:lvl7pPr marL="3200400" lvl="6" indent="-330200">
              <a:lnSpc>
                <a:spcPct val="100000"/>
              </a:lnSpc>
              <a:spcBef>
                <a:spcPts val="1600"/>
              </a:spcBef>
              <a:spcAft>
                <a:spcPts val="0"/>
              </a:spcAft>
              <a:buClr>
                <a:schemeClr val="dk2"/>
              </a:buClr>
              <a:buSzPts val="1600"/>
              <a:buChar char="●"/>
              <a:defRPr sz="1600">
                <a:solidFill>
                  <a:schemeClr val="dk2"/>
                </a:solidFill>
              </a:defRPr>
            </a:lvl7pPr>
            <a:lvl8pPr marL="3657600" lvl="7" indent="-330200">
              <a:lnSpc>
                <a:spcPct val="100000"/>
              </a:lnSpc>
              <a:spcBef>
                <a:spcPts val="1600"/>
              </a:spcBef>
              <a:spcAft>
                <a:spcPts val="0"/>
              </a:spcAft>
              <a:buClr>
                <a:schemeClr val="dk2"/>
              </a:buClr>
              <a:buSzPts val="1600"/>
              <a:buChar char="○"/>
              <a:defRPr sz="1600">
                <a:solidFill>
                  <a:schemeClr val="dk2"/>
                </a:solidFill>
              </a:defRPr>
            </a:lvl8pPr>
            <a:lvl9pPr marL="4114800" lvl="8" indent="-330200">
              <a:lnSpc>
                <a:spcPct val="100000"/>
              </a:lnSpc>
              <a:spcBef>
                <a:spcPts val="1600"/>
              </a:spcBef>
              <a:spcAft>
                <a:spcPts val="1600"/>
              </a:spcAft>
              <a:buClr>
                <a:schemeClr val="dk2"/>
              </a:buClr>
              <a:buSzPts val="1600"/>
              <a:buChar char="■"/>
              <a:defRPr sz="1600">
                <a:solidFill>
                  <a:schemeClr val="dk2"/>
                </a:solidFill>
              </a:defRPr>
            </a:lvl9pPr>
          </a:lstStyle>
          <a:p>
            <a:endParaRPr/>
          </a:p>
        </p:txBody>
      </p:sp>
      <p:sp>
        <p:nvSpPr>
          <p:cNvPr id="40" name="Google Shape;40;p7"/>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1"/>
        <p:cNvGrpSpPr/>
        <p:nvPr/>
      </p:nvGrpSpPr>
      <p:grpSpPr>
        <a:xfrm>
          <a:off x="0" y="0"/>
          <a:ext cx="0" cy="0"/>
          <a:chOff x="0" y="0"/>
          <a:chExt cx="0" cy="0"/>
        </a:xfrm>
      </p:grpSpPr>
      <p:pic>
        <p:nvPicPr>
          <p:cNvPr id="42" name="Google Shape;42;p8"/>
          <p:cNvPicPr preferRelativeResize="0"/>
          <p:nvPr/>
        </p:nvPicPr>
        <p:blipFill>
          <a:blip r:embed="rId2">
            <a:alphaModFix/>
          </a:blip>
          <a:stretch>
            <a:fillRect/>
          </a:stretch>
        </p:blipFill>
        <p:spPr>
          <a:xfrm rot="896489">
            <a:off x="6092370" y="-1056710"/>
            <a:ext cx="2878009" cy="3364796"/>
          </a:xfrm>
          <a:prstGeom prst="rect">
            <a:avLst/>
          </a:prstGeom>
          <a:noFill/>
          <a:ln>
            <a:noFill/>
          </a:ln>
          <a:effectLst>
            <a:outerShdw blurRad="85725" dist="57150" dir="5400000" algn="bl" rotWithShape="0">
              <a:srgbClr val="000000">
                <a:alpha val="39000"/>
              </a:srgbClr>
            </a:outerShdw>
          </a:effectLst>
        </p:spPr>
      </p:pic>
      <p:sp>
        <p:nvSpPr>
          <p:cNvPr id="43" name="Google Shape;43;p8"/>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lvl1pPr lvl="0" algn="ctr">
              <a:spcBef>
                <a:spcPts val="0"/>
              </a:spcBef>
              <a:spcAft>
                <a:spcPts val="0"/>
              </a:spcAft>
              <a:buSzPts val="2600"/>
              <a:buNone/>
              <a:defRPr sz="2600" b="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4"/>
        <p:cNvGrpSpPr/>
        <p:nvPr/>
      </p:nvGrpSpPr>
      <p:grpSpPr>
        <a:xfrm>
          <a:off x="0" y="0"/>
          <a:ext cx="0" cy="0"/>
          <a:chOff x="0" y="0"/>
          <a:chExt cx="0" cy="0"/>
        </a:xfrm>
      </p:grpSpPr>
      <p:pic>
        <p:nvPicPr>
          <p:cNvPr id="45" name="Google Shape;45;p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46" name="Google Shape;46;p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47" name="Google Shape;47;p9"/>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Font typeface="Concert One"/>
              <a:buNone/>
              <a:defRPr sz="1600">
                <a:latin typeface="Concert One"/>
                <a:ea typeface="Concert One"/>
                <a:cs typeface="Concert One"/>
                <a:sym typeface="Concert 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8" name="Google Shape;48;p9"/>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49" name="Google Shape;49;p9"/>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0"/>
        <p:cNvGrpSpPr/>
        <p:nvPr/>
      </p:nvGrpSpPr>
      <p:grpSpPr>
        <a:xfrm>
          <a:off x="0" y="0"/>
          <a:ext cx="0" cy="0"/>
          <a:chOff x="0" y="0"/>
          <a:chExt cx="0" cy="0"/>
        </a:xfrm>
      </p:grpSpPr>
      <p:pic>
        <p:nvPicPr>
          <p:cNvPr id="51" name="Google Shape;51;p1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2" name="Google Shape;52;p10"/>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53" name="Google Shape;53;p1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4"/>
        <p:cNvGrpSpPr/>
        <p:nvPr/>
      </p:nvGrpSpPr>
      <p:grpSpPr>
        <a:xfrm>
          <a:off x="0" y="0"/>
          <a:ext cx="0" cy="0"/>
          <a:chOff x="0" y="0"/>
          <a:chExt cx="0" cy="0"/>
        </a:xfrm>
      </p:grpSpPr>
      <p:pic>
        <p:nvPicPr>
          <p:cNvPr id="55" name="Google Shape;55;p1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6" name="Google Shape;56;p11"/>
          <p:cNvPicPr preferRelativeResize="0"/>
          <p:nvPr/>
        </p:nvPicPr>
        <p:blipFill rotWithShape="1">
          <a:blip r:embed="rId3">
            <a:alphaModFix/>
          </a:blip>
          <a:srcRect t="16734" r="8892" b="18300"/>
          <a:stretch/>
        </p:blipFill>
        <p:spPr>
          <a:xfrm rot="-5400000">
            <a:off x="4748475" y="480657"/>
            <a:ext cx="2036850" cy="846042"/>
          </a:xfrm>
          <a:prstGeom prst="rect">
            <a:avLst/>
          </a:prstGeom>
          <a:noFill/>
          <a:ln>
            <a:noFill/>
          </a:ln>
        </p:spPr>
      </p:pic>
      <p:pic>
        <p:nvPicPr>
          <p:cNvPr id="57" name="Google Shape;57;p11"/>
          <p:cNvPicPr preferRelativeResize="0"/>
          <p:nvPr/>
        </p:nvPicPr>
        <p:blipFill rotWithShape="1">
          <a:blip r:embed="rId3">
            <a:alphaModFix/>
          </a:blip>
          <a:srcRect t="16734" r="8892" b="18300"/>
          <a:stretch/>
        </p:blipFill>
        <p:spPr>
          <a:xfrm rot="-5400000">
            <a:off x="5339025" y="595407"/>
            <a:ext cx="2036850" cy="846042"/>
          </a:xfrm>
          <a:prstGeom prst="rect">
            <a:avLst/>
          </a:prstGeom>
          <a:noFill/>
          <a:ln>
            <a:noFill/>
          </a:ln>
        </p:spPr>
      </p:pic>
      <p:pic>
        <p:nvPicPr>
          <p:cNvPr id="58" name="Google Shape;58;p11"/>
          <p:cNvPicPr preferRelativeResize="0"/>
          <p:nvPr/>
        </p:nvPicPr>
        <p:blipFill rotWithShape="1">
          <a:blip r:embed="rId4">
            <a:alphaModFix/>
          </a:blip>
          <a:srcRect b="7123"/>
          <a:stretch/>
        </p:blipFill>
        <p:spPr>
          <a:xfrm>
            <a:off x="1974100" y="324738"/>
            <a:ext cx="5195775" cy="4494025"/>
          </a:xfrm>
          <a:prstGeom prst="rect">
            <a:avLst/>
          </a:prstGeom>
          <a:noFill/>
          <a:ln>
            <a:noFill/>
          </a:ln>
        </p:spPr>
      </p:pic>
      <p:sp>
        <p:nvSpPr>
          <p:cNvPr id="59" name="Google Shape;59;p11"/>
          <p:cNvSpPr txBox="1">
            <a:spLocks noGrp="1"/>
          </p:cNvSpPr>
          <p:nvPr>
            <p:ph type="title" hasCustomPrompt="1"/>
          </p:nvPr>
        </p:nvSpPr>
        <p:spPr>
          <a:xfrm>
            <a:off x="2838275" y="1645347"/>
            <a:ext cx="4001700" cy="113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7200"/>
              <a:buNone/>
              <a:defRPr sz="7200" b="0">
                <a:solidFill>
                  <a:schemeClr val="dk2"/>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60" name="Google Shape;60;p1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Clr>
                <a:schemeClr val="dk2"/>
              </a:buClr>
              <a:buSzPts val="1800"/>
              <a:buChar char="●"/>
              <a:defRPr>
                <a:solidFill>
                  <a:schemeClr val="dk2"/>
                </a:solidFill>
              </a:defRPr>
            </a:lvl1pPr>
            <a:lvl2pPr marL="914400" lvl="1" indent="-342900" algn="ctr">
              <a:spcBef>
                <a:spcPts val="1600"/>
              </a:spcBef>
              <a:spcAft>
                <a:spcPts val="0"/>
              </a:spcAft>
              <a:buClr>
                <a:schemeClr val="dk2"/>
              </a:buClr>
              <a:buSzPts val="1800"/>
              <a:buChar char="○"/>
              <a:defRPr sz="1800">
                <a:solidFill>
                  <a:schemeClr val="dk2"/>
                </a:solidFill>
              </a:defRPr>
            </a:lvl2pPr>
            <a:lvl3pPr marL="1371600" lvl="2" indent="-342900" algn="ctr">
              <a:spcBef>
                <a:spcPts val="1600"/>
              </a:spcBef>
              <a:spcAft>
                <a:spcPts val="0"/>
              </a:spcAft>
              <a:buClr>
                <a:schemeClr val="dk2"/>
              </a:buClr>
              <a:buSzPts val="1800"/>
              <a:buChar char="■"/>
              <a:defRPr sz="1800">
                <a:solidFill>
                  <a:schemeClr val="dk2"/>
                </a:solidFill>
              </a:defRPr>
            </a:lvl3pPr>
            <a:lvl4pPr marL="1828800" lvl="3" indent="-342900" algn="ctr">
              <a:spcBef>
                <a:spcPts val="1600"/>
              </a:spcBef>
              <a:spcAft>
                <a:spcPts val="0"/>
              </a:spcAft>
              <a:buClr>
                <a:schemeClr val="dk2"/>
              </a:buClr>
              <a:buSzPts val="1800"/>
              <a:buChar char="●"/>
              <a:defRPr sz="1800">
                <a:solidFill>
                  <a:schemeClr val="dk2"/>
                </a:solidFill>
              </a:defRPr>
            </a:lvl4pPr>
            <a:lvl5pPr marL="2286000" lvl="4" indent="-342900" algn="ctr">
              <a:spcBef>
                <a:spcPts val="1600"/>
              </a:spcBef>
              <a:spcAft>
                <a:spcPts val="0"/>
              </a:spcAft>
              <a:buClr>
                <a:schemeClr val="dk2"/>
              </a:buClr>
              <a:buSzPts val="1800"/>
              <a:buChar char="○"/>
              <a:defRPr sz="1800">
                <a:solidFill>
                  <a:schemeClr val="dk2"/>
                </a:solidFill>
              </a:defRPr>
            </a:lvl5pPr>
            <a:lvl6pPr marL="2743200" lvl="5" indent="-342900" algn="ctr">
              <a:spcBef>
                <a:spcPts val="1600"/>
              </a:spcBef>
              <a:spcAft>
                <a:spcPts val="0"/>
              </a:spcAft>
              <a:buClr>
                <a:schemeClr val="dk2"/>
              </a:buClr>
              <a:buSzPts val="1800"/>
              <a:buChar char="■"/>
              <a:defRPr sz="1800">
                <a:solidFill>
                  <a:schemeClr val="dk2"/>
                </a:solidFill>
              </a:defRPr>
            </a:lvl6pPr>
            <a:lvl7pPr marL="3200400" lvl="6" indent="-342900" algn="ctr">
              <a:spcBef>
                <a:spcPts val="1600"/>
              </a:spcBef>
              <a:spcAft>
                <a:spcPts val="0"/>
              </a:spcAft>
              <a:buClr>
                <a:schemeClr val="dk2"/>
              </a:buClr>
              <a:buSzPts val="1800"/>
              <a:buChar char="●"/>
              <a:defRPr sz="1800">
                <a:solidFill>
                  <a:schemeClr val="dk2"/>
                </a:solidFill>
              </a:defRPr>
            </a:lvl7pPr>
            <a:lvl8pPr marL="3657600" lvl="7" indent="-342900" algn="ctr">
              <a:spcBef>
                <a:spcPts val="1600"/>
              </a:spcBef>
              <a:spcAft>
                <a:spcPts val="0"/>
              </a:spcAft>
              <a:buClr>
                <a:schemeClr val="dk2"/>
              </a:buClr>
              <a:buSzPts val="1800"/>
              <a:buChar char="○"/>
              <a:defRPr sz="1800">
                <a:solidFill>
                  <a:schemeClr val="dk2"/>
                </a:solidFill>
              </a:defRPr>
            </a:lvl8pPr>
            <a:lvl9pPr marL="4114800" lvl="8" indent="-342900" algn="ctr">
              <a:spcBef>
                <a:spcPts val="1600"/>
              </a:spcBef>
              <a:spcAft>
                <a:spcPts val="1600"/>
              </a:spcAft>
              <a:buClr>
                <a:schemeClr val="dk2"/>
              </a:buClr>
              <a:buSzPts val="1800"/>
              <a:buChar char="■"/>
              <a:defRPr sz="1800">
                <a:solidFill>
                  <a:schemeClr val="dk2"/>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1"/>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Concert One"/>
              <a:buNone/>
              <a:defRPr sz="2800" b="1">
                <a:solidFill>
                  <a:schemeClr val="accent2"/>
                </a:solidFill>
                <a:latin typeface="Concert One"/>
                <a:ea typeface="Concert One"/>
                <a:cs typeface="Concert One"/>
                <a:sym typeface="Concert One"/>
              </a:defRPr>
            </a:lvl1pPr>
            <a:lvl2pPr lvl="1">
              <a:spcBef>
                <a:spcPts val="0"/>
              </a:spcBef>
              <a:spcAft>
                <a:spcPts val="0"/>
              </a:spcAft>
              <a:buClr>
                <a:schemeClr val="accent2"/>
              </a:buClr>
              <a:buSzPts val="2800"/>
              <a:buNone/>
              <a:defRPr sz="2800">
                <a:solidFill>
                  <a:schemeClr val="accent2"/>
                </a:solidFill>
              </a:defRPr>
            </a:lvl2pPr>
            <a:lvl3pPr lvl="2">
              <a:spcBef>
                <a:spcPts val="0"/>
              </a:spcBef>
              <a:spcAft>
                <a:spcPts val="0"/>
              </a:spcAft>
              <a:buClr>
                <a:schemeClr val="accent2"/>
              </a:buClr>
              <a:buSzPts val="2800"/>
              <a:buNone/>
              <a:defRPr sz="2800">
                <a:solidFill>
                  <a:schemeClr val="accent2"/>
                </a:solidFill>
              </a:defRPr>
            </a:lvl3pPr>
            <a:lvl4pPr lvl="3">
              <a:spcBef>
                <a:spcPts val="0"/>
              </a:spcBef>
              <a:spcAft>
                <a:spcPts val="0"/>
              </a:spcAft>
              <a:buClr>
                <a:schemeClr val="accent2"/>
              </a:buClr>
              <a:buSzPts val="2800"/>
              <a:buNone/>
              <a:defRPr sz="2800">
                <a:solidFill>
                  <a:schemeClr val="accent2"/>
                </a:solidFill>
              </a:defRPr>
            </a:lvl4pPr>
            <a:lvl5pPr lvl="4">
              <a:spcBef>
                <a:spcPts val="0"/>
              </a:spcBef>
              <a:spcAft>
                <a:spcPts val="0"/>
              </a:spcAft>
              <a:buClr>
                <a:schemeClr val="accent2"/>
              </a:buClr>
              <a:buSzPts val="2800"/>
              <a:buNone/>
              <a:defRPr sz="2800">
                <a:solidFill>
                  <a:schemeClr val="accent2"/>
                </a:solidFill>
              </a:defRPr>
            </a:lvl5pPr>
            <a:lvl6pPr lvl="5">
              <a:spcBef>
                <a:spcPts val="0"/>
              </a:spcBef>
              <a:spcAft>
                <a:spcPts val="0"/>
              </a:spcAft>
              <a:buClr>
                <a:schemeClr val="accent2"/>
              </a:buClr>
              <a:buSzPts val="2800"/>
              <a:buNone/>
              <a:defRPr sz="2800">
                <a:solidFill>
                  <a:schemeClr val="accent2"/>
                </a:solidFill>
              </a:defRPr>
            </a:lvl6pPr>
            <a:lvl7pPr lvl="6">
              <a:spcBef>
                <a:spcPts val="0"/>
              </a:spcBef>
              <a:spcAft>
                <a:spcPts val="0"/>
              </a:spcAft>
              <a:buClr>
                <a:schemeClr val="accent2"/>
              </a:buClr>
              <a:buSzPts val="2800"/>
              <a:buNone/>
              <a:defRPr sz="2800">
                <a:solidFill>
                  <a:schemeClr val="accent2"/>
                </a:solidFill>
              </a:defRPr>
            </a:lvl7pPr>
            <a:lvl8pPr lvl="7">
              <a:spcBef>
                <a:spcPts val="0"/>
              </a:spcBef>
              <a:spcAft>
                <a:spcPts val="0"/>
              </a:spcAft>
              <a:buClr>
                <a:schemeClr val="accent2"/>
              </a:buClr>
              <a:buSzPts val="2800"/>
              <a:buNone/>
              <a:defRPr sz="2800">
                <a:solidFill>
                  <a:schemeClr val="accent2"/>
                </a:solidFill>
              </a:defRPr>
            </a:lvl8pPr>
            <a:lvl9pPr lvl="8">
              <a:spcBef>
                <a:spcPts val="0"/>
              </a:spcBef>
              <a:spcAft>
                <a:spcPts val="0"/>
              </a:spcAft>
              <a:buClr>
                <a:schemeClr val="accent2"/>
              </a:buClr>
              <a:buSzPts val="2800"/>
              <a:buNone/>
              <a:defRPr sz="2800">
                <a:solidFill>
                  <a:schemeClr val="accent2"/>
                </a:solidFill>
              </a:defRPr>
            </a:lvl9pPr>
          </a:lstStyle>
          <a:p>
            <a:endParaRPr/>
          </a:p>
        </p:txBody>
      </p:sp>
      <p:sp>
        <p:nvSpPr>
          <p:cNvPr id="7" name="Google Shape;7;p1"/>
          <p:cNvSpPr txBox="1">
            <a:spLocks noGrp="1"/>
          </p:cNvSpPr>
          <p:nvPr>
            <p:ph type="body" idx="1"/>
          </p:nvPr>
        </p:nvSpPr>
        <p:spPr>
          <a:xfrm>
            <a:off x="311700" y="1124900"/>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Font typeface="Roboto Mono Regular"/>
              <a:buChar char="●"/>
              <a:defRPr sz="1800">
                <a:solidFill>
                  <a:schemeClr val="accent2"/>
                </a:solidFill>
                <a:latin typeface="Roboto Mono Regular"/>
                <a:ea typeface="Roboto Mono Regular"/>
                <a:cs typeface="Roboto Mono Regular"/>
                <a:sym typeface="Roboto Mono Regular"/>
              </a:defRPr>
            </a:lvl1pPr>
            <a:lvl2pPr marL="914400" lvl="1"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2pPr>
            <a:lvl3pPr marL="1371600" lvl="2"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3pPr>
            <a:lvl4pPr marL="1828800" lvl="3"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4pPr>
            <a:lvl5pPr marL="2286000" lvl="4"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5pPr>
            <a:lvl6pPr marL="2743200" lvl="5"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6pPr>
            <a:lvl7pPr marL="3200400" lvl="6"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7pPr>
            <a:lvl8pPr marL="3657600" lvl="7"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8pPr>
            <a:lvl9pPr marL="4114800" lvl="8" indent="-317500">
              <a:lnSpc>
                <a:spcPct val="100000"/>
              </a:lnSpc>
              <a:spcBef>
                <a:spcPts val="1600"/>
              </a:spcBef>
              <a:spcAft>
                <a:spcPts val="160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8"/>
        <p:cNvGrpSpPr/>
        <p:nvPr/>
      </p:nvGrpSpPr>
      <p:grpSpPr>
        <a:xfrm>
          <a:off x="0" y="0"/>
          <a:ext cx="0" cy="0"/>
          <a:chOff x="0" y="0"/>
          <a:chExt cx="0" cy="0"/>
        </a:xfrm>
      </p:grpSpPr>
      <p:sp>
        <p:nvSpPr>
          <p:cNvPr id="169" name="Google Shape;169;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70" name="Google Shape;170;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19.png"/><Relationship Id="rId5" Type="http://schemas.openxmlformats.org/officeDocument/2006/relationships/hyperlink" Target="https://docs.google.com/spreadsheets/d/1Z5v2TQqr3LS5-9VtSreUzQTS4BE9XdWzrYEgxRx0kdQ/copy" TargetMode="External"/><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2.xml"/><Relationship Id="rId1" Type="http://schemas.openxmlformats.org/officeDocument/2006/relationships/slideLayout" Target="../slideLayouts/slideLayout8.xml"/><Relationship Id="rId4" Type="http://schemas.openxmlformats.org/officeDocument/2006/relationships/image" Target="../media/image20.png"/></Relationships>
</file>

<file path=ppt/slides/_rels/slide13.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3.xml"/><Relationship Id="rId1" Type="http://schemas.openxmlformats.org/officeDocument/2006/relationships/slideLayout" Target="../slideLayouts/slideLayout16.xml"/><Relationship Id="rId4" Type="http://schemas.openxmlformats.org/officeDocument/2006/relationships/image" Target="../media/image22.jpg"/></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4.xml"/><Relationship Id="rId1" Type="http://schemas.openxmlformats.org/officeDocument/2006/relationships/slideLayout" Target="../slideLayouts/slideLayout17.xml"/><Relationship Id="rId4" Type="http://schemas.openxmlformats.org/officeDocument/2006/relationships/image" Target="../media/image24.png"/></Relationships>
</file>

<file path=ppt/slides/_rels/slide1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8.png"/></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27.png"/><Relationship Id="rId4" Type="http://schemas.openxmlformats.org/officeDocument/2006/relationships/image" Target="../media/image26.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5.png"/><Relationship Id="rId7" Type="http://schemas.openxmlformats.org/officeDocument/2006/relationships/image" Target="../media/image11.png"/><Relationship Id="rId12" Type="http://schemas.openxmlformats.org/officeDocument/2006/relationships/image" Target="../media/image33.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31.png"/><Relationship Id="rId11" Type="http://schemas.openxmlformats.org/officeDocument/2006/relationships/image" Target="../media/image4.png"/><Relationship Id="rId5" Type="http://schemas.openxmlformats.org/officeDocument/2006/relationships/image" Target="../media/image30.png"/><Relationship Id="rId10" Type="http://schemas.openxmlformats.org/officeDocument/2006/relationships/image" Target="../media/image8.png"/><Relationship Id="rId4" Type="http://schemas.openxmlformats.org/officeDocument/2006/relationships/image" Target="../media/image29.png"/><Relationship Id="rId9" Type="http://schemas.openxmlformats.org/officeDocument/2006/relationships/image" Target="../media/image10.png"/></Relationships>
</file>

<file path=ppt/slides/_rels/slide25.xml.rels><?xml version="1.0" encoding="UTF-8" standalone="yes"?>
<Relationships xmlns="http://schemas.openxmlformats.org/package/2006/relationships"><Relationship Id="rId3" Type="http://schemas.openxmlformats.org/officeDocument/2006/relationships/hyperlink" Target="https://fonts.google.com/specimen/Concert+One" TargetMode="External"/><Relationship Id="rId2" Type="http://schemas.openxmlformats.org/officeDocument/2006/relationships/notesSlide" Target="../notesSlides/notesSlide25.xml"/><Relationship Id="rId1" Type="http://schemas.openxmlformats.org/officeDocument/2006/relationships/slideLayout" Target="../slideLayouts/slideLayout24.xml"/><Relationship Id="rId4" Type="http://schemas.openxmlformats.org/officeDocument/2006/relationships/hyperlink" Target="https://fonts.google.com/specimen/Roboto+Mono" TargetMode="Externa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0.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9.xml"/><Relationship Id="rId1" Type="http://schemas.openxmlformats.org/officeDocument/2006/relationships/slideLayout" Target="../slideLayouts/slideLayout24.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11.png"/><Relationship Id="rId5" Type="http://schemas.openxmlformats.org/officeDocument/2006/relationships/image" Target="../media/image15.jpg"/><Relationship Id="rId4" Type="http://schemas.openxmlformats.org/officeDocument/2006/relationships/image" Target="../media/image14.jpg"/></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11.png"/></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5"/>
        <p:cNvGrpSpPr/>
        <p:nvPr/>
      </p:nvGrpSpPr>
      <p:grpSpPr>
        <a:xfrm>
          <a:off x="0" y="0"/>
          <a:ext cx="0" cy="0"/>
          <a:chOff x="0" y="0"/>
          <a:chExt cx="0" cy="0"/>
        </a:xfrm>
      </p:grpSpPr>
      <p:sp>
        <p:nvSpPr>
          <p:cNvPr id="176" name="Google Shape;176;p29"/>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NOTEBOOK</a:t>
            </a:r>
            <a:r>
              <a:rPr lang="en">
                <a:solidFill>
                  <a:schemeClr val="accent2"/>
                </a:solidFill>
              </a:rPr>
              <a:t> LESSON</a:t>
            </a:r>
            <a:endParaRPr>
              <a:solidFill>
                <a:schemeClr val="accent2"/>
              </a:solidFill>
            </a:endParaRPr>
          </a:p>
        </p:txBody>
      </p:sp>
      <p:sp>
        <p:nvSpPr>
          <p:cNvPr id="177" name="Google Shape;177;p29"/>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0"/>
              <a:t>Here starts the lesson!</a:t>
            </a:r>
            <a:endParaRPr b="0"/>
          </a:p>
        </p:txBody>
      </p:sp>
      <p:sp>
        <p:nvSpPr>
          <p:cNvPr id="178" name="Google Shape;178;p29"/>
          <p:cNvSpPr/>
          <p:nvPr/>
        </p:nvSpPr>
        <p:spPr>
          <a:xfrm>
            <a:off x="2640700" y="2929265"/>
            <a:ext cx="617075" cy="15875"/>
          </a:xfrm>
          <a:custGeom>
            <a:avLst/>
            <a:gdLst/>
            <a:ahLst/>
            <a:cxnLst/>
            <a:rect l="l" t="t" r="r" b="b"/>
            <a:pathLst>
              <a:path w="24683" h="635" extrusionOk="0">
                <a:moveTo>
                  <a:pt x="0" y="635"/>
                </a:moveTo>
                <a:cubicBezTo>
                  <a:pt x="8115" y="-719"/>
                  <a:pt x="16455" y="635"/>
                  <a:pt x="24683" y="635"/>
                </a:cubicBezTo>
              </a:path>
            </a:pathLst>
          </a:custGeom>
          <a:noFill/>
          <a:ln w="76200" cap="flat" cmpd="sng">
            <a:solidFill>
              <a:schemeClr val="accent1"/>
            </a:solidFill>
            <a:prstDash val="solid"/>
            <a:round/>
            <a:headEnd type="none" w="med" len="med"/>
            <a:tailEnd type="none" w="med" len="med"/>
          </a:ln>
        </p:spPr>
      </p:sp>
      <p:sp>
        <p:nvSpPr>
          <p:cNvPr id="179" name="Google Shape;179;p29"/>
          <p:cNvSpPr/>
          <p:nvPr/>
        </p:nvSpPr>
        <p:spPr>
          <a:xfrm>
            <a:off x="5822625" y="2886561"/>
            <a:ext cx="613650" cy="13775"/>
          </a:xfrm>
          <a:custGeom>
            <a:avLst/>
            <a:gdLst/>
            <a:ahLst/>
            <a:cxnLst/>
            <a:rect l="l" t="t" r="r" b="b"/>
            <a:pathLst>
              <a:path w="24546" h="551" extrusionOk="0">
                <a:moveTo>
                  <a:pt x="0" y="551"/>
                </a:moveTo>
                <a:cubicBezTo>
                  <a:pt x="8133" y="-353"/>
                  <a:pt x="16363" y="137"/>
                  <a:pt x="24546" y="137"/>
                </a:cubicBezTo>
              </a:path>
            </a:pathLst>
          </a:custGeom>
          <a:noFill/>
          <a:ln w="76200" cap="flat" cmpd="sng">
            <a:solidFill>
              <a:schemeClr val="accent1"/>
            </a:solidFill>
            <a:prstDash val="solid"/>
            <a:round/>
            <a:headEnd type="none" w="med" len="med"/>
            <a:tailEnd type="none" w="med" len="med"/>
          </a:ln>
        </p:spPr>
      </p:sp>
      <p:sp>
        <p:nvSpPr>
          <p:cNvPr id="180" name="Google Shape;180;p29"/>
          <p:cNvSpPr/>
          <p:nvPr/>
        </p:nvSpPr>
        <p:spPr>
          <a:xfrm>
            <a:off x="1889900" y="4413504"/>
            <a:ext cx="992850" cy="102600"/>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pic>
        <p:nvPicPr>
          <p:cNvPr id="181" name="Google Shape;181;p29"/>
          <p:cNvPicPr preferRelativeResize="0"/>
          <p:nvPr/>
        </p:nvPicPr>
        <p:blipFill rotWithShape="1">
          <a:blip r:embed="rId3">
            <a:alphaModFix/>
          </a:blip>
          <a:srcRect t="16970" r="8892" b="21025"/>
          <a:stretch/>
        </p:blipFill>
        <p:spPr>
          <a:xfrm>
            <a:off x="6539175" y="3603223"/>
            <a:ext cx="2036850" cy="810276"/>
          </a:xfrm>
          <a:prstGeom prst="rect">
            <a:avLst/>
          </a:prstGeom>
          <a:noFill/>
          <a:ln>
            <a:noFill/>
          </a:ln>
        </p:spPr>
      </p:pic>
      <p:pic>
        <p:nvPicPr>
          <p:cNvPr id="182" name="Google Shape;182;p29"/>
          <p:cNvPicPr preferRelativeResize="0"/>
          <p:nvPr/>
        </p:nvPicPr>
        <p:blipFill rotWithShape="1">
          <a:blip r:embed="rId4">
            <a:alphaModFix/>
          </a:blip>
          <a:srcRect t="16734" r="8892" b="18300"/>
          <a:stretch/>
        </p:blipFill>
        <p:spPr>
          <a:xfrm>
            <a:off x="6539175" y="3055100"/>
            <a:ext cx="2036850" cy="846042"/>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sp>
        <p:nvSpPr>
          <p:cNvPr id="342" name="Google Shape;342;p39"/>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Practical Uses of This Subject</a:t>
            </a:r>
            <a:endParaRPr/>
          </a:p>
        </p:txBody>
      </p:sp>
      <p:pic>
        <p:nvPicPr>
          <p:cNvPr id="343" name="Google Shape;343;p39"/>
          <p:cNvPicPr preferRelativeResize="0"/>
          <p:nvPr/>
        </p:nvPicPr>
        <p:blipFill rotWithShape="1">
          <a:blip r:embed="rId3">
            <a:alphaModFix/>
          </a:blip>
          <a:srcRect l="11088" t="1490" r="19258" b="-1490"/>
          <a:stretch/>
        </p:blipFill>
        <p:spPr>
          <a:xfrm rot="-523786">
            <a:off x="2400702" y="2002427"/>
            <a:ext cx="1557606" cy="1490863"/>
          </a:xfrm>
          <a:prstGeom prst="rect">
            <a:avLst/>
          </a:prstGeom>
          <a:noFill/>
          <a:ln>
            <a:noFill/>
          </a:ln>
          <a:effectLst>
            <a:outerShdw blurRad="57150" algn="bl" rotWithShape="0">
              <a:srgbClr val="000000">
                <a:alpha val="50000"/>
              </a:srgbClr>
            </a:outerShdw>
          </a:effectLst>
        </p:spPr>
      </p:pic>
      <p:grpSp>
        <p:nvGrpSpPr>
          <p:cNvPr id="344" name="Google Shape;344;p39"/>
          <p:cNvGrpSpPr/>
          <p:nvPr/>
        </p:nvGrpSpPr>
        <p:grpSpPr>
          <a:xfrm>
            <a:off x="805236" y="2265883"/>
            <a:ext cx="2140289" cy="2169401"/>
            <a:chOff x="-331425" y="1579700"/>
            <a:chExt cx="1880250" cy="1905825"/>
          </a:xfrm>
        </p:grpSpPr>
        <p:sp>
          <p:nvSpPr>
            <p:cNvPr id="345" name="Google Shape;345;p39"/>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rgbClr val="595959">
                <a:alpha val="26789"/>
              </a:srgbClr>
            </a:solidFill>
            <a:ln>
              <a:noFill/>
            </a:ln>
            <a:effectLst>
              <a:outerShdw blurRad="100013" dist="19050" dir="1200000" algn="bl" rotWithShape="0">
                <a:srgbClr val="000000">
                  <a:alpha val="4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9"/>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71438" dist="19050" dir="1200000" algn="bl" rotWithShape="0">
                <a:srgbClr val="000000">
                  <a:alpha val="4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9"/>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39"/>
          <p:cNvSpPr txBox="1">
            <a:spLocks noGrp="1"/>
          </p:cNvSpPr>
          <p:nvPr>
            <p:ph type="body" idx="4294967295"/>
          </p:nvPr>
        </p:nvSpPr>
        <p:spPr>
          <a:xfrm rot="390862">
            <a:off x="1287923" y="3009020"/>
            <a:ext cx="1438488" cy="1131409"/>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Venus is the second planet from the Sun</a:t>
            </a:r>
            <a:endParaRPr sz="1400">
              <a:solidFill>
                <a:schemeClr val="dk2"/>
              </a:solidFill>
            </a:endParaRPr>
          </a:p>
        </p:txBody>
      </p:sp>
      <p:sp>
        <p:nvSpPr>
          <p:cNvPr id="349" name="Google Shape;349;p39"/>
          <p:cNvSpPr/>
          <p:nvPr/>
        </p:nvSpPr>
        <p:spPr>
          <a:xfrm rot="2140888">
            <a:off x="3229701" y="1797922"/>
            <a:ext cx="857018" cy="50506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9"/>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351" name="Google Shape;351;p39"/>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352" name="Google Shape;352;p39"/>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353" name="Google Shape;353;p39"/>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a gas giant and the biggest planet</a:t>
            </a:r>
            <a:endParaRPr/>
          </a:p>
        </p:txBody>
      </p:sp>
      <p:sp>
        <p:nvSpPr>
          <p:cNvPr id="354" name="Google Shape;354;p39"/>
          <p:cNvSpPr/>
          <p:nvPr/>
        </p:nvSpPr>
        <p:spPr>
          <a:xfrm>
            <a:off x="5349213" y="3143417"/>
            <a:ext cx="534008" cy="493517"/>
          </a:xfrm>
          <a:custGeom>
            <a:avLst/>
            <a:gdLst/>
            <a:ahLst/>
            <a:cxnLst/>
            <a:rect l="l" t="t" r="r" b="b"/>
            <a:pathLst>
              <a:path w="35318" h="32640" extrusionOk="0">
                <a:moveTo>
                  <a:pt x="17572" y="1639"/>
                </a:moveTo>
                <a:lnTo>
                  <a:pt x="17572" y="1639"/>
                </a:lnTo>
                <a:cubicBezTo>
                  <a:pt x="19151" y="1650"/>
                  <a:pt x="20725" y="1887"/>
                  <a:pt x="22234" y="2366"/>
                </a:cubicBezTo>
                <a:cubicBezTo>
                  <a:pt x="20897" y="2487"/>
                  <a:pt x="19609" y="2872"/>
                  <a:pt x="18384" y="3439"/>
                </a:cubicBezTo>
                <a:cubicBezTo>
                  <a:pt x="18060" y="2863"/>
                  <a:pt x="17789" y="2262"/>
                  <a:pt x="17572" y="1639"/>
                </a:cubicBezTo>
                <a:close/>
                <a:moveTo>
                  <a:pt x="23235" y="2721"/>
                </a:moveTo>
                <a:cubicBezTo>
                  <a:pt x="24174" y="3092"/>
                  <a:pt x="25070" y="3561"/>
                  <a:pt x="25911" y="4121"/>
                </a:cubicBezTo>
                <a:cubicBezTo>
                  <a:pt x="24872" y="5453"/>
                  <a:pt x="23896" y="6846"/>
                  <a:pt x="22944" y="8260"/>
                </a:cubicBezTo>
                <a:cubicBezTo>
                  <a:pt x="21228" y="6997"/>
                  <a:pt x="19732" y="5619"/>
                  <a:pt x="18652" y="3897"/>
                </a:cubicBezTo>
                <a:cubicBezTo>
                  <a:pt x="20076" y="3238"/>
                  <a:pt x="21599" y="2815"/>
                  <a:pt x="23235" y="2721"/>
                </a:cubicBezTo>
                <a:close/>
                <a:moveTo>
                  <a:pt x="17347" y="1640"/>
                </a:moveTo>
                <a:cubicBezTo>
                  <a:pt x="17503" y="2320"/>
                  <a:pt x="17737" y="2978"/>
                  <a:pt x="18042" y="3605"/>
                </a:cubicBezTo>
                <a:cubicBezTo>
                  <a:pt x="15436" y="4894"/>
                  <a:pt x="13125" y="6991"/>
                  <a:pt x="11258" y="9142"/>
                </a:cubicBezTo>
                <a:cubicBezTo>
                  <a:pt x="9992" y="7966"/>
                  <a:pt x="8665" y="6883"/>
                  <a:pt x="7233" y="5999"/>
                </a:cubicBezTo>
                <a:cubicBezTo>
                  <a:pt x="8456" y="4664"/>
                  <a:pt x="9895" y="3536"/>
                  <a:pt x="11482" y="2710"/>
                </a:cubicBezTo>
                <a:cubicBezTo>
                  <a:pt x="13360" y="2017"/>
                  <a:pt x="15344" y="1655"/>
                  <a:pt x="17347" y="1640"/>
                </a:cubicBezTo>
                <a:close/>
                <a:moveTo>
                  <a:pt x="26109" y="4249"/>
                </a:moveTo>
                <a:cubicBezTo>
                  <a:pt x="26115" y="4253"/>
                  <a:pt x="26121" y="4257"/>
                  <a:pt x="26127" y="4260"/>
                </a:cubicBezTo>
                <a:cubicBezTo>
                  <a:pt x="27091" y="4930"/>
                  <a:pt x="27944" y="5725"/>
                  <a:pt x="28687" y="6609"/>
                </a:cubicBezTo>
                <a:cubicBezTo>
                  <a:pt x="28777" y="8398"/>
                  <a:pt x="28923" y="10109"/>
                  <a:pt x="28845" y="11868"/>
                </a:cubicBezTo>
                <a:cubicBezTo>
                  <a:pt x="27122" y="11023"/>
                  <a:pt x="25474" y="10025"/>
                  <a:pt x="23882" y="8929"/>
                </a:cubicBezTo>
                <a:cubicBezTo>
                  <a:pt x="23746" y="8836"/>
                  <a:pt x="23614" y="8742"/>
                  <a:pt x="23480" y="8648"/>
                </a:cubicBezTo>
                <a:cubicBezTo>
                  <a:pt x="24429" y="7208"/>
                  <a:pt x="25324" y="5744"/>
                  <a:pt x="26109" y="4249"/>
                </a:cubicBezTo>
                <a:close/>
                <a:moveTo>
                  <a:pt x="29353" y="7467"/>
                </a:moveTo>
                <a:lnTo>
                  <a:pt x="29353" y="7467"/>
                </a:lnTo>
                <a:cubicBezTo>
                  <a:pt x="30557" y="9150"/>
                  <a:pt x="31387" y="11101"/>
                  <a:pt x="31830" y="13140"/>
                </a:cubicBezTo>
                <a:cubicBezTo>
                  <a:pt x="31016" y="12849"/>
                  <a:pt x="30219" y="12523"/>
                  <a:pt x="29439" y="12159"/>
                </a:cubicBezTo>
                <a:cubicBezTo>
                  <a:pt x="29593" y="10612"/>
                  <a:pt x="29614" y="8986"/>
                  <a:pt x="29353" y="7467"/>
                </a:cubicBezTo>
                <a:close/>
                <a:moveTo>
                  <a:pt x="18285" y="4067"/>
                </a:moveTo>
                <a:cubicBezTo>
                  <a:pt x="19297" y="5893"/>
                  <a:pt x="20861" y="7384"/>
                  <a:pt x="22597" y="8717"/>
                </a:cubicBezTo>
                <a:cubicBezTo>
                  <a:pt x="22605" y="8724"/>
                  <a:pt x="22615" y="8731"/>
                  <a:pt x="22625" y="8738"/>
                </a:cubicBezTo>
                <a:cubicBezTo>
                  <a:pt x="21057" y="11088"/>
                  <a:pt x="19546" y="13488"/>
                  <a:pt x="17932" y="15779"/>
                </a:cubicBezTo>
                <a:cubicBezTo>
                  <a:pt x="17708" y="15570"/>
                  <a:pt x="17483" y="15364"/>
                  <a:pt x="17260" y="15151"/>
                </a:cubicBezTo>
                <a:cubicBezTo>
                  <a:pt x="15421" y="13399"/>
                  <a:pt x="13622" y="11393"/>
                  <a:pt x="11696" y="9556"/>
                </a:cubicBezTo>
                <a:cubicBezTo>
                  <a:pt x="13591" y="7306"/>
                  <a:pt x="15774" y="5316"/>
                  <a:pt x="18285" y="4067"/>
                </a:cubicBezTo>
                <a:close/>
                <a:moveTo>
                  <a:pt x="6892" y="6388"/>
                </a:moveTo>
                <a:cubicBezTo>
                  <a:pt x="8197" y="7488"/>
                  <a:pt x="9510" y="8564"/>
                  <a:pt x="10773" y="9715"/>
                </a:cubicBezTo>
                <a:cubicBezTo>
                  <a:pt x="8927" y="11922"/>
                  <a:pt x="7284" y="14299"/>
                  <a:pt x="6166" y="16962"/>
                </a:cubicBezTo>
                <a:cubicBezTo>
                  <a:pt x="5929" y="17527"/>
                  <a:pt x="5695" y="18130"/>
                  <a:pt x="5477" y="18755"/>
                </a:cubicBezTo>
                <a:cubicBezTo>
                  <a:pt x="4725" y="18310"/>
                  <a:pt x="3947" y="17920"/>
                  <a:pt x="3152" y="17608"/>
                </a:cubicBezTo>
                <a:cubicBezTo>
                  <a:pt x="3137" y="17451"/>
                  <a:pt x="3121" y="17295"/>
                  <a:pt x="3111" y="17136"/>
                </a:cubicBezTo>
                <a:cubicBezTo>
                  <a:pt x="2861" y="13227"/>
                  <a:pt x="4356" y="9344"/>
                  <a:pt x="6892" y="6388"/>
                </a:cubicBezTo>
                <a:close/>
                <a:moveTo>
                  <a:pt x="23156" y="9133"/>
                </a:moveTo>
                <a:cubicBezTo>
                  <a:pt x="24939" y="10461"/>
                  <a:pt x="26813" y="11659"/>
                  <a:pt x="28797" y="12635"/>
                </a:cubicBezTo>
                <a:cubicBezTo>
                  <a:pt x="28747" y="13244"/>
                  <a:pt x="28664" y="13851"/>
                  <a:pt x="28546" y="14451"/>
                </a:cubicBezTo>
                <a:cubicBezTo>
                  <a:pt x="28005" y="17160"/>
                  <a:pt x="26974" y="19763"/>
                  <a:pt x="25478" y="22087"/>
                </a:cubicBezTo>
                <a:cubicBezTo>
                  <a:pt x="24726" y="21559"/>
                  <a:pt x="23983" y="21027"/>
                  <a:pt x="23292" y="20465"/>
                </a:cubicBezTo>
                <a:cubicBezTo>
                  <a:pt x="21553" y="19048"/>
                  <a:pt x="19863" y="17576"/>
                  <a:pt x="18219" y="16047"/>
                </a:cubicBezTo>
                <a:cubicBezTo>
                  <a:pt x="19853" y="13789"/>
                  <a:pt x="21572" y="11492"/>
                  <a:pt x="23156" y="9133"/>
                </a:cubicBezTo>
                <a:close/>
                <a:moveTo>
                  <a:pt x="3220" y="18203"/>
                </a:moveTo>
                <a:cubicBezTo>
                  <a:pt x="3911" y="18603"/>
                  <a:pt x="4590" y="19008"/>
                  <a:pt x="5252" y="19427"/>
                </a:cubicBezTo>
                <a:cubicBezTo>
                  <a:pt x="4923" y="20456"/>
                  <a:pt x="4644" y="21531"/>
                  <a:pt x="4480" y="22604"/>
                </a:cubicBezTo>
                <a:cubicBezTo>
                  <a:pt x="3847" y="21207"/>
                  <a:pt x="3423" y="19724"/>
                  <a:pt x="3220" y="18203"/>
                </a:cubicBezTo>
                <a:close/>
                <a:moveTo>
                  <a:pt x="6327" y="4685"/>
                </a:moveTo>
                <a:cubicBezTo>
                  <a:pt x="6335" y="4736"/>
                  <a:pt x="6351" y="4785"/>
                  <a:pt x="6372" y="4833"/>
                </a:cubicBezTo>
                <a:cubicBezTo>
                  <a:pt x="5685" y="5468"/>
                  <a:pt x="5060" y="6166"/>
                  <a:pt x="4505" y="6919"/>
                </a:cubicBezTo>
                <a:cubicBezTo>
                  <a:pt x="4431" y="7019"/>
                  <a:pt x="4442" y="7127"/>
                  <a:pt x="4492" y="7221"/>
                </a:cubicBezTo>
                <a:cubicBezTo>
                  <a:pt x="3154" y="9106"/>
                  <a:pt x="2181" y="11236"/>
                  <a:pt x="1783" y="13526"/>
                </a:cubicBezTo>
                <a:cubicBezTo>
                  <a:pt x="1222" y="16751"/>
                  <a:pt x="1676" y="20114"/>
                  <a:pt x="2963" y="23100"/>
                </a:cubicBezTo>
                <a:cubicBezTo>
                  <a:pt x="2569" y="22460"/>
                  <a:pt x="2205" y="21802"/>
                  <a:pt x="1878" y="21129"/>
                </a:cubicBezTo>
                <a:cubicBezTo>
                  <a:pt x="595" y="18487"/>
                  <a:pt x="516" y="15952"/>
                  <a:pt x="1360" y="13150"/>
                </a:cubicBezTo>
                <a:cubicBezTo>
                  <a:pt x="2330" y="9934"/>
                  <a:pt x="4070" y="7102"/>
                  <a:pt x="6327" y="4685"/>
                </a:cubicBezTo>
                <a:close/>
                <a:moveTo>
                  <a:pt x="11222" y="10128"/>
                </a:moveTo>
                <a:cubicBezTo>
                  <a:pt x="11422" y="10316"/>
                  <a:pt x="11622" y="10505"/>
                  <a:pt x="11820" y="10700"/>
                </a:cubicBezTo>
                <a:cubicBezTo>
                  <a:pt x="13636" y="12483"/>
                  <a:pt x="15385" y="14333"/>
                  <a:pt x="17229" y="16091"/>
                </a:cubicBezTo>
                <a:cubicBezTo>
                  <a:pt x="17326" y="16183"/>
                  <a:pt x="17423" y="16274"/>
                  <a:pt x="17520" y="16364"/>
                </a:cubicBezTo>
                <a:cubicBezTo>
                  <a:pt x="15636" y="19000"/>
                  <a:pt x="13713" y="21609"/>
                  <a:pt x="11727" y="24168"/>
                </a:cubicBezTo>
                <a:cubicBezTo>
                  <a:pt x="11224" y="23602"/>
                  <a:pt x="10716" y="23047"/>
                  <a:pt x="10201" y="22524"/>
                </a:cubicBezTo>
                <a:cubicBezTo>
                  <a:pt x="9031" y="21333"/>
                  <a:pt x="7675" y="20172"/>
                  <a:pt x="6205" y="19208"/>
                </a:cubicBezTo>
                <a:cubicBezTo>
                  <a:pt x="6288" y="18910"/>
                  <a:pt x="6377" y="18610"/>
                  <a:pt x="6481" y="18312"/>
                </a:cubicBezTo>
                <a:cubicBezTo>
                  <a:pt x="7534" y="15287"/>
                  <a:pt x="9219" y="12609"/>
                  <a:pt x="11222" y="10128"/>
                </a:cubicBezTo>
                <a:close/>
                <a:moveTo>
                  <a:pt x="29357" y="12896"/>
                </a:moveTo>
                <a:cubicBezTo>
                  <a:pt x="30216" y="13297"/>
                  <a:pt x="31095" y="13654"/>
                  <a:pt x="31990" y="13963"/>
                </a:cubicBezTo>
                <a:cubicBezTo>
                  <a:pt x="32465" y="16870"/>
                  <a:pt x="32154" y="19909"/>
                  <a:pt x="30976" y="22589"/>
                </a:cubicBezTo>
                <a:cubicBezTo>
                  <a:pt x="30575" y="23496"/>
                  <a:pt x="30073" y="24356"/>
                  <a:pt x="29478" y="25151"/>
                </a:cubicBezTo>
                <a:cubicBezTo>
                  <a:pt x="28428" y="24170"/>
                  <a:pt x="27219" y="23308"/>
                  <a:pt x="26006" y="22459"/>
                </a:cubicBezTo>
                <a:cubicBezTo>
                  <a:pt x="27573" y="19987"/>
                  <a:pt x="28638" y="17199"/>
                  <a:pt x="29145" y="14318"/>
                </a:cubicBezTo>
                <a:cubicBezTo>
                  <a:pt x="29224" y="13860"/>
                  <a:pt x="29296" y="13383"/>
                  <a:pt x="29357" y="12896"/>
                </a:cubicBezTo>
                <a:close/>
                <a:moveTo>
                  <a:pt x="6020" y="19928"/>
                </a:moveTo>
                <a:cubicBezTo>
                  <a:pt x="7496" y="20918"/>
                  <a:pt x="8884" y="22026"/>
                  <a:pt x="10150" y="23418"/>
                </a:cubicBezTo>
                <a:cubicBezTo>
                  <a:pt x="10542" y="23849"/>
                  <a:pt x="10912" y="24298"/>
                  <a:pt x="11275" y="24754"/>
                </a:cubicBezTo>
                <a:cubicBezTo>
                  <a:pt x="10411" y="25858"/>
                  <a:pt x="9536" y="26953"/>
                  <a:pt x="8642" y="28032"/>
                </a:cubicBezTo>
                <a:cubicBezTo>
                  <a:pt x="7328" y="26973"/>
                  <a:pt x="6217" y="25676"/>
                  <a:pt x="5336" y="24224"/>
                </a:cubicBezTo>
                <a:cubicBezTo>
                  <a:pt x="5533" y="22782"/>
                  <a:pt x="5690" y="21353"/>
                  <a:pt x="6020" y="19928"/>
                </a:cubicBezTo>
                <a:close/>
                <a:moveTo>
                  <a:pt x="17802" y="16628"/>
                </a:moveTo>
                <a:cubicBezTo>
                  <a:pt x="19564" y="18282"/>
                  <a:pt x="21382" y="19875"/>
                  <a:pt x="23256" y="21406"/>
                </a:cubicBezTo>
                <a:cubicBezTo>
                  <a:pt x="23813" y="21859"/>
                  <a:pt x="24385" y="22350"/>
                  <a:pt x="24970" y="22843"/>
                </a:cubicBezTo>
                <a:cubicBezTo>
                  <a:pt x="22743" y="25996"/>
                  <a:pt x="19699" y="28469"/>
                  <a:pt x="16233" y="30095"/>
                </a:cubicBezTo>
                <a:cubicBezTo>
                  <a:pt x="14959" y="28131"/>
                  <a:pt x="13550" y="26260"/>
                  <a:pt x="12015" y="24493"/>
                </a:cubicBezTo>
                <a:cubicBezTo>
                  <a:pt x="13907" y="21968"/>
                  <a:pt x="15795" y="19438"/>
                  <a:pt x="17629" y="16870"/>
                </a:cubicBezTo>
                <a:cubicBezTo>
                  <a:pt x="17686" y="16790"/>
                  <a:pt x="17744" y="16709"/>
                  <a:pt x="17802" y="16628"/>
                </a:cubicBezTo>
                <a:close/>
                <a:moveTo>
                  <a:pt x="11554" y="25109"/>
                </a:moveTo>
                <a:cubicBezTo>
                  <a:pt x="12903" y="26850"/>
                  <a:pt x="14103" y="28704"/>
                  <a:pt x="15437" y="30450"/>
                </a:cubicBezTo>
                <a:cubicBezTo>
                  <a:pt x="15159" y="30569"/>
                  <a:pt x="14878" y="30683"/>
                  <a:pt x="14593" y="30791"/>
                </a:cubicBezTo>
                <a:cubicBezTo>
                  <a:pt x="12541" y="30403"/>
                  <a:pt x="10688" y="29563"/>
                  <a:pt x="9099" y="28386"/>
                </a:cubicBezTo>
                <a:cubicBezTo>
                  <a:pt x="9915" y="27293"/>
                  <a:pt x="10734" y="26200"/>
                  <a:pt x="11554" y="25109"/>
                </a:cubicBezTo>
                <a:close/>
                <a:moveTo>
                  <a:pt x="25475" y="23265"/>
                </a:moveTo>
                <a:cubicBezTo>
                  <a:pt x="26600" y="24198"/>
                  <a:pt x="27777" y="25103"/>
                  <a:pt x="29002" y="25746"/>
                </a:cubicBezTo>
                <a:cubicBezTo>
                  <a:pt x="26172" y="29115"/>
                  <a:pt x="21757" y="31039"/>
                  <a:pt x="17327" y="31039"/>
                </a:cubicBezTo>
                <a:cubicBezTo>
                  <a:pt x="17159" y="31039"/>
                  <a:pt x="16991" y="31036"/>
                  <a:pt x="16823" y="31031"/>
                </a:cubicBezTo>
                <a:cubicBezTo>
                  <a:pt x="16763" y="30933"/>
                  <a:pt x="16704" y="30836"/>
                  <a:pt x="16643" y="30739"/>
                </a:cubicBezTo>
                <a:cubicBezTo>
                  <a:pt x="20156" y="29047"/>
                  <a:pt x="23224" y="26491"/>
                  <a:pt x="25475" y="23265"/>
                </a:cubicBezTo>
                <a:close/>
                <a:moveTo>
                  <a:pt x="17464" y="0"/>
                </a:moveTo>
                <a:cubicBezTo>
                  <a:pt x="16547" y="0"/>
                  <a:pt x="15631" y="72"/>
                  <a:pt x="14728" y="217"/>
                </a:cubicBezTo>
                <a:cubicBezTo>
                  <a:pt x="14280" y="273"/>
                  <a:pt x="13837" y="361"/>
                  <a:pt x="13401" y="481"/>
                </a:cubicBezTo>
                <a:cubicBezTo>
                  <a:pt x="11615" y="919"/>
                  <a:pt x="9911" y="1660"/>
                  <a:pt x="8384" y="2697"/>
                </a:cubicBezTo>
                <a:cubicBezTo>
                  <a:pt x="8414" y="2647"/>
                  <a:pt x="8370" y="2575"/>
                  <a:pt x="8317" y="2575"/>
                </a:cubicBezTo>
                <a:cubicBezTo>
                  <a:pt x="8304" y="2575"/>
                  <a:pt x="8290" y="2580"/>
                  <a:pt x="8276" y="2590"/>
                </a:cubicBezTo>
                <a:cubicBezTo>
                  <a:pt x="5147" y="4913"/>
                  <a:pt x="2756" y="8097"/>
                  <a:pt x="1332" y="11727"/>
                </a:cubicBezTo>
                <a:cubicBezTo>
                  <a:pt x="571" y="13670"/>
                  <a:pt x="1" y="15820"/>
                  <a:pt x="261" y="17922"/>
                </a:cubicBezTo>
                <a:cubicBezTo>
                  <a:pt x="523" y="20041"/>
                  <a:pt x="1612" y="22057"/>
                  <a:pt x="2735" y="23838"/>
                </a:cubicBezTo>
                <a:cubicBezTo>
                  <a:pt x="3253" y="24661"/>
                  <a:pt x="3827" y="25448"/>
                  <a:pt x="4452" y="26194"/>
                </a:cubicBezTo>
                <a:cubicBezTo>
                  <a:pt x="4461" y="26208"/>
                  <a:pt x="4472" y="26220"/>
                  <a:pt x="4484" y="26233"/>
                </a:cubicBezTo>
                <a:cubicBezTo>
                  <a:pt x="5087" y="26950"/>
                  <a:pt x="5741" y="27625"/>
                  <a:pt x="6439" y="28251"/>
                </a:cubicBezTo>
                <a:cubicBezTo>
                  <a:pt x="6868" y="28681"/>
                  <a:pt x="7317" y="29091"/>
                  <a:pt x="7797" y="29468"/>
                </a:cubicBezTo>
                <a:cubicBezTo>
                  <a:pt x="7841" y="29535"/>
                  <a:pt x="7901" y="29585"/>
                  <a:pt x="7972" y="29604"/>
                </a:cubicBezTo>
                <a:cubicBezTo>
                  <a:pt x="8915" y="30323"/>
                  <a:pt x="9943" y="30922"/>
                  <a:pt x="11034" y="31388"/>
                </a:cubicBezTo>
                <a:cubicBezTo>
                  <a:pt x="11321" y="31511"/>
                  <a:pt x="11613" y="31621"/>
                  <a:pt x="11906" y="31725"/>
                </a:cubicBezTo>
                <a:cubicBezTo>
                  <a:pt x="11758" y="31953"/>
                  <a:pt x="11911" y="32335"/>
                  <a:pt x="12222" y="32335"/>
                </a:cubicBezTo>
                <a:cubicBezTo>
                  <a:pt x="12255" y="32335"/>
                  <a:pt x="12290" y="32331"/>
                  <a:pt x="12327" y="32322"/>
                </a:cubicBezTo>
                <a:cubicBezTo>
                  <a:pt x="12592" y="32254"/>
                  <a:pt x="12852" y="32177"/>
                  <a:pt x="13113" y="32100"/>
                </a:cubicBezTo>
                <a:cubicBezTo>
                  <a:pt x="14486" y="32465"/>
                  <a:pt x="15904" y="32639"/>
                  <a:pt x="17326" y="32639"/>
                </a:cubicBezTo>
                <a:cubicBezTo>
                  <a:pt x="17472" y="32639"/>
                  <a:pt x="17619" y="32637"/>
                  <a:pt x="17766" y="32633"/>
                </a:cubicBezTo>
                <a:cubicBezTo>
                  <a:pt x="18430" y="32620"/>
                  <a:pt x="19092" y="32565"/>
                  <a:pt x="19749" y="32470"/>
                </a:cubicBezTo>
                <a:cubicBezTo>
                  <a:pt x="19826" y="32459"/>
                  <a:pt x="19901" y="32448"/>
                  <a:pt x="19978" y="32437"/>
                </a:cubicBezTo>
                <a:cubicBezTo>
                  <a:pt x="20069" y="32422"/>
                  <a:pt x="20161" y="32407"/>
                  <a:pt x="20254" y="32390"/>
                </a:cubicBezTo>
                <a:cubicBezTo>
                  <a:pt x="24405" y="31682"/>
                  <a:pt x="28309" y="29490"/>
                  <a:pt x="30823" y="26073"/>
                </a:cubicBezTo>
                <a:cubicBezTo>
                  <a:pt x="35318" y="19965"/>
                  <a:pt x="34614" y="10828"/>
                  <a:pt x="29632" y="5220"/>
                </a:cubicBezTo>
                <a:cubicBezTo>
                  <a:pt x="26567" y="1769"/>
                  <a:pt x="22005" y="0"/>
                  <a:pt x="17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 name="Google Shape;355;p39"/>
          <p:cNvGrpSpPr/>
          <p:nvPr/>
        </p:nvGrpSpPr>
        <p:grpSpPr>
          <a:xfrm>
            <a:off x="5336966" y="1641858"/>
            <a:ext cx="558487" cy="505084"/>
            <a:chOff x="4130600" y="808425"/>
            <a:chExt cx="923425" cy="835125"/>
          </a:xfrm>
        </p:grpSpPr>
        <p:sp>
          <p:nvSpPr>
            <p:cNvPr id="356" name="Google Shape;356;p39"/>
            <p:cNvSpPr/>
            <p:nvPr/>
          </p:nvSpPr>
          <p:spPr>
            <a:xfrm>
              <a:off x="4130600" y="808425"/>
              <a:ext cx="923425" cy="835125"/>
            </a:xfrm>
            <a:custGeom>
              <a:avLst/>
              <a:gdLst/>
              <a:ahLst/>
              <a:cxnLst/>
              <a:rect l="l" t="t" r="r" b="b"/>
              <a:pathLst>
                <a:path w="36937" h="33405" extrusionOk="0">
                  <a:moveTo>
                    <a:pt x="9034" y="4160"/>
                  </a:moveTo>
                  <a:lnTo>
                    <a:pt x="9034" y="4161"/>
                  </a:lnTo>
                  <a:cubicBezTo>
                    <a:pt x="8551" y="4671"/>
                    <a:pt x="8108" y="5188"/>
                    <a:pt x="7709" y="5599"/>
                  </a:cubicBezTo>
                  <a:cubicBezTo>
                    <a:pt x="6160" y="7197"/>
                    <a:pt x="4721" y="8936"/>
                    <a:pt x="3649" y="10890"/>
                  </a:cubicBezTo>
                  <a:cubicBezTo>
                    <a:pt x="4805" y="8238"/>
                    <a:pt x="6701" y="5920"/>
                    <a:pt x="9034" y="4160"/>
                  </a:cubicBezTo>
                  <a:close/>
                  <a:moveTo>
                    <a:pt x="30913" y="8159"/>
                  </a:moveTo>
                  <a:lnTo>
                    <a:pt x="30913" y="8159"/>
                  </a:lnTo>
                  <a:cubicBezTo>
                    <a:pt x="34032" y="12676"/>
                    <a:pt x="34850" y="18782"/>
                    <a:pt x="32430" y="23808"/>
                  </a:cubicBezTo>
                  <a:cubicBezTo>
                    <a:pt x="31602" y="25527"/>
                    <a:pt x="30346" y="26995"/>
                    <a:pt x="28828" y="28185"/>
                  </a:cubicBezTo>
                  <a:cubicBezTo>
                    <a:pt x="30480" y="25921"/>
                    <a:pt x="31679" y="23280"/>
                    <a:pt x="32221" y="21335"/>
                  </a:cubicBezTo>
                  <a:cubicBezTo>
                    <a:pt x="33433" y="16986"/>
                    <a:pt x="32923" y="12193"/>
                    <a:pt x="30913" y="8159"/>
                  </a:cubicBezTo>
                  <a:close/>
                  <a:moveTo>
                    <a:pt x="18367" y="1633"/>
                  </a:moveTo>
                  <a:cubicBezTo>
                    <a:pt x="22031" y="1633"/>
                    <a:pt x="25644" y="2825"/>
                    <a:pt x="28540" y="5442"/>
                  </a:cubicBezTo>
                  <a:cubicBezTo>
                    <a:pt x="29168" y="6011"/>
                    <a:pt x="29748" y="6630"/>
                    <a:pt x="30274" y="7294"/>
                  </a:cubicBezTo>
                  <a:cubicBezTo>
                    <a:pt x="32389" y="11225"/>
                    <a:pt x="33077" y="15787"/>
                    <a:pt x="32060" y="20221"/>
                  </a:cubicBezTo>
                  <a:cubicBezTo>
                    <a:pt x="31349" y="23325"/>
                    <a:pt x="29609" y="26908"/>
                    <a:pt x="27088" y="29367"/>
                  </a:cubicBezTo>
                  <a:cubicBezTo>
                    <a:pt x="24360" y="30964"/>
                    <a:pt x="21090" y="31817"/>
                    <a:pt x="17945" y="31817"/>
                  </a:cubicBezTo>
                  <a:cubicBezTo>
                    <a:pt x="16287" y="31817"/>
                    <a:pt x="14664" y="31580"/>
                    <a:pt x="13173" y="31090"/>
                  </a:cubicBezTo>
                  <a:cubicBezTo>
                    <a:pt x="10032" y="30058"/>
                    <a:pt x="7234" y="27932"/>
                    <a:pt x="5279" y="25221"/>
                  </a:cubicBezTo>
                  <a:cubicBezTo>
                    <a:pt x="5344" y="25163"/>
                    <a:pt x="5370" y="25057"/>
                    <a:pt x="5295" y="24964"/>
                  </a:cubicBezTo>
                  <a:cubicBezTo>
                    <a:pt x="4774" y="24323"/>
                    <a:pt x="4307" y="23638"/>
                    <a:pt x="3898" y="22921"/>
                  </a:cubicBezTo>
                  <a:cubicBezTo>
                    <a:pt x="3003" y="21099"/>
                    <a:pt x="2469" y="19110"/>
                    <a:pt x="2418" y="17071"/>
                  </a:cubicBezTo>
                  <a:cubicBezTo>
                    <a:pt x="2408" y="16668"/>
                    <a:pt x="2420" y="16270"/>
                    <a:pt x="2442" y="15874"/>
                  </a:cubicBezTo>
                  <a:cubicBezTo>
                    <a:pt x="2607" y="14613"/>
                    <a:pt x="2981" y="13328"/>
                    <a:pt x="3591" y="12024"/>
                  </a:cubicBezTo>
                  <a:cubicBezTo>
                    <a:pt x="4492" y="10099"/>
                    <a:pt x="5764" y="8377"/>
                    <a:pt x="7181" y="6801"/>
                  </a:cubicBezTo>
                  <a:cubicBezTo>
                    <a:pt x="7838" y="6071"/>
                    <a:pt x="8948" y="4679"/>
                    <a:pt x="10136" y="3638"/>
                  </a:cubicBezTo>
                  <a:cubicBezTo>
                    <a:pt x="12709" y="2337"/>
                    <a:pt x="15553" y="1633"/>
                    <a:pt x="18367" y="1633"/>
                  </a:cubicBezTo>
                  <a:close/>
                  <a:moveTo>
                    <a:pt x="17894" y="0"/>
                  </a:moveTo>
                  <a:cubicBezTo>
                    <a:pt x="14664" y="0"/>
                    <a:pt x="11450" y="887"/>
                    <a:pt x="8742" y="2776"/>
                  </a:cubicBezTo>
                  <a:cubicBezTo>
                    <a:pt x="8676" y="2823"/>
                    <a:pt x="8618" y="2879"/>
                    <a:pt x="8570" y="2942"/>
                  </a:cubicBezTo>
                  <a:cubicBezTo>
                    <a:pt x="4566" y="5514"/>
                    <a:pt x="1698" y="9921"/>
                    <a:pt x="1022" y="14655"/>
                  </a:cubicBezTo>
                  <a:cubicBezTo>
                    <a:pt x="1" y="21799"/>
                    <a:pt x="4339" y="28828"/>
                    <a:pt x="10759" y="31863"/>
                  </a:cubicBezTo>
                  <a:cubicBezTo>
                    <a:pt x="12957" y="32903"/>
                    <a:pt x="15472" y="33404"/>
                    <a:pt x="18029" y="33404"/>
                  </a:cubicBezTo>
                  <a:cubicBezTo>
                    <a:pt x="23478" y="33404"/>
                    <a:pt x="29122" y="31131"/>
                    <a:pt x="32329" y="26953"/>
                  </a:cubicBezTo>
                  <a:cubicBezTo>
                    <a:pt x="36936" y="20948"/>
                    <a:pt x="36082" y="12135"/>
                    <a:pt x="31529" y="6374"/>
                  </a:cubicBezTo>
                  <a:cubicBezTo>
                    <a:pt x="28295" y="2283"/>
                    <a:pt x="23075" y="0"/>
                    <a:pt x="17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9"/>
            <p:cNvSpPr/>
            <p:nvPr/>
          </p:nvSpPr>
          <p:spPr>
            <a:xfrm>
              <a:off x="4505400" y="925100"/>
              <a:ext cx="374100" cy="540725"/>
            </a:xfrm>
            <a:custGeom>
              <a:avLst/>
              <a:gdLst/>
              <a:ahLst/>
              <a:cxnLst/>
              <a:rect l="l" t="t" r="r" b="b"/>
              <a:pathLst>
                <a:path w="14964" h="21629" extrusionOk="0">
                  <a:moveTo>
                    <a:pt x="3210" y="1"/>
                  </a:moveTo>
                  <a:cubicBezTo>
                    <a:pt x="3044" y="1"/>
                    <a:pt x="2872" y="61"/>
                    <a:pt x="2721" y="202"/>
                  </a:cubicBezTo>
                  <a:cubicBezTo>
                    <a:pt x="1820" y="1040"/>
                    <a:pt x="1102" y="2111"/>
                    <a:pt x="342" y="3075"/>
                  </a:cubicBezTo>
                  <a:cubicBezTo>
                    <a:pt x="1" y="3509"/>
                    <a:pt x="27" y="4060"/>
                    <a:pt x="512" y="4383"/>
                  </a:cubicBezTo>
                  <a:cubicBezTo>
                    <a:pt x="1324" y="4922"/>
                    <a:pt x="2171" y="5426"/>
                    <a:pt x="3090" y="5763"/>
                  </a:cubicBezTo>
                  <a:cubicBezTo>
                    <a:pt x="3180" y="5795"/>
                    <a:pt x="3267" y="5810"/>
                    <a:pt x="3349" y="5810"/>
                  </a:cubicBezTo>
                  <a:cubicBezTo>
                    <a:pt x="4075" y="5810"/>
                    <a:pt x="4461" y="4647"/>
                    <a:pt x="3727" y="4252"/>
                  </a:cubicBezTo>
                  <a:cubicBezTo>
                    <a:pt x="3650" y="4209"/>
                    <a:pt x="3574" y="4170"/>
                    <a:pt x="3497" y="4130"/>
                  </a:cubicBezTo>
                  <a:lnTo>
                    <a:pt x="3497" y="4130"/>
                  </a:lnTo>
                  <a:cubicBezTo>
                    <a:pt x="4416" y="4297"/>
                    <a:pt x="5416" y="4354"/>
                    <a:pt x="6150" y="4627"/>
                  </a:cubicBezTo>
                  <a:cubicBezTo>
                    <a:pt x="8166" y="5373"/>
                    <a:pt x="9947" y="6852"/>
                    <a:pt x="10999" y="8730"/>
                  </a:cubicBezTo>
                  <a:cubicBezTo>
                    <a:pt x="13287" y="12817"/>
                    <a:pt x="11599" y="17153"/>
                    <a:pt x="8528" y="20173"/>
                  </a:cubicBezTo>
                  <a:cubicBezTo>
                    <a:pt x="7973" y="20719"/>
                    <a:pt x="8475" y="21628"/>
                    <a:pt x="9128" y="21628"/>
                  </a:cubicBezTo>
                  <a:cubicBezTo>
                    <a:pt x="9264" y="21628"/>
                    <a:pt x="9407" y="21589"/>
                    <a:pt x="9549" y="21497"/>
                  </a:cubicBezTo>
                  <a:cubicBezTo>
                    <a:pt x="13713" y="18812"/>
                    <a:pt x="14963" y="12514"/>
                    <a:pt x="12828" y="8216"/>
                  </a:cubicBezTo>
                  <a:cubicBezTo>
                    <a:pt x="11724" y="5994"/>
                    <a:pt x="9768" y="4252"/>
                    <a:pt x="7507" y="3262"/>
                  </a:cubicBezTo>
                  <a:cubicBezTo>
                    <a:pt x="6647" y="2886"/>
                    <a:pt x="5057" y="2314"/>
                    <a:pt x="3699" y="2314"/>
                  </a:cubicBezTo>
                  <a:cubicBezTo>
                    <a:pt x="3453" y="2314"/>
                    <a:pt x="3214" y="2333"/>
                    <a:pt x="2989" y="2375"/>
                  </a:cubicBezTo>
                  <a:cubicBezTo>
                    <a:pt x="3304" y="1955"/>
                    <a:pt x="3601" y="1525"/>
                    <a:pt x="3848" y="1072"/>
                  </a:cubicBezTo>
                  <a:cubicBezTo>
                    <a:pt x="4143" y="533"/>
                    <a:pt x="3702" y="1"/>
                    <a:pt x="3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9"/>
            <p:cNvSpPr/>
            <p:nvPr/>
          </p:nvSpPr>
          <p:spPr>
            <a:xfrm>
              <a:off x="4285525" y="1049300"/>
              <a:ext cx="382700" cy="512925"/>
            </a:xfrm>
            <a:custGeom>
              <a:avLst/>
              <a:gdLst/>
              <a:ahLst/>
              <a:cxnLst/>
              <a:rect l="l" t="t" r="r" b="b"/>
              <a:pathLst>
                <a:path w="15308" h="20517" extrusionOk="0">
                  <a:moveTo>
                    <a:pt x="5240" y="0"/>
                  </a:moveTo>
                  <a:cubicBezTo>
                    <a:pt x="5217" y="0"/>
                    <a:pt x="5193" y="1"/>
                    <a:pt x="5169" y="4"/>
                  </a:cubicBezTo>
                  <a:cubicBezTo>
                    <a:pt x="3051" y="234"/>
                    <a:pt x="1559" y="2858"/>
                    <a:pt x="882" y="4656"/>
                  </a:cubicBezTo>
                  <a:cubicBezTo>
                    <a:pt x="0" y="7005"/>
                    <a:pt x="57" y="9645"/>
                    <a:pt x="1056" y="11947"/>
                  </a:cubicBezTo>
                  <a:cubicBezTo>
                    <a:pt x="2048" y="14236"/>
                    <a:pt x="3877" y="16187"/>
                    <a:pt x="6131" y="17273"/>
                  </a:cubicBezTo>
                  <a:cubicBezTo>
                    <a:pt x="7406" y="17888"/>
                    <a:pt x="9046" y="18355"/>
                    <a:pt x="10620" y="18355"/>
                  </a:cubicBezTo>
                  <a:cubicBezTo>
                    <a:pt x="10906" y="18355"/>
                    <a:pt x="11190" y="18339"/>
                    <a:pt x="11469" y="18307"/>
                  </a:cubicBezTo>
                  <a:lnTo>
                    <a:pt x="11469" y="18307"/>
                  </a:lnTo>
                  <a:cubicBezTo>
                    <a:pt x="11289" y="18466"/>
                    <a:pt x="11107" y="18625"/>
                    <a:pt x="10929" y="18786"/>
                  </a:cubicBezTo>
                  <a:cubicBezTo>
                    <a:pt x="10155" y="19489"/>
                    <a:pt x="10876" y="20516"/>
                    <a:pt x="11704" y="20516"/>
                  </a:cubicBezTo>
                  <a:cubicBezTo>
                    <a:pt x="11934" y="20516"/>
                    <a:pt x="12174" y="20436"/>
                    <a:pt x="12391" y="20247"/>
                  </a:cubicBezTo>
                  <a:cubicBezTo>
                    <a:pt x="13047" y="19675"/>
                    <a:pt x="13701" y="19102"/>
                    <a:pt x="14335" y="18505"/>
                  </a:cubicBezTo>
                  <a:cubicBezTo>
                    <a:pt x="14830" y="18039"/>
                    <a:pt x="15308" y="17538"/>
                    <a:pt x="15153" y="16795"/>
                  </a:cubicBezTo>
                  <a:cubicBezTo>
                    <a:pt x="15001" y="16057"/>
                    <a:pt x="14222" y="15615"/>
                    <a:pt x="13687" y="15187"/>
                  </a:cubicBezTo>
                  <a:cubicBezTo>
                    <a:pt x="13055" y="14680"/>
                    <a:pt x="12458" y="14240"/>
                    <a:pt x="11680" y="13984"/>
                  </a:cubicBezTo>
                  <a:cubicBezTo>
                    <a:pt x="11614" y="13962"/>
                    <a:pt x="11550" y="13952"/>
                    <a:pt x="11489" y="13952"/>
                  </a:cubicBezTo>
                  <a:cubicBezTo>
                    <a:pt x="11036" y="13952"/>
                    <a:pt x="10754" y="14508"/>
                    <a:pt x="10963" y="14918"/>
                  </a:cubicBezTo>
                  <a:cubicBezTo>
                    <a:pt x="11203" y="15388"/>
                    <a:pt x="11508" y="15787"/>
                    <a:pt x="11882" y="16161"/>
                  </a:cubicBezTo>
                  <a:cubicBezTo>
                    <a:pt x="11944" y="16222"/>
                    <a:pt x="12266" y="16544"/>
                    <a:pt x="12575" y="16838"/>
                  </a:cubicBezTo>
                  <a:cubicBezTo>
                    <a:pt x="10452" y="16724"/>
                    <a:pt x="8478" y="16838"/>
                    <a:pt x="6453" y="15718"/>
                  </a:cubicBezTo>
                  <a:cubicBezTo>
                    <a:pt x="4476" y="14624"/>
                    <a:pt x="2910" y="12792"/>
                    <a:pt x="2203" y="10640"/>
                  </a:cubicBezTo>
                  <a:cubicBezTo>
                    <a:pt x="1494" y="8479"/>
                    <a:pt x="1745" y="6094"/>
                    <a:pt x="2826" y="4099"/>
                  </a:cubicBezTo>
                  <a:cubicBezTo>
                    <a:pt x="3496" y="2860"/>
                    <a:pt x="4288" y="2296"/>
                    <a:pt x="5372" y="1506"/>
                  </a:cubicBezTo>
                  <a:cubicBezTo>
                    <a:pt x="5630" y="1319"/>
                    <a:pt x="5832" y="1334"/>
                    <a:pt x="5907" y="972"/>
                  </a:cubicBezTo>
                  <a:cubicBezTo>
                    <a:pt x="5992" y="556"/>
                    <a:pt x="5724" y="0"/>
                    <a:pt x="5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sp>
        <p:nvSpPr>
          <p:cNvPr id="363" name="Google Shape;363;p40"/>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Know This?</a:t>
            </a:r>
            <a:endParaRPr/>
          </a:p>
        </p:txBody>
      </p:sp>
      <p:sp>
        <p:nvSpPr>
          <p:cNvPr id="364" name="Google Shape;364;p40"/>
          <p:cNvSpPr txBox="1">
            <a:spLocks noGrp="1"/>
          </p:cNvSpPr>
          <p:nvPr>
            <p:ph type="subTitle" idx="4294967295"/>
          </p:nvPr>
        </p:nvSpPr>
        <p:spPr>
          <a:xfrm>
            <a:off x="1070729"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solidFill>
                  <a:schemeClr val="dk2"/>
                </a:solidFill>
              </a:rPr>
              <a:t>Factor 1</a:t>
            </a:r>
            <a:endParaRPr sz="1000">
              <a:solidFill>
                <a:schemeClr val="dk2"/>
              </a:solidFill>
            </a:endParaRPr>
          </a:p>
        </p:txBody>
      </p:sp>
      <p:sp>
        <p:nvSpPr>
          <p:cNvPr id="365" name="Google Shape;365;p40"/>
          <p:cNvSpPr/>
          <p:nvPr/>
        </p:nvSpPr>
        <p:spPr>
          <a:xfrm>
            <a:off x="919229" y="3893728"/>
            <a:ext cx="151500" cy="151500"/>
          </a:xfrm>
          <a:prstGeom prst="ellipse">
            <a:avLst/>
          </a:prstGeom>
          <a:solidFill>
            <a:schemeClr val="l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6" name="Google Shape;366;p40"/>
          <p:cNvPicPr preferRelativeResize="0"/>
          <p:nvPr/>
        </p:nvPicPr>
        <p:blipFill>
          <a:blip r:embed="rId3">
            <a:alphaModFix/>
          </a:blip>
          <a:stretch>
            <a:fillRect/>
          </a:stretch>
        </p:blipFill>
        <p:spPr>
          <a:xfrm rot="-695465">
            <a:off x="5913153" y="137715"/>
            <a:ext cx="2131021" cy="2245670"/>
          </a:xfrm>
          <a:prstGeom prst="rect">
            <a:avLst/>
          </a:prstGeom>
          <a:noFill/>
          <a:ln>
            <a:noFill/>
          </a:ln>
          <a:effectLst>
            <a:outerShdw blurRad="100013" dist="47625" dir="1800000" algn="bl" rotWithShape="0">
              <a:srgbClr val="000000">
                <a:alpha val="44000"/>
              </a:srgbClr>
            </a:outerShdw>
          </a:effectLst>
        </p:spPr>
      </p:pic>
      <p:grpSp>
        <p:nvGrpSpPr>
          <p:cNvPr id="367" name="Google Shape;367;p40"/>
          <p:cNvGrpSpPr/>
          <p:nvPr/>
        </p:nvGrpSpPr>
        <p:grpSpPr>
          <a:xfrm>
            <a:off x="5222649" y="2509090"/>
            <a:ext cx="999502" cy="999502"/>
            <a:chOff x="4049800" y="640400"/>
            <a:chExt cx="858900" cy="858900"/>
          </a:xfrm>
        </p:grpSpPr>
        <p:sp>
          <p:nvSpPr>
            <p:cNvPr id="368" name="Google Shape;368;p40"/>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0"/>
            <p:cNvSpPr/>
            <p:nvPr/>
          </p:nvSpPr>
          <p:spPr>
            <a:xfrm>
              <a:off x="4049800" y="640400"/>
              <a:ext cx="858900" cy="858900"/>
            </a:xfrm>
            <a:prstGeom prst="blockArc">
              <a:avLst>
                <a:gd name="adj1" fmla="val 18087163"/>
                <a:gd name="adj2" fmla="val 2208294"/>
                <a:gd name="adj3" fmla="val 13218"/>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 name="Google Shape;370;p40"/>
          <p:cNvGrpSpPr/>
          <p:nvPr/>
        </p:nvGrpSpPr>
        <p:grpSpPr>
          <a:xfrm>
            <a:off x="7028149" y="2509090"/>
            <a:ext cx="999502" cy="999502"/>
            <a:chOff x="4049800" y="640400"/>
            <a:chExt cx="858900" cy="858900"/>
          </a:xfrm>
        </p:grpSpPr>
        <p:sp>
          <p:nvSpPr>
            <p:cNvPr id="371" name="Google Shape;371;p40"/>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0"/>
            <p:cNvSpPr/>
            <p:nvPr/>
          </p:nvSpPr>
          <p:spPr>
            <a:xfrm>
              <a:off x="4049800" y="640400"/>
              <a:ext cx="858900" cy="858900"/>
            </a:xfrm>
            <a:prstGeom prst="blockArc">
              <a:avLst>
                <a:gd name="adj1" fmla="val 7914150"/>
                <a:gd name="adj2" fmla="val 2208294"/>
                <a:gd name="adj3" fmla="val 13218"/>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 name="Google Shape;373;p40"/>
          <p:cNvSpPr txBox="1">
            <a:spLocks noGrp="1"/>
          </p:cNvSpPr>
          <p:nvPr>
            <p:ph type="subTitle" idx="4294967295"/>
          </p:nvPr>
        </p:nvSpPr>
        <p:spPr>
          <a:xfrm rot="-702156">
            <a:off x="6228961" y="904922"/>
            <a:ext cx="1622527" cy="1264219"/>
          </a:xfrm>
          <a:prstGeom prst="rect">
            <a:avLst/>
          </a:prstGeom>
        </p:spPr>
        <p:txBody>
          <a:bodyPr spcFirstLastPara="1" wrap="square" lIns="91425" tIns="0" rIns="91425" bIns="0"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dk2"/>
                </a:solidFill>
              </a:rPr>
              <a:t>To modify this graph, click on it, follow the link, change the data and replace this</a:t>
            </a:r>
            <a:endParaRPr sz="1200">
              <a:solidFill>
                <a:schemeClr val="dk2"/>
              </a:solidFill>
            </a:endParaRPr>
          </a:p>
        </p:txBody>
      </p:sp>
      <p:sp>
        <p:nvSpPr>
          <p:cNvPr id="374" name="Google Shape;374;p40"/>
          <p:cNvSpPr txBox="1">
            <a:spLocks noGrp="1"/>
          </p:cNvSpPr>
          <p:nvPr>
            <p:ph type="title" idx="4294967295"/>
          </p:nvPr>
        </p:nvSpPr>
        <p:spPr>
          <a:xfrm>
            <a:off x="5349325" y="2805750"/>
            <a:ext cx="7269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0">
                <a:solidFill>
                  <a:schemeClr val="dk2"/>
                </a:solidFill>
              </a:rPr>
              <a:t>35%</a:t>
            </a:r>
            <a:endParaRPr sz="1800" b="0">
              <a:solidFill>
                <a:schemeClr val="dk2"/>
              </a:solidFill>
            </a:endParaRPr>
          </a:p>
        </p:txBody>
      </p:sp>
      <p:sp>
        <p:nvSpPr>
          <p:cNvPr id="375" name="Google Shape;375;p40"/>
          <p:cNvSpPr txBox="1">
            <a:spLocks noGrp="1"/>
          </p:cNvSpPr>
          <p:nvPr>
            <p:ph type="subTitle" idx="4294967295"/>
          </p:nvPr>
        </p:nvSpPr>
        <p:spPr>
          <a:xfrm>
            <a:off x="4876075" y="3559500"/>
            <a:ext cx="16926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Mercury is the smallest one</a:t>
            </a:r>
            <a:endParaRPr sz="1400">
              <a:solidFill>
                <a:schemeClr val="dk2"/>
              </a:solidFill>
            </a:endParaRPr>
          </a:p>
        </p:txBody>
      </p:sp>
      <p:sp>
        <p:nvSpPr>
          <p:cNvPr id="376" name="Google Shape;376;p40"/>
          <p:cNvSpPr txBox="1">
            <a:spLocks noGrp="1"/>
          </p:cNvSpPr>
          <p:nvPr>
            <p:ph type="title" idx="4294967295"/>
          </p:nvPr>
        </p:nvSpPr>
        <p:spPr>
          <a:xfrm>
            <a:off x="7164450" y="2805750"/>
            <a:ext cx="7269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0">
                <a:solidFill>
                  <a:schemeClr val="dk2"/>
                </a:solidFill>
              </a:rPr>
              <a:t>65%</a:t>
            </a:r>
            <a:endParaRPr sz="1800" b="0">
              <a:solidFill>
                <a:schemeClr val="dk2"/>
              </a:solidFill>
            </a:endParaRPr>
          </a:p>
        </p:txBody>
      </p:sp>
      <p:sp>
        <p:nvSpPr>
          <p:cNvPr id="377" name="Google Shape;377;p40"/>
          <p:cNvSpPr txBox="1">
            <a:spLocks noGrp="1"/>
          </p:cNvSpPr>
          <p:nvPr>
            <p:ph type="subTitle" idx="4294967295"/>
          </p:nvPr>
        </p:nvSpPr>
        <p:spPr>
          <a:xfrm>
            <a:off x="6681600" y="3559500"/>
            <a:ext cx="16926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Jupiter is the biggest one</a:t>
            </a:r>
            <a:endParaRPr sz="1400">
              <a:solidFill>
                <a:schemeClr val="dk2"/>
              </a:solidFill>
            </a:endParaRPr>
          </a:p>
        </p:txBody>
      </p:sp>
      <p:pic>
        <p:nvPicPr>
          <p:cNvPr id="378" name="Google Shape;378;p40"/>
          <p:cNvPicPr preferRelativeResize="0"/>
          <p:nvPr/>
        </p:nvPicPr>
        <p:blipFill>
          <a:blip r:embed="rId4">
            <a:alphaModFix amt="78000"/>
          </a:blip>
          <a:stretch>
            <a:fillRect/>
          </a:stretch>
        </p:blipFill>
        <p:spPr>
          <a:xfrm rot="9981090">
            <a:off x="4175541" y="1544836"/>
            <a:ext cx="1837154" cy="758225"/>
          </a:xfrm>
          <a:prstGeom prst="rect">
            <a:avLst/>
          </a:prstGeom>
          <a:noFill/>
          <a:ln>
            <a:noFill/>
          </a:ln>
        </p:spPr>
      </p:pic>
      <p:pic>
        <p:nvPicPr>
          <p:cNvPr id="379" name="Google Shape;379;p40" title="Gráfico">
            <a:hlinkClick r:id="rId5"/>
          </p:cNvPr>
          <p:cNvPicPr preferRelativeResize="0"/>
          <p:nvPr/>
        </p:nvPicPr>
        <p:blipFill>
          <a:blip r:embed="rId6">
            <a:alphaModFix/>
          </a:blip>
          <a:stretch>
            <a:fillRect/>
          </a:stretch>
        </p:blipFill>
        <p:spPr>
          <a:xfrm>
            <a:off x="915898" y="1799875"/>
            <a:ext cx="3160200" cy="1853099"/>
          </a:xfrm>
          <a:prstGeom prst="rect">
            <a:avLst/>
          </a:prstGeom>
          <a:noFill/>
          <a:ln>
            <a:noFill/>
          </a:ln>
        </p:spPr>
      </p:pic>
      <p:sp>
        <p:nvSpPr>
          <p:cNvPr id="380" name="Google Shape;380;p40"/>
          <p:cNvSpPr txBox="1">
            <a:spLocks noGrp="1"/>
          </p:cNvSpPr>
          <p:nvPr>
            <p:ph type="subTitle" idx="4294967295"/>
          </p:nvPr>
        </p:nvSpPr>
        <p:spPr>
          <a:xfrm>
            <a:off x="2184929"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solidFill>
                  <a:schemeClr val="dk2"/>
                </a:solidFill>
              </a:rPr>
              <a:t>Factor 2</a:t>
            </a:r>
            <a:endParaRPr sz="1000">
              <a:solidFill>
                <a:schemeClr val="dk2"/>
              </a:solidFill>
            </a:endParaRPr>
          </a:p>
        </p:txBody>
      </p:sp>
      <p:sp>
        <p:nvSpPr>
          <p:cNvPr id="381" name="Google Shape;381;p40"/>
          <p:cNvSpPr/>
          <p:nvPr/>
        </p:nvSpPr>
        <p:spPr>
          <a:xfrm>
            <a:off x="2033429" y="3893728"/>
            <a:ext cx="151500" cy="151500"/>
          </a:xfrm>
          <a:prstGeom prst="ellipse">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0"/>
          <p:cNvSpPr txBox="1">
            <a:spLocks noGrp="1"/>
          </p:cNvSpPr>
          <p:nvPr>
            <p:ph type="subTitle" idx="4294967295"/>
          </p:nvPr>
        </p:nvSpPr>
        <p:spPr>
          <a:xfrm>
            <a:off x="3307354"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solidFill>
                  <a:schemeClr val="dk2"/>
                </a:solidFill>
              </a:rPr>
              <a:t>Factor 2</a:t>
            </a:r>
            <a:endParaRPr sz="1000">
              <a:solidFill>
                <a:schemeClr val="dk2"/>
              </a:solidFill>
            </a:endParaRPr>
          </a:p>
        </p:txBody>
      </p:sp>
      <p:sp>
        <p:nvSpPr>
          <p:cNvPr id="383" name="Google Shape;383;p40"/>
          <p:cNvSpPr/>
          <p:nvPr/>
        </p:nvSpPr>
        <p:spPr>
          <a:xfrm>
            <a:off x="3155854" y="3893728"/>
            <a:ext cx="151500" cy="1515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87"/>
        <p:cNvGrpSpPr/>
        <p:nvPr/>
      </p:nvGrpSpPr>
      <p:grpSpPr>
        <a:xfrm>
          <a:off x="0" y="0"/>
          <a:ext cx="0" cy="0"/>
          <a:chOff x="0" y="0"/>
          <a:chExt cx="0" cy="0"/>
        </a:xfrm>
      </p:grpSpPr>
      <p:sp>
        <p:nvSpPr>
          <p:cNvPr id="388" name="Google Shape;388;p41"/>
          <p:cNvSpPr txBox="1">
            <a:spLocks noGrp="1"/>
          </p:cNvSpPr>
          <p:nvPr>
            <p:ph type="title"/>
          </p:nvPr>
        </p:nvSpPr>
        <p:spPr>
          <a:xfrm>
            <a:off x="2838275" y="1645347"/>
            <a:ext cx="4001700" cy="113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31,500</a:t>
            </a:r>
            <a:endParaRPr/>
          </a:p>
        </p:txBody>
      </p:sp>
      <p:sp>
        <p:nvSpPr>
          <p:cNvPr id="389" name="Google Shape;389;p4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pic>
        <p:nvPicPr>
          <p:cNvPr id="390" name="Google Shape;390;p41"/>
          <p:cNvPicPr preferRelativeResize="0"/>
          <p:nvPr/>
        </p:nvPicPr>
        <p:blipFill rotWithShape="1">
          <a:blip r:embed="rId3">
            <a:alphaModFix amt="78000"/>
          </a:blip>
          <a:srcRect l="19967"/>
          <a:stretch/>
        </p:blipFill>
        <p:spPr>
          <a:xfrm rot="3044709">
            <a:off x="2397403" y="714063"/>
            <a:ext cx="1470368" cy="758224"/>
          </a:xfrm>
          <a:prstGeom prst="rect">
            <a:avLst/>
          </a:prstGeom>
          <a:noFill/>
          <a:ln>
            <a:noFill/>
          </a:ln>
        </p:spPr>
      </p:pic>
      <p:pic>
        <p:nvPicPr>
          <p:cNvPr id="391" name="Google Shape;391;p41"/>
          <p:cNvPicPr preferRelativeResize="0"/>
          <p:nvPr/>
        </p:nvPicPr>
        <p:blipFill>
          <a:blip r:embed="rId4">
            <a:alphaModFix/>
          </a:blip>
          <a:stretch>
            <a:fillRect/>
          </a:stretch>
        </p:blipFill>
        <p:spPr>
          <a:xfrm>
            <a:off x="3448050" y="2592985"/>
            <a:ext cx="2610150" cy="325925"/>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95"/>
        <p:cNvGrpSpPr/>
        <p:nvPr/>
      </p:nvGrpSpPr>
      <p:grpSpPr>
        <a:xfrm>
          <a:off x="0" y="0"/>
          <a:ext cx="0" cy="0"/>
          <a:chOff x="0" y="0"/>
          <a:chExt cx="0" cy="0"/>
        </a:xfrm>
      </p:grpSpPr>
      <p:sp>
        <p:nvSpPr>
          <p:cNvPr id="396" name="Google Shape;396;p42"/>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a:t>
            </a:r>
            <a:endParaRPr/>
          </a:p>
        </p:txBody>
      </p:sp>
      <p:sp>
        <p:nvSpPr>
          <p:cNvPr id="397" name="Google Shape;397;p42"/>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in the Solar System</a:t>
            </a:r>
            <a:endParaRPr/>
          </a:p>
        </p:txBody>
      </p:sp>
      <p:sp>
        <p:nvSpPr>
          <p:cNvPr id="398" name="Google Shape;398;p42"/>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sp>
        <p:nvSpPr>
          <p:cNvPr id="399" name="Google Shape;399;p42"/>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pic>
        <p:nvPicPr>
          <p:cNvPr id="400" name="Google Shape;400;p42"/>
          <p:cNvPicPr preferRelativeResize="0"/>
          <p:nvPr/>
        </p:nvPicPr>
        <p:blipFill rotWithShape="1">
          <a:blip r:embed="rId3">
            <a:alphaModFix/>
          </a:blip>
          <a:srcRect l="30776"/>
          <a:stretch/>
        </p:blipFill>
        <p:spPr>
          <a:xfrm>
            <a:off x="150657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01" name="Google Shape;401;p42"/>
          <p:cNvSpPr/>
          <p:nvPr/>
        </p:nvSpPr>
        <p:spPr>
          <a:xfrm>
            <a:off x="1506586" y="675208"/>
            <a:ext cx="1253610" cy="73878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2" name="Google Shape;402;p42"/>
          <p:cNvPicPr preferRelativeResize="0"/>
          <p:nvPr/>
        </p:nvPicPr>
        <p:blipFill rotWithShape="1">
          <a:blip r:embed="rId4">
            <a:alphaModFix/>
          </a:blip>
          <a:srcRect l="15417" r="15417"/>
          <a:stretch/>
        </p:blipFill>
        <p:spPr>
          <a:xfrm>
            <a:off x="591782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03" name="Google Shape;403;p42"/>
          <p:cNvSpPr/>
          <p:nvPr/>
        </p:nvSpPr>
        <p:spPr>
          <a:xfrm rot="1736031">
            <a:off x="6283366" y="675218"/>
            <a:ext cx="1253589" cy="73877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sp>
        <p:nvSpPr>
          <p:cNvPr id="408" name="Google Shape;408;p43"/>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Process</a:t>
            </a:r>
            <a:endParaRPr/>
          </a:p>
        </p:txBody>
      </p:sp>
      <p:sp>
        <p:nvSpPr>
          <p:cNvPr id="409" name="Google Shape;409;p43"/>
          <p:cNvSpPr txBox="1">
            <a:spLocks noGrp="1"/>
          </p:cNvSpPr>
          <p:nvPr>
            <p:ph type="title"/>
          </p:nvPr>
        </p:nvSpPr>
        <p:spPr>
          <a:xfrm>
            <a:off x="1688156"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2"/>
                </a:solidFill>
              </a:rPr>
              <a:t>Step 1</a:t>
            </a:r>
            <a:endParaRPr sz="1800">
              <a:solidFill>
                <a:schemeClr val="dk2"/>
              </a:solidFill>
            </a:endParaRPr>
          </a:p>
        </p:txBody>
      </p:sp>
      <p:pic>
        <p:nvPicPr>
          <p:cNvPr id="410" name="Google Shape;410;p43"/>
          <p:cNvPicPr preferRelativeResize="0"/>
          <p:nvPr/>
        </p:nvPicPr>
        <p:blipFill>
          <a:blip r:embed="rId3">
            <a:alphaModFix amt="86000"/>
          </a:blip>
          <a:stretch>
            <a:fillRect/>
          </a:stretch>
        </p:blipFill>
        <p:spPr>
          <a:xfrm rot="729280">
            <a:off x="3362160" y="2414935"/>
            <a:ext cx="1168516" cy="689430"/>
          </a:xfrm>
          <a:prstGeom prst="rect">
            <a:avLst/>
          </a:prstGeom>
          <a:noFill/>
          <a:ln>
            <a:noFill/>
          </a:ln>
        </p:spPr>
      </p:pic>
      <p:pic>
        <p:nvPicPr>
          <p:cNvPr id="411" name="Google Shape;411;p43"/>
          <p:cNvPicPr preferRelativeResize="0"/>
          <p:nvPr/>
        </p:nvPicPr>
        <p:blipFill>
          <a:blip r:embed="rId3">
            <a:alphaModFix amt="86000"/>
          </a:blip>
          <a:stretch>
            <a:fillRect/>
          </a:stretch>
        </p:blipFill>
        <p:spPr>
          <a:xfrm rot="729280">
            <a:off x="5008885" y="2414935"/>
            <a:ext cx="1168516" cy="689430"/>
          </a:xfrm>
          <a:prstGeom prst="rect">
            <a:avLst/>
          </a:prstGeom>
          <a:noFill/>
          <a:ln>
            <a:noFill/>
          </a:ln>
        </p:spPr>
      </p:pic>
      <p:pic>
        <p:nvPicPr>
          <p:cNvPr id="412" name="Google Shape;412;p43"/>
          <p:cNvPicPr preferRelativeResize="0"/>
          <p:nvPr/>
        </p:nvPicPr>
        <p:blipFill>
          <a:blip r:embed="rId3">
            <a:alphaModFix amt="86000"/>
          </a:blip>
          <a:stretch>
            <a:fillRect/>
          </a:stretch>
        </p:blipFill>
        <p:spPr>
          <a:xfrm rot="729280">
            <a:off x="6655016" y="2414935"/>
            <a:ext cx="1168516" cy="689430"/>
          </a:xfrm>
          <a:prstGeom prst="rect">
            <a:avLst/>
          </a:prstGeom>
          <a:noFill/>
          <a:ln>
            <a:noFill/>
          </a:ln>
        </p:spPr>
      </p:pic>
      <p:pic>
        <p:nvPicPr>
          <p:cNvPr id="413" name="Google Shape;413;p43"/>
          <p:cNvPicPr preferRelativeResize="0"/>
          <p:nvPr/>
        </p:nvPicPr>
        <p:blipFill>
          <a:blip r:embed="rId3">
            <a:alphaModFix amt="86000"/>
          </a:blip>
          <a:stretch>
            <a:fillRect/>
          </a:stretch>
        </p:blipFill>
        <p:spPr>
          <a:xfrm rot="729280">
            <a:off x="1715436" y="2414935"/>
            <a:ext cx="1168516" cy="689430"/>
          </a:xfrm>
          <a:prstGeom prst="rect">
            <a:avLst/>
          </a:prstGeom>
          <a:noFill/>
          <a:ln>
            <a:noFill/>
          </a:ln>
        </p:spPr>
      </p:pic>
      <p:sp>
        <p:nvSpPr>
          <p:cNvPr id="414" name="Google Shape;414;p43"/>
          <p:cNvSpPr txBox="1">
            <a:spLocks noGrp="1"/>
          </p:cNvSpPr>
          <p:nvPr>
            <p:ph type="title"/>
          </p:nvPr>
        </p:nvSpPr>
        <p:spPr>
          <a:xfrm>
            <a:off x="3347356"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2"/>
                </a:solidFill>
              </a:rPr>
              <a:t>Step 2</a:t>
            </a:r>
            <a:endParaRPr sz="1800">
              <a:solidFill>
                <a:schemeClr val="dk2"/>
              </a:solidFill>
            </a:endParaRPr>
          </a:p>
        </p:txBody>
      </p:sp>
      <p:sp>
        <p:nvSpPr>
          <p:cNvPr id="415" name="Google Shape;415;p43"/>
          <p:cNvSpPr txBox="1">
            <a:spLocks noGrp="1"/>
          </p:cNvSpPr>
          <p:nvPr>
            <p:ph type="title"/>
          </p:nvPr>
        </p:nvSpPr>
        <p:spPr>
          <a:xfrm>
            <a:off x="4994081"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2"/>
                </a:solidFill>
              </a:rPr>
              <a:t>Step 3</a:t>
            </a:r>
            <a:endParaRPr sz="1800">
              <a:solidFill>
                <a:schemeClr val="dk2"/>
              </a:solidFill>
            </a:endParaRPr>
          </a:p>
        </p:txBody>
      </p:sp>
      <p:sp>
        <p:nvSpPr>
          <p:cNvPr id="416" name="Google Shape;416;p43"/>
          <p:cNvSpPr txBox="1">
            <a:spLocks noGrp="1"/>
          </p:cNvSpPr>
          <p:nvPr>
            <p:ph type="title"/>
          </p:nvPr>
        </p:nvSpPr>
        <p:spPr>
          <a:xfrm>
            <a:off x="6624111"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2"/>
                </a:solidFill>
              </a:rPr>
              <a:t>Step 4</a:t>
            </a:r>
            <a:endParaRPr sz="1800">
              <a:solidFill>
                <a:schemeClr val="dk2"/>
              </a:solidFill>
            </a:endParaRPr>
          </a:p>
        </p:txBody>
      </p:sp>
      <p:sp>
        <p:nvSpPr>
          <p:cNvPr id="417" name="Google Shape;417;p43"/>
          <p:cNvSpPr txBox="1">
            <a:spLocks noGrp="1"/>
          </p:cNvSpPr>
          <p:nvPr>
            <p:ph type="subTitle" idx="4294967295"/>
          </p:nvPr>
        </p:nvSpPr>
        <p:spPr>
          <a:xfrm>
            <a:off x="1372994" y="3524450"/>
            <a:ext cx="18534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Venus has a beautiful name</a:t>
            </a:r>
            <a:endParaRPr sz="1400">
              <a:solidFill>
                <a:schemeClr val="dk2"/>
              </a:solidFill>
            </a:endParaRPr>
          </a:p>
        </p:txBody>
      </p:sp>
      <p:sp>
        <p:nvSpPr>
          <p:cNvPr id="418" name="Google Shape;418;p43"/>
          <p:cNvSpPr txBox="1">
            <a:spLocks noGrp="1"/>
          </p:cNvSpPr>
          <p:nvPr>
            <p:ph type="subTitle" idx="4294967295"/>
          </p:nvPr>
        </p:nvSpPr>
        <p:spPr>
          <a:xfrm>
            <a:off x="6312561" y="1343225"/>
            <a:ext cx="18534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Saturn is the ringed planet</a:t>
            </a:r>
            <a:endParaRPr sz="1400">
              <a:solidFill>
                <a:schemeClr val="dk2"/>
              </a:solidFill>
            </a:endParaRPr>
          </a:p>
        </p:txBody>
      </p:sp>
      <p:sp>
        <p:nvSpPr>
          <p:cNvPr id="419" name="Google Shape;419;p43"/>
          <p:cNvSpPr txBox="1">
            <a:spLocks noGrp="1"/>
          </p:cNvSpPr>
          <p:nvPr>
            <p:ph type="subTitle" idx="4294967295"/>
          </p:nvPr>
        </p:nvSpPr>
        <p:spPr>
          <a:xfrm>
            <a:off x="3034006" y="1343225"/>
            <a:ext cx="18534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Mercury is the smallest planet</a:t>
            </a:r>
            <a:endParaRPr sz="1400">
              <a:solidFill>
                <a:schemeClr val="dk2"/>
              </a:solidFill>
            </a:endParaRPr>
          </a:p>
        </p:txBody>
      </p:sp>
      <p:sp>
        <p:nvSpPr>
          <p:cNvPr id="420" name="Google Shape;420;p43"/>
          <p:cNvSpPr txBox="1">
            <a:spLocks noGrp="1"/>
          </p:cNvSpPr>
          <p:nvPr>
            <p:ph type="subTitle" idx="4294967295"/>
          </p:nvPr>
        </p:nvSpPr>
        <p:spPr>
          <a:xfrm>
            <a:off x="4680731" y="3524450"/>
            <a:ext cx="18534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Mars is a cold place</a:t>
            </a:r>
            <a:endParaRPr sz="1400">
              <a:solidFill>
                <a:schemeClr val="dk2"/>
              </a:solidFill>
            </a:endParaRPr>
          </a:p>
        </p:txBody>
      </p:sp>
      <p:pic>
        <p:nvPicPr>
          <p:cNvPr id="421" name="Google Shape;421;p43"/>
          <p:cNvPicPr preferRelativeResize="0"/>
          <p:nvPr/>
        </p:nvPicPr>
        <p:blipFill>
          <a:blip r:embed="rId4">
            <a:alphaModFix amt="80000"/>
          </a:blip>
          <a:stretch>
            <a:fillRect/>
          </a:stretch>
        </p:blipFill>
        <p:spPr>
          <a:xfrm rot="-5400000">
            <a:off x="3747145" y="2115450"/>
            <a:ext cx="425926" cy="198050"/>
          </a:xfrm>
          <a:prstGeom prst="rect">
            <a:avLst/>
          </a:prstGeom>
          <a:noFill/>
          <a:ln>
            <a:noFill/>
          </a:ln>
        </p:spPr>
      </p:pic>
      <p:pic>
        <p:nvPicPr>
          <p:cNvPr id="422" name="Google Shape;422;p43"/>
          <p:cNvPicPr preferRelativeResize="0"/>
          <p:nvPr/>
        </p:nvPicPr>
        <p:blipFill>
          <a:blip r:embed="rId4">
            <a:alphaModFix amt="80000"/>
          </a:blip>
          <a:stretch>
            <a:fillRect/>
          </a:stretch>
        </p:blipFill>
        <p:spPr>
          <a:xfrm rot="-5400000">
            <a:off x="7026324" y="2115450"/>
            <a:ext cx="425926" cy="198050"/>
          </a:xfrm>
          <a:prstGeom prst="rect">
            <a:avLst/>
          </a:prstGeom>
          <a:noFill/>
          <a:ln>
            <a:noFill/>
          </a:ln>
        </p:spPr>
      </p:pic>
      <p:pic>
        <p:nvPicPr>
          <p:cNvPr id="423" name="Google Shape;423;p43"/>
          <p:cNvPicPr preferRelativeResize="0"/>
          <p:nvPr/>
        </p:nvPicPr>
        <p:blipFill>
          <a:blip r:embed="rId4">
            <a:alphaModFix amt="80000"/>
          </a:blip>
          <a:stretch>
            <a:fillRect/>
          </a:stretch>
        </p:blipFill>
        <p:spPr>
          <a:xfrm rot="5400000">
            <a:off x="5395070" y="3212450"/>
            <a:ext cx="425926" cy="198050"/>
          </a:xfrm>
          <a:prstGeom prst="rect">
            <a:avLst/>
          </a:prstGeom>
          <a:noFill/>
          <a:ln>
            <a:noFill/>
          </a:ln>
        </p:spPr>
      </p:pic>
      <p:pic>
        <p:nvPicPr>
          <p:cNvPr id="424" name="Google Shape;424;p43"/>
          <p:cNvPicPr preferRelativeResize="0"/>
          <p:nvPr/>
        </p:nvPicPr>
        <p:blipFill>
          <a:blip r:embed="rId4">
            <a:alphaModFix amt="80000"/>
          </a:blip>
          <a:stretch>
            <a:fillRect/>
          </a:stretch>
        </p:blipFill>
        <p:spPr>
          <a:xfrm rot="5400000">
            <a:off x="2086720" y="3190962"/>
            <a:ext cx="425926" cy="19805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28"/>
        <p:cNvGrpSpPr/>
        <p:nvPr/>
      </p:nvGrpSpPr>
      <p:grpSpPr>
        <a:xfrm>
          <a:off x="0" y="0"/>
          <a:ext cx="0" cy="0"/>
          <a:chOff x="0" y="0"/>
          <a:chExt cx="0" cy="0"/>
        </a:xfrm>
      </p:grpSpPr>
      <p:pic>
        <p:nvPicPr>
          <p:cNvPr id="429" name="Google Shape;429;p44"/>
          <p:cNvPicPr preferRelativeResize="0"/>
          <p:nvPr/>
        </p:nvPicPr>
        <p:blipFill rotWithShape="1">
          <a:blip r:embed="rId3">
            <a:alphaModFix/>
          </a:blip>
          <a:srcRect l="6585" r="42562"/>
          <a:stretch/>
        </p:blipFill>
        <p:spPr>
          <a:xfrm rot="6">
            <a:off x="5768125" y="1083627"/>
            <a:ext cx="2096901" cy="2749121"/>
          </a:xfrm>
          <a:prstGeom prst="rect">
            <a:avLst/>
          </a:prstGeom>
          <a:noFill/>
          <a:ln>
            <a:noFill/>
          </a:ln>
        </p:spPr>
      </p:pic>
      <p:sp>
        <p:nvSpPr>
          <p:cNvPr id="430" name="Google Shape;430;p44"/>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Insert Your Multimedia Content Here</a:t>
            </a:r>
            <a:endParaRPr/>
          </a:p>
        </p:txBody>
      </p:sp>
      <p:grpSp>
        <p:nvGrpSpPr>
          <p:cNvPr id="431" name="Google Shape;431;p44"/>
          <p:cNvGrpSpPr/>
          <p:nvPr/>
        </p:nvGrpSpPr>
        <p:grpSpPr>
          <a:xfrm rot="5400000">
            <a:off x="5027403" y="1282991"/>
            <a:ext cx="3600065" cy="2577461"/>
            <a:chOff x="2556950" y="2043625"/>
            <a:chExt cx="2458725" cy="1760200"/>
          </a:xfrm>
        </p:grpSpPr>
        <p:sp>
          <p:nvSpPr>
            <p:cNvPr id="432" name="Google Shape;432;p44"/>
            <p:cNvSpPr/>
            <p:nvPr/>
          </p:nvSpPr>
          <p:spPr>
            <a:xfrm>
              <a:off x="2556950" y="2043625"/>
              <a:ext cx="2458725" cy="1760200"/>
            </a:xfrm>
            <a:custGeom>
              <a:avLst/>
              <a:gdLst/>
              <a:ahLst/>
              <a:cxnLst/>
              <a:rect l="l" t="t" r="r" b="b"/>
              <a:pathLst>
                <a:path w="98349" h="70408" extrusionOk="0">
                  <a:moveTo>
                    <a:pt x="90818" y="1816"/>
                  </a:moveTo>
                  <a:cubicBezTo>
                    <a:pt x="92383" y="1969"/>
                    <a:pt x="93897" y="2373"/>
                    <a:pt x="95019" y="3508"/>
                  </a:cubicBezTo>
                  <a:cubicBezTo>
                    <a:pt x="96028" y="4532"/>
                    <a:pt x="96504" y="5893"/>
                    <a:pt x="96734" y="7309"/>
                  </a:cubicBezTo>
                  <a:cubicBezTo>
                    <a:pt x="96493" y="6832"/>
                    <a:pt x="96285" y="6466"/>
                    <a:pt x="96173" y="6300"/>
                  </a:cubicBezTo>
                  <a:cubicBezTo>
                    <a:pt x="94887" y="4384"/>
                    <a:pt x="92996" y="2705"/>
                    <a:pt x="90818" y="1816"/>
                  </a:cubicBezTo>
                  <a:close/>
                  <a:moveTo>
                    <a:pt x="11961" y="1646"/>
                  </a:moveTo>
                  <a:cubicBezTo>
                    <a:pt x="12129" y="1646"/>
                    <a:pt x="12296" y="1647"/>
                    <a:pt x="12463" y="1647"/>
                  </a:cubicBezTo>
                  <a:cubicBezTo>
                    <a:pt x="15236" y="1651"/>
                    <a:pt x="18010" y="1674"/>
                    <a:pt x="20784" y="1688"/>
                  </a:cubicBezTo>
                  <a:lnTo>
                    <a:pt x="53375" y="1849"/>
                  </a:lnTo>
                  <a:cubicBezTo>
                    <a:pt x="58769" y="1875"/>
                    <a:pt x="64162" y="1907"/>
                    <a:pt x="69553" y="1907"/>
                  </a:cubicBezTo>
                  <a:cubicBezTo>
                    <a:pt x="75895" y="1907"/>
                    <a:pt x="82236" y="1863"/>
                    <a:pt x="88576" y="1717"/>
                  </a:cubicBezTo>
                  <a:cubicBezTo>
                    <a:pt x="89068" y="1724"/>
                    <a:pt x="89571" y="1733"/>
                    <a:pt x="90074" y="1761"/>
                  </a:cubicBezTo>
                  <a:cubicBezTo>
                    <a:pt x="91936" y="2502"/>
                    <a:pt x="93588" y="3529"/>
                    <a:pt x="94965" y="5102"/>
                  </a:cubicBezTo>
                  <a:cubicBezTo>
                    <a:pt x="95712" y="5955"/>
                    <a:pt x="96335" y="6907"/>
                    <a:pt x="96820" y="7930"/>
                  </a:cubicBezTo>
                  <a:cubicBezTo>
                    <a:pt x="96911" y="8720"/>
                    <a:pt x="96939" y="9512"/>
                    <a:pt x="96950" y="10260"/>
                  </a:cubicBezTo>
                  <a:cubicBezTo>
                    <a:pt x="97038" y="15743"/>
                    <a:pt x="96885" y="21239"/>
                    <a:pt x="96853" y="26722"/>
                  </a:cubicBezTo>
                  <a:lnTo>
                    <a:pt x="96655" y="59972"/>
                  </a:lnTo>
                  <a:cubicBezTo>
                    <a:pt x="96639" y="60013"/>
                    <a:pt x="96626" y="60056"/>
                    <a:pt x="96620" y="60101"/>
                  </a:cubicBezTo>
                  <a:cubicBezTo>
                    <a:pt x="96277" y="62648"/>
                    <a:pt x="96354" y="65704"/>
                    <a:pt x="93954" y="67311"/>
                  </a:cubicBezTo>
                  <a:cubicBezTo>
                    <a:pt x="92234" y="68462"/>
                    <a:pt x="90018" y="68563"/>
                    <a:pt x="87924" y="68563"/>
                  </a:cubicBezTo>
                  <a:cubicBezTo>
                    <a:pt x="87478" y="68563"/>
                    <a:pt x="87038" y="68558"/>
                    <a:pt x="86609" y="68558"/>
                  </a:cubicBezTo>
                  <a:cubicBezTo>
                    <a:pt x="86449" y="68558"/>
                    <a:pt x="86290" y="68559"/>
                    <a:pt x="86134" y="68561"/>
                  </a:cubicBezTo>
                  <a:cubicBezTo>
                    <a:pt x="79796" y="68630"/>
                    <a:pt x="73460" y="68702"/>
                    <a:pt x="67122" y="68777"/>
                  </a:cubicBezTo>
                  <a:cubicBezTo>
                    <a:pt x="54449" y="68943"/>
                    <a:pt x="41775" y="69086"/>
                    <a:pt x="29100" y="69207"/>
                  </a:cubicBezTo>
                  <a:cubicBezTo>
                    <a:pt x="25099" y="69250"/>
                    <a:pt x="21017" y="69468"/>
                    <a:pt x="16955" y="69468"/>
                  </a:cubicBezTo>
                  <a:cubicBezTo>
                    <a:pt x="15090" y="69468"/>
                    <a:pt x="13229" y="69422"/>
                    <a:pt x="11382" y="69292"/>
                  </a:cubicBezTo>
                  <a:cubicBezTo>
                    <a:pt x="11338" y="69271"/>
                    <a:pt x="11291" y="69256"/>
                    <a:pt x="11243" y="69249"/>
                  </a:cubicBezTo>
                  <a:cubicBezTo>
                    <a:pt x="9261" y="68910"/>
                    <a:pt x="7147" y="68692"/>
                    <a:pt x="5324" y="67786"/>
                  </a:cubicBezTo>
                  <a:cubicBezTo>
                    <a:pt x="2945" y="66603"/>
                    <a:pt x="1957" y="64442"/>
                    <a:pt x="1766" y="61862"/>
                  </a:cubicBezTo>
                  <a:cubicBezTo>
                    <a:pt x="1395" y="56826"/>
                    <a:pt x="1728" y="51663"/>
                    <a:pt x="1735" y="46613"/>
                  </a:cubicBezTo>
                  <a:cubicBezTo>
                    <a:pt x="1749" y="35854"/>
                    <a:pt x="1764" y="25094"/>
                    <a:pt x="1779" y="14335"/>
                  </a:cubicBezTo>
                  <a:cubicBezTo>
                    <a:pt x="1787" y="10034"/>
                    <a:pt x="1586" y="4144"/>
                    <a:pt x="6469" y="2332"/>
                  </a:cubicBezTo>
                  <a:cubicBezTo>
                    <a:pt x="8213" y="1685"/>
                    <a:pt x="10115" y="1646"/>
                    <a:pt x="11961" y="1646"/>
                  </a:cubicBezTo>
                  <a:close/>
                  <a:moveTo>
                    <a:pt x="13285" y="114"/>
                  </a:moveTo>
                  <a:cubicBezTo>
                    <a:pt x="12308" y="114"/>
                    <a:pt x="11333" y="128"/>
                    <a:pt x="10360" y="170"/>
                  </a:cubicBezTo>
                  <a:cubicBezTo>
                    <a:pt x="8433" y="256"/>
                    <a:pt x="6448" y="529"/>
                    <a:pt x="4740" y="1483"/>
                  </a:cubicBezTo>
                  <a:cubicBezTo>
                    <a:pt x="1083" y="3528"/>
                    <a:pt x="415" y="7888"/>
                    <a:pt x="333" y="11705"/>
                  </a:cubicBezTo>
                  <a:cubicBezTo>
                    <a:pt x="85" y="23331"/>
                    <a:pt x="297" y="34985"/>
                    <a:pt x="284" y="46615"/>
                  </a:cubicBezTo>
                  <a:cubicBezTo>
                    <a:pt x="280" y="49934"/>
                    <a:pt x="276" y="53253"/>
                    <a:pt x="271" y="56572"/>
                  </a:cubicBezTo>
                  <a:cubicBezTo>
                    <a:pt x="270" y="59156"/>
                    <a:pt x="0" y="61953"/>
                    <a:pt x="735" y="64469"/>
                  </a:cubicBezTo>
                  <a:cubicBezTo>
                    <a:pt x="2020" y="68857"/>
                    <a:pt x="6707" y="70383"/>
                    <a:pt x="10866" y="70383"/>
                  </a:cubicBezTo>
                  <a:cubicBezTo>
                    <a:pt x="10941" y="70383"/>
                    <a:pt x="11016" y="70382"/>
                    <a:pt x="11090" y="70381"/>
                  </a:cubicBezTo>
                  <a:cubicBezTo>
                    <a:pt x="11215" y="70380"/>
                    <a:pt x="11335" y="70334"/>
                    <a:pt x="11429" y="70253"/>
                  </a:cubicBezTo>
                  <a:cubicBezTo>
                    <a:pt x="12710" y="70379"/>
                    <a:pt x="14003" y="70407"/>
                    <a:pt x="15298" y="70407"/>
                  </a:cubicBezTo>
                  <a:cubicBezTo>
                    <a:pt x="15751" y="70407"/>
                    <a:pt x="16204" y="70404"/>
                    <a:pt x="16657" y="70400"/>
                  </a:cubicBezTo>
                  <a:cubicBezTo>
                    <a:pt x="20114" y="70371"/>
                    <a:pt x="23570" y="70339"/>
                    <a:pt x="27027" y="70305"/>
                  </a:cubicBezTo>
                  <a:cubicBezTo>
                    <a:pt x="33940" y="70240"/>
                    <a:pt x="40853" y="70176"/>
                    <a:pt x="47766" y="70112"/>
                  </a:cubicBezTo>
                  <a:cubicBezTo>
                    <a:pt x="61461" y="69984"/>
                    <a:pt x="75204" y="70217"/>
                    <a:pt x="88893" y="69756"/>
                  </a:cubicBezTo>
                  <a:cubicBezTo>
                    <a:pt x="91383" y="69672"/>
                    <a:pt x="94095" y="69291"/>
                    <a:pt x="95825" y="67303"/>
                  </a:cubicBezTo>
                  <a:cubicBezTo>
                    <a:pt x="97229" y="65692"/>
                    <a:pt x="97707" y="63354"/>
                    <a:pt x="97702" y="61216"/>
                  </a:cubicBezTo>
                  <a:cubicBezTo>
                    <a:pt x="97844" y="61112"/>
                    <a:pt x="97944" y="60948"/>
                    <a:pt x="97945" y="60721"/>
                  </a:cubicBezTo>
                  <a:cubicBezTo>
                    <a:pt x="98025" y="47899"/>
                    <a:pt x="98104" y="35079"/>
                    <a:pt x="98183" y="22259"/>
                  </a:cubicBezTo>
                  <a:cubicBezTo>
                    <a:pt x="98203" y="19054"/>
                    <a:pt x="98221" y="15849"/>
                    <a:pt x="98238" y="12644"/>
                  </a:cubicBezTo>
                  <a:cubicBezTo>
                    <a:pt x="98247" y="10300"/>
                    <a:pt x="98349" y="7837"/>
                    <a:pt x="97619" y="5576"/>
                  </a:cubicBezTo>
                  <a:cubicBezTo>
                    <a:pt x="96494" y="2088"/>
                    <a:pt x="93720" y="828"/>
                    <a:pt x="90596" y="828"/>
                  </a:cubicBezTo>
                  <a:cubicBezTo>
                    <a:pt x="90441" y="828"/>
                    <a:pt x="90285" y="831"/>
                    <a:pt x="90129" y="837"/>
                  </a:cubicBezTo>
                  <a:lnTo>
                    <a:pt x="90128" y="837"/>
                  </a:lnTo>
                  <a:cubicBezTo>
                    <a:pt x="66351" y="1"/>
                    <a:pt x="42503" y="277"/>
                    <a:pt x="18704" y="170"/>
                  </a:cubicBezTo>
                  <a:cubicBezTo>
                    <a:pt x="16902" y="162"/>
                    <a:pt x="15092" y="114"/>
                    <a:pt x="13285"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4"/>
            <p:cNvSpPr/>
            <p:nvPr/>
          </p:nvSpPr>
          <p:spPr>
            <a:xfrm>
              <a:off x="4670200" y="2819475"/>
              <a:ext cx="245125" cy="219275"/>
            </a:xfrm>
            <a:custGeom>
              <a:avLst/>
              <a:gdLst/>
              <a:ahLst/>
              <a:cxnLst/>
              <a:rect l="l" t="t" r="r" b="b"/>
              <a:pathLst>
                <a:path w="9805" h="8771" extrusionOk="0">
                  <a:moveTo>
                    <a:pt x="6458" y="1744"/>
                  </a:moveTo>
                  <a:lnTo>
                    <a:pt x="6458" y="1744"/>
                  </a:lnTo>
                  <a:cubicBezTo>
                    <a:pt x="6577" y="1765"/>
                    <a:pt x="6694" y="1793"/>
                    <a:pt x="6810" y="1826"/>
                  </a:cubicBezTo>
                  <a:cubicBezTo>
                    <a:pt x="8173" y="2233"/>
                    <a:pt x="8547" y="3509"/>
                    <a:pt x="8357" y="4744"/>
                  </a:cubicBezTo>
                  <a:cubicBezTo>
                    <a:pt x="8322" y="4117"/>
                    <a:pt x="8146" y="3499"/>
                    <a:pt x="7814" y="2957"/>
                  </a:cubicBezTo>
                  <a:cubicBezTo>
                    <a:pt x="7497" y="2436"/>
                    <a:pt x="7011" y="2019"/>
                    <a:pt x="6458" y="1744"/>
                  </a:cubicBezTo>
                  <a:close/>
                  <a:moveTo>
                    <a:pt x="4989" y="2133"/>
                  </a:moveTo>
                  <a:cubicBezTo>
                    <a:pt x="6456" y="2133"/>
                    <a:pt x="7706" y="3080"/>
                    <a:pt x="7730" y="4903"/>
                  </a:cubicBezTo>
                  <a:cubicBezTo>
                    <a:pt x="7742" y="5796"/>
                    <a:pt x="7376" y="6656"/>
                    <a:pt x="6797" y="7223"/>
                  </a:cubicBezTo>
                  <a:cubicBezTo>
                    <a:pt x="6429" y="7400"/>
                    <a:pt x="6022" y="7478"/>
                    <a:pt x="5603" y="7478"/>
                  </a:cubicBezTo>
                  <a:cubicBezTo>
                    <a:pt x="4895" y="7478"/>
                    <a:pt x="4156" y="7255"/>
                    <a:pt x="3525" y="6903"/>
                  </a:cubicBezTo>
                  <a:cubicBezTo>
                    <a:pt x="3308" y="6781"/>
                    <a:pt x="3103" y="6642"/>
                    <a:pt x="2911" y="6484"/>
                  </a:cubicBezTo>
                  <a:cubicBezTo>
                    <a:pt x="2179" y="5525"/>
                    <a:pt x="1818" y="4255"/>
                    <a:pt x="2392" y="3156"/>
                  </a:cubicBezTo>
                  <a:cubicBezTo>
                    <a:pt x="2562" y="2832"/>
                    <a:pt x="2827" y="2564"/>
                    <a:pt x="3148" y="2347"/>
                  </a:cubicBezTo>
                  <a:cubicBezTo>
                    <a:pt x="3197" y="2429"/>
                    <a:pt x="3284" y="2476"/>
                    <a:pt x="3375" y="2476"/>
                  </a:cubicBezTo>
                  <a:cubicBezTo>
                    <a:pt x="3408" y="2476"/>
                    <a:pt x="3442" y="2469"/>
                    <a:pt x="3475" y="2456"/>
                  </a:cubicBezTo>
                  <a:cubicBezTo>
                    <a:pt x="3979" y="2239"/>
                    <a:pt x="4496" y="2133"/>
                    <a:pt x="4989" y="2133"/>
                  </a:cubicBezTo>
                  <a:close/>
                  <a:moveTo>
                    <a:pt x="5476" y="1"/>
                  </a:moveTo>
                  <a:cubicBezTo>
                    <a:pt x="4394" y="1"/>
                    <a:pt x="3206" y="667"/>
                    <a:pt x="2447" y="1312"/>
                  </a:cubicBezTo>
                  <a:cubicBezTo>
                    <a:pt x="910" y="2619"/>
                    <a:pt x="0" y="4604"/>
                    <a:pt x="1199" y="6446"/>
                  </a:cubicBezTo>
                  <a:cubicBezTo>
                    <a:pt x="2115" y="7852"/>
                    <a:pt x="3948" y="8770"/>
                    <a:pt x="5658" y="8770"/>
                  </a:cubicBezTo>
                  <a:cubicBezTo>
                    <a:pt x="5901" y="8770"/>
                    <a:pt x="6142" y="8752"/>
                    <a:pt x="6377" y="8713"/>
                  </a:cubicBezTo>
                  <a:cubicBezTo>
                    <a:pt x="8390" y="8384"/>
                    <a:pt x="9495" y="6421"/>
                    <a:pt x="9651" y="4517"/>
                  </a:cubicBezTo>
                  <a:cubicBezTo>
                    <a:pt x="9804" y="2648"/>
                    <a:pt x="8845" y="987"/>
                    <a:pt x="6990" y="633"/>
                  </a:cubicBezTo>
                  <a:cubicBezTo>
                    <a:pt x="6986" y="628"/>
                    <a:pt x="6987" y="622"/>
                    <a:pt x="6982" y="617"/>
                  </a:cubicBezTo>
                  <a:cubicBezTo>
                    <a:pt x="6556" y="176"/>
                    <a:pt x="6030" y="1"/>
                    <a:pt x="5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4"/>
            <p:cNvSpPr/>
            <p:nvPr/>
          </p:nvSpPr>
          <p:spPr>
            <a:xfrm>
              <a:off x="2729800" y="2201775"/>
              <a:ext cx="1934650" cy="1470275"/>
            </a:xfrm>
            <a:custGeom>
              <a:avLst/>
              <a:gdLst/>
              <a:ahLst/>
              <a:cxnLst/>
              <a:rect l="l" t="t" r="r" b="b"/>
              <a:pathLst>
                <a:path w="77386" h="58811" extrusionOk="0">
                  <a:moveTo>
                    <a:pt x="1185" y="1196"/>
                  </a:moveTo>
                  <a:cubicBezTo>
                    <a:pt x="1321" y="1206"/>
                    <a:pt x="1457" y="1209"/>
                    <a:pt x="1594" y="1217"/>
                  </a:cubicBezTo>
                  <a:cubicBezTo>
                    <a:pt x="1469" y="1589"/>
                    <a:pt x="1356" y="1964"/>
                    <a:pt x="1256" y="2343"/>
                  </a:cubicBezTo>
                  <a:cubicBezTo>
                    <a:pt x="1233" y="1960"/>
                    <a:pt x="1214" y="1577"/>
                    <a:pt x="1185" y="1196"/>
                  </a:cubicBezTo>
                  <a:close/>
                  <a:moveTo>
                    <a:pt x="1429" y="10485"/>
                  </a:moveTo>
                  <a:cubicBezTo>
                    <a:pt x="1528" y="13703"/>
                    <a:pt x="1641" y="16920"/>
                    <a:pt x="1741" y="20138"/>
                  </a:cubicBezTo>
                  <a:cubicBezTo>
                    <a:pt x="1837" y="23209"/>
                    <a:pt x="1746" y="26237"/>
                    <a:pt x="1537" y="29264"/>
                  </a:cubicBezTo>
                  <a:lnTo>
                    <a:pt x="1537" y="29263"/>
                  </a:lnTo>
                  <a:cubicBezTo>
                    <a:pt x="1502" y="24699"/>
                    <a:pt x="1466" y="20136"/>
                    <a:pt x="1431" y="15573"/>
                  </a:cubicBezTo>
                  <a:cubicBezTo>
                    <a:pt x="1418" y="13882"/>
                    <a:pt x="1426" y="12184"/>
                    <a:pt x="1429" y="10485"/>
                  </a:cubicBezTo>
                  <a:close/>
                  <a:moveTo>
                    <a:pt x="2124" y="1246"/>
                  </a:moveTo>
                  <a:cubicBezTo>
                    <a:pt x="4213" y="1360"/>
                    <a:pt x="6315" y="1397"/>
                    <a:pt x="8419" y="1397"/>
                  </a:cubicBezTo>
                  <a:cubicBezTo>
                    <a:pt x="12299" y="1397"/>
                    <a:pt x="16191" y="1272"/>
                    <a:pt x="20040" y="1270"/>
                  </a:cubicBezTo>
                  <a:cubicBezTo>
                    <a:pt x="26225" y="1266"/>
                    <a:pt x="32411" y="1262"/>
                    <a:pt x="38596" y="1259"/>
                  </a:cubicBezTo>
                  <a:cubicBezTo>
                    <a:pt x="39551" y="1258"/>
                    <a:pt x="40507" y="1258"/>
                    <a:pt x="41462" y="1258"/>
                  </a:cubicBezTo>
                  <a:cubicBezTo>
                    <a:pt x="52992" y="1258"/>
                    <a:pt x="64522" y="1289"/>
                    <a:pt x="76050" y="1431"/>
                  </a:cubicBezTo>
                  <a:cubicBezTo>
                    <a:pt x="75508" y="10645"/>
                    <a:pt x="75757" y="19965"/>
                    <a:pt x="75669" y="29192"/>
                  </a:cubicBezTo>
                  <a:lnTo>
                    <a:pt x="75407" y="56668"/>
                  </a:lnTo>
                  <a:cubicBezTo>
                    <a:pt x="63045" y="57008"/>
                    <a:pt x="50680" y="57249"/>
                    <a:pt x="38315" y="57388"/>
                  </a:cubicBezTo>
                  <a:cubicBezTo>
                    <a:pt x="32078" y="57457"/>
                    <a:pt x="25842" y="57499"/>
                    <a:pt x="19605" y="57515"/>
                  </a:cubicBezTo>
                  <a:cubicBezTo>
                    <a:pt x="16487" y="57522"/>
                    <a:pt x="13368" y="57517"/>
                    <a:pt x="10250" y="57534"/>
                  </a:cubicBezTo>
                  <a:cubicBezTo>
                    <a:pt x="10143" y="57535"/>
                    <a:pt x="10036" y="57535"/>
                    <a:pt x="9929" y="57535"/>
                  </a:cubicBezTo>
                  <a:cubicBezTo>
                    <a:pt x="8490" y="57535"/>
                    <a:pt x="7027" y="57489"/>
                    <a:pt x="5567" y="57489"/>
                  </a:cubicBezTo>
                  <a:cubicBezTo>
                    <a:pt x="4939" y="57489"/>
                    <a:pt x="4312" y="57498"/>
                    <a:pt x="3688" y="57522"/>
                  </a:cubicBezTo>
                  <a:cubicBezTo>
                    <a:pt x="3003" y="57039"/>
                    <a:pt x="2376" y="56527"/>
                    <a:pt x="1858" y="55767"/>
                  </a:cubicBezTo>
                  <a:cubicBezTo>
                    <a:pt x="1847" y="55751"/>
                    <a:pt x="1839" y="55734"/>
                    <a:pt x="1827" y="55718"/>
                  </a:cubicBezTo>
                  <a:cubicBezTo>
                    <a:pt x="1832" y="54354"/>
                    <a:pt x="1719" y="52964"/>
                    <a:pt x="1709" y="51661"/>
                  </a:cubicBezTo>
                  <a:lnTo>
                    <a:pt x="1653" y="44374"/>
                  </a:lnTo>
                  <a:cubicBezTo>
                    <a:pt x="1624" y="40693"/>
                    <a:pt x="1596" y="37014"/>
                    <a:pt x="1568" y="33333"/>
                  </a:cubicBezTo>
                  <a:cubicBezTo>
                    <a:pt x="2545" y="23669"/>
                    <a:pt x="1881" y="13855"/>
                    <a:pt x="1409" y="4156"/>
                  </a:cubicBezTo>
                  <a:cubicBezTo>
                    <a:pt x="1577" y="3170"/>
                    <a:pt x="1816" y="2197"/>
                    <a:pt x="2124" y="1246"/>
                  </a:cubicBezTo>
                  <a:close/>
                  <a:moveTo>
                    <a:pt x="1796" y="56741"/>
                  </a:moveTo>
                  <a:cubicBezTo>
                    <a:pt x="2019" y="57044"/>
                    <a:pt x="2266" y="57328"/>
                    <a:pt x="2537" y="57589"/>
                  </a:cubicBezTo>
                  <a:cubicBezTo>
                    <a:pt x="2262" y="57609"/>
                    <a:pt x="1987" y="57631"/>
                    <a:pt x="1714" y="57661"/>
                  </a:cubicBezTo>
                  <a:cubicBezTo>
                    <a:pt x="1754" y="57359"/>
                    <a:pt x="1778" y="57051"/>
                    <a:pt x="1796" y="56741"/>
                  </a:cubicBezTo>
                  <a:close/>
                  <a:moveTo>
                    <a:pt x="8719" y="0"/>
                  </a:moveTo>
                  <a:cubicBezTo>
                    <a:pt x="6094" y="0"/>
                    <a:pt x="3474" y="55"/>
                    <a:pt x="877" y="244"/>
                  </a:cubicBezTo>
                  <a:cubicBezTo>
                    <a:pt x="844" y="246"/>
                    <a:pt x="819" y="259"/>
                    <a:pt x="789" y="266"/>
                  </a:cubicBezTo>
                  <a:cubicBezTo>
                    <a:pt x="771" y="264"/>
                    <a:pt x="752" y="263"/>
                    <a:pt x="734" y="263"/>
                  </a:cubicBezTo>
                  <a:cubicBezTo>
                    <a:pt x="541" y="263"/>
                    <a:pt x="349" y="388"/>
                    <a:pt x="331" y="651"/>
                  </a:cubicBezTo>
                  <a:cubicBezTo>
                    <a:pt x="1" y="5484"/>
                    <a:pt x="225" y="10382"/>
                    <a:pt x="256" y="15225"/>
                  </a:cubicBezTo>
                  <a:cubicBezTo>
                    <a:pt x="288" y="20083"/>
                    <a:pt x="319" y="24941"/>
                    <a:pt x="350" y="29799"/>
                  </a:cubicBezTo>
                  <a:lnTo>
                    <a:pt x="440" y="44026"/>
                  </a:lnTo>
                  <a:lnTo>
                    <a:pt x="486" y="51313"/>
                  </a:lnTo>
                  <a:cubicBezTo>
                    <a:pt x="501" y="53595"/>
                    <a:pt x="196" y="56150"/>
                    <a:pt x="694" y="58379"/>
                  </a:cubicBezTo>
                  <a:cubicBezTo>
                    <a:pt x="743" y="58599"/>
                    <a:pt x="943" y="58709"/>
                    <a:pt x="1142" y="58709"/>
                  </a:cubicBezTo>
                  <a:cubicBezTo>
                    <a:pt x="1313" y="58709"/>
                    <a:pt x="1484" y="58628"/>
                    <a:pt x="1560" y="58465"/>
                  </a:cubicBezTo>
                  <a:cubicBezTo>
                    <a:pt x="2410" y="58574"/>
                    <a:pt x="3275" y="58631"/>
                    <a:pt x="4143" y="58662"/>
                  </a:cubicBezTo>
                  <a:cubicBezTo>
                    <a:pt x="4267" y="58711"/>
                    <a:pt x="4390" y="58760"/>
                    <a:pt x="4517" y="58797"/>
                  </a:cubicBezTo>
                  <a:cubicBezTo>
                    <a:pt x="4549" y="58806"/>
                    <a:pt x="4579" y="58811"/>
                    <a:pt x="4608" y="58811"/>
                  </a:cubicBezTo>
                  <a:cubicBezTo>
                    <a:pt x="4706" y="58811"/>
                    <a:pt x="4782" y="58758"/>
                    <a:pt x="4829" y="58685"/>
                  </a:cubicBezTo>
                  <a:cubicBezTo>
                    <a:pt x="5253" y="58694"/>
                    <a:pt x="5679" y="58697"/>
                    <a:pt x="6104" y="58697"/>
                  </a:cubicBezTo>
                  <a:cubicBezTo>
                    <a:pt x="7282" y="58697"/>
                    <a:pt x="8460" y="58673"/>
                    <a:pt x="9622" y="58673"/>
                  </a:cubicBezTo>
                  <a:cubicBezTo>
                    <a:pt x="9831" y="58673"/>
                    <a:pt x="10041" y="58674"/>
                    <a:pt x="10249" y="58676"/>
                  </a:cubicBezTo>
                  <a:cubicBezTo>
                    <a:pt x="12029" y="58692"/>
                    <a:pt x="13808" y="58697"/>
                    <a:pt x="15587" y="58697"/>
                  </a:cubicBezTo>
                  <a:cubicBezTo>
                    <a:pt x="16811" y="58697"/>
                    <a:pt x="18034" y="58695"/>
                    <a:pt x="19258" y="58693"/>
                  </a:cubicBezTo>
                  <a:cubicBezTo>
                    <a:pt x="25610" y="58680"/>
                    <a:pt x="31963" y="58642"/>
                    <a:pt x="38314" y="58575"/>
                  </a:cubicBezTo>
                  <a:cubicBezTo>
                    <a:pt x="50762" y="58444"/>
                    <a:pt x="63207" y="58209"/>
                    <a:pt x="75651" y="57869"/>
                  </a:cubicBezTo>
                  <a:cubicBezTo>
                    <a:pt x="75753" y="57933"/>
                    <a:pt x="75875" y="57965"/>
                    <a:pt x="75997" y="57965"/>
                  </a:cubicBezTo>
                  <a:cubicBezTo>
                    <a:pt x="76255" y="57965"/>
                    <a:pt x="76513" y="57823"/>
                    <a:pt x="76585" y="57538"/>
                  </a:cubicBezTo>
                  <a:cubicBezTo>
                    <a:pt x="76668" y="57367"/>
                    <a:pt x="76677" y="57171"/>
                    <a:pt x="76610" y="56994"/>
                  </a:cubicBezTo>
                  <a:cubicBezTo>
                    <a:pt x="76695" y="47727"/>
                    <a:pt x="76782" y="38459"/>
                    <a:pt x="76869" y="29191"/>
                  </a:cubicBezTo>
                  <a:cubicBezTo>
                    <a:pt x="76954" y="19914"/>
                    <a:pt x="77386" y="10546"/>
                    <a:pt x="77006" y="1274"/>
                  </a:cubicBezTo>
                  <a:cubicBezTo>
                    <a:pt x="77324" y="946"/>
                    <a:pt x="77187" y="235"/>
                    <a:pt x="76591" y="229"/>
                  </a:cubicBezTo>
                  <a:cubicBezTo>
                    <a:pt x="66238" y="106"/>
                    <a:pt x="55885" y="74"/>
                    <a:pt x="45533" y="74"/>
                  </a:cubicBezTo>
                  <a:cubicBezTo>
                    <a:pt x="43221" y="74"/>
                    <a:pt x="40908" y="76"/>
                    <a:pt x="38596" y="78"/>
                  </a:cubicBezTo>
                  <a:cubicBezTo>
                    <a:pt x="32411" y="84"/>
                    <a:pt x="26225" y="94"/>
                    <a:pt x="20040" y="108"/>
                  </a:cubicBezTo>
                  <a:cubicBezTo>
                    <a:pt x="19935" y="108"/>
                    <a:pt x="19830" y="108"/>
                    <a:pt x="19725" y="108"/>
                  </a:cubicBezTo>
                  <a:cubicBezTo>
                    <a:pt x="16078" y="108"/>
                    <a:pt x="12393" y="0"/>
                    <a:pt x="87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 name="Google Shape;435;p44"/>
          <p:cNvSpPr txBox="1">
            <a:spLocks noGrp="1"/>
          </p:cNvSpPr>
          <p:nvPr>
            <p:ph type="subTitle" idx="4294967295"/>
          </p:nvPr>
        </p:nvSpPr>
        <p:spPr>
          <a:xfrm>
            <a:off x="1002325" y="2172550"/>
            <a:ext cx="2457000" cy="1190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rPr>
              <a:t>Despite being red, Mars is actually a cold place full of iron oxide dust</a:t>
            </a:r>
            <a:endParaRPr sz="1600">
              <a:solidFill>
                <a:schemeClr val="dk2"/>
              </a:solidFill>
            </a:endParaRPr>
          </a:p>
        </p:txBody>
      </p:sp>
      <p:pic>
        <p:nvPicPr>
          <p:cNvPr id="436" name="Google Shape;436;p44"/>
          <p:cNvPicPr preferRelativeResize="0"/>
          <p:nvPr/>
        </p:nvPicPr>
        <p:blipFill rotWithShape="1">
          <a:blip r:embed="rId4">
            <a:alphaModFix/>
          </a:blip>
          <a:srcRect t="16734" r="8892" b="18300"/>
          <a:stretch/>
        </p:blipFill>
        <p:spPr>
          <a:xfrm rot="10800000">
            <a:off x="62175" y="3766782"/>
            <a:ext cx="2036850" cy="846042"/>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40"/>
        <p:cNvGrpSpPr/>
        <p:nvPr/>
      </p:nvGrpSpPr>
      <p:grpSpPr>
        <a:xfrm>
          <a:off x="0" y="0"/>
          <a:ext cx="0" cy="0"/>
          <a:chOff x="0" y="0"/>
          <a:chExt cx="0" cy="0"/>
        </a:xfrm>
      </p:grpSpPr>
      <p:sp>
        <p:nvSpPr>
          <p:cNvPr id="441" name="Google Shape;441;p45"/>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Overview Diagram</a:t>
            </a:r>
            <a:endParaRPr/>
          </a:p>
        </p:txBody>
      </p:sp>
      <p:sp>
        <p:nvSpPr>
          <p:cNvPr id="442" name="Google Shape;442;p45"/>
          <p:cNvSpPr txBox="1">
            <a:spLocks noGrp="1"/>
          </p:cNvSpPr>
          <p:nvPr>
            <p:ph type="title" idx="4294967295"/>
          </p:nvPr>
        </p:nvSpPr>
        <p:spPr>
          <a:xfrm>
            <a:off x="1721275" y="2267675"/>
            <a:ext cx="1554000" cy="66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30%</a:t>
            </a:r>
            <a:endParaRPr>
              <a:solidFill>
                <a:schemeClr val="dk2"/>
              </a:solidFill>
            </a:endParaRPr>
          </a:p>
        </p:txBody>
      </p:sp>
      <p:sp>
        <p:nvSpPr>
          <p:cNvPr id="443" name="Google Shape;443;p45"/>
          <p:cNvSpPr txBox="1">
            <a:spLocks noGrp="1"/>
          </p:cNvSpPr>
          <p:nvPr>
            <p:ph type="subTitle" idx="4294967295"/>
          </p:nvPr>
        </p:nvSpPr>
        <p:spPr>
          <a:xfrm>
            <a:off x="771575"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Mercury is smallest one</a:t>
            </a:r>
            <a:endParaRPr sz="1400">
              <a:solidFill>
                <a:schemeClr val="dk2"/>
              </a:solidFill>
            </a:endParaRPr>
          </a:p>
        </p:txBody>
      </p:sp>
      <p:sp>
        <p:nvSpPr>
          <p:cNvPr id="444" name="Google Shape;444;p45"/>
          <p:cNvSpPr txBox="1">
            <a:spLocks noGrp="1"/>
          </p:cNvSpPr>
          <p:nvPr>
            <p:ph type="subTitle" idx="4294967295"/>
          </p:nvPr>
        </p:nvSpPr>
        <p:spPr>
          <a:xfrm>
            <a:off x="26284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Venus is the second one</a:t>
            </a:r>
            <a:endParaRPr sz="1400">
              <a:solidFill>
                <a:schemeClr val="dk2"/>
              </a:solidFill>
            </a:endParaRPr>
          </a:p>
        </p:txBody>
      </p:sp>
      <p:pic>
        <p:nvPicPr>
          <p:cNvPr id="445" name="Google Shape;445;p45"/>
          <p:cNvPicPr preferRelativeResize="0"/>
          <p:nvPr/>
        </p:nvPicPr>
        <p:blipFill>
          <a:blip r:embed="rId3">
            <a:alphaModFix amt="86000"/>
          </a:blip>
          <a:stretch>
            <a:fillRect/>
          </a:stretch>
        </p:blipFill>
        <p:spPr>
          <a:xfrm rot="729287">
            <a:off x="1914022" y="2153044"/>
            <a:ext cx="1168505" cy="837414"/>
          </a:xfrm>
          <a:prstGeom prst="rect">
            <a:avLst/>
          </a:prstGeom>
          <a:noFill/>
          <a:ln>
            <a:noFill/>
          </a:ln>
        </p:spPr>
      </p:pic>
      <p:pic>
        <p:nvPicPr>
          <p:cNvPr id="446" name="Google Shape;446;p45"/>
          <p:cNvPicPr preferRelativeResize="0"/>
          <p:nvPr/>
        </p:nvPicPr>
        <p:blipFill>
          <a:blip r:embed="rId3">
            <a:alphaModFix amt="86000"/>
          </a:blip>
          <a:stretch>
            <a:fillRect/>
          </a:stretch>
        </p:blipFill>
        <p:spPr>
          <a:xfrm rot="729296">
            <a:off x="6095864" y="1995375"/>
            <a:ext cx="1211373" cy="868148"/>
          </a:xfrm>
          <a:prstGeom prst="rect">
            <a:avLst/>
          </a:prstGeom>
          <a:noFill/>
          <a:ln>
            <a:noFill/>
          </a:ln>
        </p:spPr>
      </p:pic>
      <p:sp>
        <p:nvSpPr>
          <p:cNvPr id="447" name="Google Shape;447;p45"/>
          <p:cNvSpPr/>
          <p:nvPr/>
        </p:nvSpPr>
        <p:spPr>
          <a:xfrm>
            <a:off x="6364123" y="2137038"/>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5"/>
          <p:cNvSpPr txBox="1">
            <a:spLocks noGrp="1"/>
          </p:cNvSpPr>
          <p:nvPr>
            <p:ph type="subTitle" idx="4294967295"/>
          </p:nvPr>
        </p:nvSpPr>
        <p:spPr>
          <a:xfrm>
            <a:off x="504850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Mars is a cold place</a:t>
            </a:r>
            <a:endParaRPr sz="1400">
              <a:solidFill>
                <a:schemeClr val="dk2"/>
              </a:solidFill>
            </a:endParaRPr>
          </a:p>
        </p:txBody>
      </p:sp>
      <p:sp>
        <p:nvSpPr>
          <p:cNvPr id="449" name="Google Shape;449;p45"/>
          <p:cNvSpPr txBox="1">
            <a:spLocks noGrp="1"/>
          </p:cNvSpPr>
          <p:nvPr>
            <p:ph type="subTitle" idx="4294967295"/>
          </p:nvPr>
        </p:nvSpPr>
        <p:spPr>
          <a:xfrm>
            <a:off x="68577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Saturn has rings</a:t>
            </a:r>
            <a:endParaRPr sz="1400">
              <a:solidFill>
                <a:schemeClr val="dk2"/>
              </a:solidFill>
            </a:endParaRPr>
          </a:p>
        </p:txBody>
      </p:sp>
      <p:pic>
        <p:nvPicPr>
          <p:cNvPr id="450" name="Google Shape;450;p45"/>
          <p:cNvPicPr preferRelativeResize="0"/>
          <p:nvPr/>
        </p:nvPicPr>
        <p:blipFill>
          <a:blip r:embed="rId4">
            <a:alphaModFix amt="80000"/>
          </a:blip>
          <a:stretch>
            <a:fillRect/>
          </a:stretch>
        </p:blipFill>
        <p:spPr>
          <a:xfrm rot="3109567">
            <a:off x="3009584" y="2963526"/>
            <a:ext cx="539481" cy="250849"/>
          </a:xfrm>
          <a:prstGeom prst="rect">
            <a:avLst/>
          </a:prstGeom>
          <a:noFill/>
          <a:ln>
            <a:noFill/>
          </a:ln>
        </p:spPr>
      </p:pic>
      <p:pic>
        <p:nvPicPr>
          <p:cNvPr id="451" name="Google Shape;451;p45"/>
          <p:cNvPicPr preferRelativeResize="0"/>
          <p:nvPr/>
        </p:nvPicPr>
        <p:blipFill>
          <a:blip r:embed="rId4">
            <a:alphaModFix amt="80000"/>
          </a:blip>
          <a:stretch>
            <a:fillRect/>
          </a:stretch>
        </p:blipFill>
        <p:spPr>
          <a:xfrm rot="-3109567" flipH="1">
            <a:off x="1447484" y="2963526"/>
            <a:ext cx="539481" cy="250849"/>
          </a:xfrm>
          <a:prstGeom prst="rect">
            <a:avLst/>
          </a:prstGeom>
          <a:noFill/>
          <a:ln>
            <a:noFill/>
          </a:ln>
        </p:spPr>
      </p:pic>
      <p:pic>
        <p:nvPicPr>
          <p:cNvPr id="452" name="Google Shape;452;p45"/>
          <p:cNvPicPr preferRelativeResize="0"/>
          <p:nvPr/>
        </p:nvPicPr>
        <p:blipFill>
          <a:blip r:embed="rId4">
            <a:alphaModFix amt="80000"/>
          </a:blip>
          <a:stretch>
            <a:fillRect/>
          </a:stretch>
        </p:blipFill>
        <p:spPr>
          <a:xfrm rot="3109567">
            <a:off x="7212859" y="2963526"/>
            <a:ext cx="539481" cy="250849"/>
          </a:xfrm>
          <a:prstGeom prst="rect">
            <a:avLst/>
          </a:prstGeom>
          <a:noFill/>
          <a:ln>
            <a:noFill/>
          </a:ln>
        </p:spPr>
      </p:pic>
      <p:pic>
        <p:nvPicPr>
          <p:cNvPr id="453" name="Google Shape;453;p45"/>
          <p:cNvPicPr preferRelativeResize="0"/>
          <p:nvPr/>
        </p:nvPicPr>
        <p:blipFill>
          <a:blip r:embed="rId4">
            <a:alphaModFix amt="80000"/>
          </a:blip>
          <a:stretch>
            <a:fillRect/>
          </a:stretch>
        </p:blipFill>
        <p:spPr>
          <a:xfrm rot="-3109567" flipH="1">
            <a:off x="5650759" y="2963526"/>
            <a:ext cx="539481" cy="250849"/>
          </a:xfrm>
          <a:prstGeom prst="rect">
            <a:avLst/>
          </a:prstGeom>
          <a:noFill/>
          <a:ln>
            <a:noFill/>
          </a:ln>
        </p:spPr>
      </p:pic>
      <p:pic>
        <p:nvPicPr>
          <p:cNvPr id="454" name="Google Shape;454;p45"/>
          <p:cNvPicPr preferRelativeResize="0"/>
          <p:nvPr/>
        </p:nvPicPr>
        <p:blipFill rotWithShape="1">
          <a:blip r:embed="rId5">
            <a:alphaModFix amt="71000"/>
          </a:blip>
          <a:srcRect r="53187"/>
          <a:stretch/>
        </p:blipFill>
        <p:spPr>
          <a:xfrm rot="34">
            <a:off x="3707032" y="2192629"/>
            <a:ext cx="860026" cy="758217"/>
          </a:xfrm>
          <a:prstGeom prst="rect">
            <a:avLst/>
          </a:prstGeom>
          <a:noFill/>
          <a:ln>
            <a:noFill/>
          </a:ln>
        </p:spPr>
      </p:pic>
      <p:pic>
        <p:nvPicPr>
          <p:cNvPr id="455" name="Google Shape;455;p45"/>
          <p:cNvPicPr preferRelativeResize="0"/>
          <p:nvPr/>
        </p:nvPicPr>
        <p:blipFill rotWithShape="1">
          <a:blip r:embed="rId5">
            <a:alphaModFix amt="71000"/>
          </a:blip>
          <a:srcRect l="101335" r="53189"/>
          <a:stretch/>
        </p:blipFill>
        <p:spPr>
          <a:xfrm rot="35" flipH="1">
            <a:off x="4581853" y="2192630"/>
            <a:ext cx="1001749" cy="75821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59"/>
        <p:cNvGrpSpPr/>
        <p:nvPr/>
      </p:nvGrpSpPr>
      <p:grpSpPr>
        <a:xfrm>
          <a:off x="0" y="0"/>
          <a:ext cx="0" cy="0"/>
          <a:chOff x="0" y="0"/>
          <a:chExt cx="0" cy="0"/>
        </a:xfrm>
      </p:grpSpPr>
      <p:grpSp>
        <p:nvGrpSpPr>
          <p:cNvPr id="460" name="Google Shape;460;p46"/>
          <p:cNvGrpSpPr/>
          <p:nvPr/>
        </p:nvGrpSpPr>
        <p:grpSpPr>
          <a:xfrm>
            <a:off x="1542780" y="1540140"/>
            <a:ext cx="4425733" cy="2910245"/>
            <a:chOff x="235800" y="830650"/>
            <a:chExt cx="6978450" cy="4588844"/>
          </a:xfrm>
        </p:grpSpPr>
        <p:sp>
          <p:nvSpPr>
            <p:cNvPr id="461" name="Google Shape;461;p4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 name="Google Shape;467;p46"/>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Locations</a:t>
            </a:r>
            <a:endParaRPr/>
          </a:p>
        </p:txBody>
      </p:sp>
      <p:sp>
        <p:nvSpPr>
          <p:cNvPr id="468" name="Google Shape;468;p46"/>
          <p:cNvSpPr/>
          <p:nvPr/>
        </p:nvSpPr>
        <p:spPr>
          <a:xfrm>
            <a:off x="1740079" y="2400253"/>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6"/>
          <p:cNvSpPr/>
          <p:nvPr/>
        </p:nvSpPr>
        <p:spPr>
          <a:xfrm>
            <a:off x="2514551" y="2700929"/>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6"/>
          <p:cNvSpPr/>
          <p:nvPr/>
        </p:nvSpPr>
        <p:spPr>
          <a:xfrm>
            <a:off x="2879008" y="369407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6"/>
          <p:cNvSpPr/>
          <p:nvPr/>
        </p:nvSpPr>
        <p:spPr>
          <a:xfrm>
            <a:off x="3398360" y="3110943"/>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6"/>
          <p:cNvSpPr/>
          <p:nvPr/>
        </p:nvSpPr>
        <p:spPr>
          <a:xfrm>
            <a:off x="3753706" y="2618927"/>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6"/>
          <p:cNvSpPr/>
          <p:nvPr/>
        </p:nvSpPr>
        <p:spPr>
          <a:xfrm>
            <a:off x="5320873" y="361207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6"/>
          <p:cNvSpPr/>
          <p:nvPr/>
        </p:nvSpPr>
        <p:spPr>
          <a:xfrm>
            <a:off x="4063495" y="356651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6"/>
          <p:cNvSpPr txBox="1">
            <a:spLocks noGrp="1"/>
          </p:cNvSpPr>
          <p:nvPr>
            <p:ph type="subTitle" idx="4294967295"/>
          </p:nvPr>
        </p:nvSpPr>
        <p:spPr>
          <a:xfrm>
            <a:off x="6685308" y="30155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Mars is a cold place</a:t>
            </a:r>
            <a:endParaRPr sz="1400">
              <a:solidFill>
                <a:schemeClr val="dk2"/>
              </a:solidFill>
            </a:endParaRPr>
          </a:p>
        </p:txBody>
      </p:sp>
      <p:sp>
        <p:nvSpPr>
          <p:cNvPr id="476" name="Google Shape;476;p46"/>
          <p:cNvSpPr txBox="1">
            <a:spLocks noGrp="1"/>
          </p:cNvSpPr>
          <p:nvPr>
            <p:ph type="subTitle" idx="4294967295"/>
          </p:nvPr>
        </p:nvSpPr>
        <p:spPr>
          <a:xfrm>
            <a:off x="6685320" y="22571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Saturn has rings</a:t>
            </a:r>
            <a:endParaRPr sz="1400">
              <a:solidFill>
                <a:schemeClr val="dk2"/>
              </a:solidFill>
            </a:endParaRPr>
          </a:p>
        </p:txBody>
      </p:sp>
      <p:sp>
        <p:nvSpPr>
          <p:cNvPr id="477" name="Google Shape;477;p46"/>
          <p:cNvSpPr/>
          <p:nvPr/>
        </p:nvSpPr>
        <p:spPr>
          <a:xfrm>
            <a:off x="6390398" y="322642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6"/>
          <p:cNvSpPr/>
          <p:nvPr/>
        </p:nvSpPr>
        <p:spPr>
          <a:xfrm>
            <a:off x="6390420" y="2462389"/>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2"/>
        <p:cNvGrpSpPr/>
        <p:nvPr/>
      </p:nvGrpSpPr>
      <p:grpSpPr>
        <a:xfrm>
          <a:off x="0" y="0"/>
          <a:ext cx="0" cy="0"/>
          <a:chOff x="0" y="0"/>
          <a:chExt cx="0" cy="0"/>
        </a:xfrm>
      </p:grpSpPr>
      <p:sp>
        <p:nvSpPr>
          <p:cNvPr id="483" name="Google Shape;483;p47"/>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Reinforces the Concept</a:t>
            </a:r>
            <a:endParaRPr/>
          </a:p>
        </p:txBody>
      </p:sp>
      <p:sp>
        <p:nvSpPr>
          <p:cNvPr id="484" name="Google Shape;484;p47"/>
          <p:cNvSpPr/>
          <p:nvPr/>
        </p:nvSpPr>
        <p:spPr>
          <a:xfrm rot="785759">
            <a:off x="6374688" y="1763790"/>
            <a:ext cx="1699276" cy="74075"/>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88"/>
        <p:cNvGrpSpPr/>
        <p:nvPr/>
      </p:nvGrpSpPr>
      <p:grpSpPr>
        <a:xfrm>
          <a:off x="0" y="0"/>
          <a:ext cx="0" cy="0"/>
          <a:chOff x="0" y="0"/>
          <a:chExt cx="0" cy="0"/>
        </a:xfrm>
      </p:grpSpPr>
      <p:sp>
        <p:nvSpPr>
          <p:cNvPr id="489" name="Google Shape;489;p48"/>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Data Review</a:t>
            </a:r>
            <a:endParaRPr/>
          </a:p>
        </p:txBody>
      </p:sp>
      <p:graphicFrame>
        <p:nvGraphicFramePr>
          <p:cNvPr id="490" name="Google Shape;490;p48"/>
          <p:cNvGraphicFramePr/>
          <p:nvPr/>
        </p:nvGraphicFramePr>
        <p:xfrm>
          <a:off x="1068863" y="2000250"/>
          <a:ext cx="2767650" cy="2148825"/>
        </p:xfrm>
        <a:graphic>
          <a:graphicData uri="http://schemas.openxmlformats.org/drawingml/2006/table">
            <a:tbl>
              <a:tblPr>
                <a:noFill/>
                <a:tableStyleId>{86C658AE-3405-4681-BD1F-80C016F9BD0C}</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0.3</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1.2</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4.5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1.4</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0.6</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7.8</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491" name="Google Shape;491;p48"/>
          <p:cNvGraphicFramePr/>
          <p:nvPr/>
        </p:nvGraphicFramePr>
        <p:xfrm>
          <a:off x="5307488" y="2000250"/>
          <a:ext cx="2767650" cy="2148825"/>
        </p:xfrm>
        <a:graphic>
          <a:graphicData uri="http://schemas.openxmlformats.org/drawingml/2006/table">
            <a:tbl>
              <a:tblPr>
                <a:noFill/>
                <a:tableStyleId>{86C658AE-3405-4681-BD1F-80C016F9BD0C}</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2.5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6.9</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1.6</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3.5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7.7</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1.8</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pic>
        <p:nvPicPr>
          <p:cNvPr id="492" name="Google Shape;492;p48"/>
          <p:cNvPicPr preferRelativeResize="0"/>
          <p:nvPr/>
        </p:nvPicPr>
        <p:blipFill rotWithShape="1">
          <a:blip r:embed="rId3">
            <a:alphaModFix/>
          </a:blip>
          <a:srcRect t="16734" r="8892" b="18300"/>
          <a:stretch/>
        </p:blipFill>
        <p:spPr>
          <a:xfrm rot="-5400000">
            <a:off x="6978563" y="385862"/>
            <a:ext cx="1711050" cy="710725"/>
          </a:xfrm>
          <a:prstGeom prst="rect">
            <a:avLst/>
          </a:prstGeom>
          <a:noFill/>
          <a:ln>
            <a:noFill/>
          </a:ln>
        </p:spPr>
      </p:pic>
      <p:pic>
        <p:nvPicPr>
          <p:cNvPr id="493" name="Google Shape;493;p48"/>
          <p:cNvPicPr preferRelativeResize="0"/>
          <p:nvPr/>
        </p:nvPicPr>
        <p:blipFill rotWithShape="1">
          <a:blip r:embed="rId3">
            <a:alphaModFix/>
          </a:blip>
          <a:srcRect t="16734" r="8892" b="18300"/>
          <a:stretch/>
        </p:blipFill>
        <p:spPr>
          <a:xfrm rot="-5400000">
            <a:off x="7452388" y="385862"/>
            <a:ext cx="1711050" cy="71072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93"/>
        <p:cNvGrpSpPr/>
        <p:nvPr/>
      </p:nvGrpSpPr>
      <p:grpSpPr>
        <a:xfrm>
          <a:off x="0" y="0"/>
          <a:ext cx="0" cy="0"/>
          <a:chOff x="0" y="0"/>
          <a:chExt cx="0" cy="0"/>
        </a:xfrm>
      </p:grpSpPr>
      <p:sp>
        <p:nvSpPr>
          <p:cNvPr id="194" name="Google Shape;194;p31"/>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195" name="Google Shape;195;p31"/>
          <p:cNvSpPr/>
          <p:nvPr/>
        </p:nvSpPr>
        <p:spPr>
          <a:xfrm>
            <a:off x="7639575" y="711175"/>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1"/>
          <p:cNvSpPr/>
          <p:nvPr/>
        </p:nvSpPr>
        <p:spPr>
          <a:xfrm>
            <a:off x="7125750" y="544900"/>
            <a:ext cx="564034" cy="445373"/>
          </a:xfrm>
          <a:custGeom>
            <a:avLst/>
            <a:gdLst/>
            <a:ahLst/>
            <a:cxnLst/>
            <a:rect l="l" t="t" r="r" b="b"/>
            <a:pathLst>
              <a:path w="39020" h="30811" extrusionOk="0">
                <a:moveTo>
                  <a:pt x="30681" y="3474"/>
                </a:moveTo>
                <a:cubicBezTo>
                  <a:pt x="32090" y="5955"/>
                  <a:pt x="33478" y="8448"/>
                  <a:pt x="34883" y="10930"/>
                </a:cubicBezTo>
                <a:cubicBezTo>
                  <a:pt x="35369" y="11788"/>
                  <a:pt x="35855" y="12647"/>
                  <a:pt x="36340" y="13505"/>
                </a:cubicBezTo>
                <a:cubicBezTo>
                  <a:pt x="34784" y="12409"/>
                  <a:pt x="33095" y="11459"/>
                  <a:pt x="31412" y="10597"/>
                </a:cubicBezTo>
                <a:cubicBezTo>
                  <a:pt x="29978" y="9864"/>
                  <a:pt x="28301" y="8917"/>
                  <a:pt x="26670" y="8527"/>
                </a:cubicBezTo>
                <a:cubicBezTo>
                  <a:pt x="27959" y="6807"/>
                  <a:pt x="29296" y="5122"/>
                  <a:pt x="30681" y="3474"/>
                </a:cubicBezTo>
                <a:close/>
                <a:moveTo>
                  <a:pt x="29411" y="1254"/>
                </a:moveTo>
                <a:cubicBezTo>
                  <a:pt x="29708" y="1768"/>
                  <a:pt x="30001" y="2286"/>
                  <a:pt x="30296" y="2802"/>
                </a:cubicBezTo>
                <a:cubicBezTo>
                  <a:pt x="30250" y="2825"/>
                  <a:pt x="30209" y="2858"/>
                  <a:pt x="30176" y="2898"/>
                </a:cubicBezTo>
                <a:cubicBezTo>
                  <a:pt x="28464" y="4922"/>
                  <a:pt x="26824" y="7005"/>
                  <a:pt x="25256" y="9144"/>
                </a:cubicBezTo>
                <a:cubicBezTo>
                  <a:pt x="24435" y="10273"/>
                  <a:pt x="23639" y="11420"/>
                  <a:pt x="22870" y="12586"/>
                </a:cubicBezTo>
                <a:cubicBezTo>
                  <a:pt x="22370" y="13341"/>
                  <a:pt x="21985" y="14172"/>
                  <a:pt x="21048" y="14438"/>
                </a:cubicBezTo>
                <a:cubicBezTo>
                  <a:pt x="20343" y="14637"/>
                  <a:pt x="19521" y="14657"/>
                  <a:pt x="18799" y="14757"/>
                </a:cubicBezTo>
                <a:cubicBezTo>
                  <a:pt x="15724" y="15183"/>
                  <a:pt x="12643" y="15575"/>
                  <a:pt x="9548" y="15813"/>
                </a:cubicBezTo>
                <a:cubicBezTo>
                  <a:pt x="6956" y="16012"/>
                  <a:pt x="4377" y="15977"/>
                  <a:pt x="1788" y="16009"/>
                </a:cubicBezTo>
                <a:cubicBezTo>
                  <a:pt x="1837" y="15879"/>
                  <a:pt x="1855" y="15736"/>
                  <a:pt x="1816" y="15615"/>
                </a:cubicBezTo>
                <a:cubicBezTo>
                  <a:pt x="1798" y="15556"/>
                  <a:pt x="1778" y="15497"/>
                  <a:pt x="1759" y="15438"/>
                </a:cubicBezTo>
                <a:cubicBezTo>
                  <a:pt x="1745" y="15392"/>
                  <a:pt x="1726" y="15347"/>
                  <a:pt x="1703" y="15306"/>
                </a:cubicBezTo>
                <a:cubicBezTo>
                  <a:pt x="10986" y="10717"/>
                  <a:pt x="20120" y="5833"/>
                  <a:pt x="29411" y="1254"/>
                </a:cubicBezTo>
                <a:close/>
                <a:moveTo>
                  <a:pt x="26395" y="8892"/>
                </a:moveTo>
                <a:cubicBezTo>
                  <a:pt x="28004" y="9838"/>
                  <a:pt x="29911" y="10434"/>
                  <a:pt x="31549" y="11326"/>
                </a:cubicBezTo>
                <a:cubicBezTo>
                  <a:pt x="33390" y="12329"/>
                  <a:pt x="35083" y="13505"/>
                  <a:pt x="36814" y="14674"/>
                </a:cubicBezTo>
                <a:cubicBezTo>
                  <a:pt x="36810" y="14693"/>
                  <a:pt x="36810" y="14712"/>
                  <a:pt x="36805" y="14732"/>
                </a:cubicBezTo>
                <a:cubicBezTo>
                  <a:pt x="36673" y="15199"/>
                  <a:pt x="36153" y="15305"/>
                  <a:pt x="35745" y="15521"/>
                </a:cubicBezTo>
                <a:cubicBezTo>
                  <a:pt x="33939" y="16469"/>
                  <a:pt x="32140" y="17429"/>
                  <a:pt x="30339" y="18384"/>
                </a:cubicBezTo>
                <a:lnTo>
                  <a:pt x="10312" y="29005"/>
                </a:lnTo>
                <a:cubicBezTo>
                  <a:pt x="10650" y="26988"/>
                  <a:pt x="10593" y="24814"/>
                  <a:pt x="10861" y="22800"/>
                </a:cubicBezTo>
                <a:cubicBezTo>
                  <a:pt x="11148" y="20642"/>
                  <a:pt x="11717" y="18486"/>
                  <a:pt x="11935" y="16319"/>
                </a:cubicBezTo>
                <a:cubicBezTo>
                  <a:pt x="14570" y="16042"/>
                  <a:pt x="17185" y="15652"/>
                  <a:pt x="19712" y="15320"/>
                </a:cubicBezTo>
                <a:cubicBezTo>
                  <a:pt x="20602" y="15204"/>
                  <a:pt x="21612" y="15215"/>
                  <a:pt x="22318" y="14591"/>
                </a:cubicBezTo>
                <a:cubicBezTo>
                  <a:pt x="23239" y="13777"/>
                  <a:pt x="23839" y="12448"/>
                  <a:pt x="24543" y="11446"/>
                </a:cubicBezTo>
                <a:cubicBezTo>
                  <a:pt x="25149" y="10585"/>
                  <a:pt x="25769" y="9736"/>
                  <a:pt x="26395" y="8892"/>
                </a:cubicBezTo>
                <a:close/>
                <a:moveTo>
                  <a:pt x="11565" y="16355"/>
                </a:moveTo>
                <a:cubicBezTo>
                  <a:pt x="10848" y="18447"/>
                  <a:pt x="10590" y="20799"/>
                  <a:pt x="10286" y="22960"/>
                </a:cubicBezTo>
                <a:cubicBezTo>
                  <a:pt x="10010" y="24932"/>
                  <a:pt x="9540" y="27177"/>
                  <a:pt x="9673" y="29206"/>
                </a:cubicBezTo>
                <a:cubicBezTo>
                  <a:pt x="8215" y="27203"/>
                  <a:pt x="6825" y="25154"/>
                  <a:pt x="5529" y="23041"/>
                </a:cubicBezTo>
                <a:cubicBezTo>
                  <a:pt x="4815" y="21877"/>
                  <a:pt x="4127" y="20697"/>
                  <a:pt x="3466" y="19503"/>
                </a:cubicBezTo>
                <a:cubicBezTo>
                  <a:pt x="3136" y="18907"/>
                  <a:pt x="2811" y="18305"/>
                  <a:pt x="2495" y="17701"/>
                </a:cubicBezTo>
                <a:cubicBezTo>
                  <a:pt x="2372" y="17469"/>
                  <a:pt x="2008" y="16935"/>
                  <a:pt x="1782" y="16461"/>
                </a:cubicBezTo>
                <a:lnTo>
                  <a:pt x="1782" y="16461"/>
                </a:lnTo>
                <a:cubicBezTo>
                  <a:pt x="3104" y="16615"/>
                  <a:pt x="4445" y="16680"/>
                  <a:pt x="5796" y="16680"/>
                </a:cubicBezTo>
                <a:cubicBezTo>
                  <a:pt x="7709" y="16680"/>
                  <a:pt x="9641" y="16549"/>
                  <a:pt x="11565" y="16355"/>
                </a:cubicBezTo>
                <a:close/>
                <a:moveTo>
                  <a:pt x="29638" y="1"/>
                </a:moveTo>
                <a:cubicBezTo>
                  <a:pt x="29542" y="1"/>
                  <a:pt x="29444" y="23"/>
                  <a:pt x="29354" y="67"/>
                </a:cubicBezTo>
                <a:cubicBezTo>
                  <a:pt x="19808" y="4672"/>
                  <a:pt x="10218" y="9366"/>
                  <a:pt x="1071" y="14724"/>
                </a:cubicBezTo>
                <a:cubicBezTo>
                  <a:pt x="965" y="14785"/>
                  <a:pt x="908" y="14870"/>
                  <a:pt x="886" y="14959"/>
                </a:cubicBezTo>
                <a:cubicBezTo>
                  <a:pt x="700" y="14987"/>
                  <a:pt x="517" y="15082"/>
                  <a:pt x="443" y="15256"/>
                </a:cubicBezTo>
                <a:cubicBezTo>
                  <a:pt x="1" y="16298"/>
                  <a:pt x="752" y="17207"/>
                  <a:pt x="1237" y="18139"/>
                </a:cubicBezTo>
                <a:cubicBezTo>
                  <a:pt x="1987" y="19577"/>
                  <a:pt x="2773" y="20994"/>
                  <a:pt x="3599" y="22390"/>
                </a:cubicBezTo>
                <a:cubicBezTo>
                  <a:pt x="5248" y="25185"/>
                  <a:pt x="7051" y="27880"/>
                  <a:pt x="8980" y="30488"/>
                </a:cubicBezTo>
                <a:cubicBezTo>
                  <a:pt x="9128" y="30689"/>
                  <a:pt x="9332" y="30810"/>
                  <a:pt x="9556" y="30810"/>
                </a:cubicBezTo>
                <a:cubicBezTo>
                  <a:pt x="9661" y="30810"/>
                  <a:pt x="9771" y="30783"/>
                  <a:pt x="9882" y="30724"/>
                </a:cubicBezTo>
                <a:lnTo>
                  <a:pt x="33215" y="18348"/>
                </a:lnTo>
                <a:cubicBezTo>
                  <a:pt x="34116" y="17871"/>
                  <a:pt x="35016" y="17394"/>
                  <a:pt x="35917" y="16917"/>
                </a:cubicBezTo>
                <a:cubicBezTo>
                  <a:pt x="36568" y="16569"/>
                  <a:pt x="37474" y="16245"/>
                  <a:pt x="37968" y="15675"/>
                </a:cubicBezTo>
                <a:cubicBezTo>
                  <a:pt x="39019" y="14464"/>
                  <a:pt x="37236" y="12516"/>
                  <a:pt x="36631" y="11474"/>
                </a:cubicBezTo>
                <a:cubicBezTo>
                  <a:pt x="34460" y="7732"/>
                  <a:pt x="32244" y="4018"/>
                  <a:pt x="30100" y="262"/>
                </a:cubicBezTo>
                <a:cubicBezTo>
                  <a:pt x="29998" y="84"/>
                  <a:pt x="29822" y="1"/>
                  <a:pt x="29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1"/>
          <p:cNvSpPr txBox="1">
            <a:spLocks noGrp="1"/>
          </p:cNvSpPr>
          <p:nvPr>
            <p:ph type="title"/>
          </p:nvPr>
        </p:nvSpPr>
        <p:spPr>
          <a:xfrm>
            <a:off x="907470" y="1705233"/>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Overview</a:t>
            </a:r>
            <a:endParaRPr/>
          </a:p>
        </p:txBody>
      </p:sp>
      <p:sp>
        <p:nvSpPr>
          <p:cNvPr id="198" name="Google Shape;198;p31"/>
          <p:cNvSpPr txBox="1">
            <a:spLocks noGrp="1"/>
          </p:cNvSpPr>
          <p:nvPr>
            <p:ph type="subTitle" idx="1"/>
          </p:nvPr>
        </p:nvSpPr>
        <p:spPr>
          <a:xfrm>
            <a:off x="929350" y="2161275"/>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Describe here the topic of the section</a:t>
            </a:r>
            <a:endParaRPr/>
          </a:p>
        </p:txBody>
      </p:sp>
      <p:sp>
        <p:nvSpPr>
          <p:cNvPr id="199" name="Google Shape;199;p31"/>
          <p:cNvSpPr txBox="1">
            <a:spLocks noGrp="1"/>
          </p:cNvSpPr>
          <p:nvPr>
            <p:ph type="title" idx="2"/>
          </p:nvPr>
        </p:nvSpPr>
        <p:spPr>
          <a:xfrm>
            <a:off x="5318730" y="1705233"/>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Assignment</a:t>
            </a:r>
            <a:endParaRPr/>
          </a:p>
        </p:txBody>
      </p:sp>
      <p:sp>
        <p:nvSpPr>
          <p:cNvPr id="200" name="Google Shape;200;p31"/>
          <p:cNvSpPr txBox="1">
            <a:spLocks noGrp="1"/>
          </p:cNvSpPr>
          <p:nvPr>
            <p:ph type="subTitle" idx="3"/>
          </p:nvPr>
        </p:nvSpPr>
        <p:spPr>
          <a:xfrm>
            <a:off x="5340612" y="2161275"/>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Describe here the topic of the section</a:t>
            </a:r>
            <a:endParaRPr/>
          </a:p>
          <a:p>
            <a:pPr marL="0" lvl="0" indent="0" algn="ctr" rtl="0">
              <a:spcBef>
                <a:spcPts val="0"/>
              </a:spcBef>
              <a:spcAft>
                <a:spcPts val="0"/>
              </a:spcAft>
              <a:buNone/>
            </a:pPr>
            <a:endParaRPr/>
          </a:p>
        </p:txBody>
      </p:sp>
      <p:sp>
        <p:nvSpPr>
          <p:cNvPr id="201" name="Google Shape;201;p31"/>
          <p:cNvSpPr txBox="1">
            <a:spLocks noGrp="1"/>
          </p:cNvSpPr>
          <p:nvPr>
            <p:ph type="title" idx="4"/>
          </p:nvPr>
        </p:nvSpPr>
        <p:spPr>
          <a:xfrm>
            <a:off x="907470" y="3221098"/>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Topic Features</a:t>
            </a:r>
            <a:endParaRPr/>
          </a:p>
        </p:txBody>
      </p:sp>
      <p:sp>
        <p:nvSpPr>
          <p:cNvPr id="202" name="Google Shape;202;p31"/>
          <p:cNvSpPr txBox="1">
            <a:spLocks noGrp="1"/>
          </p:cNvSpPr>
          <p:nvPr>
            <p:ph type="subTitle" idx="5"/>
          </p:nvPr>
        </p:nvSpPr>
        <p:spPr>
          <a:xfrm>
            <a:off x="929350" y="3685875"/>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Describe here the topic of the section</a:t>
            </a:r>
            <a:endParaRPr/>
          </a:p>
          <a:p>
            <a:pPr marL="0" lvl="0" indent="0" algn="ctr" rtl="0">
              <a:spcBef>
                <a:spcPts val="0"/>
              </a:spcBef>
              <a:spcAft>
                <a:spcPts val="0"/>
              </a:spcAft>
              <a:buNone/>
            </a:pPr>
            <a:endParaRPr/>
          </a:p>
        </p:txBody>
      </p:sp>
      <p:sp>
        <p:nvSpPr>
          <p:cNvPr id="203" name="Google Shape;203;p31"/>
          <p:cNvSpPr txBox="1">
            <a:spLocks noGrp="1"/>
          </p:cNvSpPr>
          <p:nvPr>
            <p:ph type="title" idx="6"/>
          </p:nvPr>
        </p:nvSpPr>
        <p:spPr>
          <a:xfrm>
            <a:off x="5318730" y="3221098"/>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About the Topic</a:t>
            </a:r>
            <a:endParaRPr/>
          </a:p>
        </p:txBody>
      </p:sp>
      <p:sp>
        <p:nvSpPr>
          <p:cNvPr id="204" name="Google Shape;204;p31"/>
          <p:cNvSpPr txBox="1">
            <a:spLocks noGrp="1"/>
          </p:cNvSpPr>
          <p:nvPr>
            <p:ph type="subTitle" idx="7"/>
          </p:nvPr>
        </p:nvSpPr>
        <p:spPr>
          <a:xfrm>
            <a:off x="5340612" y="3685874"/>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Describe here the topic of the section</a:t>
            </a:r>
            <a:endParaRPr/>
          </a:p>
          <a:p>
            <a:pPr marL="0" lvl="0" indent="0" algn="ctr" rtl="0">
              <a:spcBef>
                <a:spcPts val="0"/>
              </a:spcBef>
              <a:spcAft>
                <a:spcPts val="0"/>
              </a:spcAft>
              <a:buNone/>
            </a:pPr>
            <a:endParaRPr/>
          </a:p>
        </p:txBody>
      </p:sp>
      <p:pic>
        <p:nvPicPr>
          <p:cNvPr id="205" name="Google Shape;205;p31"/>
          <p:cNvPicPr preferRelativeResize="0"/>
          <p:nvPr/>
        </p:nvPicPr>
        <p:blipFill>
          <a:blip r:embed="rId3">
            <a:alphaModFix amt="80000"/>
          </a:blip>
          <a:stretch>
            <a:fillRect/>
          </a:stretch>
        </p:blipFill>
        <p:spPr>
          <a:xfrm rot="-8782544" flipH="1">
            <a:off x="2490549" y="1039473"/>
            <a:ext cx="1124399" cy="510031"/>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97"/>
        <p:cNvGrpSpPr/>
        <p:nvPr/>
      </p:nvGrpSpPr>
      <p:grpSpPr>
        <a:xfrm>
          <a:off x="0" y="0"/>
          <a:ext cx="0" cy="0"/>
          <a:chOff x="0" y="0"/>
          <a:chExt cx="0" cy="0"/>
        </a:xfrm>
      </p:grpSpPr>
      <p:sp>
        <p:nvSpPr>
          <p:cNvPr id="498" name="Google Shape;498;p49"/>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 of Concepts</a:t>
            </a:r>
            <a:endParaRPr/>
          </a:p>
        </p:txBody>
      </p:sp>
      <p:sp>
        <p:nvSpPr>
          <p:cNvPr id="499" name="Google Shape;499;p49"/>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00" name="Google Shape;500;p49"/>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a:t>
            </a:r>
            <a:endParaRPr/>
          </a:p>
          <a:p>
            <a:pPr marL="0" lvl="0" indent="0" algn="ctr" rtl="0">
              <a:spcBef>
                <a:spcPts val="0"/>
              </a:spcBef>
              <a:spcAft>
                <a:spcPts val="0"/>
              </a:spcAft>
              <a:buNone/>
            </a:pPr>
            <a:r>
              <a:rPr lang="en"/>
              <a:t>Smallest planet</a:t>
            </a:r>
            <a:endParaRPr/>
          </a:p>
        </p:txBody>
      </p:sp>
      <p:sp>
        <p:nvSpPr>
          <p:cNvPr id="501" name="Google Shape;501;p49"/>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02" name="Google Shape;502;p49"/>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a:t>
            </a:r>
            <a:endParaRPr/>
          </a:p>
          <a:p>
            <a:pPr marL="0" lvl="0" indent="0" algn="ctr" rtl="0">
              <a:spcBef>
                <a:spcPts val="0"/>
              </a:spcBef>
              <a:spcAft>
                <a:spcPts val="0"/>
              </a:spcAft>
              <a:buNone/>
            </a:pPr>
            <a:r>
              <a:rPr lang="en"/>
              <a:t>beautiful name</a:t>
            </a:r>
            <a:endParaRPr/>
          </a:p>
        </p:txBody>
      </p:sp>
      <p:sp>
        <p:nvSpPr>
          <p:cNvPr id="503" name="Google Shape;503;p49"/>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504" name="Google Shape;504;p49"/>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Mars is actually a cold place</a:t>
            </a:r>
            <a:endParaRPr/>
          </a:p>
        </p:txBody>
      </p:sp>
      <p:sp>
        <p:nvSpPr>
          <p:cNvPr id="505" name="Google Shape;505;p49"/>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506" name="Google Shape;506;p49"/>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a giant and the biggest one</a:t>
            </a:r>
            <a:endParaRPr/>
          </a:p>
          <a:p>
            <a:pPr marL="0" lvl="0" indent="0" algn="ctr" rtl="0">
              <a:spcBef>
                <a:spcPts val="0"/>
              </a:spcBef>
              <a:spcAft>
                <a:spcPts val="0"/>
              </a:spcAft>
              <a:buNone/>
            </a:pPr>
            <a:endParaRPr/>
          </a:p>
        </p:txBody>
      </p:sp>
      <p:sp>
        <p:nvSpPr>
          <p:cNvPr id="507" name="Google Shape;507;p49"/>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508" name="Google Shape;508;p49"/>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the</a:t>
            </a:r>
            <a:endParaRPr/>
          </a:p>
          <a:p>
            <a:pPr marL="0" lvl="0" indent="0" algn="ctr" rtl="0">
              <a:spcBef>
                <a:spcPts val="0"/>
              </a:spcBef>
              <a:spcAft>
                <a:spcPts val="0"/>
              </a:spcAft>
              <a:buNone/>
            </a:pPr>
            <a:r>
              <a:rPr lang="en"/>
              <a:t>ringed one</a:t>
            </a:r>
            <a:endParaRPr/>
          </a:p>
        </p:txBody>
      </p:sp>
      <p:sp>
        <p:nvSpPr>
          <p:cNvPr id="509" name="Google Shape;509;p49"/>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510" name="Google Shape;510;p49"/>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 is the</a:t>
            </a:r>
            <a:endParaRPr/>
          </a:p>
          <a:p>
            <a:pPr marL="0" lvl="0" indent="0" algn="ctr" rtl="0">
              <a:spcBef>
                <a:spcPts val="0"/>
              </a:spcBef>
              <a:spcAft>
                <a:spcPts val="0"/>
              </a:spcAft>
              <a:buNone/>
            </a:pPr>
            <a:r>
              <a:rPr lang="en"/>
              <a:t>farthest planet</a:t>
            </a:r>
            <a:endParaRPr/>
          </a:p>
        </p:txBody>
      </p:sp>
      <p:pic>
        <p:nvPicPr>
          <p:cNvPr id="511" name="Google Shape;511;p49"/>
          <p:cNvPicPr preferRelativeResize="0"/>
          <p:nvPr/>
        </p:nvPicPr>
        <p:blipFill rotWithShape="1">
          <a:blip r:embed="rId3">
            <a:alphaModFix/>
          </a:blip>
          <a:srcRect t="16970" r="8892" b="21025"/>
          <a:stretch/>
        </p:blipFill>
        <p:spPr>
          <a:xfrm rot="-5400000">
            <a:off x="665400" y="481373"/>
            <a:ext cx="2036850" cy="810276"/>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sp>
        <p:nvSpPr>
          <p:cNvPr id="516" name="Google Shape;516;p5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Exercise</a:t>
            </a:r>
            <a:endParaRPr/>
          </a:p>
        </p:txBody>
      </p:sp>
      <p:sp>
        <p:nvSpPr>
          <p:cNvPr id="517" name="Google Shape;517;p50"/>
          <p:cNvSpPr/>
          <p:nvPr/>
        </p:nvSpPr>
        <p:spPr>
          <a:xfrm>
            <a:off x="5441325" y="1226863"/>
            <a:ext cx="933775" cy="481125"/>
          </a:xfrm>
          <a:custGeom>
            <a:avLst/>
            <a:gdLst/>
            <a:ahLst/>
            <a:cxnLst/>
            <a:rect l="l" t="t" r="r" b="b"/>
            <a:pathLst>
              <a:path w="37351" h="19245" extrusionOk="0">
                <a:moveTo>
                  <a:pt x="17282" y="1401"/>
                </a:moveTo>
                <a:cubicBezTo>
                  <a:pt x="20136" y="1401"/>
                  <a:pt x="22144" y="3382"/>
                  <a:pt x="23448" y="5890"/>
                </a:cubicBezTo>
                <a:cubicBezTo>
                  <a:pt x="23258" y="5964"/>
                  <a:pt x="23068" y="6041"/>
                  <a:pt x="22880" y="6130"/>
                </a:cubicBezTo>
                <a:cubicBezTo>
                  <a:pt x="22220" y="6437"/>
                  <a:pt x="22631" y="7324"/>
                  <a:pt x="23245" y="7324"/>
                </a:cubicBezTo>
                <a:cubicBezTo>
                  <a:pt x="23339" y="7324"/>
                  <a:pt x="23438" y="7303"/>
                  <a:pt x="23539" y="7256"/>
                </a:cubicBezTo>
                <a:cubicBezTo>
                  <a:pt x="24653" y="6737"/>
                  <a:pt x="25773" y="6501"/>
                  <a:pt x="26848" y="6501"/>
                </a:cubicBezTo>
                <a:cubicBezTo>
                  <a:pt x="31530" y="6501"/>
                  <a:pt x="35369" y="10963"/>
                  <a:pt x="34257" y="15906"/>
                </a:cubicBezTo>
                <a:cubicBezTo>
                  <a:pt x="34217" y="15886"/>
                  <a:pt x="34172" y="15875"/>
                  <a:pt x="34127" y="15875"/>
                </a:cubicBezTo>
                <a:cubicBezTo>
                  <a:pt x="23493" y="15902"/>
                  <a:pt x="12874" y="16273"/>
                  <a:pt x="2330" y="17730"/>
                </a:cubicBezTo>
                <a:cubicBezTo>
                  <a:pt x="2299" y="16906"/>
                  <a:pt x="2633" y="15766"/>
                  <a:pt x="2751" y="15427"/>
                </a:cubicBezTo>
                <a:cubicBezTo>
                  <a:pt x="3100" y="14417"/>
                  <a:pt x="3636" y="13460"/>
                  <a:pt x="4383" y="12689"/>
                </a:cubicBezTo>
                <a:cubicBezTo>
                  <a:pt x="5622" y="11410"/>
                  <a:pt x="7168" y="10785"/>
                  <a:pt x="8847" y="10459"/>
                </a:cubicBezTo>
                <a:cubicBezTo>
                  <a:pt x="8956" y="10602"/>
                  <a:pt x="9111" y="10666"/>
                  <a:pt x="9270" y="10666"/>
                </a:cubicBezTo>
                <a:cubicBezTo>
                  <a:pt x="9572" y="10666"/>
                  <a:pt x="9888" y="10436"/>
                  <a:pt x="9935" y="10068"/>
                </a:cubicBezTo>
                <a:cubicBezTo>
                  <a:pt x="10174" y="8174"/>
                  <a:pt x="10152" y="6521"/>
                  <a:pt x="11214" y="4832"/>
                </a:cubicBezTo>
                <a:cubicBezTo>
                  <a:pt x="12259" y="3168"/>
                  <a:pt x="13900" y="1982"/>
                  <a:pt x="15826" y="1563"/>
                </a:cubicBezTo>
                <a:cubicBezTo>
                  <a:pt x="16334" y="1453"/>
                  <a:pt x="16819" y="1401"/>
                  <a:pt x="17282" y="1401"/>
                </a:cubicBezTo>
                <a:close/>
                <a:moveTo>
                  <a:pt x="4726" y="11750"/>
                </a:moveTo>
                <a:cubicBezTo>
                  <a:pt x="4071" y="12275"/>
                  <a:pt x="3507" y="12903"/>
                  <a:pt x="3055" y="13610"/>
                </a:cubicBezTo>
                <a:cubicBezTo>
                  <a:pt x="2656" y="14240"/>
                  <a:pt x="1677" y="16400"/>
                  <a:pt x="1710" y="17814"/>
                </a:cubicBezTo>
                <a:cubicBezTo>
                  <a:pt x="1678" y="17818"/>
                  <a:pt x="1645" y="17823"/>
                  <a:pt x="1611" y="17826"/>
                </a:cubicBezTo>
                <a:lnTo>
                  <a:pt x="1611" y="17828"/>
                </a:lnTo>
                <a:cubicBezTo>
                  <a:pt x="1604" y="17829"/>
                  <a:pt x="1596" y="17833"/>
                  <a:pt x="1589" y="17836"/>
                </a:cubicBezTo>
                <a:cubicBezTo>
                  <a:pt x="1565" y="15911"/>
                  <a:pt x="2192" y="14027"/>
                  <a:pt x="3601" y="12637"/>
                </a:cubicBezTo>
                <a:cubicBezTo>
                  <a:pt x="3943" y="12301"/>
                  <a:pt x="4319" y="12002"/>
                  <a:pt x="4726" y="11750"/>
                </a:cubicBezTo>
                <a:close/>
                <a:moveTo>
                  <a:pt x="29225" y="16380"/>
                </a:moveTo>
                <a:cubicBezTo>
                  <a:pt x="30746" y="16380"/>
                  <a:pt x="32267" y="16400"/>
                  <a:pt x="33788" y="16444"/>
                </a:cubicBezTo>
                <a:cubicBezTo>
                  <a:pt x="23556" y="17430"/>
                  <a:pt x="13295" y="17955"/>
                  <a:pt x="3008" y="18021"/>
                </a:cubicBezTo>
                <a:lnTo>
                  <a:pt x="3008" y="18021"/>
                </a:lnTo>
                <a:cubicBezTo>
                  <a:pt x="11711" y="17068"/>
                  <a:pt x="20465" y="16380"/>
                  <a:pt x="29225" y="16380"/>
                </a:cubicBezTo>
                <a:close/>
                <a:moveTo>
                  <a:pt x="17034" y="1"/>
                </a:moveTo>
                <a:cubicBezTo>
                  <a:pt x="16671" y="1"/>
                  <a:pt x="16313" y="28"/>
                  <a:pt x="15966" y="83"/>
                </a:cubicBezTo>
                <a:cubicBezTo>
                  <a:pt x="11783" y="751"/>
                  <a:pt x="7857" y="5220"/>
                  <a:pt x="8597" y="9616"/>
                </a:cubicBezTo>
                <a:cubicBezTo>
                  <a:pt x="8221" y="9541"/>
                  <a:pt x="7851" y="9505"/>
                  <a:pt x="7489" y="9505"/>
                </a:cubicBezTo>
                <a:cubicBezTo>
                  <a:pt x="3172" y="9505"/>
                  <a:pt x="0" y="14610"/>
                  <a:pt x="423" y="18641"/>
                </a:cubicBezTo>
                <a:cubicBezTo>
                  <a:pt x="456" y="18966"/>
                  <a:pt x="672" y="19243"/>
                  <a:pt x="1026" y="19245"/>
                </a:cubicBezTo>
                <a:cubicBezTo>
                  <a:pt x="1076" y="19245"/>
                  <a:pt x="1126" y="19245"/>
                  <a:pt x="1176" y="19245"/>
                </a:cubicBezTo>
                <a:cubicBezTo>
                  <a:pt x="12338" y="19245"/>
                  <a:pt x="23478" y="18695"/>
                  <a:pt x="34596" y="17599"/>
                </a:cubicBezTo>
                <a:cubicBezTo>
                  <a:pt x="34886" y="17570"/>
                  <a:pt x="35093" y="17424"/>
                  <a:pt x="35189" y="17147"/>
                </a:cubicBezTo>
                <a:cubicBezTo>
                  <a:pt x="37350" y="10937"/>
                  <a:pt x="32525" y="5255"/>
                  <a:pt x="26755" y="5255"/>
                </a:cubicBezTo>
                <a:cubicBezTo>
                  <a:pt x="25956" y="5255"/>
                  <a:pt x="25138" y="5365"/>
                  <a:pt x="24318" y="5597"/>
                </a:cubicBezTo>
                <a:cubicBezTo>
                  <a:pt x="24050" y="2218"/>
                  <a:pt x="20324" y="1"/>
                  <a:pt x="17034"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 name="Google Shape;518;p50"/>
          <p:cNvGrpSpPr/>
          <p:nvPr/>
        </p:nvGrpSpPr>
        <p:grpSpPr>
          <a:xfrm rot="-2874609">
            <a:off x="6651160" y="1095986"/>
            <a:ext cx="615879" cy="631855"/>
            <a:chOff x="5878300" y="2628050"/>
            <a:chExt cx="615875" cy="631850"/>
          </a:xfrm>
        </p:grpSpPr>
        <p:sp>
          <p:nvSpPr>
            <p:cNvPr id="519" name="Google Shape;519;p50"/>
            <p:cNvSpPr/>
            <p:nvPr/>
          </p:nvSpPr>
          <p:spPr>
            <a:xfrm>
              <a:off x="5891350" y="2950125"/>
              <a:ext cx="320175" cy="309775"/>
            </a:xfrm>
            <a:custGeom>
              <a:avLst/>
              <a:gdLst/>
              <a:ahLst/>
              <a:cxnLst/>
              <a:rect l="l" t="t" r="r" b="b"/>
              <a:pathLst>
                <a:path w="12807" h="12391" extrusionOk="0">
                  <a:moveTo>
                    <a:pt x="2779" y="1165"/>
                  </a:moveTo>
                  <a:cubicBezTo>
                    <a:pt x="3067" y="1165"/>
                    <a:pt x="3517" y="1315"/>
                    <a:pt x="3709" y="1357"/>
                  </a:cubicBezTo>
                  <a:cubicBezTo>
                    <a:pt x="4555" y="1545"/>
                    <a:pt x="5378" y="1881"/>
                    <a:pt x="6141" y="2282"/>
                  </a:cubicBezTo>
                  <a:cubicBezTo>
                    <a:pt x="7759" y="3133"/>
                    <a:pt x="9166" y="4383"/>
                    <a:pt x="10191" y="5898"/>
                  </a:cubicBezTo>
                  <a:cubicBezTo>
                    <a:pt x="10647" y="6571"/>
                    <a:pt x="11022" y="7298"/>
                    <a:pt x="11309" y="8059"/>
                  </a:cubicBezTo>
                  <a:cubicBezTo>
                    <a:pt x="11489" y="8539"/>
                    <a:pt x="11990" y="10762"/>
                    <a:pt x="11284" y="10762"/>
                  </a:cubicBezTo>
                  <a:cubicBezTo>
                    <a:pt x="11164" y="10762"/>
                    <a:pt x="11009" y="10698"/>
                    <a:pt x="10812" y="10550"/>
                  </a:cubicBezTo>
                  <a:cubicBezTo>
                    <a:pt x="10417" y="10253"/>
                    <a:pt x="10205" y="9028"/>
                    <a:pt x="9988" y="8545"/>
                  </a:cubicBezTo>
                  <a:cubicBezTo>
                    <a:pt x="9631" y="7752"/>
                    <a:pt x="9238" y="6970"/>
                    <a:pt x="8759" y="6241"/>
                  </a:cubicBezTo>
                  <a:cubicBezTo>
                    <a:pt x="7512" y="4343"/>
                    <a:pt x="5379" y="2418"/>
                    <a:pt x="2989" y="2418"/>
                  </a:cubicBezTo>
                  <a:cubicBezTo>
                    <a:pt x="2807" y="2418"/>
                    <a:pt x="2624" y="2430"/>
                    <a:pt x="2440" y="2453"/>
                  </a:cubicBezTo>
                  <a:cubicBezTo>
                    <a:pt x="2307" y="2199"/>
                    <a:pt x="2354" y="1786"/>
                    <a:pt x="2594" y="1200"/>
                  </a:cubicBezTo>
                  <a:cubicBezTo>
                    <a:pt x="2640" y="1175"/>
                    <a:pt x="2704" y="1165"/>
                    <a:pt x="2779" y="1165"/>
                  </a:cubicBezTo>
                  <a:close/>
                  <a:moveTo>
                    <a:pt x="2610" y="0"/>
                  </a:moveTo>
                  <a:cubicBezTo>
                    <a:pt x="1929" y="0"/>
                    <a:pt x="1289" y="181"/>
                    <a:pt x="856" y="714"/>
                  </a:cubicBezTo>
                  <a:cubicBezTo>
                    <a:pt x="0" y="1766"/>
                    <a:pt x="813" y="3105"/>
                    <a:pt x="1898" y="3566"/>
                  </a:cubicBezTo>
                  <a:cubicBezTo>
                    <a:pt x="3093" y="4076"/>
                    <a:pt x="4427" y="3814"/>
                    <a:pt x="5624" y="4432"/>
                  </a:cubicBezTo>
                  <a:cubicBezTo>
                    <a:pt x="6176" y="4716"/>
                    <a:pt x="6664" y="5096"/>
                    <a:pt x="7103" y="5529"/>
                  </a:cubicBezTo>
                  <a:cubicBezTo>
                    <a:pt x="7770" y="6282"/>
                    <a:pt x="8342" y="7169"/>
                    <a:pt x="8838" y="8209"/>
                  </a:cubicBezTo>
                  <a:cubicBezTo>
                    <a:pt x="9340" y="9264"/>
                    <a:pt x="9620" y="10424"/>
                    <a:pt x="10129" y="11470"/>
                  </a:cubicBezTo>
                  <a:cubicBezTo>
                    <a:pt x="10342" y="11907"/>
                    <a:pt x="10616" y="12390"/>
                    <a:pt x="11175" y="12390"/>
                  </a:cubicBezTo>
                  <a:cubicBezTo>
                    <a:pt x="11189" y="12390"/>
                    <a:pt x="11202" y="12390"/>
                    <a:pt x="11215" y="12389"/>
                  </a:cubicBezTo>
                  <a:cubicBezTo>
                    <a:pt x="12599" y="12332"/>
                    <a:pt x="12807" y="10133"/>
                    <a:pt x="12709" y="9178"/>
                  </a:cubicBezTo>
                  <a:cubicBezTo>
                    <a:pt x="12509" y="7180"/>
                    <a:pt x="11328" y="5276"/>
                    <a:pt x="10006" y="3820"/>
                  </a:cubicBezTo>
                  <a:cubicBezTo>
                    <a:pt x="8645" y="2323"/>
                    <a:pt x="6902" y="1162"/>
                    <a:pt x="4989" y="497"/>
                  </a:cubicBezTo>
                  <a:cubicBezTo>
                    <a:pt x="4339" y="272"/>
                    <a:pt x="3444" y="0"/>
                    <a:pt x="2610"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0"/>
            <p:cNvSpPr/>
            <p:nvPr/>
          </p:nvSpPr>
          <p:spPr>
            <a:xfrm>
              <a:off x="5890350" y="2788200"/>
              <a:ext cx="471300" cy="455625"/>
            </a:xfrm>
            <a:custGeom>
              <a:avLst/>
              <a:gdLst/>
              <a:ahLst/>
              <a:cxnLst/>
              <a:rect l="l" t="t" r="r" b="b"/>
              <a:pathLst>
                <a:path w="18852" h="18225" extrusionOk="0">
                  <a:moveTo>
                    <a:pt x="2535" y="1107"/>
                  </a:moveTo>
                  <a:cubicBezTo>
                    <a:pt x="2749" y="1107"/>
                    <a:pt x="3037" y="1189"/>
                    <a:pt x="3418" y="1237"/>
                  </a:cubicBezTo>
                  <a:cubicBezTo>
                    <a:pt x="3961" y="1305"/>
                    <a:pt x="4501" y="1404"/>
                    <a:pt x="5033" y="1535"/>
                  </a:cubicBezTo>
                  <a:cubicBezTo>
                    <a:pt x="7244" y="2080"/>
                    <a:pt x="9338" y="3118"/>
                    <a:pt x="11117" y="4541"/>
                  </a:cubicBezTo>
                  <a:cubicBezTo>
                    <a:pt x="12744" y="5843"/>
                    <a:pt x="14129" y="7453"/>
                    <a:pt x="15136" y="9279"/>
                  </a:cubicBezTo>
                  <a:cubicBezTo>
                    <a:pt x="16162" y="11137"/>
                    <a:pt x="18019" y="15637"/>
                    <a:pt x="15560" y="16953"/>
                  </a:cubicBezTo>
                  <a:cubicBezTo>
                    <a:pt x="15526" y="13536"/>
                    <a:pt x="14214" y="10340"/>
                    <a:pt x="11945" y="7754"/>
                  </a:cubicBezTo>
                  <a:lnTo>
                    <a:pt x="11945" y="7753"/>
                  </a:lnTo>
                  <a:cubicBezTo>
                    <a:pt x="10745" y="6386"/>
                    <a:pt x="9281" y="5240"/>
                    <a:pt x="7643" y="4447"/>
                  </a:cubicBezTo>
                  <a:cubicBezTo>
                    <a:pt x="6827" y="4054"/>
                    <a:pt x="5986" y="3766"/>
                    <a:pt x="5112" y="3530"/>
                  </a:cubicBezTo>
                  <a:cubicBezTo>
                    <a:pt x="4533" y="3373"/>
                    <a:pt x="3946" y="3240"/>
                    <a:pt x="3368" y="3077"/>
                  </a:cubicBezTo>
                  <a:cubicBezTo>
                    <a:pt x="3079" y="3000"/>
                    <a:pt x="2793" y="2914"/>
                    <a:pt x="2509" y="2817"/>
                  </a:cubicBezTo>
                  <a:cubicBezTo>
                    <a:pt x="2470" y="2815"/>
                    <a:pt x="2438" y="2809"/>
                    <a:pt x="2402" y="2806"/>
                  </a:cubicBezTo>
                  <a:cubicBezTo>
                    <a:pt x="2121" y="2625"/>
                    <a:pt x="1962" y="2352"/>
                    <a:pt x="2023" y="1837"/>
                  </a:cubicBezTo>
                  <a:cubicBezTo>
                    <a:pt x="2091" y="1256"/>
                    <a:pt x="2246" y="1107"/>
                    <a:pt x="2535" y="1107"/>
                  </a:cubicBezTo>
                  <a:close/>
                  <a:moveTo>
                    <a:pt x="2463" y="0"/>
                  </a:moveTo>
                  <a:cubicBezTo>
                    <a:pt x="1860" y="0"/>
                    <a:pt x="1289" y="107"/>
                    <a:pt x="846" y="413"/>
                  </a:cubicBezTo>
                  <a:cubicBezTo>
                    <a:pt x="1" y="997"/>
                    <a:pt x="28" y="2000"/>
                    <a:pt x="674" y="2735"/>
                  </a:cubicBezTo>
                  <a:cubicBezTo>
                    <a:pt x="1629" y="3822"/>
                    <a:pt x="3357" y="3989"/>
                    <a:pt x="4777" y="4098"/>
                  </a:cubicBezTo>
                  <a:cubicBezTo>
                    <a:pt x="5794" y="4404"/>
                    <a:pt x="6784" y="4744"/>
                    <a:pt x="7727" y="5269"/>
                  </a:cubicBezTo>
                  <a:cubicBezTo>
                    <a:pt x="12155" y="7734"/>
                    <a:pt x="14769" y="12682"/>
                    <a:pt x="14506" y="17709"/>
                  </a:cubicBezTo>
                  <a:cubicBezTo>
                    <a:pt x="14491" y="18014"/>
                    <a:pt x="14766" y="18224"/>
                    <a:pt x="15044" y="18224"/>
                  </a:cubicBezTo>
                  <a:cubicBezTo>
                    <a:pt x="15085" y="18224"/>
                    <a:pt x="15126" y="18220"/>
                    <a:pt x="15166" y="18210"/>
                  </a:cubicBezTo>
                  <a:cubicBezTo>
                    <a:pt x="18852" y="17345"/>
                    <a:pt x="17827" y="12713"/>
                    <a:pt x="16754" y="10191"/>
                  </a:cubicBezTo>
                  <a:cubicBezTo>
                    <a:pt x="15384" y="6966"/>
                    <a:pt x="12955" y="4233"/>
                    <a:pt x="9971" y="2408"/>
                  </a:cubicBezTo>
                  <a:cubicBezTo>
                    <a:pt x="8467" y="1486"/>
                    <a:pt x="6812" y="795"/>
                    <a:pt x="5091" y="408"/>
                  </a:cubicBezTo>
                  <a:cubicBezTo>
                    <a:pt x="4364" y="244"/>
                    <a:pt x="3377" y="0"/>
                    <a:pt x="2463"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0"/>
            <p:cNvSpPr/>
            <p:nvPr/>
          </p:nvSpPr>
          <p:spPr>
            <a:xfrm>
              <a:off x="5878300" y="2628050"/>
              <a:ext cx="615875" cy="609700"/>
            </a:xfrm>
            <a:custGeom>
              <a:avLst/>
              <a:gdLst/>
              <a:ahLst/>
              <a:cxnLst/>
              <a:rect l="l" t="t" r="r" b="b"/>
              <a:pathLst>
                <a:path w="24635" h="24388" extrusionOk="0">
                  <a:moveTo>
                    <a:pt x="3463" y="1062"/>
                  </a:moveTo>
                  <a:cubicBezTo>
                    <a:pt x="4963" y="1062"/>
                    <a:pt x="6605" y="1497"/>
                    <a:pt x="7970" y="1881"/>
                  </a:cubicBezTo>
                  <a:cubicBezTo>
                    <a:pt x="14726" y="3777"/>
                    <a:pt x="20123" y="8997"/>
                    <a:pt x="22147" y="15721"/>
                  </a:cubicBezTo>
                  <a:cubicBezTo>
                    <a:pt x="22617" y="17284"/>
                    <a:pt x="22908" y="18906"/>
                    <a:pt x="22987" y="20537"/>
                  </a:cubicBezTo>
                  <a:cubicBezTo>
                    <a:pt x="23012" y="21045"/>
                    <a:pt x="23147" y="23296"/>
                    <a:pt x="22114" y="23296"/>
                  </a:cubicBezTo>
                  <a:cubicBezTo>
                    <a:pt x="22017" y="23296"/>
                    <a:pt x="21909" y="23276"/>
                    <a:pt x="21789" y="23233"/>
                  </a:cubicBezTo>
                  <a:cubicBezTo>
                    <a:pt x="21404" y="23093"/>
                    <a:pt x="21446" y="21407"/>
                    <a:pt x="21376" y="20931"/>
                  </a:cubicBezTo>
                  <a:cubicBezTo>
                    <a:pt x="20947" y="18046"/>
                    <a:pt x="20045" y="15209"/>
                    <a:pt x="18581" y="12679"/>
                  </a:cubicBezTo>
                  <a:cubicBezTo>
                    <a:pt x="17548" y="10894"/>
                    <a:pt x="16242" y="9326"/>
                    <a:pt x="14700" y="8014"/>
                  </a:cubicBezTo>
                  <a:cubicBezTo>
                    <a:pt x="14341" y="7692"/>
                    <a:pt x="13975" y="7379"/>
                    <a:pt x="13594" y="7086"/>
                  </a:cubicBezTo>
                  <a:cubicBezTo>
                    <a:pt x="11246" y="5286"/>
                    <a:pt x="8487" y="4010"/>
                    <a:pt x="5594" y="3397"/>
                  </a:cubicBezTo>
                  <a:cubicBezTo>
                    <a:pt x="5207" y="3315"/>
                    <a:pt x="4817" y="3252"/>
                    <a:pt x="4426" y="3195"/>
                  </a:cubicBezTo>
                  <a:lnTo>
                    <a:pt x="4410" y="3190"/>
                  </a:lnTo>
                  <a:cubicBezTo>
                    <a:pt x="4032" y="3087"/>
                    <a:pt x="3647" y="3003"/>
                    <a:pt x="3272" y="2894"/>
                  </a:cubicBezTo>
                  <a:cubicBezTo>
                    <a:pt x="3090" y="2840"/>
                    <a:pt x="1308" y="2127"/>
                    <a:pt x="1275" y="1472"/>
                  </a:cubicBezTo>
                  <a:cubicBezTo>
                    <a:pt x="1399" y="1136"/>
                    <a:pt x="2252" y="1162"/>
                    <a:pt x="2609" y="1114"/>
                  </a:cubicBezTo>
                  <a:cubicBezTo>
                    <a:pt x="2886" y="1078"/>
                    <a:pt x="3172" y="1062"/>
                    <a:pt x="3463" y="1062"/>
                  </a:cubicBezTo>
                  <a:close/>
                  <a:moveTo>
                    <a:pt x="2663" y="1"/>
                  </a:moveTo>
                  <a:cubicBezTo>
                    <a:pt x="1836" y="1"/>
                    <a:pt x="985" y="147"/>
                    <a:pt x="550" y="873"/>
                  </a:cubicBezTo>
                  <a:cubicBezTo>
                    <a:pt x="0" y="1790"/>
                    <a:pt x="489" y="2914"/>
                    <a:pt x="1300" y="3491"/>
                  </a:cubicBezTo>
                  <a:cubicBezTo>
                    <a:pt x="1903" y="3920"/>
                    <a:pt x="2657" y="3981"/>
                    <a:pt x="3364" y="4081"/>
                  </a:cubicBezTo>
                  <a:cubicBezTo>
                    <a:pt x="4573" y="4252"/>
                    <a:pt x="5752" y="4390"/>
                    <a:pt x="6932" y="4720"/>
                  </a:cubicBezTo>
                  <a:cubicBezTo>
                    <a:pt x="7167" y="4785"/>
                    <a:pt x="7401" y="4861"/>
                    <a:pt x="7634" y="4936"/>
                  </a:cubicBezTo>
                  <a:cubicBezTo>
                    <a:pt x="9059" y="5457"/>
                    <a:pt x="10445" y="6064"/>
                    <a:pt x="11745" y="6816"/>
                  </a:cubicBezTo>
                  <a:cubicBezTo>
                    <a:pt x="12524" y="7286"/>
                    <a:pt x="13269" y="7811"/>
                    <a:pt x="13976" y="8385"/>
                  </a:cubicBezTo>
                  <a:cubicBezTo>
                    <a:pt x="14964" y="9193"/>
                    <a:pt x="15862" y="10106"/>
                    <a:pt x="16653" y="11107"/>
                  </a:cubicBezTo>
                  <a:cubicBezTo>
                    <a:pt x="19144" y="14421"/>
                    <a:pt x="20050" y="18297"/>
                    <a:pt x="20694" y="22386"/>
                  </a:cubicBezTo>
                  <a:cubicBezTo>
                    <a:pt x="20803" y="23073"/>
                    <a:pt x="20955" y="24067"/>
                    <a:pt x="21741" y="24324"/>
                  </a:cubicBezTo>
                  <a:cubicBezTo>
                    <a:pt x="21872" y="24367"/>
                    <a:pt x="21998" y="24387"/>
                    <a:pt x="22118" y="24387"/>
                  </a:cubicBezTo>
                  <a:cubicBezTo>
                    <a:pt x="22982" y="24387"/>
                    <a:pt x="23572" y="23372"/>
                    <a:pt x="23774" y="22623"/>
                  </a:cubicBezTo>
                  <a:cubicBezTo>
                    <a:pt x="24634" y="19430"/>
                    <a:pt x="23143" y="15094"/>
                    <a:pt x="21785" y="12244"/>
                  </a:cubicBezTo>
                  <a:cubicBezTo>
                    <a:pt x="20144" y="8797"/>
                    <a:pt x="17610" y="5811"/>
                    <a:pt x="14453" y="3664"/>
                  </a:cubicBezTo>
                  <a:cubicBezTo>
                    <a:pt x="11304" y="1522"/>
                    <a:pt x="7521" y="279"/>
                    <a:pt x="3725" y="50"/>
                  </a:cubicBezTo>
                  <a:cubicBezTo>
                    <a:pt x="3403" y="31"/>
                    <a:pt x="3035" y="1"/>
                    <a:pt x="2663"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 name="Google Shape;522;p50"/>
          <p:cNvGrpSpPr/>
          <p:nvPr/>
        </p:nvGrpSpPr>
        <p:grpSpPr>
          <a:xfrm>
            <a:off x="7543100" y="1078200"/>
            <a:ext cx="445950" cy="667425"/>
            <a:chOff x="5809550" y="1500425"/>
            <a:chExt cx="445950" cy="667425"/>
          </a:xfrm>
        </p:grpSpPr>
        <p:sp>
          <p:nvSpPr>
            <p:cNvPr id="523" name="Google Shape;523;p50"/>
            <p:cNvSpPr/>
            <p:nvPr/>
          </p:nvSpPr>
          <p:spPr>
            <a:xfrm>
              <a:off x="5809550" y="1500425"/>
              <a:ext cx="445950" cy="667425"/>
            </a:xfrm>
            <a:custGeom>
              <a:avLst/>
              <a:gdLst/>
              <a:ahLst/>
              <a:cxnLst/>
              <a:rect l="l" t="t" r="r" b="b"/>
              <a:pathLst>
                <a:path w="17838" h="26697" extrusionOk="0">
                  <a:moveTo>
                    <a:pt x="6959" y="6331"/>
                  </a:moveTo>
                  <a:cubicBezTo>
                    <a:pt x="7402" y="6685"/>
                    <a:pt x="7908" y="6994"/>
                    <a:pt x="8413" y="7076"/>
                  </a:cubicBezTo>
                  <a:lnTo>
                    <a:pt x="8434" y="7076"/>
                  </a:lnTo>
                  <a:cubicBezTo>
                    <a:pt x="8249" y="7448"/>
                    <a:pt x="8087" y="7831"/>
                    <a:pt x="7971" y="8218"/>
                  </a:cubicBezTo>
                  <a:cubicBezTo>
                    <a:pt x="7726" y="8061"/>
                    <a:pt x="7436" y="7946"/>
                    <a:pt x="7205" y="7826"/>
                  </a:cubicBezTo>
                  <a:cubicBezTo>
                    <a:pt x="6975" y="7704"/>
                    <a:pt x="6745" y="7591"/>
                    <a:pt x="6512" y="7480"/>
                  </a:cubicBezTo>
                  <a:cubicBezTo>
                    <a:pt x="6644" y="7094"/>
                    <a:pt x="6797" y="6709"/>
                    <a:pt x="6959" y="6331"/>
                  </a:cubicBezTo>
                  <a:close/>
                  <a:moveTo>
                    <a:pt x="6374" y="7920"/>
                  </a:moveTo>
                  <a:cubicBezTo>
                    <a:pt x="6589" y="8058"/>
                    <a:pt x="6807" y="8193"/>
                    <a:pt x="7030" y="8326"/>
                  </a:cubicBezTo>
                  <a:cubicBezTo>
                    <a:pt x="7273" y="8471"/>
                    <a:pt x="7547" y="8677"/>
                    <a:pt x="7834" y="8789"/>
                  </a:cubicBezTo>
                  <a:cubicBezTo>
                    <a:pt x="7832" y="8803"/>
                    <a:pt x="7827" y="8820"/>
                    <a:pt x="7824" y="8834"/>
                  </a:cubicBezTo>
                  <a:cubicBezTo>
                    <a:pt x="7294" y="8707"/>
                    <a:pt x="6764" y="8581"/>
                    <a:pt x="6231" y="8466"/>
                  </a:cubicBezTo>
                  <a:cubicBezTo>
                    <a:pt x="6281" y="8261"/>
                    <a:pt x="6332" y="8060"/>
                    <a:pt x="6343" y="8015"/>
                  </a:cubicBezTo>
                  <a:lnTo>
                    <a:pt x="6343" y="8014"/>
                  </a:lnTo>
                  <a:cubicBezTo>
                    <a:pt x="6351" y="7983"/>
                    <a:pt x="6364" y="7951"/>
                    <a:pt x="6374" y="7920"/>
                  </a:cubicBezTo>
                  <a:close/>
                  <a:moveTo>
                    <a:pt x="10924" y="1381"/>
                  </a:moveTo>
                  <a:cubicBezTo>
                    <a:pt x="11095" y="1381"/>
                    <a:pt x="11272" y="1408"/>
                    <a:pt x="11453" y="1466"/>
                  </a:cubicBezTo>
                  <a:cubicBezTo>
                    <a:pt x="13158" y="2012"/>
                    <a:pt x="14221" y="3801"/>
                    <a:pt x="14542" y="5471"/>
                  </a:cubicBezTo>
                  <a:cubicBezTo>
                    <a:pt x="14768" y="6659"/>
                    <a:pt x="14666" y="7894"/>
                    <a:pt x="14442" y="9073"/>
                  </a:cubicBezTo>
                  <a:lnTo>
                    <a:pt x="14443" y="9073"/>
                  </a:lnTo>
                  <a:cubicBezTo>
                    <a:pt x="14437" y="9104"/>
                    <a:pt x="14429" y="9133"/>
                    <a:pt x="14423" y="9164"/>
                  </a:cubicBezTo>
                  <a:cubicBezTo>
                    <a:pt x="14131" y="9005"/>
                    <a:pt x="13753" y="8992"/>
                    <a:pt x="13430" y="8966"/>
                  </a:cubicBezTo>
                  <a:cubicBezTo>
                    <a:pt x="13338" y="8957"/>
                    <a:pt x="13245" y="8948"/>
                    <a:pt x="13152" y="8945"/>
                  </a:cubicBezTo>
                  <a:cubicBezTo>
                    <a:pt x="13272" y="7967"/>
                    <a:pt x="13219" y="6946"/>
                    <a:pt x="13133" y="6030"/>
                  </a:cubicBezTo>
                  <a:cubicBezTo>
                    <a:pt x="13055" y="5190"/>
                    <a:pt x="12912" y="3999"/>
                    <a:pt x="11950" y="3719"/>
                  </a:cubicBezTo>
                  <a:cubicBezTo>
                    <a:pt x="11827" y="3684"/>
                    <a:pt x="11708" y="3667"/>
                    <a:pt x="11593" y="3667"/>
                  </a:cubicBezTo>
                  <a:cubicBezTo>
                    <a:pt x="10748" y="3667"/>
                    <a:pt x="10101" y="4550"/>
                    <a:pt x="9635" y="5172"/>
                  </a:cubicBezTo>
                  <a:cubicBezTo>
                    <a:pt x="9273" y="5655"/>
                    <a:pt x="8897" y="6213"/>
                    <a:pt x="8577" y="6805"/>
                  </a:cubicBezTo>
                  <a:cubicBezTo>
                    <a:pt x="8567" y="6792"/>
                    <a:pt x="8554" y="6782"/>
                    <a:pt x="8541" y="6773"/>
                  </a:cubicBezTo>
                  <a:cubicBezTo>
                    <a:pt x="8223" y="6565"/>
                    <a:pt x="7845" y="6448"/>
                    <a:pt x="7515" y="6252"/>
                  </a:cubicBezTo>
                  <a:cubicBezTo>
                    <a:pt x="7376" y="6169"/>
                    <a:pt x="7244" y="6076"/>
                    <a:pt x="7111" y="5984"/>
                  </a:cubicBezTo>
                  <a:cubicBezTo>
                    <a:pt x="7197" y="5796"/>
                    <a:pt x="7282" y="5610"/>
                    <a:pt x="7369" y="5430"/>
                  </a:cubicBezTo>
                  <a:cubicBezTo>
                    <a:pt x="8000" y="4106"/>
                    <a:pt x="9202" y="1381"/>
                    <a:pt x="10924" y="1381"/>
                  </a:cubicBezTo>
                  <a:close/>
                  <a:moveTo>
                    <a:pt x="11510" y="4834"/>
                  </a:moveTo>
                  <a:cubicBezTo>
                    <a:pt x="11528" y="4834"/>
                    <a:pt x="11546" y="4834"/>
                    <a:pt x="11564" y="4836"/>
                  </a:cubicBezTo>
                  <a:cubicBezTo>
                    <a:pt x="12313" y="4891"/>
                    <a:pt x="12210" y="5609"/>
                    <a:pt x="12276" y="6273"/>
                  </a:cubicBezTo>
                  <a:cubicBezTo>
                    <a:pt x="12324" y="6759"/>
                    <a:pt x="12343" y="7247"/>
                    <a:pt x="12345" y="7734"/>
                  </a:cubicBezTo>
                  <a:cubicBezTo>
                    <a:pt x="12350" y="8494"/>
                    <a:pt x="12271" y="9266"/>
                    <a:pt x="12281" y="10029"/>
                  </a:cubicBezTo>
                  <a:cubicBezTo>
                    <a:pt x="11099" y="9681"/>
                    <a:pt x="9912" y="9357"/>
                    <a:pt x="8719" y="9056"/>
                  </a:cubicBezTo>
                  <a:cubicBezTo>
                    <a:pt x="9002" y="8422"/>
                    <a:pt x="9195" y="7749"/>
                    <a:pt x="9521" y="7128"/>
                  </a:cubicBezTo>
                  <a:cubicBezTo>
                    <a:pt x="9905" y="6393"/>
                    <a:pt x="10632" y="4834"/>
                    <a:pt x="11510" y="4834"/>
                  </a:cubicBezTo>
                  <a:close/>
                  <a:moveTo>
                    <a:pt x="13049" y="9571"/>
                  </a:moveTo>
                  <a:cubicBezTo>
                    <a:pt x="13152" y="9579"/>
                    <a:pt x="13257" y="9584"/>
                    <a:pt x="13362" y="9597"/>
                  </a:cubicBezTo>
                  <a:cubicBezTo>
                    <a:pt x="13658" y="9632"/>
                    <a:pt x="13964" y="9744"/>
                    <a:pt x="14262" y="9744"/>
                  </a:cubicBezTo>
                  <a:cubicBezTo>
                    <a:pt x="14270" y="9744"/>
                    <a:pt x="14278" y="9744"/>
                    <a:pt x="14286" y="9744"/>
                  </a:cubicBezTo>
                  <a:lnTo>
                    <a:pt x="14286" y="9744"/>
                  </a:lnTo>
                  <a:cubicBezTo>
                    <a:pt x="14214" y="10030"/>
                    <a:pt x="14148" y="10305"/>
                    <a:pt x="14130" y="10588"/>
                  </a:cubicBezTo>
                  <a:cubicBezTo>
                    <a:pt x="13714" y="10459"/>
                    <a:pt x="13297" y="10336"/>
                    <a:pt x="12880" y="10211"/>
                  </a:cubicBezTo>
                  <a:cubicBezTo>
                    <a:pt x="12949" y="10000"/>
                    <a:pt x="13005" y="9787"/>
                    <a:pt x="13049" y="9571"/>
                  </a:cubicBezTo>
                  <a:close/>
                  <a:moveTo>
                    <a:pt x="4124" y="9464"/>
                  </a:moveTo>
                  <a:cubicBezTo>
                    <a:pt x="8147" y="10534"/>
                    <a:pt x="12166" y="11573"/>
                    <a:pt x="16127" y="12855"/>
                  </a:cubicBezTo>
                  <a:cubicBezTo>
                    <a:pt x="15352" y="16908"/>
                    <a:pt x="14605" y="20966"/>
                    <a:pt x="13836" y="25021"/>
                  </a:cubicBezTo>
                  <a:cubicBezTo>
                    <a:pt x="11974" y="24266"/>
                    <a:pt x="10075" y="23606"/>
                    <a:pt x="8135" y="23078"/>
                  </a:cubicBezTo>
                  <a:cubicBezTo>
                    <a:pt x="7122" y="22803"/>
                    <a:pt x="6103" y="22559"/>
                    <a:pt x="5075" y="22348"/>
                  </a:cubicBezTo>
                  <a:cubicBezTo>
                    <a:pt x="4562" y="22242"/>
                    <a:pt x="4047" y="22145"/>
                    <a:pt x="3530" y="22056"/>
                  </a:cubicBezTo>
                  <a:cubicBezTo>
                    <a:pt x="3131" y="21987"/>
                    <a:pt x="2146" y="22018"/>
                    <a:pt x="1827" y="21787"/>
                  </a:cubicBezTo>
                  <a:cubicBezTo>
                    <a:pt x="1360" y="21449"/>
                    <a:pt x="2095" y="18934"/>
                    <a:pt x="2213" y="18335"/>
                  </a:cubicBezTo>
                  <a:cubicBezTo>
                    <a:pt x="2423" y="17265"/>
                    <a:pt x="2644" y="16196"/>
                    <a:pt x="2873" y="15129"/>
                  </a:cubicBezTo>
                  <a:cubicBezTo>
                    <a:pt x="3265" y="13302"/>
                    <a:pt x="3922" y="11355"/>
                    <a:pt x="4124" y="9464"/>
                  </a:cubicBezTo>
                  <a:close/>
                  <a:moveTo>
                    <a:pt x="10861" y="1"/>
                  </a:moveTo>
                  <a:cubicBezTo>
                    <a:pt x="9551" y="1"/>
                    <a:pt x="8559" y="898"/>
                    <a:pt x="7699" y="2155"/>
                  </a:cubicBezTo>
                  <a:cubicBezTo>
                    <a:pt x="6598" y="3766"/>
                    <a:pt x="5152" y="6156"/>
                    <a:pt x="5078" y="8227"/>
                  </a:cubicBezTo>
                  <a:cubicBezTo>
                    <a:pt x="4766" y="8165"/>
                    <a:pt x="4457" y="8099"/>
                    <a:pt x="4145" y="8042"/>
                  </a:cubicBezTo>
                  <a:cubicBezTo>
                    <a:pt x="4094" y="8033"/>
                    <a:pt x="4045" y="8028"/>
                    <a:pt x="3998" y="8028"/>
                  </a:cubicBezTo>
                  <a:cubicBezTo>
                    <a:pt x="3848" y="8028"/>
                    <a:pt x="3716" y="8074"/>
                    <a:pt x="3608" y="8147"/>
                  </a:cubicBezTo>
                  <a:cubicBezTo>
                    <a:pt x="3490" y="8170"/>
                    <a:pt x="3391" y="8247"/>
                    <a:pt x="3337" y="8353"/>
                  </a:cubicBezTo>
                  <a:cubicBezTo>
                    <a:pt x="2199" y="10572"/>
                    <a:pt x="1869" y="13406"/>
                    <a:pt x="1350" y="15839"/>
                  </a:cubicBezTo>
                  <a:cubicBezTo>
                    <a:pt x="1047" y="17261"/>
                    <a:pt x="760" y="18687"/>
                    <a:pt x="491" y="20116"/>
                  </a:cubicBezTo>
                  <a:cubicBezTo>
                    <a:pt x="359" y="20818"/>
                    <a:pt x="0" y="21796"/>
                    <a:pt x="415" y="22470"/>
                  </a:cubicBezTo>
                  <a:cubicBezTo>
                    <a:pt x="784" y="23070"/>
                    <a:pt x="1508" y="23116"/>
                    <a:pt x="2129" y="23216"/>
                  </a:cubicBezTo>
                  <a:cubicBezTo>
                    <a:pt x="3510" y="23438"/>
                    <a:pt x="4881" y="23703"/>
                    <a:pt x="6240" y="24033"/>
                  </a:cubicBezTo>
                  <a:cubicBezTo>
                    <a:pt x="8898" y="24682"/>
                    <a:pt x="11499" y="25547"/>
                    <a:pt x="14015" y="26621"/>
                  </a:cubicBezTo>
                  <a:cubicBezTo>
                    <a:pt x="14129" y="26670"/>
                    <a:pt x="14259" y="26696"/>
                    <a:pt x="14388" y="26696"/>
                  </a:cubicBezTo>
                  <a:cubicBezTo>
                    <a:pt x="14695" y="26696"/>
                    <a:pt x="14995" y="26547"/>
                    <a:pt x="15064" y="26194"/>
                  </a:cubicBezTo>
                  <a:cubicBezTo>
                    <a:pt x="15951" y="21638"/>
                    <a:pt x="16873" y="17092"/>
                    <a:pt x="17756" y="12534"/>
                  </a:cubicBezTo>
                  <a:cubicBezTo>
                    <a:pt x="17837" y="12108"/>
                    <a:pt x="17638" y="11724"/>
                    <a:pt x="17216" y="11584"/>
                  </a:cubicBezTo>
                  <a:cubicBezTo>
                    <a:pt x="16602" y="11380"/>
                    <a:pt x="15987" y="11180"/>
                    <a:pt x="15370" y="10982"/>
                  </a:cubicBezTo>
                  <a:cubicBezTo>
                    <a:pt x="15805" y="10220"/>
                    <a:pt x="15870" y="9202"/>
                    <a:pt x="15974" y="8360"/>
                  </a:cubicBezTo>
                  <a:cubicBezTo>
                    <a:pt x="16116" y="7209"/>
                    <a:pt x="16106" y="6036"/>
                    <a:pt x="15847" y="4901"/>
                  </a:cubicBezTo>
                  <a:cubicBezTo>
                    <a:pt x="15407" y="2968"/>
                    <a:pt x="14140" y="1106"/>
                    <a:pt x="12273" y="315"/>
                  </a:cubicBezTo>
                  <a:cubicBezTo>
                    <a:pt x="11763" y="99"/>
                    <a:pt x="11295" y="1"/>
                    <a:pt x="10861"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0"/>
            <p:cNvSpPr/>
            <p:nvPr/>
          </p:nvSpPr>
          <p:spPr>
            <a:xfrm>
              <a:off x="5962500" y="1814125"/>
              <a:ext cx="141525" cy="220925"/>
            </a:xfrm>
            <a:custGeom>
              <a:avLst/>
              <a:gdLst/>
              <a:ahLst/>
              <a:cxnLst/>
              <a:rect l="l" t="t" r="r" b="b"/>
              <a:pathLst>
                <a:path w="5661" h="8837" extrusionOk="0">
                  <a:moveTo>
                    <a:pt x="3299" y="0"/>
                  </a:moveTo>
                  <a:cubicBezTo>
                    <a:pt x="2478" y="0"/>
                    <a:pt x="1655" y="432"/>
                    <a:pt x="1273" y="1180"/>
                  </a:cubicBezTo>
                  <a:cubicBezTo>
                    <a:pt x="787" y="2132"/>
                    <a:pt x="964" y="3489"/>
                    <a:pt x="1748" y="4247"/>
                  </a:cubicBezTo>
                  <a:cubicBezTo>
                    <a:pt x="1701" y="4380"/>
                    <a:pt x="1653" y="4515"/>
                    <a:pt x="1608" y="4650"/>
                  </a:cubicBezTo>
                  <a:cubicBezTo>
                    <a:pt x="982" y="5511"/>
                    <a:pt x="471" y="6513"/>
                    <a:pt x="96" y="7452"/>
                  </a:cubicBezTo>
                  <a:cubicBezTo>
                    <a:pt x="1" y="7690"/>
                    <a:pt x="158" y="8008"/>
                    <a:pt x="370" y="8125"/>
                  </a:cubicBezTo>
                  <a:cubicBezTo>
                    <a:pt x="833" y="8384"/>
                    <a:pt x="1691" y="8836"/>
                    <a:pt x="2393" y="8836"/>
                  </a:cubicBezTo>
                  <a:cubicBezTo>
                    <a:pt x="2778" y="8836"/>
                    <a:pt x="3116" y="8701"/>
                    <a:pt x="3318" y="8323"/>
                  </a:cubicBezTo>
                  <a:cubicBezTo>
                    <a:pt x="3580" y="7833"/>
                    <a:pt x="3398" y="7129"/>
                    <a:pt x="3350" y="6610"/>
                  </a:cubicBezTo>
                  <a:cubicBezTo>
                    <a:pt x="3293" y="6005"/>
                    <a:pt x="3228" y="5401"/>
                    <a:pt x="3164" y="4797"/>
                  </a:cubicBezTo>
                  <a:cubicBezTo>
                    <a:pt x="3768" y="4744"/>
                    <a:pt x="4267" y="4322"/>
                    <a:pt x="4591" y="3759"/>
                  </a:cubicBezTo>
                  <a:cubicBezTo>
                    <a:pt x="5660" y="2813"/>
                    <a:pt x="5627" y="609"/>
                    <a:pt x="3955" y="97"/>
                  </a:cubicBezTo>
                  <a:cubicBezTo>
                    <a:pt x="3742" y="32"/>
                    <a:pt x="3521" y="0"/>
                    <a:pt x="3299"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25" name="Google Shape;525;p50"/>
          <p:cNvPicPr preferRelativeResize="0"/>
          <p:nvPr/>
        </p:nvPicPr>
        <p:blipFill>
          <a:blip r:embed="rId3">
            <a:alphaModFix/>
          </a:blip>
          <a:stretch>
            <a:fillRect/>
          </a:stretch>
        </p:blipFill>
        <p:spPr>
          <a:xfrm rot="-668993">
            <a:off x="1067250" y="1541426"/>
            <a:ext cx="2363900" cy="2763800"/>
          </a:xfrm>
          <a:prstGeom prst="rect">
            <a:avLst/>
          </a:prstGeom>
          <a:noFill/>
          <a:ln>
            <a:noFill/>
          </a:ln>
        </p:spPr>
      </p:pic>
      <p:pic>
        <p:nvPicPr>
          <p:cNvPr id="526" name="Google Shape;526;p50"/>
          <p:cNvPicPr preferRelativeResize="0"/>
          <p:nvPr/>
        </p:nvPicPr>
        <p:blipFill rotWithShape="1">
          <a:blip r:embed="rId4">
            <a:alphaModFix amt="71000"/>
          </a:blip>
          <a:srcRect l="101333" r="59578"/>
          <a:stretch/>
        </p:blipFill>
        <p:spPr>
          <a:xfrm rot="5400036" flipH="1">
            <a:off x="6178300" y="2126091"/>
            <a:ext cx="1119076" cy="758214"/>
          </a:xfrm>
          <a:prstGeom prst="rect">
            <a:avLst/>
          </a:prstGeom>
          <a:noFill/>
          <a:ln>
            <a:noFill/>
          </a:ln>
        </p:spPr>
      </p:pic>
      <p:sp>
        <p:nvSpPr>
          <p:cNvPr id="527" name="Google Shape;527;p50"/>
          <p:cNvSpPr txBox="1">
            <a:spLocks noGrp="1"/>
          </p:cNvSpPr>
          <p:nvPr>
            <p:ph type="subTitle" idx="4294967295"/>
          </p:nvPr>
        </p:nvSpPr>
        <p:spPr>
          <a:xfrm>
            <a:off x="5486700" y="3228963"/>
            <a:ext cx="2502300" cy="94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2"/>
                </a:solidFill>
              </a:rPr>
              <a:t>Despite being red, Mars is actually a cold place</a:t>
            </a:r>
            <a:endParaRPr sz="1600">
              <a:solidFill>
                <a:schemeClr val="dk2"/>
              </a:solidFill>
            </a:endParaRPr>
          </a:p>
        </p:txBody>
      </p:sp>
      <p:sp>
        <p:nvSpPr>
          <p:cNvPr id="528" name="Google Shape;528;p50"/>
          <p:cNvSpPr txBox="1">
            <a:spLocks noGrp="1"/>
          </p:cNvSpPr>
          <p:nvPr>
            <p:ph type="subTitle" idx="4294967295"/>
          </p:nvPr>
        </p:nvSpPr>
        <p:spPr>
          <a:xfrm rot="-668771">
            <a:off x="1315623" y="2592307"/>
            <a:ext cx="2017455" cy="13857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rPr>
              <a:t>Venus has a beautiful name and is the second planet from the Sun</a:t>
            </a:r>
            <a:endParaRPr sz="1600">
              <a:solidFill>
                <a:schemeClr val="dk2"/>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grpSp>
        <p:nvGrpSpPr>
          <p:cNvPr id="533" name="Google Shape;533;p51"/>
          <p:cNvGrpSpPr/>
          <p:nvPr/>
        </p:nvGrpSpPr>
        <p:grpSpPr>
          <a:xfrm rot="1299773">
            <a:off x="5938417" y="2669697"/>
            <a:ext cx="421380" cy="627379"/>
            <a:chOff x="1611400" y="4264325"/>
            <a:chExt cx="204725" cy="304875"/>
          </a:xfrm>
        </p:grpSpPr>
        <p:sp>
          <p:nvSpPr>
            <p:cNvPr id="534" name="Google Shape;534;p51"/>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1"/>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 name="Google Shape;536;p5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Assignment</a:t>
            </a:r>
            <a:endParaRPr/>
          </a:p>
        </p:txBody>
      </p:sp>
      <p:pic>
        <p:nvPicPr>
          <p:cNvPr id="537" name="Google Shape;537;p51"/>
          <p:cNvPicPr preferRelativeResize="0"/>
          <p:nvPr/>
        </p:nvPicPr>
        <p:blipFill>
          <a:blip r:embed="rId3">
            <a:alphaModFix/>
          </a:blip>
          <a:stretch>
            <a:fillRect/>
          </a:stretch>
        </p:blipFill>
        <p:spPr>
          <a:xfrm rot="-668990">
            <a:off x="3208127" y="1360455"/>
            <a:ext cx="2558896" cy="2763791"/>
          </a:xfrm>
          <a:prstGeom prst="rect">
            <a:avLst/>
          </a:prstGeom>
          <a:noFill/>
          <a:ln>
            <a:noFill/>
          </a:ln>
        </p:spPr>
      </p:pic>
      <p:sp>
        <p:nvSpPr>
          <p:cNvPr id="538" name="Google Shape;538;p51"/>
          <p:cNvSpPr txBox="1">
            <a:spLocks noGrp="1"/>
          </p:cNvSpPr>
          <p:nvPr>
            <p:ph type="subTitle" idx="4294967295"/>
          </p:nvPr>
        </p:nvSpPr>
        <p:spPr>
          <a:xfrm rot="-668771">
            <a:off x="3548352" y="2412859"/>
            <a:ext cx="2017455" cy="13857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rPr>
              <a:t>Which planet has a beautiful name and is the second one from the Sun</a:t>
            </a:r>
            <a:endParaRPr sz="1600">
              <a:solidFill>
                <a:schemeClr val="dk2"/>
              </a:solidFill>
            </a:endParaRPr>
          </a:p>
          <a:p>
            <a:pPr marL="0" lvl="0" indent="0" algn="l" rtl="0">
              <a:spcBef>
                <a:spcPts val="0"/>
              </a:spcBef>
              <a:spcAft>
                <a:spcPts val="1600"/>
              </a:spcAft>
              <a:buNone/>
            </a:pPr>
            <a:endParaRPr sz="1600">
              <a:solidFill>
                <a:schemeClr val="dk2"/>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5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544" name="Google Shape;544;p5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Do you have any questions? youremail@greatppt.com           +00000000000</a:t>
            </a:r>
          </a:p>
          <a:p>
            <a:pPr marL="0" lvl="0" indent="0" algn="l" rtl="0">
              <a:spcBef>
                <a:spcPts val="0"/>
              </a:spcBef>
              <a:spcAft>
                <a:spcPts val="0"/>
              </a:spcAft>
              <a:buNone/>
            </a:pPr>
            <a:r>
              <a:rPr lang="en" dirty="0"/>
              <a:t>greatppt.com</a:t>
            </a:r>
            <a:endParaRPr dirty="0"/>
          </a:p>
          <a:p>
            <a:pPr marL="0" lvl="0" indent="0" algn="l" rtl="0">
              <a:spcBef>
                <a:spcPts val="0"/>
              </a:spcBef>
              <a:spcAft>
                <a:spcPts val="0"/>
              </a:spcAft>
              <a:buNone/>
            </a:pPr>
            <a:endParaRPr dirty="0"/>
          </a:p>
        </p:txBody>
      </p:sp>
      <p:pic>
        <p:nvPicPr>
          <p:cNvPr id="545" name="Google Shape;545;p52"/>
          <p:cNvPicPr preferRelativeResize="0"/>
          <p:nvPr/>
        </p:nvPicPr>
        <p:blipFill rotWithShape="1">
          <a:blip r:embed="rId3">
            <a:alphaModFix/>
          </a:blip>
          <a:srcRect t="16970" r="8892" b="21025"/>
          <a:stretch/>
        </p:blipFill>
        <p:spPr>
          <a:xfrm rot="-5400000">
            <a:off x="5989875" y="490898"/>
            <a:ext cx="2036850" cy="810276"/>
          </a:xfrm>
          <a:prstGeom prst="rect">
            <a:avLst/>
          </a:prstGeom>
          <a:noFill/>
          <a:ln>
            <a:noFill/>
          </a:ln>
        </p:spPr>
      </p:pic>
      <p:pic>
        <p:nvPicPr>
          <p:cNvPr id="546" name="Google Shape;546;p52"/>
          <p:cNvPicPr preferRelativeResize="0"/>
          <p:nvPr/>
        </p:nvPicPr>
        <p:blipFill rotWithShape="1">
          <a:blip r:embed="rId3">
            <a:alphaModFix/>
          </a:blip>
          <a:srcRect t="16970" r="8892" b="21025"/>
          <a:stretch/>
        </p:blipFill>
        <p:spPr>
          <a:xfrm rot="-5400000">
            <a:off x="6542325" y="490898"/>
            <a:ext cx="2036850" cy="810276"/>
          </a:xfrm>
          <a:prstGeom prst="rect">
            <a:avLst/>
          </a:prstGeom>
          <a:noFill/>
          <a:ln>
            <a:noFill/>
          </a:ln>
        </p:spPr>
      </p:pic>
      <p:pic>
        <p:nvPicPr>
          <p:cNvPr id="547" name="Google Shape;547;p52"/>
          <p:cNvPicPr preferRelativeResize="0"/>
          <p:nvPr/>
        </p:nvPicPr>
        <p:blipFill rotWithShape="1">
          <a:blip r:embed="rId3">
            <a:alphaModFix/>
          </a:blip>
          <a:srcRect t="16970" r="8892" b="21025"/>
          <a:stretch/>
        </p:blipFill>
        <p:spPr>
          <a:xfrm rot="-5400000">
            <a:off x="7085250" y="490898"/>
            <a:ext cx="2036850" cy="810276"/>
          </a:xfrm>
          <a:prstGeom prst="rect">
            <a:avLst/>
          </a:prstGeom>
          <a:noFill/>
          <a:ln>
            <a:noFill/>
          </a:ln>
        </p:spPr>
      </p:pic>
      <p:grpSp>
        <p:nvGrpSpPr>
          <p:cNvPr id="548" name="Google Shape;548;p52"/>
          <p:cNvGrpSpPr/>
          <p:nvPr/>
        </p:nvGrpSpPr>
        <p:grpSpPr>
          <a:xfrm>
            <a:off x="7400159" y="291277"/>
            <a:ext cx="282068" cy="274480"/>
            <a:chOff x="7400159" y="291277"/>
            <a:chExt cx="282068" cy="274480"/>
          </a:xfrm>
        </p:grpSpPr>
        <p:sp>
          <p:nvSpPr>
            <p:cNvPr id="549" name="Google Shape;549;p52"/>
            <p:cNvSpPr/>
            <p:nvPr/>
          </p:nvSpPr>
          <p:spPr>
            <a:xfrm>
              <a:off x="7613904" y="322889"/>
              <a:ext cx="37563" cy="33951"/>
            </a:xfrm>
            <a:custGeom>
              <a:avLst/>
              <a:gdLst/>
              <a:ahLst/>
              <a:cxnLst/>
              <a:rect l="l" t="t" r="r" b="b"/>
              <a:pathLst>
                <a:path w="10118" h="9145" extrusionOk="0">
                  <a:moveTo>
                    <a:pt x="4732" y="2689"/>
                  </a:moveTo>
                  <a:cubicBezTo>
                    <a:pt x="5672" y="2689"/>
                    <a:pt x="6415" y="3023"/>
                    <a:pt x="6839" y="3655"/>
                  </a:cubicBezTo>
                  <a:cubicBezTo>
                    <a:pt x="7264" y="4290"/>
                    <a:pt x="7264" y="5087"/>
                    <a:pt x="6844" y="5689"/>
                  </a:cubicBezTo>
                  <a:cubicBezTo>
                    <a:pt x="6470" y="6224"/>
                    <a:pt x="5776" y="6456"/>
                    <a:pt x="5101" y="6456"/>
                  </a:cubicBezTo>
                  <a:cubicBezTo>
                    <a:pt x="4845" y="6456"/>
                    <a:pt x="4592" y="6422"/>
                    <a:pt x="4360" y="6360"/>
                  </a:cubicBezTo>
                  <a:cubicBezTo>
                    <a:pt x="3875" y="6230"/>
                    <a:pt x="3050" y="5864"/>
                    <a:pt x="2967" y="4881"/>
                  </a:cubicBezTo>
                  <a:cubicBezTo>
                    <a:pt x="2822" y="3159"/>
                    <a:pt x="3572" y="2847"/>
                    <a:pt x="3691" y="2811"/>
                  </a:cubicBezTo>
                  <a:cubicBezTo>
                    <a:pt x="4033" y="2733"/>
                    <a:pt x="4381" y="2692"/>
                    <a:pt x="4732" y="2689"/>
                  </a:cubicBezTo>
                  <a:close/>
                  <a:moveTo>
                    <a:pt x="4732" y="0"/>
                  </a:moveTo>
                  <a:cubicBezTo>
                    <a:pt x="4218" y="0"/>
                    <a:pt x="3682" y="59"/>
                    <a:pt x="3132" y="180"/>
                  </a:cubicBezTo>
                  <a:cubicBezTo>
                    <a:pt x="2023" y="407"/>
                    <a:pt x="1" y="1730"/>
                    <a:pt x="286" y="5108"/>
                  </a:cubicBezTo>
                  <a:cubicBezTo>
                    <a:pt x="445" y="6966"/>
                    <a:pt x="1737" y="8441"/>
                    <a:pt x="3662" y="8956"/>
                  </a:cubicBezTo>
                  <a:cubicBezTo>
                    <a:pt x="4126" y="9082"/>
                    <a:pt x="4604" y="9145"/>
                    <a:pt x="5085" y="9145"/>
                  </a:cubicBezTo>
                  <a:cubicBezTo>
                    <a:pt x="6686" y="9145"/>
                    <a:pt x="8199" y="8443"/>
                    <a:pt x="9050" y="7226"/>
                  </a:cubicBezTo>
                  <a:cubicBezTo>
                    <a:pt x="10107" y="5710"/>
                    <a:pt x="10118" y="3722"/>
                    <a:pt x="9076" y="2163"/>
                  </a:cubicBezTo>
                  <a:cubicBezTo>
                    <a:pt x="8138" y="758"/>
                    <a:pt x="6574" y="0"/>
                    <a:pt x="47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2"/>
            <p:cNvSpPr/>
            <p:nvPr/>
          </p:nvSpPr>
          <p:spPr>
            <a:xfrm>
              <a:off x="7454520" y="344442"/>
              <a:ext cx="180320" cy="168978"/>
            </a:xfrm>
            <a:custGeom>
              <a:avLst/>
              <a:gdLst/>
              <a:ahLst/>
              <a:cxnLst/>
              <a:rect l="l" t="t" r="r" b="b"/>
              <a:pathLst>
                <a:path w="48571" h="45516" extrusionOk="0">
                  <a:moveTo>
                    <a:pt x="23895" y="2651"/>
                  </a:moveTo>
                  <a:cubicBezTo>
                    <a:pt x="25170" y="2651"/>
                    <a:pt x="26002" y="2785"/>
                    <a:pt x="26138" y="2811"/>
                  </a:cubicBezTo>
                  <a:cubicBezTo>
                    <a:pt x="26199" y="2822"/>
                    <a:pt x="26260" y="2829"/>
                    <a:pt x="26322" y="2831"/>
                  </a:cubicBezTo>
                  <a:cubicBezTo>
                    <a:pt x="31983" y="3067"/>
                    <a:pt x="36907" y="6166"/>
                    <a:pt x="41377" y="12305"/>
                  </a:cubicBezTo>
                  <a:cubicBezTo>
                    <a:pt x="44043" y="15967"/>
                    <a:pt x="45712" y="23481"/>
                    <a:pt x="43562" y="30198"/>
                  </a:cubicBezTo>
                  <a:cubicBezTo>
                    <a:pt x="42330" y="34042"/>
                    <a:pt x="39326" y="39138"/>
                    <a:pt x="32011" y="41576"/>
                  </a:cubicBezTo>
                  <a:cubicBezTo>
                    <a:pt x="29553" y="42395"/>
                    <a:pt x="26996" y="42791"/>
                    <a:pt x="24471" y="42791"/>
                  </a:cubicBezTo>
                  <a:cubicBezTo>
                    <a:pt x="18646" y="42791"/>
                    <a:pt x="12991" y="40683"/>
                    <a:pt x="9109" y="36799"/>
                  </a:cubicBezTo>
                  <a:cubicBezTo>
                    <a:pt x="4202" y="31892"/>
                    <a:pt x="2850" y="25142"/>
                    <a:pt x="5302" y="17790"/>
                  </a:cubicBezTo>
                  <a:cubicBezTo>
                    <a:pt x="9804" y="4277"/>
                    <a:pt x="19492" y="2651"/>
                    <a:pt x="23895" y="2651"/>
                  </a:cubicBezTo>
                  <a:close/>
                  <a:moveTo>
                    <a:pt x="24154" y="0"/>
                  </a:moveTo>
                  <a:cubicBezTo>
                    <a:pt x="19138" y="0"/>
                    <a:pt x="7804" y="1774"/>
                    <a:pt x="2751" y="16939"/>
                  </a:cubicBezTo>
                  <a:cubicBezTo>
                    <a:pt x="1" y="25187"/>
                    <a:pt x="1625" y="33120"/>
                    <a:pt x="7205" y="38700"/>
                  </a:cubicBezTo>
                  <a:cubicBezTo>
                    <a:pt x="11640" y="43135"/>
                    <a:pt x="17868" y="45515"/>
                    <a:pt x="24352" y="45515"/>
                  </a:cubicBezTo>
                  <a:cubicBezTo>
                    <a:pt x="27245" y="45511"/>
                    <a:pt x="30119" y="45043"/>
                    <a:pt x="32862" y="44127"/>
                  </a:cubicBezTo>
                  <a:cubicBezTo>
                    <a:pt x="41247" y="41331"/>
                    <a:pt x="44701" y="35456"/>
                    <a:pt x="46124" y="31017"/>
                  </a:cubicBezTo>
                  <a:cubicBezTo>
                    <a:pt x="48571" y="23377"/>
                    <a:pt x="46683" y="15025"/>
                    <a:pt x="43551" y="10724"/>
                  </a:cubicBezTo>
                  <a:cubicBezTo>
                    <a:pt x="38657" y="3998"/>
                    <a:pt x="32923" y="440"/>
                    <a:pt x="26509" y="148"/>
                  </a:cubicBezTo>
                  <a:cubicBezTo>
                    <a:pt x="26217" y="105"/>
                    <a:pt x="25371" y="0"/>
                    <a:pt x="24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2"/>
            <p:cNvSpPr/>
            <p:nvPr/>
          </p:nvSpPr>
          <p:spPr>
            <a:xfrm>
              <a:off x="7400159" y="291277"/>
              <a:ext cx="282068" cy="274480"/>
            </a:xfrm>
            <a:custGeom>
              <a:avLst/>
              <a:gdLst/>
              <a:ahLst/>
              <a:cxnLst/>
              <a:rect l="l" t="t" r="r" b="b"/>
              <a:pathLst>
                <a:path w="75978" h="73934" extrusionOk="0">
                  <a:moveTo>
                    <a:pt x="51311" y="2690"/>
                  </a:moveTo>
                  <a:cubicBezTo>
                    <a:pt x="58159" y="2690"/>
                    <a:pt x="63248" y="2796"/>
                    <a:pt x="64173" y="3076"/>
                  </a:cubicBezTo>
                  <a:lnTo>
                    <a:pt x="64440" y="3172"/>
                  </a:lnTo>
                  <a:cubicBezTo>
                    <a:pt x="67188" y="4144"/>
                    <a:pt x="71341" y="5612"/>
                    <a:pt x="72270" y="15103"/>
                  </a:cubicBezTo>
                  <a:cubicBezTo>
                    <a:pt x="73297" y="25545"/>
                    <a:pt x="72277" y="55362"/>
                    <a:pt x="72266" y="55661"/>
                  </a:cubicBezTo>
                  <a:cubicBezTo>
                    <a:pt x="72266" y="55697"/>
                    <a:pt x="72266" y="55731"/>
                    <a:pt x="72266" y="55767"/>
                  </a:cubicBezTo>
                  <a:lnTo>
                    <a:pt x="72266" y="55767"/>
                  </a:lnTo>
                  <a:cubicBezTo>
                    <a:pt x="72272" y="55893"/>
                    <a:pt x="72716" y="68241"/>
                    <a:pt x="64340" y="70062"/>
                  </a:cubicBezTo>
                  <a:cubicBezTo>
                    <a:pt x="60094" y="70985"/>
                    <a:pt x="49624" y="71238"/>
                    <a:pt x="39431" y="71238"/>
                  </a:cubicBezTo>
                  <a:cubicBezTo>
                    <a:pt x="27873" y="71238"/>
                    <a:pt x="16671" y="70913"/>
                    <a:pt x="15296" y="70872"/>
                  </a:cubicBezTo>
                  <a:cubicBezTo>
                    <a:pt x="14232" y="70601"/>
                    <a:pt x="5741" y="68167"/>
                    <a:pt x="4325" y="59665"/>
                  </a:cubicBezTo>
                  <a:cubicBezTo>
                    <a:pt x="2701" y="49914"/>
                    <a:pt x="5564" y="12942"/>
                    <a:pt x="5592" y="12570"/>
                  </a:cubicBezTo>
                  <a:cubicBezTo>
                    <a:pt x="5594" y="12535"/>
                    <a:pt x="5596" y="12500"/>
                    <a:pt x="5596" y="12464"/>
                  </a:cubicBezTo>
                  <a:cubicBezTo>
                    <a:pt x="5596" y="12093"/>
                    <a:pt x="5733" y="3384"/>
                    <a:pt x="17444" y="3154"/>
                  </a:cubicBezTo>
                  <a:cubicBezTo>
                    <a:pt x="27462" y="2917"/>
                    <a:pt x="41275" y="2690"/>
                    <a:pt x="51311" y="2690"/>
                  </a:cubicBezTo>
                  <a:close/>
                  <a:moveTo>
                    <a:pt x="50310" y="1"/>
                  </a:moveTo>
                  <a:cubicBezTo>
                    <a:pt x="38047" y="1"/>
                    <a:pt x="21993" y="358"/>
                    <a:pt x="17388" y="467"/>
                  </a:cubicBezTo>
                  <a:cubicBezTo>
                    <a:pt x="3702" y="735"/>
                    <a:pt x="2950" y="11351"/>
                    <a:pt x="2909" y="12384"/>
                  </a:cubicBezTo>
                  <a:cubicBezTo>
                    <a:pt x="2764" y="14246"/>
                    <a:pt x="1" y="50083"/>
                    <a:pt x="1672" y="60107"/>
                  </a:cubicBezTo>
                  <a:cubicBezTo>
                    <a:pt x="3472" y="70906"/>
                    <a:pt x="14362" y="73423"/>
                    <a:pt x="14826" y="73524"/>
                  </a:cubicBezTo>
                  <a:cubicBezTo>
                    <a:pt x="14908" y="73542"/>
                    <a:pt x="14990" y="73552"/>
                    <a:pt x="15073" y="73555"/>
                  </a:cubicBezTo>
                  <a:cubicBezTo>
                    <a:pt x="15947" y="73583"/>
                    <a:pt x="27362" y="73934"/>
                    <a:pt x="39277" y="73934"/>
                  </a:cubicBezTo>
                  <a:cubicBezTo>
                    <a:pt x="49654" y="73934"/>
                    <a:pt x="60414" y="73667"/>
                    <a:pt x="64912" y="72691"/>
                  </a:cubicBezTo>
                  <a:cubicBezTo>
                    <a:pt x="75278" y="70436"/>
                    <a:pt x="74997" y="56852"/>
                    <a:pt x="74953" y="55704"/>
                  </a:cubicBezTo>
                  <a:cubicBezTo>
                    <a:pt x="75018" y="53883"/>
                    <a:pt x="75978" y="25344"/>
                    <a:pt x="74949" y="14839"/>
                  </a:cubicBezTo>
                  <a:cubicBezTo>
                    <a:pt x="73849" y="3648"/>
                    <a:pt x="68314" y="1688"/>
                    <a:pt x="65338" y="636"/>
                  </a:cubicBezTo>
                  <a:lnTo>
                    <a:pt x="65081" y="545"/>
                  </a:lnTo>
                  <a:cubicBezTo>
                    <a:pt x="63935" y="135"/>
                    <a:pt x="57837" y="1"/>
                    <a:pt x="50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 name="Google Shape;552;p52"/>
          <p:cNvGrpSpPr/>
          <p:nvPr/>
        </p:nvGrpSpPr>
        <p:grpSpPr>
          <a:xfrm>
            <a:off x="7953799" y="283851"/>
            <a:ext cx="299752" cy="289321"/>
            <a:chOff x="4958324" y="-1574249"/>
            <a:chExt cx="299752" cy="289321"/>
          </a:xfrm>
        </p:grpSpPr>
        <p:sp>
          <p:nvSpPr>
            <p:cNvPr id="553" name="Google Shape;553;p52"/>
            <p:cNvSpPr/>
            <p:nvPr/>
          </p:nvSpPr>
          <p:spPr>
            <a:xfrm>
              <a:off x="4958324" y="-1485711"/>
              <a:ext cx="78260" cy="196774"/>
            </a:xfrm>
            <a:custGeom>
              <a:avLst/>
              <a:gdLst/>
              <a:ahLst/>
              <a:cxnLst/>
              <a:rect l="l" t="t" r="r" b="b"/>
              <a:pathLst>
                <a:path w="21080" h="53003" extrusionOk="0">
                  <a:moveTo>
                    <a:pt x="10803" y="2702"/>
                  </a:moveTo>
                  <a:cubicBezTo>
                    <a:pt x="13638" y="2702"/>
                    <a:pt x="16471" y="2813"/>
                    <a:pt x="17822" y="2968"/>
                  </a:cubicBezTo>
                  <a:cubicBezTo>
                    <a:pt x="18570" y="8401"/>
                    <a:pt x="17918" y="43933"/>
                    <a:pt x="17543" y="49230"/>
                  </a:cubicBezTo>
                  <a:cubicBezTo>
                    <a:pt x="16166" y="49949"/>
                    <a:pt x="10952" y="50301"/>
                    <a:pt x="7064" y="50301"/>
                  </a:cubicBezTo>
                  <a:cubicBezTo>
                    <a:pt x="5412" y="50301"/>
                    <a:pt x="3999" y="50237"/>
                    <a:pt x="3223" y="50111"/>
                  </a:cubicBezTo>
                  <a:cubicBezTo>
                    <a:pt x="2631" y="45726"/>
                    <a:pt x="3039" y="19747"/>
                    <a:pt x="3467" y="3176"/>
                  </a:cubicBezTo>
                  <a:cubicBezTo>
                    <a:pt x="4671" y="2832"/>
                    <a:pt x="7739" y="2702"/>
                    <a:pt x="10803" y="2702"/>
                  </a:cubicBezTo>
                  <a:close/>
                  <a:moveTo>
                    <a:pt x="10587" y="0"/>
                  </a:moveTo>
                  <a:cubicBezTo>
                    <a:pt x="6701" y="0"/>
                    <a:pt x="2739" y="267"/>
                    <a:pt x="1553" y="1121"/>
                  </a:cubicBezTo>
                  <a:cubicBezTo>
                    <a:pt x="910" y="1582"/>
                    <a:pt x="802" y="2174"/>
                    <a:pt x="793" y="2483"/>
                  </a:cubicBezTo>
                  <a:cubicBezTo>
                    <a:pt x="789" y="2676"/>
                    <a:pt x="477" y="14625"/>
                    <a:pt x="323" y="26522"/>
                  </a:cubicBezTo>
                  <a:cubicBezTo>
                    <a:pt x="0" y="51382"/>
                    <a:pt x="553" y="51751"/>
                    <a:pt x="1393" y="52311"/>
                  </a:cubicBezTo>
                  <a:cubicBezTo>
                    <a:pt x="2088" y="52775"/>
                    <a:pt x="4600" y="53002"/>
                    <a:pt x="7543" y="53002"/>
                  </a:cubicBezTo>
                  <a:cubicBezTo>
                    <a:pt x="11735" y="53002"/>
                    <a:pt x="16803" y="52539"/>
                    <a:pt x="18721" y="51631"/>
                  </a:cubicBezTo>
                  <a:cubicBezTo>
                    <a:pt x="19841" y="51101"/>
                    <a:pt x="20137" y="50378"/>
                    <a:pt x="20189" y="49862"/>
                  </a:cubicBezTo>
                  <a:cubicBezTo>
                    <a:pt x="20300" y="48745"/>
                    <a:pt x="20638" y="36863"/>
                    <a:pt x="20785" y="25147"/>
                  </a:cubicBezTo>
                  <a:cubicBezTo>
                    <a:pt x="21079" y="1065"/>
                    <a:pt x="20506" y="887"/>
                    <a:pt x="19245" y="500"/>
                  </a:cubicBezTo>
                  <a:cubicBezTo>
                    <a:pt x="18551" y="286"/>
                    <a:pt x="14610" y="0"/>
                    <a:pt x="10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2"/>
            <p:cNvSpPr/>
            <p:nvPr/>
          </p:nvSpPr>
          <p:spPr>
            <a:xfrm>
              <a:off x="4958643" y="-1574249"/>
              <a:ext cx="75995" cy="74573"/>
            </a:xfrm>
            <a:custGeom>
              <a:avLst/>
              <a:gdLst/>
              <a:ahLst/>
              <a:cxnLst/>
              <a:rect l="l" t="t" r="r" b="b"/>
              <a:pathLst>
                <a:path w="20470" h="20087" extrusionOk="0">
                  <a:moveTo>
                    <a:pt x="10338" y="2694"/>
                  </a:moveTo>
                  <a:cubicBezTo>
                    <a:pt x="11722" y="2694"/>
                    <a:pt x="13985" y="2941"/>
                    <a:pt x="15612" y="4358"/>
                  </a:cubicBezTo>
                  <a:cubicBezTo>
                    <a:pt x="16844" y="5432"/>
                    <a:pt x="17516" y="7039"/>
                    <a:pt x="17609" y="9135"/>
                  </a:cubicBezTo>
                  <a:cubicBezTo>
                    <a:pt x="17739" y="12050"/>
                    <a:pt x="16316" y="14796"/>
                    <a:pt x="13895" y="16296"/>
                  </a:cubicBezTo>
                  <a:cubicBezTo>
                    <a:pt x="12720" y="17026"/>
                    <a:pt x="11421" y="17392"/>
                    <a:pt x="10126" y="17392"/>
                  </a:cubicBezTo>
                  <a:cubicBezTo>
                    <a:pt x="8969" y="17392"/>
                    <a:pt x="7815" y="17100"/>
                    <a:pt x="6755" y="16515"/>
                  </a:cubicBezTo>
                  <a:cubicBezTo>
                    <a:pt x="2054" y="13917"/>
                    <a:pt x="3416" y="8016"/>
                    <a:pt x="3617" y="7247"/>
                  </a:cubicBezTo>
                  <a:cubicBezTo>
                    <a:pt x="4258" y="5800"/>
                    <a:pt x="6601" y="2994"/>
                    <a:pt x="9362" y="2736"/>
                  </a:cubicBezTo>
                  <a:cubicBezTo>
                    <a:pt x="9579" y="2716"/>
                    <a:pt x="9918" y="2694"/>
                    <a:pt x="10338" y="2694"/>
                  </a:cubicBezTo>
                  <a:close/>
                  <a:moveTo>
                    <a:pt x="10378" y="1"/>
                  </a:moveTo>
                  <a:cubicBezTo>
                    <a:pt x="9872" y="1"/>
                    <a:pt x="9440" y="28"/>
                    <a:pt x="9113" y="59"/>
                  </a:cubicBezTo>
                  <a:cubicBezTo>
                    <a:pt x="5226" y="421"/>
                    <a:pt x="2088" y="3918"/>
                    <a:pt x="1101" y="6285"/>
                  </a:cubicBezTo>
                  <a:cubicBezTo>
                    <a:pt x="1082" y="6333"/>
                    <a:pt x="1064" y="6381"/>
                    <a:pt x="1051" y="6430"/>
                  </a:cubicBezTo>
                  <a:cubicBezTo>
                    <a:pt x="189" y="9417"/>
                    <a:pt x="1" y="15857"/>
                    <a:pt x="5454" y="18869"/>
                  </a:cubicBezTo>
                  <a:cubicBezTo>
                    <a:pt x="6926" y="19681"/>
                    <a:pt x="8524" y="20086"/>
                    <a:pt x="10125" y="20086"/>
                  </a:cubicBezTo>
                  <a:cubicBezTo>
                    <a:pt x="11909" y="20086"/>
                    <a:pt x="13698" y="19584"/>
                    <a:pt x="15311" y="18581"/>
                  </a:cubicBezTo>
                  <a:cubicBezTo>
                    <a:pt x="18559" y="16567"/>
                    <a:pt x="20469" y="12901"/>
                    <a:pt x="20296" y="9014"/>
                  </a:cubicBezTo>
                  <a:cubicBezTo>
                    <a:pt x="20168" y="6155"/>
                    <a:pt x="19185" y="3905"/>
                    <a:pt x="17379" y="2331"/>
                  </a:cubicBezTo>
                  <a:cubicBezTo>
                    <a:pt x="15138" y="378"/>
                    <a:pt x="12253" y="1"/>
                    <a:pt x="10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2"/>
            <p:cNvSpPr/>
            <p:nvPr/>
          </p:nvSpPr>
          <p:spPr>
            <a:xfrm>
              <a:off x="5065913" y="-1485244"/>
              <a:ext cx="192163" cy="200315"/>
            </a:xfrm>
            <a:custGeom>
              <a:avLst/>
              <a:gdLst/>
              <a:ahLst/>
              <a:cxnLst/>
              <a:rect l="l" t="t" r="r" b="b"/>
              <a:pathLst>
                <a:path w="51761" h="53957" extrusionOk="0">
                  <a:moveTo>
                    <a:pt x="31818" y="2691"/>
                  </a:moveTo>
                  <a:cubicBezTo>
                    <a:pt x="32135" y="2691"/>
                    <a:pt x="32436" y="2707"/>
                    <a:pt x="32723" y="2740"/>
                  </a:cubicBezTo>
                  <a:cubicBezTo>
                    <a:pt x="39473" y="3507"/>
                    <a:pt x="45937" y="6151"/>
                    <a:pt x="47520" y="20194"/>
                  </a:cubicBezTo>
                  <a:cubicBezTo>
                    <a:pt x="48960" y="32928"/>
                    <a:pt x="47715" y="48370"/>
                    <a:pt x="47548" y="50343"/>
                  </a:cubicBezTo>
                  <a:lnTo>
                    <a:pt x="47546" y="50343"/>
                  </a:lnTo>
                  <a:cubicBezTo>
                    <a:pt x="47281" y="50567"/>
                    <a:pt x="46160" y="51267"/>
                    <a:pt x="42466" y="51267"/>
                  </a:cubicBezTo>
                  <a:cubicBezTo>
                    <a:pt x="42138" y="51267"/>
                    <a:pt x="41791" y="51262"/>
                    <a:pt x="41422" y="51250"/>
                  </a:cubicBezTo>
                  <a:cubicBezTo>
                    <a:pt x="36855" y="51098"/>
                    <a:pt x="35584" y="50784"/>
                    <a:pt x="35339" y="50568"/>
                  </a:cubicBezTo>
                  <a:cubicBezTo>
                    <a:pt x="35302" y="50503"/>
                    <a:pt x="35257" y="50260"/>
                    <a:pt x="35226" y="50106"/>
                  </a:cubicBezTo>
                  <a:cubicBezTo>
                    <a:pt x="35203" y="49775"/>
                    <a:pt x="35326" y="48166"/>
                    <a:pt x="35458" y="46464"/>
                  </a:cubicBezTo>
                  <a:cubicBezTo>
                    <a:pt x="36595" y="31656"/>
                    <a:pt x="37011" y="17570"/>
                    <a:pt x="32407" y="14778"/>
                  </a:cubicBezTo>
                  <a:cubicBezTo>
                    <a:pt x="30085" y="13371"/>
                    <a:pt x="27937" y="12676"/>
                    <a:pt x="25893" y="12676"/>
                  </a:cubicBezTo>
                  <a:cubicBezTo>
                    <a:pt x="25178" y="12676"/>
                    <a:pt x="24468" y="12762"/>
                    <a:pt x="23775" y="12933"/>
                  </a:cubicBezTo>
                  <a:cubicBezTo>
                    <a:pt x="20772" y="13676"/>
                    <a:pt x="18147" y="15976"/>
                    <a:pt x="15748" y="19967"/>
                  </a:cubicBezTo>
                  <a:cubicBezTo>
                    <a:pt x="15620" y="20179"/>
                    <a:pt x="15553" y="20424"/>
                    <a:pt x="15557" y="20673"/>
                  </a:cubicBezTo>
                  <a:cubicBezTo>
                    <a:pt x="15702" y="34201"/>
                    <a:pt x="15345" y="48134"/>
                    <a:pt x="15035" y="50416"/>
                  </a:cubicBezTo>
                  <a:cubicBezTo>
                    <a:pt x="14700" y="50546"/>
                    <a:pt x="14059" y="50592"/>
                    <a:pt x="13296" y="50592"/>
                  </a:cubicBezTo>
                  <a:cubicBezTo>
                    <a:pt x="12073" y="50592"/>
                    <a:pt x="10534" y="50473"/>
                    <a:pt x="9429" y="50388"/>
                  </a:cubicBezTo>
                  <a:cubicBezTo>
                    <a:pt x="8068" y="50285"/>
                    <a:pt x="6653" y="50177"/>
                    <a:pt x="5454" y="50177"/>
                  </a:cubicBezTo>
                  <a:cubicBezTo>
                    <a:pt x="5397" y="50177"/>
                    <a:pt x="5341" y="50177"/>
                    <a:pt x="5286" y="50178"/>
                  </a:cubicBezTo>
                  <a:cubicBezTo>
                    <a:pt x="5246" y="50179"/>
                    <a:pt x="5206" y="50179"/>
                    <a:pt x="5166" y="50179"/>
                  </a:cubicBezTo>
                  <a:cubicBezTo>
                    <a:pt x="3507" y="50179"/>
                    <a:pt x="2899" y="49562"/>
                    <a:pt x="2884" y="48970"/>
                  </a:cubicBezTo>
                  <a:cubicBezTo>
                    <a:pt x="2811" y="31944"/>
                    <a:pt x="2746" y="6337"/>
                    <a:pt x="2863" y="3860"/>
                  </a:cubicBezTo>
                  <a:cubicBezTo>
                    <a:pt x="2919" y="3791"/>
                    <a:pt x="3090" y="3628"/>
                    <a:pt x="3538" y="3444"/>
                  </a:cubicBezTo>
                  <a:cubicBezTo>
                    <a:pt x="4779" y="2934"/>
                    <a:pt x="6793" y="2753"/>
                    <a:pt x="8805" y="2753"/>
                  </a:cubicBezTo>
                  <a:cubicBezTo>
                    <a:pt x="11218" y="2753"/>
                    <a:pt x="13627" y="3014"/>
                    <a:pt x="14689" y="3280"/>
                  </a:cubicBezTo>
                  <a:cubicBezTo>
                    <a:pt x="14795" y="3743"/>
                    <a:pt x="14972" y="4819"/>
                    <a:pt x="15137" y="7260"/>
                  </a:cubicBezTo>
                  <a:cubicBezTo>
                    <a:pt x="15188" y="8007"/>
                    <a:pt x="15813" y="8517"/>
                    <a:pt x="16483" y="8517"/>
                  </a:cubicBezTo>
                  <a:cubicBezTo>
                    <a:pt x="16719" y="8517"/>
                    <a:pt x="16959" y="8454"/>
                    <a:pt x="17183" y="8317"/>
                  </a:cubicBezTo>
                  <a:cubicBezTo>
                    <a:pt x="23064" y="4706"/>
                    <a:pt x="28319" y="2691"/>
                    <a:pt x="31818" y="2691"/>
                  </a:cubicBezTo>
                  <a:close/>
                  <a:moveTo>
                    <a:pt x="31791" y="0"/>
                  </a:moveTo>
                  <a:cubicBezTo>
                    <a:pt x="27361" y="0"/>
                    <a:pt x="21985" y="2431"/>
                    <a:pt x="17645" y="4917"/>
                  </a:cubicBezTo>
                  <a:cubicBezTo>
                    <a:pt x="17326" y="1814"/>
                    <a:pt x="16917" y="1274"/>
                    <a:pt x="16187" y="954"/>
                  </a:cubicBezTo>
                  <a:cubicBezTo>
                    <a:pt x="15128" y="482"/>
                    <a:pt x="12064" y="60"/>
                    <a:pt x="8934" y="60"/>
                  </a:cubicBezTo>
                  <a:cubicBezTo>
                    <a:pt x="6394" y="60"/>
                    <a:pt x="3810" y="338"/>
                    <a:pt x="2217" y="1090"/>
                  </a:cubicBezTo>
                  <a:cubicBezTo>
                    <a:pt x="1152" y="1593"/>
                    <a:pt x="487" y="2299"/>
                    <a:pt x="245" y="3182"/>
                  </a:cubicBezTo>
                  <a:cubicBezTo>
                    <a:pt x="184" y="3401"/>
                    <a:pt x="0" y="4064"/>
                    <a:pt x="197" y="48922"/>
                  </a:cubicBezTo>
                  <a:cubicBezTo>
                    <a:pt x="191" y="49067"/>
                    <a:pt x="169" y="50379"/>
                    <a:pt x="1239" y="51477"/>
                  </a:cubicBezTo>
                  <a:cubicBezTo>
                    <a:pt x="2128" y="52397"/>
                    <a:pt x="3468" y="52868"/>
                    <a:pt x="5187" y="52868"/>
                  </a:cubicBezTo>
                  <a:cubicBezTo>
                    <a:pt x="5229" y="52868"/>
                    <a:pt x="5271" y="52868"/>
                    <a:pt x="5314" y="52867"/>
                  </a:cubicBezTo>
                  <a:cubicBezTo>
                    <a:pt x="5391" y="52866"/>
                    <a:pt x="5469" y="52866"/>
                    <a:pt x="5549" y="52866"/>
                  </a:cubicBezTo>
                  <a:cubicBezTo>
                    <a:pt x="6636" y="52866"/>
                    <a:pt x="7947" y="52972"/>
                    <a:pt x="9221" y="53069"/>
                  </a:cubicBezTo>
                  <a:cubicBezTo>
                    <a:pt x="10665" y="53180"/>
                    <a:pt x="12004" y="53283"/>
                    <a:pt x="13171" y="53283"/>
                  </a:cubicBezTo>
                  <a:cubicBezTo>
                    <a:pt x="15342" y="53283"/>
                    <a:pt x="16922" y="52927"/>
                    <a:pt x="17500" y="51605"/>
                  </a:cubicBezTo>
                  <a:cubicBezTo>
                    <a:pt x="18173" y="50070"/>
                    <a:pt x="18346" y="30851"/>
                    <a:pt x="18249" y="21030"/>
                  </a:cubicBezTo>
                  <a:cubicBezTo>
                    <a:pt x="20178" y="17925"/>
                    <a:pt x="22253" y="16082"/>
                    <a:pt x="24420" y="15545"/>
                  </a:cubicBezTo>
                  <a:cubicBezTo>
                    <a:pt x="24893" y="15428"/>
                    <a:pt x="25378" y="15369"/>
                    <a:pt x="25877" y="15369"/>
                  </a:cubicBezTo>
                  <a:cubicBezTo>
                    <a:pt x="27431" y="15369"/>
                    <a:pt x="29127" y="15937"/>
                    <a:pt x="31014" y="17080"/>
                  </a:cubicBezTo>
                  <a:cubicBezTo>
                    <a:pt x="33552" y="18618"/>
                    <a:pt x="34146" y="28434"/>
                    <a:pt x="32777" y="46258"/>
                  </a:cubicBezTo>
                  <a:cubicBezTo>
                    <a:pt x="32539" y="49381"/>
                    <a:pt x="32494" y="50091"/>
                    <a:pt x="32582" y="50568"/>
                  </a:cubicBezTo>
                  <a:cubicBezTo>
                    <a:pt x="33067" y="53205"/>
                    <a:pt x="34375" y="53708"/>
                    <a:pt x="41333" y="53937"/>
                  </a:cubicBezTo>
                  <a:cubicBezTo>
                    <a:pt x="41721" y="53950"/>
                    <a:pt x="42093" y="53957"/>
                    <a:pt x="42448" y="53957"/>
                  </a:cubicBezTo>
                  <a:cubicBezTo>
                    <a:pt x="48999" y="53957"/>
                    <a:pt x="50049" y="51878"/>
                    <a:pt x="50199" y="50877"/>
                  </a:cubicBezTo>
                  <a:cubicBezTo>
                    <a:pt x="50214" y="50708"/>
                    <a:pt x="51760" y="33761"/>
                    <a:pt x="50194" y="19891"/>
                  </a:cubicBezTo>
                  <a:cubicBezTo>
                    <a:pt x="48763" y="7201"/>
                    <a:pt x="43629" y="1272"/>
                    <a:pt x="33028" y="68"/>
                  </a:cubicBezTo>
                  <a:cubicBezTo>
                    <a:pt x="32626" y="22"/>
                    <a:pt x="32212" y="0"/>
                    <a:pt x="31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 name="Google Shape;556;p52"/>
          <p:cNvSpPr/>
          <p:nvPr/>
        </p:nvSpPr>
        <p:spPr>
          <a:xfrm>
            <a:off x="6878873" y="264080"/>
            <a:ext cx="177981" cy="328887"/>
          </a:xfrm>
          <a:custGeom>
            <a:avLst/>
            <a:gdLst/>
            <a:ahLst/>
            <a:cxnLst/>
            <a:rect l="l" t="t" r="r" b="b"/>
            <a:pathLst>
              <a:path w="47941" h="88589" extrusionOk="0">
                <a:moveTo>
                  <a:pt x="38141" y="2691"/>
                </a:moveTo>
                <a:cubicBezTo>
                  <a:pt x="43569" y="2691"/>
                  <a:pt x="44491" y="4019"/>
                  <a:pt x="44606" y="4701"/>
                </a:cubicBezTo>
                <a:lnTo>
                  <a:pt x="44660" y="5022"/>
                </a:lnTo>
                <a:cubicBezTo>
                  <a:pt x="44844" y="6092"/>
                  <a:pt x="45229" y="8318"/>
                  <a:pt x="45056" y="10271"/>
                </a:cubicBezTo>
                <a:cubicBezTo>
                  <a:pt x="44798" y="13194"/>
                  <a:pt x="43521" y="13415"/>
                  <a:pt x="43038" y="13498"/>
                </a:cubicBezTo>
                <a:cubicBezTo>
                  <a:pt x="42397" y="13608"/>
                  <a:pt x="41671" y="13710"/>
                  <a:pt x="40898" y="13816"/>
                </a:cubicBezTo>
                <a:cubicBezTo>
                  <a:pt x="36035" y="14494"/>
                  <a:pt x="28681" y="15518"/>
                  <a:pt x="28722" y="21257"/>
                </a:cubicBezTo>
                <a:cubicBezTo>
                  <a:pt x="28732" y="22476"/>
                  <a:pt x="28810" y="26265"/>
                  <a:pt x="28921" y="31564"/>
                </a:cubicBezTo>
                <a:cubicBezTo>
                  <a:pt x="28936" y="32294"/>
                  <a:pt x="29534" y="32881"/>
                  <a:pt x="30266" y="32881"/>
                </a:cubicBezTo>
                <a:lnTo>
                  <a:pt x="30417" y="32881"/>
                </a:lnTo>
                <a:cubicBezTo>
                  <a:pt x="39181" y="32881"/>
                  <a:pt x="41522" y="33182"/>
                  <a:pt x="42139" y="33331"/>
                </a:cubicBezTo>
                <a:cubicBezTo>
                  <a:pt x="43239" y="35122"/>
                  <a:pt x="43363" y="44174"/>
                  <a:pt x="42297" y="45744"/>
                </a:cubicBezTo>
                <a:cubicBezTo>
                  <a:pt x="41373" y="45989"/>
                  <a:pt x="37330" y="46511"/>
                  <a:pt x="30504" y="47017"/>
                </a:cubicBezTo>
                <a:cubicBezTo>
                  <a:pt x="29791" y="47069"/>
                  <a:pt x="29246" y="47669"/>
                  <a:pt x="29259" y="48384"/>
                </a:cubicBezTo>
                <a:cubicBezTo>
                  <a:pt x="29778" y="75929"/>
                  <a:pt x="29655" y="83246"/>
                  <a:pt x="29460" y="84394"/>
                </a:cubicBezTo>
                <a:cubicBezTo>
                  <a:pt x="28902" y="85003"/>
                  <a:pt x="26053" y="85926"/>
                  <a:pt x="22979" y="85926"/>
                </a:cubicBezTo>
                <a:cubicBezTo>
                  <a:pt x="21770" y="85926"/>
                  <a:pt x="20526" y="85783"/>
                  <a:pt x="19373" y="85423"/>
                </a:cubicBezTo>
                <a:cubicBezTo>
                  <a:pt x="17132" y="84719"/>
                  <a:pt x="16008" y="83391"/>
                  <a:pt x="15936" y="81358"/>
                </a:cubicBezTo>
                <a:cubicBezTo>
                  <a:pt x="15930" y="81195"/>
                  <a:pt x="15308" y="65021"/>
                  <a:pt x="15101" y="49066"/>
                </a:cubicBezTo>
                <a:cubicBezTo>
                  <a:pt x="15090" y="48330"/>
                  <a:pt x="14490" y="47738"/>
                  <a:pt x="13756" y="47738"/>
                </a:cubicBezTo>
                <a:lnTo>
                  <a:pt x="13667" y="47738"/>
                </a:lnTo>
                <a:cubicBezTo>
                  <a:pt x="6436" y="47738"/>
                  <a:pt x="5230" y="47085"/>
                  <a:pt x="5146" y="47035"/>
                </a:cubicBezTo>
                <a:cubicBezTo>
                  <a:pt x="3043" y="45166"/>
                  <a:pt x="2508" y="35417"/>
                  <a:pt x="3476" y="33500"/>
                </a:cubicBezTo>
                <a:cubicBezTo>
                  <a:pt x="4680" y="33420"/>
                  <a:pt x="8379" y="33271"/>
                  <a:pt x="13786" y="33126"/>
                </a:cubicBezTo>
                <a:cubicBezTo>
                  <a:pt x="14505" y="33108"/>
                  <a:pt x="15083" y="32526"/>
                  <a:pt x="15096" y="31807"/>
                </a:cubicBezTo>
                <a:cubicBezTo>
                  <a:pt x="15211" y="25371"/>
                  <a:pt x="15488" y="21010"/>
                  <a:pt x="15915" y="18842"/>
                </a:cubicBezTo>
                <a:cubicBezTo>
                  <a:pt x="17875" y="8892"/>
                  <a:pt x="23115" y="4008"/>
                  <a:pt x="32908" y="2997"/>
                </a:cubicBezTo>
                <a:cubicBezTo>
                  <a:pt x="35003" y="2781"/>
                  <a:pt x="36725" y="2691"/>
                  <a:pt x="38141" y="2691"/>
                </a:cubicBezTo>
                <a:close/>
                <a:moveTo>
                  <a:pt x="38089" y="1"/>
                </a:moveTo>
                <a:cubicBezTo>
                  <a:pt x="36249" y="1"/>
                  <a:pt x="34354" y="148"/>
                  <a:pt x="32633" y="325"/>
                </a:cubicBezTo>
                <a:cubicBezTo>
                  <a:pt x="21621" y="1460"/>
                  <a:pt x="15471" y="7179"/>
                  <a:pt x="13275" y="18324"/>
                </a:cubicBezTo>
                <a:cubicBezTo>
                  <a:pt x="12842" y="20525"/>
                  <a:pt x="12565" y="24507"/>
                  <a:pt x="12433" y="30475"/>
                </a:cubicBezTo>
                <a:cubicBezTo>
                  <a:pt x="2742" y="30739"/>
                  <a:pt x="2493" y="30878"/>
                  <a:pt x="2207" y="31032"/>
                </a:cubicBezTo>
                <a:cubicBezTo>
                  <a:pt x="1250" y="31545"/>
                  <a:pt x="687" y="32781"/>
                  <a:pt x="438" y="34917"/>
                </a:cubicBezTo>
                <a:cubicBezTo>
                  <a:pt x="0" y="38663"/>
                  <a:pt x="600" y="46591"/>
                  <a:pt x="3361" y="49044"/>
                </a:cubicBezTo>
                <a:cubicBezTo>
                  <a:pt x="4089" y="49690"/>
                  <a:pt x="5759" y="50350"/>
                  <a:pt x="12433" y="50422"/>
                </a:cubicBezTo>
                <a:cubicBezTo>
                  <a:pt x="12656" y="65972"/>
                  <a:pt x="13245" y="81306"/>
                  <a:pt x="13251" y="81458"/>
                </a:cubicBezTo>
                <a:cubicBezTo>
                  <a:pt x="13383" y="85282"/>
                  <a:pt x="16103" y="87833"/>
                  <a:pt x="20716" y="88456"/>
                </a:cubicBezTo>
                <a:cubicBezTo>
                  <a:pt x="21393" y="88543"/>
                  <a:pt x="22074" y="88589"/>
                  <a:pt x="22758" y="88589"/>
                </a:cubicBezTo>
                <a:cubicBezTo>
                  <a:pt x="22789" y="88589"/>
                  <a:pt x="22820" y="88589"/>
                  <a:pt x="22851" y="88589"/>
                </a:cubicBezTo>
                <a:cubicBezTo>
                  <a:pt x="26682" y="88589"/>
                  <a:pt x="31331" y="87456"/>
                  <a:pt x="32018" y="85260"/>
                </a:cubicBezTo>
                <a:cubicBezTo>
                  <a:pt x="32206" y="84654"/>
                  <a:pt x="32598" y="83400"/>
                  <a:pt x="31972" y="49603"/>
                </a:cubicBezTo>
                <a:cubicBezTo>
                  <a:pt x="35448" y="49328"/>
                  <a:pt x="42291" y="48730"/>
                  <a:pt x="43516" y="48163"/>
                </a:cubicBezTo>
                <a:cubicBezTo>
                  <a:pt x="44573" y="47676"/>
                  <a:pt x="45186" y="46348"/>
                  <a:pt x="45502" y="43867"/>
                </a:cubicBezTo>
                <a:cubicBezTo>
                  <a:pt x="45873" y="40952"/>
                  <a:pt x="45914" y="32896"/>
                  <a:pt x="43807" y="31175"/>
                </a:cubicBezTo>
                <a:cubicBezTo>
                  <a:pt x="43289" y="30750"/>
                  <a:pt x="42650" y="30226"/>
                  <a:pt x="31582" y="30194"/>
                </a:cubicBezTo>
                <a:cubicBezTo>
                  <a:pt x="31487" y="25616"/>
                  <a:pt x="31420" y="22339"/>
                  <a:pt x="31411" y="21237"/>
                </a:cubicBezTo>
                <a:cubicBezTo>
                  <a:pt x="31390" y="18114"/>
                  <a:pt x="36063" y="17205"/>
                  <a:pt x="41269" y="16479"/>
                </a:cubicBezTo>
                <a:cubicBezTo>
                  <a:pt x="42074" y="16369"/>
                  <a:pt x="42828" y="16263"/>
                  <a:pt x="43497" y="16148"/>
                </a:cubicBezTo>
                <a:cubicBezTo>
                  <a:pt x="45229" y="15849"/>
                  <a:pt x="47371" y="14628"/>
                  <a:pt x="47737" y="10507"/>
                </a:cubicBezTo>
                <a:cubicBezTo>
                  <a:pt x="47941" y="8205"/>
                  <a:pt x="47514" y="5747"/>
                  <a:pt x="47310" y="4565"/>
                </a:cubicBezTo>
                <a:lnTo>
                  <a:pt x="47256" y="4260"/>
                </a:lnTo>
                <a:cubicBezTo>
                  <a:pt x="46692" y="865"/>
                  <a:pt x="42552" y="1"/>
                  <a:pt x="38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2"/>
          <p:cNvSpPr txBox="1"/>
          <p:nvPr/>
        </p:nvSpPr>
        <p:spPr>
          <a:xfrm rot="-417866">
            <a:off x="7054142" y="3665421"/>
            <a:ext cx="1088632" cy="797572"/>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accent2"/>
                </a:solidFill>
                <a:latin typeface="Concert One"/>
                <a:ea typeface="Concert One"/>
                <a:cs typeface="Concert One"/>
                <a:sym typeface="Concert One"/>
              </a:rPr>
              <a:t>Please keep this slide for attribution.</a:t>
            </a:r>
            <a:endParaRPr sz="1200">
              <a:solidFill>
                <a:schemeClr val="accent2"/>
              </a:solidFill>
              <a:latin typeface="Concert One"/>
              <a:ea typeface="Concert One"/>
              <a:cs typeface="Concert One"/>
              <a:sym typeface="Concert One"/>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61"/>
        <p:cNvGrpSpPr/>
        <p:nvPr/>
      </p:nvGrpSpPr>
      <p:grpSpPr>
        <a:xfrm>
          <a:off x="0" y="0"/>
          <a:ext cx="0" cy="0"/>
          <a:chOff x="0" y="0"/>
          <a:chExt cx="0" cy="0"/>
        </a:xfrm>
      </p:grpSpPr>
      <p:sp>
        <p:nvSpPr>
          <p:cNvPr id="562" name="Google Shape;562;p53"/>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pic>
        <p:nvPicPr>
          <p:cNvPr id="563" name="Google Shape;563;p53"/>
          <p:cNvPicPr preferRelativeResize="0"/>
          <p:nvPr/>
        </p:nvPicPr>
        <p:blipFill>
          <a:blip r:embed="rId3">
            <a:alphaModFix/>
          </a:blip>
          <a:stretch>
            <a:fillRect/>
          </a:stretch>
        </p:blipFill>
        <p:spPr>
          <a:xfrm>
            <a:off x="1063075" y="2096875"/>
            <a:ext cx="1499581" cy="1163304"/>
          </a:xfrm>
          <a:prstGeom prst="rect">
            <a:avLst/>
          </a:prstGeom>
          <a:noFill/>
          <a:ln>
            <a:noFill/>
          </a:ln>
        </p:spPr>
      </p:pic>
      <p:pic>
        <p:nvPicPr>
          <p:cNvPr id="564" name="Google Shape;564;p53"/>
          <p:cNvPicPr preferRelativeResize="0"/>
          <p:nvPr/>
        </p:nvPicPr>
        <p:blipFill>
          <a:blip r:embed="rId4">
            <a:alphaModFix/>
          </a:blip>
          <a:stretch>
            <a:fillRect/>
          </a:stretch>
        </p:blipFill>
        <p:spPr>
          <a:xfrm>
            <a:off x="2682666" y="2096875"/>
            <a:ext cx="1193303" cy="1163303"/>
          </a:xfrm>
          <a:prstGeom prst="rect">
            <a:avLst/>
          </a:prstGeom>
          <a:noFill/>
          <a:ln>
            <a:noFill/>
          </a:ln>
        </p:spPr>
      </p:pic>
      <p:pic>
        <p:nvPicPr>
          <p:cNvPr id="565" name="Google Shape;565;p53"/>
          <p:cNvPicPr preferRelativeResize="0"/>
          <p:nvPr/>
        </p:nvPicPr>
        <p:blipFill>
          <a:blip r:embed="rId5">
            <a:alphaModFix/>
          </a:blip>
          <a:stretch>
            <a:fillRect/>
          </a:stretch>
        </p:blipFill>
        <p:spPr>
          <a:xfrm>
            <a:off x="1148948" y="3500571"/>
            <a:ext cx="1327838" cy="295536"/>
          </a:xfrm>
          <a:prstGeom prst="rect">
            <a:avLst/>
          </a:prstGeom>
          <a:noFill/>
          <a:ln>
            <a:noFill/>
          </a:ln>
        </p:spPr>
      </p:pic>
      <p:pic>
        <p:nvPicPr>
          <p:cNvPr id="566" name="Google Shape;566;p53"/>
          <p:cNvPicPr preferRelativeResize="0"/>
          <p:nvPr/>
        </p:nvPicPr>
        <p:blipFill>
          <a:blip r:embed="rId6">
            <a:alphaModFix/>
          </a:blip>
          <a:stretch>
            <a:fillRect/>
          </a:stretch>
        </p:blipFill>
        <p:spPr>
          <a:xfrm>
            <a:off x="1118512" y="3879954"/>
            <a:ext cx="1358271" cy="244134"/>
          </a:xfrm>
          <a:prstGeom prst="rect">
            <a:avLst/>
          </a:prstGeom>
          <a:noFill/>
          <a:ln>
            <a:noFill/>
          </a:ln>
        </p:spPr>
      </p:pic>
      <p:pic>
        <p:nvPicPr>
          <p:cNvPr id="567" name="Google Shape;567;p53"/>
          <p:cNvPicPr preferRelativeResize="0"/>
          <p:nvPr/>
        </p:nvPicPr>
        <p:blipFill>
          <a:blip r:embed="rId7">
            <a:alphaModFix/>
          </a:blip>
          <a:stretch>
            <a:fillRect/>
          </a:stretch>
        </p:blipFill>
        <p:spPr>
          <a:xfrm>
            <a:off x="2721961" y="3628083"/>
            <a:ext cx="1114697" cy="505643"/>
          </a:xfrm>
          <a:prstGeom prst="rect">
            <a:avLst/>
          </a:prstGeom>
          <a:noFill/>
          <a:ln>
            <a:noFill/>
          </a:ln>
        </p:spPr>
      </p:pic>
      <p:pic>
        <p:nvPicPr>
          <p:cNvPr id="568" name="Google Shape;568;p53"/>
          <p:cNvPicPr preferRelativeResize="0"/>
          <p:nvPr/>
        </p:nvPicPr>
        <p:blipFill>
          <a:blip r:embed="rId8">
            <a:alphaModFix/>
          </a:blip>
          <a:stretch>
            <a:fillRect/>
          </a:stretch>
        </p:blipFill>
        <p:spPr>
          <a:xfrm>
            <a:off x="2791138" y="3328058"/>
            <a:ext cx="644270" cy="505652"/>
          </a:xfrm>
          <a:prstGeom prst="rect">
            <a:avLst/>
          </a:prstGeom>
          <a:noFill/>
          <a:ln>
            <a:noFill/>
          </a:ln>
        </p:spPr>
      </p:pic>
      <p:pic>
        <p:nvPicPr>
          <p:cNvPr id="569" name="Google Shape;569;p53"/>
          <p:cNvPicPr preferRelativeResize="0"/>
          <p:nvPr/>
        </p:nvPicPr>
        <p:blipFill rotWithShape="1">
          <a:blip r:embed="rId9">
            <a:alphaModFix/>
          </a:blip>
          <a:srcRect t="16970" r="8892" b="21025"/>
          <a:stretch/>
        </p:blipFill>
        <p:spPr>
          <a:xfrm>
            <a:off x="6727600" y="1728874"/>
            <a:ext cx="1744308" cy="693901"/>
          </a:xfrm>
          <a:prstGeom prst="rect">
            <a:avLst/>
          </a:prstGeom>
          <a:noFill/>
          <a:ln>
            <a:noFill/>
          </a:ln>
        </p:spPr>
      </p:pic>
      <p:pic>
        <p:nvPicPr>
          <p:cNvPr id="570" name="Google Shape;570;p53"/>
          <p:cNvPicPr preferRelativeResize="0"/>
          <p:nvPr/>
        </p:nvPicPr>
        <p:blipFill rotWithShape="1">
          <a:blip r:embed="rId10">
            <a:alphaModFix/>
          </a:blip>
          <a:srcRect t="16734" r="8892" b="18300"/>
          <a:stretch/>
        </p:blipFill>
        <p:spPr>
          <a:xfrm>
            <a:off x="6727600" y="1259475"/>
            <a:ext cx="1744308" cy="724530"/>
          </a:xfrm>
          <a:prstGeom prst="rect">
            <a:avLst/>
          </a:prstGeom>
          <a:noFill/>
          <a:ln>
            <a:noFill/>
          </a:ln>
        </p:spPr>
      </p:pic>
      <p:pic>
        <p:nvPicPr>
          <p:cNvPr id="571" name="Google Shape;571;p53"/>
          <p:cNvPicPr preferRelativeResize="0"/>
          <p:nvPr/>
        </p:nvPicPr>
        <p:blipFill>
          <a:blip r:embed="rId11">
            <a:alphaModFix/>
          </a:blip>
          <a:stretch>
            <a:fillRect/>
          </a:stretch>
        </p:blipFill>
        <p:spPr>
          <a:xfrm>
            <a:off x="5190425" y="2698747"/>
            <a:ext cx="1499575" cy="1753253"/>
          </a:xfrm>
          <a:prstGeom prst="rect">
            <a:avLst/>
          </a:prstGeom>
          <a:noFill/>
          <a:ln>
            <a:noFill/>
          </a:ln>
        </p:spPr>
      </p:pic>
      <p:pic>
        <p:nvPicPr>
          <p:cNvPr id="572" name="Google Shape;572;p53"/>
          <p:cNvPicPr preferRelativeResize="0"/>
          <p:nvPr/>
        </p:nvPicPr>
        <p:blipFill>
          <a:blip r:embed="rId12">
            <a:alphaModFix/>
          </a:blip>
          <a:stretch>
            <a:fillRect/>
          </a:stretch>
        </p:blipFill>
        <p:spPr>
          <a:xfrm rot="-5400000">
            <a:off x="4776949" y="867800"/>
            <a:ext cx="2326549" cy="1507876"/>
          </a:xfrm>
          <a:prstGeom prst="rect">
            <a:avLst/>
          </a:prstGeom>
          <a:noFill/>
          <a:ln>
            <a:noFill/>
          </a:ln>
        </p:spPr>
      </p:pic>
      <p:grpSp>
        <p:nvGrpSpPr>
          <p:cNvPr id="573" name="Google Shape;573;p53"/>
          <p:cNvGrpSpPr/>
          <p:nvPr/>
        </p:nvGrpSpPr>
        <p:grpSpPr>
          <a:xfrm>
            <a:off x="6686090" y="2716272"/>
            <a:ext cx="1650483" cy="1672933"/>
            <a:chOff x="-331425" y="1579700"/>
            <a:chExt cx="1880250" cy="1905825"/>
          </a:xfrm>
        </p:grpSpPr>
        <p:sp>
          <p:nvSpPr>
            <p:cNvPr id="574" name="Google Shape;574;p53"/>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3"/>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3"/>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1"/>
        <p:cNvGrpSpPr/>
        <p:nvPr/>
      </p:nvGrpSpPr>
      <p:grpSpPr>
        <a:xfrm>
          <a:off x="0" y="0"/>
          <a:ext cx="0" cy="0"/>
          <a:chOff x="0" y="0"/>
          <a:chExt cx="0" cy="0"/>
        </a:xfrm>
      </p:grpSpPr>
      <p:sp>
        <p:nvSpPr>
          <p:cNvPr id="602" name="Google Shape;602;p5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603" name="Google Shape;603;p5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604" name="Google Shape;604;p5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Concert One</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https://fonts.google.com/specimen/Concert+One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Roboto Mono</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https://fonts.google.com/specimen/Roboto+Mono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605" name="Google Shape;605;p57"/>
          <p:cNvGrpSpPr/>
          <p:nvPr/>
        </p:nvGrpSpPr>
        <p:grpSpPr>
          <a:xfrm>
            <a:off x="1521713" y="3498875"/>
            <a:ext cx="3976875" cy="754200"/>
            <a:chOff x="2052655" y="3498875"/>
            <a:chExt cx="3976875" cy="754200"/>
          </a:xfrm>
        </p:grpSpPr>
        <p:sp>
          <p:nvSpPr>
            <p:cNvPr id="606" name="Google Shape;606;p57"/>
            <p:cNvSpPr/>
            <p:nvPr/>
          </p:nvSpPr>
          <p:spPr>
            <a:xfrm>
              <a:off x="3114480" y="3498875"/>
              <a:ext cx="791400" cy="754200"/>
            </a:xfrm>
            <a:prstGeom prst="roundRect">
              <a:avLst>
                <a:gd name="adj" fmla="val 16667"/>
              </a:avLst>
            </a:prstGeom>
            <a:solidFill>
              <a:srgbClr val="F1C23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7"/>
            <p:cNvSpPr/>
            <p:nvPr/>
          </p:nvSpPr>
          <p:spPr>
            <a:xfrm>
              <a:off x="4176300" y="3498875"/>
              <a:ext cx="791400" cy="754200"/>
            </a:xfrm>
            <a:prstGeom prst="roundRect">
              <a:avLst>
                <a:gd name="adj" fmla="val 16667"/>
              </a:avLst>
            </a:prstGeom>
            <a:solidFill>
              <a:srgbClr val="B44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7"/>
            <p:cNvSpPr/>
            <p:nvPr/>
          </p:nvSpPr>
          <p:spPr>
            <a:xfrm>
              <a:off x="5238120" y="3498875"/>
              <a:ext cx="791400" cy="754200"/>
            </a:xfrm>
            <a:prstGeom prst="roundRect">
              <a:avLst>
                <a:gd name="adj" fmla="val 16667"/>
              </a:avLst>
            </a:prstGeom>
            <a:solidFill>
              <a:srgbClr val="DF70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7"/>
            <p:cNvSpPr/>
            <p:nvPr/>
          </p:nvSpPr>
          <p:spPr>
            <a:xfrm>
              <a:off x="2052655" y="3498875"/>
              <a:ext cx="791400" cy="754200"/>
            </a:xfrm>
            <a:prstGeom prst="roundRect">
              <a:avLst>
                <a:gd name="adj" fmla="val 16667"/>
              </a:avLst>
            </a:prstGeom>
            <a:solidFill>
              <a:srgbClr val="A8D68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7"/>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#f1c232</a:t>
              </a:r>
              <a:endParaRPr sz="1000">
                <a:solidFill>
                  <a:srgbClr val="FFFFFF"/>
                </a:solidFill>
              </a:endParaRPr>
            </a:p>
          </p:txBody>
        </p:sp>
        <p:sp>
          <p:nvSpPr>
            <p:cNvPr id="611" name="Google Shape;611;p57"/>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#b44141</a:t>
              </a:r>
              <a:endParaRPr sz="1000">
                <a:solidFill>
                  <a:srgbClr val="FFFFFF"/>
                </a:solidFill>
              </a:endParaRPr>
            </a:p>
          </p:txBody>
        </p:sp>
        <p:sp>
          <p:nvSpPr>
            <p:cNvPr id="612" name="Google Shape;612;p5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#df7070</a:t>
              </a:r>
              <a:endParaRPr sz="1000">
                <a:solidFill>
                  <a:srgbClr val="FFFFFF"/>
                </a:solidFill>
              </a:endParaRPr>
            </a:p>
          </p:txBody>
        </p:sp>
        <p:sp>
          <p:nvSpPr>
            <p:cNvPr id="613" name="Google Shape;613;p57"/>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#a8d68c</a:t>
              </a:r>
              <a:endParaRPr sz="1000">
                <a:solidFill>
                  <a:srgbClr val="FFFFFF"/>
                </a:solidFill>
              </a:endParaRPr>
            </a:p>
          </p:txBody>
        </p:sp>
      </p:grpSp>
      <p:grpSp>
        <p:nvGrpSpPr>
          <p:cNvPr id="614" name="Google Shape;614;p57"/>
          <p:cNvGrpSpPr/>
          <p:nvPr/>
        </p:nvGrpSpPr>
        <p:grpSpPr>
          <a:xfrm>
            <a:off x="5769027" y="3498875"/>
            <a:ext cx="791411" cy="754200"/>
            <a:chOff x="5238120" y="3498875"/>
            <a:chExt cx="791411" cy="754200"/>
          </a:xfrm>
        </p:grpSpPr>
        <p:sp>
          <p:nvSpPr>
            <p:cNvPr id="615" name="Google Shape;615;p57"/>
            <p:cNvSpPr/>
            <p:nvPr/>
          </p:nvSpPr>
          <p:spPr>
            <a:xfrm>
              <a:off x="5238120" y="3498875"/>
              <a:ext cx="791400" cy="754200"/>
            </a:xfrm>
            <a:prstGeom prst="roundRect">
              <a:avLst>
                <a:gd name="adj" fmla="val 16667"/>
              </a:avLst>
            </a:prstGeom>
            <a:solidFill>
              <a:srgbClr val="7A9E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#7a9e64</a:t>
              </a:r>
              <a:endParaRPr sz="1000">
                <a:solidFill>
                  <a:srgbClr val="FFFFFF"/>
                </a:solidFill>
              </a:endParaRPr>
            </a:p>
          </p:txBody>
        </p:sp>
      </p:grpSp>
      <p:grpSp>
        <p:nvGrpSpPr>
          <p:cNvPr id="617" name="Google Shape;617;p57"/>
          <p:cNvGrpSpPr/>
          <p:nvPr/>
        </p:nvGrpSpPr>
        <p:grpSpPr>
          <a:xfrm>
            <a:off x="6830877" y="3498875"/>
            <a:ext cx="791411" cy="754200"/>
            <a:chOff x="5238120" y="3498875"/>
            <a:chExt cx="791411" cy="754200"/>
          </a:xfrm>
        </p:grpSpPr>
        <p:sp>
          <p:nvSpPr>
            <p:cNvPr id="618" name="Google Shape;618;p57"/>
            <p:cNvSpPr/>
            <p:nvPr/>
          </p:nvSpPr>
          <p:spPr>
            <a:xfrm>
              <a:off x="5238120"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#595959</a:t>
              </a:r>
              <a:endParaRPr sz="1000">
                <a:solidFill>
                  <a:srgbClr val="FFFFFF"/>
                </a:solidFil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7"/>
        <p:cNvGrpSpPr/>
        <p:nvPr/>
      </p:nvGrpSpPr>
      <p:grpSpPr>
        <a:xfrm>
          <a:off x="0" y="0"/>
          <a:ext cx="0" cy="0"/>
          <a:chOff x="0" y="0"/>
          <a:chExt cx="0" cy="0"/>
        </a:xfrm>
      </p:grpSpPr>
      <p:sp>
        <p:nvSpPr>
          <p:cNvPr id="638" name="Google Shape;638;p5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639" name="Google Shape;639;p59"/>
          <p:cNvGrpSpPr/>
          <p:nvPr/>
        </p:nvGrpSpPr>
        <p:grpSpPr>
          <a:xfrm>
            <a:off x="5156078" y="3085736"/>
            <a:ext cx="474294" cy="551291"/>
            <a:chOff x="4727025" y="1332775"/>
            <a:chExt cx="59900" cy="69625"/>
          </a:xfrm>
        </p:grpSpPr>
        <p:sp>
          <p:nvSpPr>
            <p:cNvPr id="640" name="Google Shape;640;p5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 name="Google Shape;642;p59"/>
          <p:cNvGrpSpPr/>
          <p:nvPr/>
        </p:nvGrpSpPr>
        <p:grpSpPr>
          <a:xfrm>
            <a:off x="5769734" y="2314340"/>
            <a:ext cx="555653" cy="557031"/>
            <a:chOff x="4820425" y="1329900"/>
            <a:chExt cx="70175" cy="70350"/>
          </a:xfrm>
        </p:grpSpPr>
        <p:sp>
          <p:nvSpPr>
            <p:cNvPr id="643" name="Google Shape;643;p5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 name="Google Shape;647;p59"/>
          <p:cNvGrpSpPr/>
          <p:nvPr/>
        </p:nvGrpSpPr>
        <p:grpSpPr>
          <a:xfrm>
            <a:off x="6396103" y="2318845"/>
            <a:ext cx="582574" cy="533871"/>
            <a:chOff x="4903200" y="1331525"/>
            <a:chExt cx="73575" cy="67425"/>
          </a:xfrm>
        </p:grpSpPr>
        <p:sp>
          <p:nvSpPr>
            <p:cNvPr id="648" name="Google Shape;648;p5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 name="Google Shape;650;p59"/>
          <p:cNvGrpSpPr/>
          <p:nvPr/>
        </p:nvGrpSpPr>
        <p:grpSpPr>
          <a:xfrm>
            <a:off x="5755581" y="3078709"/>
            <a:ext cx="583960" cy="565345"/>
            <a:chOff x="4815575" y="1416800"/>
            <a:chExt cx="73750" cy="71400"/>
          </a:xfrm>
        </p:grpSpPr>
        <p:sp>
          <p:nvSpPr>
            <p:cNvPr id="651" name="Google Shape;651;p5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654;p59"/>
          <p:cNvGrpSpPr/>
          <p:nvPr/>
        </p:nvGrpSpPr>
        <p:grpSpPr>
          <a:xfrm>
            <a:off x="6390362" y="3108896"/>
            <a:ext cx="589898" cy="504970"/>
            <a:chOff x="4902475" y="1418875"/>
            <a:chExt cx="74500" cy="63775"/>
          </a:xfrm>
        </p:grpSpPr>
        <p:sp>
          <p:nvSpPr>
            <p:cNvPr id="655" name="Google Shape;655;p5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 name="Google Shape;657;p59"/>
          <p:cNvGrpSpPr/>
          <p:nvPr/>
        </p:nvGrpSpPr>
        <p:grpSpPr>
          <a:xfrm>
            <a:off x="5765577" y="3826000"/>
            <a:ext cx="563967" cy="567127"/>
            <a:chOff x="4818100" y="1507675"/>
            <a:chExt cx="71225" cy="71625"/>
          </a:xfrm>
        </p:grpSpPr>
        <p:sp>
          <p:nvSpPr>
            <p:cNvPr id="658" name="Google Shape;658;p5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 name="Google Shape;662;p59"/>
          <p:cNvGrpSpPr/>
          <p:nvPr/>
        </p:nvGrpSpPr>
        <p:grpSpPr>
          <a:xfrm>
            <a:off x="5079075" y="3829461"/>
            <a:ext cx="628301" cy="588505"/>
            <a:chOff x="4721450" y="1509475"/>
            <a:chExt cx="79350" cy="74325"/>
          </a:xfrm>
        </p:grpSpPr>
        <p:sp>
          <p:nvSpPr>
            <p:cNvPr id="663" name="Google Shape;663;p5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 name="Google Shape;667;p59"/>
          <p:cNvGrpSpPr/>
          <p:nvPr/>
        </p:nvGrpSpPr>
        <p:grpSpPr>
          <a:xfrm>
            <a:off x="6424608" y="3814027"/>
            <a:ext cx="557038" cy="562772"/>
            <a:chOff x="4906800" y="1507500"/>
            <a:chExt cx="70350" cy="71075"/>
          </a:xfrm>
        </p:grpSpPr>
        <p:sp>
          <p:nvSpPr>
            <p:cNvPr id="668" name="Google Shape;668;p5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 name="Google Shape;673;p59"/>
          <p:cNvGrpSpPr/>
          <p:nvPr/>
        </p:nvGrpSpPr>
        <p:grpSpPr>
          <a:xfrm>
            <a:off x="4462216" y="2340963"/>
            <a:ext cx="517934" cy="517934"/>
            <a:chOff x="3736598" y="2170606"/>
            <a:chExt cx="404889" cy="404889"/>
          </a:xfrm>
        </p:grpSpPr>
        <p:sp>
          <p:nvSpPr>
            <p:cNvPr id="674" name="Google Shape;674;p5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 name="Google Shape;678;p59"/>
          <p:cNvGrpSpPr/>
          <p:nvPr/>
        </p:nvGrpSpPr>
        <p:grpSpPr>
          <a:xfrm>
            <a:off x="3729277" y="2341061"/>
            <a:ext cx="586986" cy="517740"/>
            <a:chOff x="3161917" y="2170682"/>
            <a:chExt cx="458870" cy="404737"/>
          </a:xfrm>
        </p:grpSpPr>
        <p:sp>
          <p:nvSpPr>
            <p:cNvPr id="679" name="Google Shape;679;p5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 name="Google Shape;682;p59"/>
          <p:cNvGrpSpPr/>
          <p:nvPr/>
        </p:nvGrpSpPr>
        <p:grpSpPr>
          <a:xfrm>
            <a:off x="3752299" y="3102400"/>
            <a:ext cx="540943" cy="517963"/>
            <a:chOff x="3179914" y="2889488"/>
            <a:chExt cx="422876" cy="404911"/>
          </a:xfrm>
        </p:grpSpPr>
        <p:sp>
          <p:nvSpPr>
            <p:cNvPr id="683" name="Google Shape;683;p5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 name="Google Shape;689;p59"/>
          <p:cNvGrpSpPr/>
          <p:nvPr/>
        </p:nvGrpSpPr>
        <p:grpSpPr>
          <a:xfrm>
            <a:off x="4453093" y="3102358"/>
            <a:ext cx="536180" cy="518047"/>
            <a:chOff x="3729467" y="2889422"/>
            <a:chExt cx="419153" cy="404977"/>
          </a:xfrm>
        </p:grpSpPr>
        <p:sp>
          <p:nvSpPr>
            <p:cNvPr id="690" name="Google Shape;690;p5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59"/>
          <p:cNvGrpSpPr/>
          <p:nvPr/>
        </p:nvGrpSpPr>
        <p:grpSpPr>
          <a:xfrm>
            <a:off x="1990126" y="3445787"/>
            <a:ext cx="965351" cy="134611"/>
            <a:chOff x="4411970" y="2962952"/>
            <a:chExt cx="706544" cy="104212"/>
          </a:xfrm>
        </p:grpSpPr>
        <p:sp>
          <p:nvSpPr>
            <p:cNvPr id="698" name="Google Shape;698;p5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 name="Google Shape;702;p59"/>
          <p:cNvGrpSpPr/>
          <p:nvPr/>
        </p:nvGrpSpPr>
        <p:grpSpPr>
          <a:xfrm>
            <a:off x="1990126" y="3041077"/>
            <a:ext cx="960158" cy="289172"/>
            <a:chOff x="4411970" y="2726085"/>
            <a:chExt cx="643107" cy="193659"/>
          </a:xfrm>
        </p:grpSpPr>
        <p:sp>
          <p:nvSpPr>
            <p:cNvPr id="703" name="Google Shape;703;p5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 name="Google Shape;706;p59"/>
          <p:cNvGrpSpPr/>
          <p:nvPr/>
        </p:nvGrpSpPr>
        <p:grpSpPr>
          <a:xfrm>
            <a:off x="998624" y="3295400"/>
            <a:ext cx="811503" cy="252584"/>
            <a:chOff x="4411970" y="4340222"/>
            <a:chExt cx="779467" cy="242683"/>
          </a:xfrm>
        </p:grpSpPr>
        <p:sp>
          <p:nvSpPr>
            <p:cNvPr id="707" name="Google Shape;707;p5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 name="Google Shape;710;p59"/>
          <p:cNvGrpSpPr/>
          <p:nvPr/>
        </p:nvGrpSpPr>
        <p:grpSpPr>
          <a:xfrm>
            <a:off x="1990126" y="2709308"/>
            <a:ext cx="965160" cy="216230"/>
            <a:chOff x="4411970" y="2468674"/>
            <a:chExt cx="747317" cy="167425"/>
          </a:xfrm>
        </p:grpSpPr>
        <p:sp>
          <p:nvSpPr>
            <p:cNvPr id="711" name="Google Shape;711;p5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 name="Google Shape;713;p5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 name="Google Shape;714;p59"/>
          <p:cNvGrpSpPr/>
          <p:nvPr/>
        </p:nvGrpSpPr>
        <p:grpSpPr>
          <a:xfrm>
            <a:off x="997692" y="2334687"/>
            <a:ext cx="1959041" cy="208784"/>
            <a:chOff x="6336019" y="3733725"/>
            <a:chExt cx="2566206" cy="351310"/>
          </a:xfrm>
        </p:grpSpPr>
        <p:sp>
          <p:nvSpPr>
            <p:cNvPr id="715" name="Google Shape;715;p5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 name="Google Shape;719;p59"/>
          <p:cNvGrpSpPr/>
          <p:nvPr/>
        </p:nvGrpSpPr>
        <p:grpSpPr>
          <a:xfrm>
            <a:off x="1990126" y="3950602"/>
            <a:ext cx="946551" cy="153200"/>
            <a:chOff x="4404545" y="3301592"/>
            <a:chExt cx="782403" cy="129272"/>
          </a:xfrm>
        </p:grpSpPr>
        <p:sp>
          <p:nvSpPr>
            <p:cNvPr id="720" name="Google Shape;720;p5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59"/>
          <p:cNvGrpSpPr/>
          <p:nvPr/>
        </p:nvGrpSpPr>
        <p:grpSpPr>
          <a:xfrm>
            <a:off x="1990126" y="3695937"/>
            <a:ext cx="962257" cy="139127"/>
            <a:chOff x="4411970" y="3131459"/>
            <a:chExt cx="710520" cy="117397"/>
          </a:xfrm>
        </p:grpSpPr>
        <p:sp>
          <p:nvSpPr>
            <p:cNvPr id="723" name="Google Shape;723;p5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 name="Google Shape;725;p5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 name="Google Shape;726;p59"/>
          <p:cNvGrpSpPr/>
          <p:nvPr/>
        </p:nvGrpSpPr>
        <p:grpSpPr>
          <a:xfrm>
            <a:off x="990271" y="3621603"/>
            <a:ext cx="823838" cy="458988"/>
            <a:chOff x="4411970" y="1801825"/>
            <a:chExt cx="734586" cy="409262"/>
          </a:xfrm>
        </p:grpSpPr>
        <p:sp>
          <p:nvSpPr>
            <p:cNvPr id="727" name="Google Shape;727;p5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 name="Google Shape;729;p59"/>
          <p:cNvGrpSpPr/>
          <p:nvPr/>
        </p:nvGrpSpPr>
        <p:grpSpPr>
          <a:xfrm>
            <a:off x="3095243" y="2339173"/>
            <a:ext cx="521514" cy="521514"/>
            <a:chOff x="5681300" y="2527788"/>
            <a:chExt cx="805800" cy="805800"/>
          </a:xfrm>
        </p:grpSpPr>
        <p:sp>
          <p:nvSpPr>
            <p:cNvPr id="730" name="Google Shape;730;p5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59"/>
          <p:cNvGrpSpPr/>
          <p:nvPr/>
        </p:nvGrpSpPr>
        <p:grpSpPr>
          <a:xfrm>
            <a:off x="3089483" y="3094865"/>
            <a:ext cx="533033" cy="533033"/>
            <a:chOff x="4049800" y="640400"/>
            <a:chExt cx="858900" cy="858900"/>
          </a:xfrm>
        </p:grpSpPr>
        <p:sp>
          <p:nvSpPr>
            <p:cNvPr id="733" name="Google Shape;733;p5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59"/>
          <p:cNvGrpSpPr/>
          <p:nvPr/>
        </p:nvGrpSpPr>
        <p:grpSpPr>
          <a:xfrm>
            <a:off x="3014966" y="3772543"/>
            <a:ext cx="682068" cy="682068"/>
            <a:chOff x="5080188" y="927900"/>
            <a:chExt cx="961200" cy="961200"/>
          </a:xfrm>
        </p:grpSpPr>
        <p:sp>
          <p:nvSpPr>
            <p:cNvPr id="736" name="Google Shape;736;p5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59"/>
          <p:cNvGrpSpPr/>
          <p:nvPr/>
        </p:nvGrpSpPr>
        <p:grpSpPr>
          <a:xfrm>
            <a:off x="4478465" y="3869234"/>
            <a:ext cx="505650" cy="504006"/>
            <a:chOff x="6039282" y="1042577"/>
            <a:chExt cx="734315" cy="731929"/>
          </a:xfrm>
        </p:grpSpPr>
        <p:sp>
          <p:nvSpPr>
            <p:cNvPr id="745" name="Google Shape;745;p5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 name="Google Shape;766;p59"/>
          <p:cNvGrpSpPr/>
          <p:nvPr/>
        </p:nvGrpSpPr>
        <p:grpSpPr>
          <a:xfrm>
            <a:off x="5091067" y="2298862"/>
            <a:ext cx="567744" cy="602136"/>
            <a:chOff x="1825800" y="1651625"/>
            <a:chExt cx="539989" cy="571775"/>
          </a:xfrm>
        </p:grpSpPr>
        <p:sp>
          <p:nvSpPr>
            <p:cNvPr id="767" name="Google Shape;767;p5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 name="Google Shape;771;p59"/>
          <p:cNvGrpSpPr/>
          <p:nvPr/>
        </p:nvGrpSpPr>
        <p:grpSpPr>
          <a:xfrm>
            <a:off x="3765995" y="3855579"/>
            <a:ext cx="508123" cy="507955"/>
            <a:chOff x="1897577" y="2802432"/>
            <a:chExt cx="492176" cy="492014"/>
          </a:xfrm>
        </p:grpSpPr>
        <p:sp>
          <p:nvSpPr>
            <p:cNvPr id="772" name="Google Shape;772;p5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59"/>
          <p:cNvGrpSpPr/>
          <p:nvPr/>
        </p:nvGrpSpPr>
        <p:grpSpPr>
          <a:xfrm>
            <a:off x="997525" y="4169123"/>
            <a:ext cx="809227" cy="200842"/>
            <a:chOff x="2013045" y="4813233"/>
            <a:chExt cx="921986" cy="228854"/>
          </a:xfrm>
        </p:grpSpPr>
        <p:sp>
          <p:nvSpPr>
            <p:cNvPr id="785" name="Google Shape;785;p5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 name="Google Shape;787;p59"/>
          <p:cNvGrpSpPr/>
          <p:nvPr/>
        </p:nvGrpSpPr>
        <p:grpSpPr>
          <a:xfrm>
            <a:off x="1005985" y="2656004"/>
            <a:ext cx="792421" cy="269941"/>
            <a:chOff x="1046767" y="4756633"/>
            <a:chExt cx="859646" cy="292841"/>
          </a:xfrm>
        </p:grpSpPr>
        <p:sp>
          <p:nvSpPr>
            <p:cNvPr id="788" name="Google Shape;788;p5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 name="Google Shape;791;p5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 name="Google Shape;795;p59"/>
          <p:cNvGrpSpPr/>
          <p:nvPr/>
        </p:nvGrpSpPr>
        <p:grpSpPr>
          <a:xfrm>
            <a:off x="7141841" y="2550562"/>
            <a:ext cx="166473" cy="141497"/>
            <a:chOff x="4660325" y="1866850"/>
            <a:chExt cx="68350" cy="58100"/>
          </a:xfrm>
        </p:grpSpPr>
        <p:sp>
          <p:nvSpPr>
            <p:cNvPr id="796" name="Google Shape;796;p5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59"/>
          <p:cNvGrpSpPr/>
          <p:nvPr/>
        </p:nvGrpSpPr>
        <p:grpSpPr>
          <a:xfrm>
            <a:off x="7451186" y="2576286"/>
            <a:ext cx="162515" cy="90049"/>
            <a:chOff x="4791775" y="1877500"/>
            <a:chExt cx="66725" cy="36975"/>
          </a:xfrm>
        </p:grpSpPr>
        <p:sp>
          <p:nvSpPr>
            <p:cNvPr id="799" name="Google Shape;799;p5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 name="Google Shape;801;p59"/>
          <p:cNvGrpSpPr/>
          <p:nvPr/>
        </p:nvGrpSpPr>
        <p:grpSpPr>
          <a:xfrm>
            <a:off x="7772899" y="2576286"/>
            <a:ext cx="144979" cy="90049"/>
            <a:chOff x="4923925" y="1877500"/>
            <a:chExt cx="59525" cy="36975"/>
          </a:xfrm>
        </p:grpSpPr>
        <p:sp>
          <p:nvSpPr>
            <p:cNvPr id="802" name="Google Shape;802;p5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59"/>
          <p:cNvGrpSpPr/>
          <p:nvPr/>
        </p:nvGrpSpPr>
        <p:grpSpPr>
          <a:xfrm>
            <a:off x="8067390" y="2558477"/>
            <a:ext cx="141447" cy="125667"/>
            <a:chOff x="5058450" y="1870100"/>
            <a:chExt cx="58075" cy="51600"/>
          </a:xfrm>
        </p:grpSpPr>
        <p:sp>
          <p:nvSpPr>
            <p:cNvPr id="805" name="Google Shape;805;p5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59"/>
          <p:cNvGrpSpPr/>
          <p:nvPr/>
        </p:nvGrpSpPr>
        <p:grpSpPr>
          <a:xfrm>
            <a:off x="7481905" y="2980885"/>
            <a:ext cx="101077" cy="107645"/>
            <a:chOff x="4811425" y="2065025"/>
            <a:chExt cx="41500" cy="44200"/>
          </a:xfrm>
        </p:grpSpPr>
        <p:sp>
          <p:nvSpPr>
            <p:cNvPr id="808" name="Google Shape;808;p5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59"/>
          <p:cNvGrpSpPr/>
          <p:nvPr/>
        </p:nvGrpSpPr>
        <p:grpSpPr>
          <a:xfrm>
            <a:off x="7774342" y="2981098"/>
            <a:ext cx="120867" cy="107218"/>
            <a:chOff x="4929875" y="2065025"/>
            <a:chExt cx="49625" cy="44025"/>
          </a:xfrm>
        </p:grpSpPr>
        <p:sp>
          <p:nvSpPr>
            <p:cNvPr id="811" name="Google Shape;811;p5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59"/>
          <p:cNvGrpSpPr/>
          <p:nvPr/>
        </p:nvGrpSpPr>
        <p:grpSpPr>
          <a:xfrm>
            <a:off x="8103011" y="2984112"/>
            <a:ext cx="70206" cy="101191"/>
            <a:chOff x="5083925" y="2066350"/>
            <a:chExt cx="28825" cy="41550"/>
          </a:xfrm>
        </p:grpSpPr>
        <p:sp>
          <p:nvSpPr>
            <p:cNvPr id="814" name="Google Shape;814;p5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59"/>
          <p:cNvGrpSpPr/>
          <p:nvPr/>
        </p:nvGrpSpPr>
        <p:grpSpPr>
          <a:xfrm>
            <a:off x="7134565" y="2999759"/>
            <a:ext cx="181026" cy="69896"/>
            <a:chOff x="4659775" y="2072775"/>
            <a:chExt cx="74325" cy="28700"/>
          </a:xfrm>
        </p:grpSpPr>
        <p:sp>
          <p:nvSpPr>
            <p:cNvPr id="817" name="Google Shape;817;p5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 name="Google Shape;820;p59"/>
          <p:cNvGrpSpPr/>
          <p:nvPr/>
        </p:nvGrpSpPr>
        <p:grpSpPr>
          <a:xfrm>
            <a:off x="8054421" y="2790324"/>
            <a:ext cx="167387" cy="89197"/>
            <a:chOff x="4662475" y="1976500"/>
            <a:chExt cx="68725" cy="36625"/>
          </a:xfrm>
        </p:grpSpPr>
        <p:sp>
          <p:nvSpPr>
            <p:cNvPr id="821" name="Google Shape;821;p5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 name="Google Shape;824;p59"/>
          <p:cNvGrpSpPr/>
          <p:nvPr/>
        </p:nvGrpSpPr>
        <p:grpSpPr>
          <a:xfrm>
            <a:off x="7751326" y="2793764"/>
            <a:ext cx="166899" cy="82317"/>
            <a:chOff x="4920150" y="1977875"/>
            <a:chExt cx="68525" cy="33800"/>
          </a:xfrm>
        </p:grpSpPr>
        <p:sp>
          <p:nvSpPr>
            <p:cNvPr id="825" name="Google Shape;825;p5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 name="Google Shape;828;p59"/>
          <p:cNvGrpSpPr/>
          <p:nvPr/>
        </p:nvGrpSpPr>
        <p:grpSpPr>
          <a:xfrm>
            <a:off x="7162483" y="3197682"/>
            <a:ext cx="125190" cy="127859"/>
            <a:chOff x="4676550" y="2160575"/>
            <a:chExt cx="51400" cy="52500"/>
          </a:xfrm>
        </p:grpSpPr>
        <p:sp>
          <p:nvSpPr>
            <p:cNvPr id="829" name="Google Shape;829;p5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 name="Google Shape;832;p59"/>
          <p:cNvGrpSpPr/>
          <p:nvPr/>
        </p:nvGrpSpPr>
        <p:grpSpPr>
          <a:xfrm>
            <a:off x="7459741" y="3204714"/>
            <a:ext cx="145405" cy="113794"/>
            <a:chOff x="4768325" y="2163475"/>
            <a:chExt cx="59700" cy="46725"/>
          </a:xfrm>
        </p:grpSpPr>
        <p:sp>
          <p:nvSpPr>
            <p:cNvPr id="833" name="Google Shape;833;p5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 name="Google Shape;835;p5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 name="Google Shape;841;p59"/>
          <p:cNvGrpSpPr/>
          <p:nvPr/>
        </p:nvGrpSpPr>
        <p:grpSpPr>
          <a:xfrm>
            <a:off x="7476059" y="3459808"/>
            <a:ext cx="112768" cy="106853"/>
            <a:chOff x="4768575" y="2253950"/>
            <a:chExt cx="46300" cy="43875"/>
          </a:xfrm>
        </p:grpSpPr>
        <p:sp>
          <p:nvSpPr>
            <p:cNvPr id="842" name="Google Shape;842;p5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59"/>
          <p:cNvGrpSpPr/>
          <p:nvPr/>
        </p:nvGrpSpPr>
        <p:grpSpPr>
          <a:xfrm>
            <a:off x="7775682" y="3948834"/>
            <a:ext cx="118187" cy="146246"/>
            <a:chOff x="4960900" y="2433225"/>
            <a:chExt cx="48525" cy="60050"/>
          </a:xfrm>
        </p:grpSpPr>
        <p:sp>
          <p:nvSpPr>
            <p:cNvPr id="845" name="Google Shape;845;p5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 name="Google Shape;847;p59"/>
          <p:cNvGrpSpPr/>
          <p:nvPr/>
        </p:nvGrpSpPr>
        <p:grpSpPr>
          <a:xfrm>
            <a:off x="7464247" y="4212895"/>
            <a:ext cx="136394" cy="143810"/>
            <a:chOff x="4854075" y="2527625"/>
            <a:chExt cx="56000" cy="59050"/>
          </a:xfrm>
        </p:grpSpPr>
        <p:sp>
          <p:nvSpPr>
            <p:cNvPr id="848" name="Google Shape;848;p5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 name="Google Shape;850;p5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 name="Google Shape;853;p59"/>
          <p:cNvGrpSpPr/>
          <p:nvPr/>
        </p:nvGrpSpPr>
        <p:grpSpPr>
          <a:xfrm>
            <a:off x="8088458" y="3676639"/>
            <a:ext cx="99312" cy="160797"/>
            <a:chOff x="5059700" y="2334775"/>
            <a:chExt cx="40775" cy="66025"/>
          </a:xfrm>
        </p:grpSpPr>
        <p:sp>
          <p:nvSpPr>
            <p:cNvPr id="854" name="Google Shape;854;p5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 name="Google Shape;863;p59"/>
          <p:cNvGrpSpPr/>
          <p:nvPr/>
        </p:nvGrpSpPr>
        <p:grpSpPr>
          <a:xfrm>
            <a:off x="8045622" y="3941771"/>
            <a:ext cx="184984" cy="160371"/>
            <a:chOff x="5037700" y="2430325"/>
            <a:chExt cx="75950" cy="65850"/>
          </a:xfrm>
        </p:grpSpPr>
        <p:sp>
          <p:nvSpPr>
            <p:cNvPr id="864" name="Google Shape;864;p5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59"/>
          <p:cNvGrpSpPr/>
          <p:nvPr/>
        </p:nvGrpSpPr>
        <p:grpSpPr>
          <a:xfrm>
            <a:off x="7465128" y="3708223"/>
            <a:ext cx="173014" cy="97629"/>
            <a:chOff x="4756975" y="2341800"/>
            <a:chExt cx="91975" cy="51925"/>
          </a:xfrm>
        </p:grpSpPr>
        <p:sp>
          <p:nvSpPr>
            <p:cNvPr id="867" name="Google Shape;867;p5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887;p59"/>
          <p:cNvGrpSpPr/>
          <p:nvPr/>
        </p:nvGrpSpPr>
        <p:grpSpPr>
          <a:xfrm>
            <a:off x="7732065" y="4196920"/>
            <a:ext cx="212497" cy="175761"/>
            <a:chOff x="4943575" y="2516350"/>
            <a:chExt cx="98675" cy="81700"/>
          </a:xfrm>
        </p:grpSpPr>
        <p:sp>
          <p:nvSpPr>
            <p:cNvPr id="888" name="Google Shape;888;p5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 name="Google Shape;966;p5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9"/>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Slidesgo.</a:t>
            </a:r>
            <a:endParaRPr sz="1100" dirty="0">
              <a:solidFill>
                <a:srgbClr val="FFFFFF"/>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74"/>
        <p:cNvGrpSpPr/>
        <p:nvPr/>
      </p:nvGrpSpPr>
      <p:grpSpPr>
        <a:xfrm>
          <a:off x="0" y="0"/>
          <a:ext cx="0" cy="0"/>
          <a:chOff x="0" y="0"/>
          <a:chExt cx="0" cy="0"/>
        </a:xfrm>
      </p:grpSpPr>
      <p:grpSp>
        <p:nvGrpSpPr>
          <p:cNvPr id="975" name="Google Shape;975;p60"/>
          <p:cNvGrpSpPr/>
          <p:nvPr/>
        </p:nvGrpSpPr>
        <p:grpSpPr>
          <a:xfrm>
            <a:off x="3642951" y="1176740"/>
            <a:ext cx="2078182" cy="1366558"/>
            <a:chOff x="235800" y="830650"/>
            <a:chExt cx="6978450" cy="4588844"/>
          </a:xfrm>
        </p:grpSpPr>
        <p:sp>
          <p:nvSpPr>
            <p:cNvPr id="976" name="Google Shape;976;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 name="Google Shape;982;p60"/>
          <p:cNvGrpSpPr/>
          <p:nvPr/>
        </p:nvGrpSpPr>
        <p:grpSpPr>
          <a:xfrm>
            <a:off x="749629" y="2988892"/>
            <a:ext cx="2622876" cy="1333540"/>
            <a:chOff x="238125" y="1038125"/>
            <a:chExt cx="7146800" cy="3633625"/>
          </a:xfrm>
        </p:grpSpPr>
        <p:sp>
          <p:nvSpPr>
            <p:cNvPr id="983" name="Google Shape;983;p6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5" name="Google Shape;2555;p60"/>
          <p:cNvGrpSpPr/>
          <p:nvPr/>
        </p:nvGrpSpPr>
        <p:grpSpPr>
          <a:xfrm>
            <a:off x="5961311" y="1231136"/>
            <a:ext cx="2435960" cy="1297725"/>
            <a:chOff x="233350" y="949250"/>
            <a:chExt cx="7137300" cy="3802300"/>
          </a:xfrm>
        </p:grpSpPr>
        <p:sp>
          <p:nvSpPr>
            <p:cNvPr id="2556" name="Google Shape;2556;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7" name="Google Shape;2607;p60"/>
          <p:cNvGrpSpPr/>
          <p:nvPr/>
        </p:nvGrpSpPr>
        <p:grpSpPr>
          <a:xfrm>
            <a:off x="7714435" y="3194726"/>
            <a:ext cx="104231" cy="320340"/>
            <a:chOff x="7564426" y="3224343"/>
            <a:chExt cx="119985" cy="368801"/>
          </a:xfrm>
        </p:grpSpPr>
        <p:sp>
          <p:nvSpPr>
            <p:cNvPr id="2608" name="Google Shape;2608;p6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60"/>
          <p:cNvGrpSpPr/>
          <p:nvPr/>
        </p:nvGrpSpPr>
        <p:grpSpPr>
          <a:xfrm>
            <a:off x="7413923" y="3188827"/>
            <a:ext cx="189489" cy="332132"/>
            <a:chOff x="8370831" y="3202002"/>
            <a:chExt cx="218129" cy="382376"/>
          </a:xfrm>
        </p:grpSpPr>
        <p:sp>
          <p:nvSpPr>
            <p:cNvPr id="2611" name="Google Shape;2611;p6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3" name="Google Shape;2613;p60"/>
          <p:cNvGrpSpPr/>
          <p:nvPr/>
        </p:nvGrpSpPr>
        <p:grpSpPr>
          <a:xfrm>
            <a:off x="8137312" y="3599959"/>
            <a:ext cx="309429" cy="267000"/>
            <a:chOff x="6742064" y="3750480"/>
            <a:chExt cx="399315" cy="344560"/>
          </a:xfrm>
        </p:grpSpPr>
        <p:sp>
          <p:nvSpPr>
            <p:cNvPr id="2614" name="Google Shape;2614;p6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6" name="Google Shape;2616;p60"/>
          <p:cNvGrpSpPr/>
          <p:nvPr/>
        </p:nvGrpSpPr>
        <p:grpSpPr>
          <a:xfrm>
            <a:off x="7676331" y="3951006"/>
            <a:ext cx="180437" cy="281608"/>
            <a:chOff x="7248525" y="3739696"/>
            <a:chExt cx="230531" cy="359790"/>
          </a:xfrm>
        </p:grpSpPr>
        <p:sp>
          <p:nvSpPr>
            <p:cNvPr id="2617" name="Google Shape;2617;p6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60"/>
          <p:cNvGrpSpPr/>
          <p:nvPr/>
        </p:nvGrpSpPr>
        <p:grpSpPr>
          <a:xfrm>
            <a:off x="7922251" y="3594231"/>
            <a:ext cx="162896" cy="278710"/>
            <a:chOff x="7601242" y="3729267"/>
            <a:chExt cx="222566" cy="380803"/>
          </a:xfrm>
        </p:grpSpPr>
        <p:sp>
          <p:nvSpPr>
            <p:cNvPr id="2620" name="Google Shape;2620;p6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2" name="Google Shape;2622;p60"/>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3" name="Google Shape;2623;p60"/>
          <p:cNvGrpSpPr/>
          <p:nvPr/>
        </p:nvGrpSpPr>
        <p:grpSpPr>
          <a:xfrm>
            <a:off x="7411896" y="3595371"/>
            <a:ext cx="193543" cy="275990"/>
            <a:chOff x="8304647" y="3738687"/>
            <a:chExt cx="225076" cy="320956"/>
          </a:xfrm>
        </p:grpSpPr>
        <p:sp>
          <p:nvSpPr>
            <p:cNvPr id="2624" name="Google Shape;2624;p6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7" name="Google Shape;2627;p60"/>
          <p:cNvGrpSpPr/>
          <p:nvPr/>
        </p:nvGrpSpPr>
        <p:grpSpPr>
          <a:xfrm>
            <a:off x="7684389" y="3595371"/>
            <a:ext cx="178492" cy="275990"/>
            <a:chOff x="8615101" y="3738687"/>
            <a:chExt cx="207573" cy="320956"/>
          </a:xfrm>
        </p:grpSpPr>
        <p:sp>
          <p:nvSpPr>
            <p:cNvPr id="2628" name="Google Shape;2628;p6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1" name="Google Shape;2631;p60"/>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2" name="Google Shape;2632;p60"/>
          <p:cNvGrpSpPr/>
          <p:nvPr/>
        </p:nvGrpSpPr>
        <p:grpSpPr>
          <a:xfrm>
            <a:off x="7909920" y="3998032"/>
            <a:ext cx="187557" cy="187557"/>
            <a:chOff x="8565775" y="671075"/>
            <a:chExt cx="441000" cy="441000"/>
          </a:xfrm>
        </p:grpSpPr>
        <p:sp>
          <p:nvSpPr>
            <p:cNvPr id="2633" name="Google Shape;2633;p6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5" name="Google Shape;2635;p60"/>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0"/>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7" name="Google Shape;2637;p60"/>
          <p:cNvGrpSpPr/>
          <p:nvPr/>
        </p:nvGrpSpPr>
        <p:grpSpPr>
          <a:xfrm>
            <a:off x="6064392" y="3070557"/>
            <a:ext cx="587865" cy="517731"/>
            <a:chOff x="6000718" y="3070557"/>
            <a:chExt cx="587865" cy="517731"/>
          </a:xfrm>
        </p:grpSpPr>
        <p:sp>
          <p:nvSpPr>
            <p:cNvPr id="2638" name="Google Shape;2638;p6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60"/>
          <p:cNvGrpSpPr/>
          <p:nvPr/>
        </p:nvGrpSpPr>
        <p:grpSpPr>
          <a:xfrm>
            <a:off x="6079197" y="3714217"/>
            <a:ext cx="557665" cy="516387"/>
            <a:chOff x="6015523" y="3714217"/>
            <a:chExt cx="557665" cy="516387"/>
          </a:xfrm>
        </p:grpSpPr>
        <p:grpSp>
          <p:nvGrpSpPr>
            <p:cNvPr id="2649" name="Google Shape;2649;p60"/>
            <p:cNvGrpSpPr/>
            <p:nvPr/>
          </p:nvGrpSpPr>
          <p:grpSpPr>
            <a:xfrm>
              <a:off x="6036094" y="3716980"/>
              <a:ext cx="529822" cy="510480"/>
              <a:chOff x="3148311" y="-545634"/>
              <a:chExt cx="1006118" cy="969572"/>
            </a:xfrm>
          </p:grpSpPr>
          <p:sp>
            <p:nvSpPr>
              <p:cNvPr id="2650" name="Google Shape;2650;p6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0" name="Google Shape;2660;p6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1" name="Google Shape;2661;p60"/>
          <p:cNvGrpSpPr/>
          <p:nvPr/>
        </p:nvGrpSpPr>
        <p:grpSpPr>
          <a:xfrm>
            <a:off x="6707979" y="3073628"/>
            <a:ext cx="576302" cy="511871"/>
            <a:chOff x="6644304" y="3073628"/>
            <a:chExt cx="576302" cy="511871"/>
          </a:xfrm>
        </p:grpSpPr>
        <p:grpSp>
          <p:nvGrpSpPr>
            <p:cNvPr id="2662" name="Google Shape;2662;p60"/>
            <p:cNvGrpSpPr/>
            <p:nvPr/>
          </p:nvGrpSpPr>
          <p:grpSpPr>
            <a:xfrm>
              <a:off x="6712169" y="3073651"/>
              <a:ext cx="481611" cy="506713"/>
              <a:chOff x="1833536" y="-546641"/>
              <a:chExt cx="914567" cy="962419"/>
            </a:xfrm>
          </p:grpSpPr>
          <p:grpSp>
            <p:nvGrpSpPr>
              <p:cNvPr id="2663" name="Google Shape;2663;p60"/>
              <p:cNvGrpSpPr/>
              <p:nvPr/>
            </p:nvGrpSpPr>
            <p:grpSpPr>
              <a:xfrm>
                <a:off x="1833536" y="-524249"/>
                <a:ext cx="914567" cy="940027"/>
                <a:chOff x="1833536" y="-524249"/>
                <a:chExt cx="914567" cy="940027"/>
              </a:xfrm>
            </p:grpSpPr>
            <p:sp>
              <p:nvSpPr>
                <p:cNvPr id="2664" name="Google Shape;2664;p6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9" name="Google Shape;2669;p6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3" name="Google Shape;2673;p6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60"/>
          <p:cNvGrpSpPr/>
          <p:nvPr/>
        </p:nvGrpSpPr>
        <p:grpSpPr>
          <a:xfrm>
            <a:off x="6715725" y="3714143"/>
            <a:ext cx="560636" cy="516497"/>
            <a:chOff x="6652051" y="3714143"/>
            <a:chExt cx="560636" cy="516497"/>
          </a:xfrm>
        </p:grpSpPr>
        <p:grpSp>
          <p:nvGrpSpPr>
            <p:cNvPr id="2675" name="Google Shape;2675;p60"/>
            <p:cNvGrpSpPr/>
            <p:nvPr/>
          </p:nvGrpSpPr>
          <p:grpSpPr>
            <a:xfrm>
              <a:off x="6669657" y="3716715"/>
              <a:ext cx="466768" cy="464314"/>
              <a:chOff x="3139766" y="765669"/>
              <a:chExt cx="886380" cy="881888"/>
            </a:xfrm>
          </p:grpSpPr>
          <p:grpSp>
            <p:nvGrpSpPr>
              <p:cNvPr id="2676" name="Google Shape;2676;p60"/>
              <p:cNvGrpSpPr/>
              <p:nvPr/>
            </p:nvGrpSpPr>
            <p:grpSpPr>
              <a:xfrm>
                <a:off x="3139766" y="765669"/>
                <a:ext cx="886380" cy="881888"/>
                <a:chOff x="3139766" y="765669"/>
                <a:chExt cx="886380" cy="881888"/>
              </a:xfrm>
            </p:grpSpPr>
            <p:sp>
              <p:nvSpPr>
                <p:cNvPr id="2677" name="Google Shape;2677;p6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6" name="Google Shape;2686;p6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0" name="Google Shape;2690;p6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60"/>
          <p:cNvGrpSpPr/>
          <p:nvPr/>
        </p:nvGrpSpPr>
        <p:grpSpPr>
          <a:xfrm>
            <a:off x="625184" y="1201451"/>
            <a:ext cx="2665073" cy="1317140"/>
            <a:chOff x="793334" y="1192826"/>
            <a:chExt cx="2665073" cy="1317140"/>
          </a:xfrm>
        </p:grpSpPr>
        <p:sp>
          <p:nvSpPr>
            <p:cNvPr id="2692" name="Google Shape;2692;p6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60"/>
          <p:cNvGrpSpPr/>
          <p:nvPr/>
        </p:nvGrpSpPr>
        <p:grpSpPr>
          <a:xfrm>
            <a:off x="3597785" y="3065882"/>
            <a:ext cx="2241344" cy="1330656"/>
            <a:chOff x="3597785" y="3065882"/>
            <a:chExt cx="2241344" cy="1330656"/>
          </a:xfrm>
        </p:grpSpPr>
        <p:grpSp>
          <p:nvGrpSpPr>
            <p:cNvPr id="6660" name="Google Shape;6660;p60"/>
            <p:cNvGrpSpPr/>
            <p:nvPr/>
          </p:nvGrpSpPr>
          <p:grpSpPr>
            <a:xfrm>
              <a:off x="5296908" y="3937355"/>
              <a:ext cx="143198" cy="32380"/>
              <a:chOff x="5296908" y="3937355"/>
              <a:chExt cx="143198" cy="32380"/>
            </a:xfrm>
          </p:grpSpPr>
          <p:sp>
            <p:nvSpPr>
              <p:cNvPr id="6661" name="Google Shape;6661;p6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2" name="Google Shape;6662;p60"/>
              <p:cNvGrpSpPr/>
              <p:nvPr/>
            </p:nvGrpSpPr>
            <p:grpSpPr>
              <a:xfrm>
                <a:off x="5402331" y="3937355"/>
                <a:ext cx="37776" cy="32380"/>
                <a:chOff x="5402331" y="3937355"/>
                <a:chExt cx="37776" cy="32380"/>
              </a:xfrm>
            </p:grpSpPr>
            <p:sp>
              <p:nvSpPr>
                <p:cNvPr id="6663" name="Google Shape;6663;p6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60"/>
              <p:cNvGrpSpPr/>
              <p:nvPr/>
            </p:nvGrpSpPr>
            <p:grpSpPr>
              <a:xfrm>
                <a:off x="5296908" y="3937355"/>
                <a:ext cx="37783" cy="32380"/>
                <a:chOff x="5296908" y="3937355"/>
                <a:chExt cx="37783" cy="32380"/>
              </a:xfrm>
            </p:grpSpPr>
            <p:sp>
              <p:nvSpPr>
                <p:cNvPr id="6666" name="Google Shape;6666;p6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8" name="Google Shape;6668;p60"/>
            <p:cNvGrpSpPr/>
            <p:nvPr/>
          </p:nvGrpSpPr>
          <p:grpSpPr>
            <a:xfrm>
              <a:off x="4724163" y="3119631"/>
              <a:ext cx="120838" cy="84218"/>
              <a:chOff x="4724163" y="3119631"/>
              <a:chExt cx="120838" cy="84218"/>
            </a:xfrm>
          </p:grpSpPr>
          <p:grpSp>
            <p:nvGrpSpPr>
              <p:cNvPr id="6669" name="Google Shape;6669;p60"/>
              <p:cNvGrpSpPr/>
              <p:nvPr/>
            </p:nvGrpSpPr>
            <p:grpSpPr>
              <a:xfrm>
                <a:off x="4746712" y="3132773"/>
                <a:ext cx="86869" cy="56424"/>
                <a:chOff x="4746712" y="3132773"/>
                <a:chExt cx="86869" cy="56424"/>
              </a:xfrm>
            </p:grpSpPr>
            <p:sp>
              <p:nvSpPr>
                <p:cNvPr id="6670" name="Google Shape;6670;p6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60"/>
              <p:cNvGrpSpPr/>
              <p:nvPr/>
            </p:nvGrpSpPr>
            <p:grpSpPr>
              <a:xfrm>
                <a:off x="4773634" y="3143336"/>
                <a:ext cx="37776" cy="32451"/>
                <a:chOff x="4773634" y="3143336"/>
                <a:chExt cx="37776" cy="32451"/>
              </a:xfrm>
            </p:grpSpPr>
            <p:sp>
              <p:nvSpPr>
                <p:cNvPr id="6673" name="Google Shape;6673;p6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60"/>
              <p:cNvGrpSpPr/>
              <p:nvPr/>
            </p:nvGrpSpPr>
            <p:grpSpPr>
              <a:xfrm>
                <a:off x="4724163" y="3131248"/>
                <a:ext cx="37776" cy="32459"/>
                <a:chOff x="4724163" y="3131248"/>
                <a:chExt cx="37776" cy="32459"/>
              </a:xfrm>
            </p:grpSpPr>
            <p:sp>
              <p:nvSpPr>
                <p:cNvPr id="6676" name="Google Shape;6676;p6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60"/>
              <p:cNvGrpSpPr/>
              <p:nvPr/>
            </p:nvGrpSpPr>
            <p:grpSpPr>
              <a:xfrm>
                <a:off x="4755081" y="3176054"/>
                <a:ext cx="32357" cy="27795"/>
                <a:chOff x="4755081" y="3176054"/>
                <a:chExt cx="32357" cy="27795"/>
              </a:xfrm>
            </p:grpSpPr>
            <p:sp>
              <p:nvSpPr>
                <p:cNvPr id="6679" name="Google Shape;6679;p6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60"/>
              <p:cNvGrpSpPr/>
              <p:nvPr/>
            </p:nvGrpSpPr>
            <p:grpSpPr>
              <a:xfrm>
                <a:off x="4812550" y="3119631"/>
                <a:ext cx="32451" cy="27803"/>
                <a:chOff x="4812550" y="3119631"/>
                <a:chExt cx="32451" cy="27803"/>
              </a:xfrm>
            </p:grpSpPr>
            <p:sp>
              <p:nvSpPr>
                <p:cNvPr id="6682" name="Google Shape;6682;p6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4" name="Google Shape;6684;p60"/>
            <p:cNvGrpSpPr/>
            <p:nvPr/>
          </p:nvGrpSpPr>
          <p:grpSpPr>
            <a:xfrm>
              <a:off x="5382826" y="4027197"/>
              <a:ext cx="268967" cy="250422"/>
              <a:chOff x="5382826" y="4027197"/>
              <a:chExt cx="268967" cy="250422"/>
            </a:xfrm>
          </p:grpSpPr>
          <p:grpSp>
            <p:nvGrpSpPr>
              <p:cNvPr id="6685" name="Google Shape;6685;p60"/>
              <p:cNvGrpSpPr/>
              <p:nvPr/>
            </p:nvGrpSpPr>
            <p:grpSpPr>
              <a:xfrm>
                <a:off x="5405280" y="4042510"/>
                <a:ext cx="237570" cy="218647"/>
                <a:chOff x="5405280" y="4042510"/>
                <a:chExt cx="237570" cy="218647"/>
              </a:xfrm>
            </p:grpSpPr>
            <p:sp>
              <p:nvSpPr>
                <p:cNvPr id="6686" name="Google Shape;6686;p6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60"/>
              <p:cNvGrpSpPr/>
              <p:nvPr/>
            </p:nvGrpSpPr>
            <p:grpSpPr>
              <a:xfrm>
                <a:off x="5382826" y="4125549"/>
                <a:ext cx="37776" cy="32380"/>
                <a:chOff x="5382826" y="4125549"/>
                <a:chExt cx="37776" cy="32380"/>
              </a:xfrm>
            </p:grpSpPr>
            <p:sp>
              <p:nvSpPr>
                <p:cNvPr id="6693" name="Google Shape;6693;p6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5" name="Google Shape;6695;p60"/>
              <p:cNvGrpSpPr/>
              <p:nvPr/>
            </p:nvGrpSpPr>
            <p:grpSpPr>
              <a:xfrm>
                <a:off x="5475680" y="4195587"/>
                <a:ext cx="37783" cy="32364"/>
                <a:chOff x="5475680" y="4195587"/>
                <a:chExt cx="37783" cy="32364"/>
              </a:xfrm>
            </p:grpSpPr>
            <p:sp>
              <p:nvSpPr>
                <p:cNvPr id="6696" name="Google Shape;6696;p6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60"/>
              <p:cNvGrpSpPr/>
              <p:nvPr/>
            </p:nvGrpSpPr>
            <p:grpSpPr>
              <a:xfrm>
                <a:off x="5532575" y="4027197"/>
                <a:ext cx="33308" cy="32262"/>
                <a:chOff x="5532575" y="4027197"/>
                <a:chExt cx="33308" cy="32262"/>
              </a:xfrm>
            </p:grpSpPr>
            <p:sp>
              <p:nvSpPr>
                <p:cNvPr id="6699" name="Google Shape;6699;p6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1" name="Google Shape;6701;p60"/>
              <p:cNvGrpSpPr/>
              <p:nvPr/>
            </p:nvGrpSpPr>
            <p:grpSpPr>
              <a:xfrm>
                <a:off x="5590706" y="4245348"/>
                <a:ext cx="33497" cy="32270"/>
                <a:chOff x="5590706" y="4245348"/>
                <a:chExt cx="33497" cy="32270"/>
              </a:xfrm>
            </p:grpSpPr>
            <p:sp>
              <p:nvSpPr>
                <p:cNvPr id="6702" name="Google Shape;6702;p6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60"/>
              <p:cNvGrpSpPr/>
              <p:nvPr/>
            </p:nvGrpSpPr>
            <p:grpSpPr>
              <a:xfrm>
                <a:off x="5618681" y="4109677"/>
                <a:ext cx="33112" cy="32357"/>
                <a:chOff x="5618681" y="4109677"/>
                <a:chExt cx="33112" cy="32357"/>
              </a:xfrm>
            </p:grpSpPr>
            <p:sp>
              <p:nvSpPr>
                <p:cNvPr id="6705" name="Google Shape;6705;p6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7" name="Google Shape;6707;p60"/>
              <p:cNvGrpSpPr/>
              <p:nvPr/>
            </p:nvGrpSpPr>
            <p:grpSpPr>
              <a:xfrm>
                <a:off x="5479298" y="4128262"/>
                <a:ext cx="31405" cy="26906"/>
                <a:chOff x="5479298" y="4128262"/>
                <a:chExt cx="31405" cy="26906"/>
              </a:xfrm>
            </p:grpSpPr>
            <p:sp>
              <p:nvSpPr>
                <p:cNvPr id="6708" name="Google Shape;6708;p6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60"/>
              <p:cNvGrpSpPr/>
              <p:nvPr/>
            </p:nvGrpSpPr>
            <p:grpSpPr>
              <a:xfrm>
                <a:off x="5582903" y="4180116"/>
                <a:ext cx="31499" cy="26898"/>
                <a:chOff x="5582903" y="4180116"/>
                <a:chExt cx="31499" cy="26898"/>
              </a:xfrm>
            </p:grpSpPr>
            <p:sp>
              <p:nvSpPr>
                <p:cNvPr id="6711" name="Google Shape;6711;p6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3" name="Google Shape;6713;p60"/>
            <p:cNvGrpSpPr/>
            <p:nvPr/>
          </p:nvGrpSpPr>
          <p:grpSpPr>
            <a:xfrm>
              <a:off x="3977681" y="3230323"/>
              <a:ext cx="94584" cy="84085"/>
              <a:chOff x="3977681" y="3230323"/>
              <a:chExt cx="94584" cy="84085"/>
            </a:xfrm>
          </p:grpSpPr>
          <p:grpSp>
            <p:nvGrpSpPr>
              <p:cNvPr id="6714" name="Google Shape;6714;p60"/>
              <p:cNvGrpSpPr/>
              <p:nvPr/>
            </p:nvGrpSpPr>
            <p:grpSpPr>
              <a:xfrm>
                <a:off x="4000135" y="3243041"/>
                <a:ext cx="59570" cy="57186"/>
                <a:chOff x="4000135" y="3243041"/>
                <a:chExt cx="59570" cy="57186"/>
              </a:xfrm>
            </p:grpSpPr>
            <p:sp>
              <p:nvSpPr>
                <p:cNvPr id="6715" name="Google Shape;6715;p6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60"/>
              <p:cNvGrpSpPr/>
              <p:nvPr/>
            </p:nvGrpSpPr>
            <p:grpSpPr>
              <a:xfrm>
                <a:off x="3977681" y="3245872"/>
                <a:ext cx="37783" cy="32380"/>
                <a:chOff x="3977681" y="3245872"/>
                <a:chExt cx="37783" cy="32380"/>
              </a:xfrm>
            </p:grpSpPr>
            <p:sp>
              <p:nvSpPr>
                <p:cNvPr id="6719" name="Google Shape;6719;p6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60"/>
              <p:cNvGrpSpPr/>
              <p:nvPr/>
            </p:nvGrpSpPr>
            <p:grpSpPr>
              <a:xfrm>
                <a:off x="4040860" y="3262672"/>
                <a:ext cx="31405" cy="27001"/>
                <a:chOff x="4040860" y="3262672"/>
                <a:chExt cx="31405" cy="27001"/>
              </a:xfrm>
            </p:grpSpPr>
            <p:sp>
              <p:nvSpPr>
                <p:cNvPr id="6722" name="Google Shape;6722;p6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60"/>
              <p:cNvGrpSpPr/>
              <p:nvPr/>
            </p:nvGrpSpPr>
            <p:grpSpPr>
              <a:xfrm>
                <a:off x="4021072" y="3230323"/>
                <a:ext cx="31397" cy="26906"/>
                <a:chOff x="4021072" y="3230323"/>
                <a:chExt cx="31397" cy="26906"/>
              </a:xfrm>
            </p:grpSpPr>
            <p:sp>
              <p:nvSpPr>
                <p:cNvPr id="6725" name="Google Shape;6725;p6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7" name="Google Shape;6727;p60"/>
              <p:cNvGrpSpPr/>
              <p:nvPr/>
            </p:nvGrpSpPr>
            <p:grpSpPr>
              <a:xfrm>
                <a:off x="4001472" y="3287462"/>
                <a:ext cx="31499" cy="26945"/>
                <a:chOff x="4001472" y="3287462"/>
                <a:chExt cx="31499" cy="26945"/>
              </a:xfrm>
            </p:grpSpPr>
            <p:sp>
              <p:nvSpPr>
                <p:cNvPr id="6728" name="Google Shape;6728;p6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0" name="Google Shape;6730;p60"/>
            <p:cNvGrpSpPr/>
            <p:nvPr/>
          </p:nvGrpSpPr>
          <p:grpSpPr>
            <a:xfrm>
              <a:off x="4084715" y="3258865"/>
              <a:ext cx="184961" cy="137268"/>
              <a:chOff x="4084715" y="3258865"/>
              <a:chExt cx="184961" cy="137268"/>
            </a:xfrm>
          </p:grpSpPr>
          <p:grpSp>
            <p:nvGrpSpPr>
              <p:cNvPr id="6731" name="Google Shape;6731;p60"/>
              <p:cNvGrpSpPr/>
              <p:nvPr/>
            </p:nvGrpSpPr>
            <p:grpSpPr>
              <a:xfrm>
                <a:off x="4107453" y="3271583"/>
                <a:ext cx="153470" cy="110275"/>
                <a:chOff x="4107453" y="3271583"/>
                <a:chExt cx="153470" cy="110275"/>
              </a:xfrm>
            </p:grpSpPr>
            <p:sp>
              <p:nvSpPr>
                <p:cNvPr id="6732" name="Google Shape;6732;p6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60"/>
              <p:cNvGrpSpPr/>
              <p:nvPr/>
            </p:nvGrpSpPr>
            <p:grpSpPr>
              <a:xfrm>
                <a:off x="4136947" y="3258865"/>
                <a:ext cx="31499" cy="27001"/>
                <a:chOff x="4136947" y="3258865"/>
                <a:chExt cx="31499" cy="27001"/>
              </a:xfrm>
            </p:grpSpPr>
            <p:sp>
              <p:nvSpPr>
                <p:cNvPr id="6737" name="Google Shape;6737;p6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60"/>
              <p:cNvGrpSpPr/>
              <p:nvPr/>
            </p:nvGrpSpPr>
            <p:grpSpPr>
              <a:xfrm>
                <a:off x="4084715" y="3266478"/>
                <a:ext cx="31468" cy="26898"/>
                <a:chOff x="4084715" y="3266478"/>
                <a:chExt cx="31468" cy="26898"/>
              </a:xfrm>
            </p:grpSpPr>
            <p:sp>
              <p:nvSpPr>
                <p:cNvPr id="6740" name="Google Shape;6740;p6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60"/>
              <p:cNvGrpSpPr/>
              <p:nvPr/>
            </p:nvGrpSpPr>
            <p:grpSpPr>
              <a:xfrm>
                <a:off x="4159213" y="3279849"/>
                <a:ext cx="31405" cy="26945"/>
                <a:chOff x="4159213" y="3279849"/>
                <a:chExt cx="31405" cy="26945"/>
              </a:xfrm>
            </p:grpSpPr>
            <p:sp>
              <p:nvSpPr>
                <p:cNvPr id="6743" name="Google Shape;6743;p6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5" name="Google Shape;6745;p60"/>
              <p:cNvGrpSpPr/>
              <p:nvPr/>
            </p:nvGrpSpPr>
            <p:grpSpPr>
              <a:xfrm>
                <a:off x="4201550" y="3266502"/>
                <a:ext cx="31405" cy="26883"/>
                <a:chOff x="4201550" y="3266502"/>
                <a:chExt cx="31405" cy="26883"/>
              </a:xfrm>
            </p:grpSpPr>
            <p:sp>
              <p:nvSpPr>
                <p:cNvPr id="6746" name="Google Shape;6746;p6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60"/>
              <p:cNvGrpSpPr/>
              <p:nvPr/>
            </p:nvGrpSpPr>
            <p:grpSpPr>
              <a:xfrm>
                <a:off x="4201550" y="3338278"/>
                <a:ext cx="31405" cy="26930"/>
                <a:chOff x="4201550" y="3338278"/>
                <a:chExt cx="31405" cy="26930"/>
              </a:xfrm>
            </p:grpSpPr>
            <p:sp>
              <p:nvSpPr>
                <p:cNvPr id="6749" name="Google Shape;6749;p6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1" name="Google Shape;6751;p60"/>
              <p:cNvGrpSpPr/>
              <p:nvPr/>
            </p:nvGrpSpPr>
            <p:grpSpPr>
              <a:xfrm>
                <a:off x="4238272" y="3369132"/>
                <a:ext cx="31405" cy="27001"/>
                <a:chOff x="4238272" y="3369132"/>
                <a:chExt cx="31405" cy="27001"/>
              </a:xfrm>
            </p:grpSpPr>
            <p:sp>
              <p:nvSpPr>
                <p:cNvPr id="6752" name="Google Shape;6752;p6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4" name="Google Shape;6754;p60"/>
            <p:cNvGrpSpPr/>
            <p:nvPr/>
          </p:nvGrpSpPr>
          <p:grpSpPr>
            <a:xfrm>
              <a:off x="4068639" y="3200169"/>
              <a:ext cx="77643" cy="37272"/>
              <a:chOff x="4068639" y="3200169"/>
              <a:chExt cx="77643" cy="37272"/>
            </a:xfrm>
          </p:grpSpPr>
          <p:sp>
            <p:nvSpPr>
              <p:cNvPr id="6755" name="Google Shape;6755;p6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6" name="Google Shape;6756;p60"/>
              <p:cNvGrpSpPr/>
              <p:nvPr/>
            </p:nvGrpSpPr>
            <p:grpSpPr>
              <a:xfrm>
                <a:off x="4114878" y="3200169"/>
                <a:ext cx="31405" cy="26993"/>
                <a:chOff x="4114878" y="3200169"/>
                <a:chExt cx="31405" cy="26993"/>
              </a:xfrm>
            </p:grpSpPr>
            <p:sp>
              <p:nvSpPr>
                <p:cNvPr id="6757" name="Google Shape;6757;p6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60"/>
              <p:cNvGrpSpPr/>
              <p:nvPr/>
            </p:nvGrpSpPr>
            <p:grpSpPr>
              <a:xfrm>
                <a:off x="4068639" y="3210535"/>
                <a:ext cx="31499" cy="26906"/>
                <a:chOff x="4068639" y="3210535"/>
                <a:chExt cx="31499" cy="26906"/>
              </a:xfrm>
            </p:grpSpPr>
            <p:sp>
              <p:nvSpPr>
                <p:cNvPr id="6760" name="Google Shape;6760;p6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2" name="Google Shape;6762;p60"/>
            <p:cNvGrpSpPr/>
            <p:nvPr/>
          </p:nvGrpSpPr>
          <p:grpSpPr>
            <a:xfrm>
              <a:off x="3869702" y="3066935"/>
              <a:ext cx="382664" cy="190294"/>
              <a:chOff x="3869702" y="3066935"/>
              <a:chExt cx="382664" cy="190294"/>
            </a:xfrm>
          </p:grpSpPr>
          <p:grpSp>
            <p:nvGrpSpPr>
              <p:cNvPr id="6763" name="Google Shape;6763;p60"/>
              <p:cNvGrpSpPr/>
              <p:nvPr/>
            </p:nvGrpSpPr>
            <p:grpSpPr>
              <a:xfrm>
                <a:off x="3888633" y="3082351"/>
                <a:ext cx="351172" cy="160698"/>
                <a:chOff x="3888633" y="3082351"/>
                <a:chExt cx="351172" cy="160698"/>
              </a:xfrm>
            </p:grpSpPr>
            <p:sp>
              <p:nvSpPr>
                <p:cNvPr id="6764" name="Google Shape;6764;p6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60"/>
              <p:cNvGrpSpPr/>
              <p:nvPr/>
            </p:nvGrpSpPr>
            <p:grpSpPr>
              <a:xfrm>
                <a:off x="4143703" y="3066935"/>
                <a:ext cx="37783" cy="32357"/>
                <a:chOff x="4143703" y="3066935"/>
                <a:chExt cx="37783" cy="32357"/>
              </a:xfrm>
            </p:grpSpPr>
            <p:sp>
              <p:nvSpPr>
                <p:cNvPr id="6771" name="Google Shape;6771;p6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60"/>
              <p:cNvGrpSpPr/>
              <p:nvPr/>
            </p:nvGrpSpPr>
            <p:grpSpPr>
              <a:xfrm>
                <a:off x="4044565" y="3103563"/>
                <a:ext cx="37783" cy="32451"/>
                <a:chOff x="4044565" y="3103563"/>
                <a:chExt cx="37783" cy="32451"/>
              </a:xfrm>
            </p:grpSpPr>
            <p:sp>
              <p:nvSpPr>
                <p:cNvPr id="6774" name="Google Shape;6774;p6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60"/>
              <p:cNvGrpSpPr/>
              <p:nvPr/>
            </p:nvGrpSpPr>
            <p:grpSpPr>
              <a:xfrm>
                <a:off x="4017454" y="3188237"/>
                <a:ext cx="37776" cy="32357"/>
                <a:chOff x="4017454" y="3188237"/>
                <a:chExt cx="37776" cy="32357"/>
              </a:xfrm>
            </p:grpSpPr>
            <p:sp>
              <p:nvSpPr>
                <p:cNvPr id="6777" name="Google Shape;6777;p6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60"/>
              <p:cNvGrpSpPr/>
              <p:nvPr/>
            </p:nvGrpSpPr>
            <p:grpSpPr>
              <a:xfrm>
                <a:off x="3921548" y="3157509"/>
                <a:ext cx="37783" cy="32357"/>
                <a:chOff x="3921548" y="3157509"/>
                <a:chExt cx="37783" cy="32357"/>
              </a:xfrm>
            </p:grpSpPr>
            <p:sp>
              <p:nvSpPr>
                <p:cNvPr id="6780" name="Google Shape;6780;p6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60"/>
              <p:cNvGrpSpPr/>
              <p:nvPr/>
            </p:nvGrpSpPr>
            <p:grpSpPr>
              <a:xfrm>
                <a:off x="3939056" y="3211620"/>
                <a:ext cx="37783" cy="32380"/>
                <a:chOff x="3939056" y="3211620"/>
                <a:chExt cx="37783" cy="32380"/>
              </a:xfrm>
            </p:grpSpPr>
            <p:sp>
              <p:nvSpPr>
                <p:cNvPr id="6783" name="Google Shape;6783;p6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60"/>
              <p:cNvGrpSpPr/>
              <p:nvPr/>
            </p:nvGrpSpPr>
            <p:grpSpPr>
              <a:xfrm>
                <a:off x="4176240" y="3136965"/>
                <a:ext cx="31405" cy="26930"/>
                <a:chOff x="4176240" y="3136965"/>
                <a:chExt cx="31405" cy="26930"/>
              </a:xfrm>
            </p:grpSpPr>
            <p:sp>
              <p:nvSpPr>
                <p:cNvPr id="6786" name="Google Shape;6786;p6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8" name="Google Shape;6788;p60"/>
              <p:cNvGrpSpPr/>
              <p:nvPr/>
            </p:nvGrpSpPr>
            <p:grpSpPr>
              <a:xfrm>
                <a:off x="4133148" y="3152593"/>
                <a:ext cx="31499" cy="27001"/>
                <a:chOff x="4133148" y="3152593"/>
                <a:chExt cx="31499" cy="27001"/>
              </a:xfrm>
            </p:grpSpPr>
            <p:sp>
              <p:nvSpPr>
                <p:cNvPr id="6789" name="Google Shape;6789;p6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60"/>
              <p:cNvGrpSpPr/>
              <p:nvPr/>
            </p:nvGrpSpPr>
            <p:grpSpPr>
              <a:xfrm>
                <a:off x="4220866" y="3073534"/>
                <a:ext cx="31499" cy="26898"/>
                <a:chOff x="4220866" y="3073534"/>
                <a:chExt cx="31499" cy="26898"/>
              </a:xfrm>
            </p:grpSpPr>
            <p:sp>
              <p:nvSpPr>
                <p:cNvPr id="6792" name="Google Shape;6792;p6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60"/>
              <p:cNvGrpSpPr/>
              <p:nvPr/>
            </p:nvGrpSpPr>
            <p:grpSpPr>
              <a:xfrm>
                <a:off x="3869702" y="3230323"/>
                <a:ext cx="31499" cy="26906"/>
                <a:chOff x="3869702" y="3230323"/>
                <a:chExt cx="31499" cy="26906"/>
              </a:xfrm>
            </p:grpSpPr>
            <p:sp>
              <p:nvSpPr>
                <p:cNvPr id="6795" name="Google Shape;6795;p6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7" name="Google Shape;6797;p60"/>
            <p:cNvGrpSpPr/>
            <p:nvPr/>
          </p:nvGrpSpPr>
          <p:grpSpPr>
            <a:xfrm>
              <a:off x="4271383" y="3065882"/>
              <a:ext cx="304556" cy="341663"/>
              <a:chOff x="4271383" y="3065882"/>
              <a:chExt cx="304556" cy="341663"/>
            </a:xfrm>
          </p:grpSpPr>
          <p:grpSp>
            <p:nvGrpSpPr>
              <p:cNvPr id="6798" name="Google Shape;6798;p60"/>
              <p:cNvGrpSpPr/>
              <p:nvPr/>
            </p:nvGrpSpPr>
            <p:grpSpPr>
              <a:xfrm>
                <a:off x="4293838" y="3078639"/>
                <a:ext cx="269353" cy="311973"/>
                <a:chOff x="4293838" y="3078639"/>
                <a:chExt cx="269353" cy="311973"/>
              </a:xfrm>
            </p:grpSpPr>
            <p:sp>
              <p:nvSpPr>
                <p:cNvPr id="6799" name="Google Shape;6799;p6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60"/>
              <p:cNvGrpSpPr/>
              <p:nvPr/>
            </p:nvGrpSpPr>
            <p:grpSpPr>
              <a:xfrm>
                <a:off x="4538164" y="3342061"/>
                <a:ext cx="37776" cy="32380"/>
                <a:chOff x="4538164" y="3342061"/>
                <a:chExt cx="37776" cy="32380"/>
              </a:xfrm>
            </p:grpSpPr>
            <p:sp>
              <p:nvSpPr>
                <p:cNvPr id="6817" name="Google Shape;6817;p6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60"/>
              <p:cNvGrpSpPr/>
              <p:nvPr/>
            </p:nvGrpSpPr>
            <p:grpSpPr>
              <a:xfrm>
                <a:off x="4271383" y="3194742"/>
                <a:ext cx="37783" cy="32420"/>
                <a:chOff x="4271383" y="3194742"/>
                <a:chExt cx="37783" cy="32420"/>
              </a:xfrm>
            </p:grpSpPr>
            <p:sp>
              <p:nvSpPr>
                <p:cNvPr id="6820" name="Google Shape;6820;p6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60"/>
              <p:cNvGrpSpPr/>
              <p:nvPr/>
            </p:nvGrpSpPr>
            <p:grpSpPr>
              <a:xfrm>
                <a:off x="4284416" y="3084058"/>
                <a:ext cx="37783" cy="32357"/>
                <a:chOff x="4284416" y="3084058"/>
                <a:chExt cx="37783" cy="32357"/>
              </a:xfrm>
            </p:grpSpPr>
            <p:sp>
              <p:nvSpPr>
                <p:cNvPr id="6823" name="Google Shape;6823;p6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60"/>
              <p:cNvGrpSpPr/>
              <p:nvPr/>
            </p:nvGrpSpPr>
            <p:grpSpPr>
              <a:xfrm>
                <a:off x="4478697" y="3297561"/>
                <a:ext cx="37776" cy="32451"/>
                <a:chOff x="4478697" y="3297561"/>
                <a:chExt cx="37776" cy="32451"/>
              </a:xfrm>
            </p:grpSpPr>
            <p:sp>
              <p:nvSpPr>
                <p:cNvPr id="6826" name="Google Shape;6826;p6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60"/>
              <p:cNvGrpSpPr/>
              <p:nvPr/>
            </p:nvGrpSpPr>
            <p:grpSpPr>
              <a:xfrm>
                <a:off x="4411813" y="3331711"/>
                <a:ext cx="37776" cy="32451"/>
                <a:chOff x="4411813" y="3331711"/>
                <a:chExt cx="37776" cy="32451"/>
              </a:xfrm>
            </p:grpSpPr>
            <p:sp>
              <p:nvSpPr>
                <p:cNvPr id="6829" name="Google Shape;6829;p6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60"/>
              <p:cNvGrpSpPr/>
              <p:nvPr/>
            </p:nvGrpSpPr>
            <p:grpSpPr>
              <a:xfrm>
                <a:off x="4337984" y="3375188"/>
                <a:ext cx="37776" cy="32357"/>
                <a:chOff x="4337984" y="3375188"/>
                <a:chExt cx="37776" cy="32357"/>
              </a:xfrm>
            </p:grpSpPr>
            <p:sp>
              <p:nvSpPr>
                <p:cNvPr id="6832" name="Google Shape;6832;p6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60"/>
              <p:cNvGrpSpPr/>
              <p:nvPr/>
            </p:nvGrpSpPr>
            <p:grpSpPr>
              <a:xfrm>
                <a:off x="4494867" y="3090530"/>
                <a:ext cx="37878" cy="32451"/>
                <a:chOff x="4494867" y="3090530"/>
                <a:chExt cx="37878" cy="32451"/>
              </a:xfrm>
            </p:grpSpPr>
            <p:sp>
              <p:nvSpPr>
                <p:cNvPr id="6835" name="Google Shape;6835;p6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60"/>
              <p:cNvGrpSpPr/>
              <p:nvPr/>
            </p:nvGrpSpPr>
            <p:grpSpPr>
              <a:xfrm>
                <a:off x="4525124" y="3207774"/>
                <a:ext cx="37783" cy="32420"/>
                <a:chOff x="4525124" y="3207774"/>
                <a:chExt cx="37783" cy="32420"/>
              </a:xfrm>
            </p:grpSpPr>
            <p:sp>
              <p:nvSpPr>
                <p:cNvPr id="6838" name="Google Shape;6838;p6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60"/>
              <p:cNvGrpSpPr/>
              <p:nvPr/>
            </p:nvGrpSpPr>
            <p:grpSpPr>
              <a:xfrm>
                <a:off x="4440544" y="3176479"/>
                <a:ext cx="31499" cy="26898"/>
                <a:chOff x="4440544" y="3176479"/>
                <a:chExt cx="31499" cy="26898"/>
              </a:xfrm>
            </p:grpSpPr>
            <p:sp>
              <p:nvSpPr>
                <p:cNvPr id="6841" name="Google Shape;6841;p6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60"/>
              <p:cNvGrpSpPr/>
              <p:nvPr/>
            </p:nvGrpSpPr>
            <p:grpSpPr>
              <a:xfrm>
                <a:off x="4350545" y="3156400"/>
                <a:ext cx="31405" cy="27001"/>
                <a:chOff x="4350545" y="3156400"/>
                <a:chExt cx="31405" cy="27001"/>
              </a:xfrm>
            </p:grpSpPr>
            <p:sp>
              <p:nvSpPr>
                <p:cNvPr id="6844" name="Google Shape;6844;p6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60"/>
              <p:cNvGrpSpPr/>
              <p:nvPr/>
            </p:nvGrpSpPr>
            <p:grpSpPr>
              <a:xfrm>
                <a:off x="4376703" y="3255058"/>
                <a:ext cx="31405" cy="27001"/>
                <a:chOff x="4376703" y="3255058"/>
                <a:chExt cx="31405" cy="27001"/>
              </a:xfrm>
            </p:grpSpPr>
            <p:sp>
              <p:nvSpPr>
                <p:cNvPr id="6847" name="Google Shape;6847;p6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60"/>
              <p:cNvGrpSpPr/>
              <p:nvPr/>
            </p:nvGrpSpPr>
            <p:grpSpPr>
              <a:xfrm>
                <a:off x="4331322" y="3283656"/>
                <a:ext cx="31405" cy="26945"/>
                <a:chOff x="4331322" y="3283656"/>
                <a:chExt cx="31405" cy="26945"/>
              </a:xfrm>
            </p:grpSpPr>
            <p:sp>
              <p:nvSpPr>
                <p:cNvPr id="6850" name="Google Shape;6850;p6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60"/>
              <p:cNvGrpSpPr/>
              <p:nvPr/>
            </p:nvGrpSpPr>
            <p:grpSpPr>
              <a:xfrm>
                <a:off x="4380510" y="3065882"/>
                <a:ext cx="31405" cy="26938"/>
                <a:chOff x="4380510" y="3065882"/>
                <a:chExt cx="31405" cy="26938"/>
              </a:xfrm>
            </p:grpSpPr>
            <p:sp>
              <p:nvSpPr>
                <p:cNvPr id="6853" name="Google Shape;6853;p6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5" name="Google Shape;6855;p60"/>
            <p:cNvGrpSpPr/>
            <p:nvPr/>
          </p:nvGrpSpPr>
          <p:grpSpPr>
            <a:xfrm>
              <a:off x="4558998" y="3188237"/>
              <a:ext cx="1280131" cy="1052746"/>
              <a:chOff x="4558998" y="3188237"/>
              <a:chExt cx="1280131" cy="1052746"/>
            </a:xfrm>
          </p:grpSpPr>
          <p:sp>
            <p:nvSpPr>
              <p:cNvPr id="6856" name="Google Shape;6856;p6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7" name="Google Shape;6857;p60"/>
              <p:cNvGrpSpPr/>
              <p:nvPr/>
            </p:nvGrpSpPr>
            <p:grpSpPr>
              <a:xfrm>
                <a:off x="4579164" y="3203653"/>
                <a:ext cx="1244833" cy="1020397"/>
                <a:chOff x="4579164" y="3203653"/>
                <a:chExt cx="1244833" cy="1020397"/>
              </a:xfrm>
            </p:grpSpPr>
            <p:sp>
              <p:nvSpPr>
                <p:cNvPr id="6858" name="Google Shape;6858;p6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0" name="Google Shape;6860;p60"/>
                <p:cNvGrpSpPr/>
                <p:nvPr/>
              </p:nvGrpSpPr>
              <p:grpSpPr>
                <a:xfrm>
                  <a:off x="4579164" y="3203653"/>
                  <a:ext cx="1244833" cy="1020397"/>
                  <a:chOff x="4579164" y="3203653"/>
                  <a:chExt cx="1244833" cy="1020397"/>
                </a:xfrm>
              </p:grpSpPr>
              <p:sp>
                <p:nvSpPr>
                  <p:cNvPr id="6861" name="Google Shape;6861;p6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3" name="Google Shape;6863;p60"/>
                  <p:cNvGrpSpPr/>
                  <p:nvPr/>
                </p:nvGrpSpPr>
                <p:grpSpPr>
                  <a:xfrm>
                    <a:off x="4579164" y="3203653"/>
                    <a:ext cx="1244833" cy="1020397"/>
                    <a:chOff x="4579164" y="3203653"/>
                    <a:chExt cx="1244833" cy="1020397"/>
                  </a:xfrm>
                </p:grpSpPr>
                <p:sp>
                  <p:nvSpPr>
                    <p:cNvPr id="6864" name="Google Shape;6864;p6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2" name="Google Shape;6872;p60"/>
                    <p:cNvGrpSpPr/>
                    <p:nvPr/>
                  </p:nvGrpSpPr>
                  <p:grpSpPr>
                    <a:xfrm>
                      <a:off x="4579164" y="3203653"/>
                      <a:ext cx="1244833" cy="1020397"/>
                      <a:chOff x="4579164" y="3203653"/>
                      <a:chExt cx="1244833" cy="1020397"/>
                    </a:xfrm>
                  </p:grpSpPr>
                  <p:sp>
                    <p:nvSpPr>
                      <p:cNvPr id="6873" name="Google Shape;6873;p6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7" name="Google Shape;6887;p60"/>
                      <p:cNvGrpSpPr/>
                      <p:nvPr/>
                    </p:nvGrpSpPr>
                    <p:grpSpPr>
                      <a:xfrm>
                        <a:off x="4579164" y="3203653"/>
                        <a:ext cx="1244833" cy="1020397"/>
                        <a:chOff x="4579164" y="3203653"/>
                        <a:chExt cx="1244833" cy="1020397"/>
                      </a:xfrm>
                    </p:grpSpPr>
                    <p:sp>
                      <p:nvSpPr>
                        <p:cNvPr id="6888" name="Google Shape;6888;p6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2" name="Google Shape;6912;p60"/>
                        <p:cNvGrpSpPr/>
                        <p:nvPr/>
                      </p:nvGrpSpPr>
                      <p:grpSpPr>
                        <a:xfrm>
                          <a:off x="4579164" y="3203653"/>
                          <a:ext cx="1244833" cy="1020397"/>
                          <a:chOff x="4579164" y="3203653"/>
                          <a:chExt cx="1244833" cy="1020397"/>
                        </a:xfrm>
                      </p:grpSpPr>
                      <p:sp>
                        <p:nvSpPr>
                          <p:cNvPr id="6913" name="Google Shape;6913;p6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4" name="Google Shape;6914;p60"/>
                          <p:cNvGrpSpPr/>
                          <p:nvPr/>
                        </p:nvGrpSpPr>
                        <p:grpSpPr>
                          <a:xfrm>
                            <a:off x="4579164" y="3203653"/>
                            <a:ext cx="1244833" cy="1020397"/>
                            <a:chOff x="4579164" y="3203653"/>
                            <a:chExt cx="1244833" cy="1020397"/>
                          </a:xfrm>
                        </p:grpSpPr>
                        <p:sp>
                          <p:nvSpPr>
                            <p:cNvPr id="6915" name="Google Shape;6915;p6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2" name="Google Shape;6922;p60"/>
                            <p:cNvGrpSpPr/>
                            <p:nvPr/>
                          </p:nvGrpSpPr>
                          <p:grpSpPr>
                            <a:xfrm>
                              <a:off x="4579164" y="3203653"/>
                              <a:ext cx="1244833" cy="1020397"/>
                              <a:chOff x="4579164" y="3203653"/>
                              <a:chExt cx="1244833" cy="1020397"/>
                            </a:xfrm>
                          </p:grpSpPr>
                          <p:sp>
                            <p:nvSpPr>
                              <p:cNvPr id="6923" name="Google Shape;6923;p6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6" name="Google Shape;6936;p60"/>
                              <p:cNvGrpSpPr/>
                              <p:nvPr/>
                            </p:nvGrpSpPr>
                            <p:grpSpPr>
                              <a:xfrm>
                                <a:off x="4579164" y="3203653"/>
                                <a:ext cx="1244833" cy="1020397"/>
                                <a:chOff x="4579164" y="3203653"/>
                                <a:chExt cx="1244833" cy="1020397"/>
                              </a:xfrm>
                            </p:grpSpPr>
                            <p:sp>
                              <p:nvSpPr>
                                <p:cNvPr id="6937" name="Google Shape;6937;p6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4" name="Google Shape;6944;p60"/>
                                <p:cNvGrpSpPr/>
                                <p:nvPr/>
                              </p:nvGrpSpPr>
                              <p:grpSpPr>
                                <a:xfrm>
                                  <a:off x="4579164" y="3203653"/>
                                  <a:ext cx="1244833" cy="1020397"/>
                                  <a:chOff x="4579164" y="3203653"/>
                                  <a:chExt cx="1244833" cy="1020397"/>
                                </a:xfrm>
                              </p:grpSpPr>
                              <p:sp>
                                <p:nvSpPr>
                                  <p:cNvPr id="6945" name="Google Shape;6945;p6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0" name="Google Shape;6950;p60"/>
                                  <p:cNvGrpSpPr/>
                                  <p:nvPr/>
                                </p:nvGrpSpPr>
                                <p:grpSpPr>
                                  <a:xfrm>
                                    <a:off x="4579164" y="3203653"/>
                                    <a:ext cx="1244833" cy="1020397"/>
                                    <a:chOff x="4579164" y="3203653"/>
                                    <a:chExt cx="1244833" cy="1020397"/>
                                  </a:xfrm>
                                </p:grpSpPr>
                                <p:sp>
                                  <p:nvSpPr>
                                    <p:cNvPr id="6951" name="Google Shape;6951;p6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955" name="Google Shape;6955;p6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58" name="Google Shape;6958;p6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959" name="Google Shape;6959;p60"/>
              <p:cNvGrpSpPr/>
              <p:nvPr/>
            </p:nvGrpSpPr>
            <p:grpSpPr>
              <a:xfrm>
                <a:off x="4595437" y="3598775"/>
                <a:ext cx="37776" cy="32451"/>
                <a:chOff x="4595437" y="3598775"/>
                <a:chExt cx="37776" cy="32451"/>
              </a:xfrm>
            </p:grpSpPr>
            <p:sp>
              <p:nvSpPr>
                <p:cNvPr id="6960" name="Google Shape;6960;p6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2" name="Google Shape;6962;p60"/>
              <p:cNvGrpSpPr/>
              <p:nvPr/>
            </p:nvGrpSpPr>
            <p:grpSpPr>
              <a:xfrm>
                <a:off x="4641864" y="3524443"/>
                <a:ext cx="37776" cy="32380"/>
                <a:chOff x="4641864" y="3524443"/>
                <a:chExt cx="37776" cy="32380"/>
              </a:xfrm>
            </p:grpSpPr>
            <p:sp>
              <p:nvSpPr>
                <p:cNvPr id="6963" name="Google Shape;6963;p6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5" name="Google Shape;6965;p60"/>
              <p:cNvGrpSpPr/>
              <p:nvPr/>
            </p:nvGrpSpPr>
            <p:grpSpPr>
              <a:xfrm>
                <a:off x="4648431" y="3893901"/>
                <a:ext cx="37776" cy="32357"/>
                <a:chOff x="4648431" y="3893901"/>
                <a:chExt cx="37776" cy="32357"/>
              </a:xfrm>
            </p:grpSpPr>
            <p:sp>
              <p:nvSpPr>
                <p:cNvPr id="6966" name="Google Shape;6966;p6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60"/>
              <p:cNvGrpSpPr/>
              <p:nvPr/>
            </p:nvGrpSpPr>
            <p:grpSpPr>
              <a:xfrm>
                <a:off x="4567752" y="3722908"/>
                <a:ext cx="37870" cy="32380"/>
                <a:chOff x="4567752" y="3722908"/>
                <a:chExt cx="37870" cy="32380"/>
              </a:xfrm>
            </p:grpSpPr>
            <p:sp>
              <p:nvSpPr>
                <p:cNvPr id="6969" name="Google Shape;6969;p6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60"/>
              <p:cNvGrpSpPr/>
              <p:nvPr/>
            </p:nvGrpSpPr>
            <p:grpSpPr>
              <a:xfrm>
                <a:off x="4617506" y="3652052"/>
                <a:ext cx="37783" cy="32357"/>
                <a:chOff x="4617506" y="3652052"/>
                <a:chExt cx="37783" cy="32357"/>
              </a:xfrm>
            </p:grpSpPr>
            <p:sp>
              <p:nvSpPr>
                <p:cNvPr id="6972" name="Google Shape;6972;p6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60"/>
              <p:cNvGrpSpPr/>
              <p:nvPr/>
            </p:nvGrpSpPr>
            <p:grpSpPr>
              <a:xfrm>
                <a:off x="4739005" y="3554149"/>
                <a:ext cx="37870" cy="32357"/>
                <a:chOff x="4739005" y="3554149"/>
                <a:chExt cx="37870" cy="32357"/>
              </a:xfrm>
            </p:grpSpPr>
            <p:sp>
              <p:nvSpPr>
                <p:cNvPr id="6975" name="Google Shape;6975;p6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60"/>
              <p:cNvGrpSpPr/>
              <p:nvPr/>
            </p:nvGrpSpPr>
            <p:grpSpPr>
              <a:xfrm>
                <a:off x="4806557" y="3630258"/>
                <a:ext cx="37776" cy="32364"/>
                <a:chOff x="4806557" y="3630258"/>
                <a:chExt cx="37776" cy="32364"/>
              </a:xfrm>
            </p:grpSpPr>
            <p:sp>
              <p:nvSpPr>
                <p:cNvPr id="6978" name="Google Shape;6978;p6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60"/>
              <p:cNvGrpSpPr/>
              <p:nvPr/>
            </p:nvGrpSpPr>
            <p:grpSpPr>
              <a:xfrm>
                <a:off x="4737007" y="4004357"/>
                <a:ext cx="37870" cy="32357"/>
                <a:chOff x="4737007" y="4004357"/>
                <a:chExt cx="37870" cy="32357"/>
              </a:xfrm>
            </p:grpSpPr>
            <p:sp>
              <p:nvSpPr>
                <p:cNvPr id="6981" name="Google Shape;6981;p6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60"/>
              <p:cNvGrpSpPr/>
              <p:nvPr/>
            </p:nvGrpSpPr>
            <p:grpSpPr>
              <a:xfrm>
                <a:off x="4773634" y="4208627"/>
                <a:ext cx="37776" cy="32357"/>
                <a:chOff x="4773634" y="4208627"/>
                <a:chExt cx="37776" cy="32357"/>
              </a:xfrm>
            </p:grpSpPr>
            <p:sp>
              <p:nvSpPr>
                <p:cNvPr id="6984" name="Google Shape;6984;p6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60"/>
              <p:cNvGrpSpPr/>
              <p:nvPr/>
            </p:nvGrpSpPr>
            <p:grpSpPr>
              <a:xfrm>
                <a:off x="4888282" y="4074764"/>
                <a:ext cx="37776" cy="32451"/>
                <a:chOff x="4888282" y="4074764"/>
                <a:chExt cx="37776" cy="32451"/>
              </a:xfrm>
            </p:grpSpPr>
            <p:sp>
              <p:nvSpPr>
                <p:cNvPr id="6987" name="Google Shape;6987;p6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60"/>
              <p:cNvGrpSpPr/>
              <p:nvPr/>
            </p:nvGrpSpPr>
            <p:grpSpPr>
              <a:xfrm>
                <a:off x="4901315" y="3804271"/>
                <a:ext cx="37776" cy="32364"/>
                <a:chOff x="4901315" y="3804271"/>
                <a:chExt cx="37776" cy="32364"/>
              </a:xfrm>
            </p:grpSpPr>
            <p:sp>
              <p:nvSpPr>
                <p:cNvPr id="6990" name="Google Shape;6990;p6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60"/>
              <p:cNvGrpSpPr/>
              <p:nvPr/>
            </p:nvGrpSpPr>
            <p:grpSpPr>
              <a:xfrm>
                <a:off x="4866394" y="3715035"/>
                <a:ext cx="37846" cy="32357"/>
                <a:chOff x="4866394" y="3715035"/>
                <a:chExt cx="37846" cy="32357"/>
              </a:xfrm>
            </p:grpSpPr>
            <p:sp>
              <p:nvSpPr>
                <p:cNvPr id="6993" name="Google Shape;6993;p6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5" name="Google Shape;6995;p60"/>
              <p:cNvGrpSpPr/>
              <p:nvPr/>
            </p:nvGrpSpPr>
            <p:grpSpPr>
              <a:xfrm>
                <a:off x="4979233" y="3839798"/>
                <a:ext cx="37878" cy="32420"/>
                <a:chOff x="4979233" y="3839798"/>
                <a:chExt cx="37878" cy="32420"/>
              </a:xfrm>
            </p:grpSpPr>
            <p:sp>
              <p:nvSpPr>
                <p:cNvPr id="6996" name="Google Shape;6996;p6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60"/>
              <p:cNvGrpSpPr/>
              <p:nvPr/>
            </p:nvGrpSpPr>
            <p:grpSpPr>
              <a:xfrm>
                <a:off x="4790662" y="3679147"/>
                <a:ext cx="37783" cy="32380"/>
                <a:chOff x="4790662" y="3679147"/>
                <a:chExt cx="37783" cy="32380"/>
              </a:xfrm>
            </p:grpSpPr>
            <p:sp>
              <p:nvSpPr>
                <p:cNvPr id="6999" name="Google Shape;6999;p6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60"/>
              <p:cNvGrpSpPr/>
              <p:nvPr/>
            </p:nvGrpSpPr>
            <p:grpSpPr>
              <a:xfrm>
                <a:off x="4857263" y="3557861"/>
                <a:ext cx="37776" cy="32357"/>
                <a:chOff x="4857263" y="3557861"/>
                <a:chExt cx="37776" cy="32357"/>
              </a:xfrm>
            </p:grpSpPr>
            <p:sp>
              <p:nvSpPr>
                <p:cNvPr id="7002" name="Google Shape;7002;p6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60"/>
              <p:cNvGrpSpPr/>
              <p:nvPr/>
            </p:nvGrpSpPr>
            <p:grpSpPr>
              <a:xfrm>
                <a:off x="4883902" y="3648033"/>
                <a:ext cx="37783" cy="32380"/>
                <a:chOff x="4883902" y="3648033"/>
                <a:chExt cx="37783" cy="32380"/>
              </a:xfrm>
            </p:grpSpPr>
            <p:sp>
              <p:nvSpPr>
                <p:cNvPr id="7005" name="Google Shape;7005;p6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0"/>
              <p:cNvGrpSpPr/>
              <p:nvPr/>
            </p:nvGrpSpPr>
            <p:grpSpPr>
              <a:xfrm>
                <a:off x="4907780" y="3347220"/>
                <a:ext cx="37878" cy="32357"/>
                <a:chOff x="4907780" y="3347220"/>
                <a:chExt cx="37878" cy="32357"/>
              </a:xfrm>
            </p:grpSpPr>
            <p:sp>
              <p:nvSpPr>
                <p:cNvPr id="7008" name="Google Shape;7008;p6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60"/>
              <p:cNvGrpSpPr/>
              <p:nvPr/>
            </p:nvGrpSpPr>
            <p:grpSpPr>
              <a:xfrm>
                <a:off x="5065048" y="3738150"/>
                <a:ext cx="37783" cy="32364"/>
                <a:chOff x="5065048" y="3738150"/>
                <a:chExt cx="37783" cy="32364"/>
              </a:xfrm>
            </p:grpSpPr>
            <p:sp>
              <p:nvSpPr>
                <p:cNvPr id="7011" name="Google Shape;7011;p6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0"/>
              <p:cNvGrpSpPr/>
              <p:nvPr/>
            </p:nvGrpSpPr>
            <p:grpSpPr>
              <a:xfrm>
                <a:off x="5071616" y="3284615"/>
                <a:ext cx="37783" cy="32357"/>
                <a:chOff x="5071616" y="3284615"/>
                <a:chExt cx="37783" cy="32357"/>
              </a:xfrm>
            </p:grpSpPr>
            <p:sp>
              <p:nvSpPr>
                <p:cNvPr id="7014" name="Google Shape;7014;p6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60"/>
              <p:cNvGrpSpPr/>
              <p:nvPr/>
            </p:nvGrpSpPr>
            <p:grpSpPr>
              <a:xfrm>
                <a:off x="5389291" y="3759921"/>
                <a:ext cx="37783" cy="32380"/>
                <a:chOff x="5389291" y="3759921"/>
                <a:chExt cx="37783" cy="32380"/>
              </a:xfrm>
            </p:grpSpPr>
            <p:sp>
              <p:nvSpPr>
                <p:cNvPr id="7017" name="Google Shape;7017;p6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60"/>
              <p:cNvGrpSpPr/>
              <p:nvPr/>
            </p:nvGrpSpPr>
            <p:grpSpPr>
              <a:xfrm>
                <a:off x="5431534" y="3632932"/>
                <a:ext cx="37878" cy="32451"/>
                <a:chOff x="5431534" y="3632932"/>
                <a:chExt cx="37878" cy="32451"/>
              </a:xfrm>
            </p:grpSpPr>
            <p:sp>
              <p:nvSpPr>
                <p:cNvPr id="7020" name="Google Shape;7020;p6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60"/>
              <p:cNvGrpSpPr/>
              <p:nvPr/>
            </p:nvGrpSpPr>
            <p:grpSpPr>
              <a:xfrm>
                <a:off x="5540755" y="3544829"/>
                <a:ext cx="37783" cy="32357"/>
                <a:chOff x="5540755" y="3544829"/>
                <a:chExt cx="37783" cy="32357"/>
              </a:xfrm>
            </p:grpSpPr>
            <p:sp>
              <p:nvSpPr>
                <p:cNvPr id="7023" name="Google Shape;7023;p6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0"/>
              <p:cNvGrpSpPr/>
              <p:nvPr/>
            </p:nvGrpSpPr>
            <p:grpSpPr>
              <a:xfrm>
                <a:off x="5579293" y="3412107"/>
                <a:ext cx="37776" cy="32357"/>
                <a:chOff x="5579293" y="3412107"/>
                <a:chExt cx="37776" cy="32357"/>
              </a:xfrm>
            </p:grpSpPr>
            <p:sp>
              <p:nvSpPr>
                <p:cNvPr id="7026" name="Google Shape;7026;p6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0"/>
              <p:cNvGrpSpPr/>
              <p:nvPr/>
            </p:nvGrpSpPr>
            <p:grpSpPr>
              <a:xfrm>
                <a:off x="5801346" y="3284615"/>
                <a:ext cx="37783" cy="32357"/>
                <a:chOff x="5801346" y="3284615"/>
                <a:chExt cx="37783" cy="32357"/>
              </a:xfrm>
            </p:grpSpPr>
            <p:sp>
              <p:nvSpPr>
                <p:cNvPr id="7029" name="Google Shape;7029;p6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0"/>
              <p:cNvGrpSpPr/>
              <p:nvPr/>
            </p:nvGrpSpPr>
            <p:grpSpPr>
              <a:xfrm>
                <a:off x="5763578" y="3399067"/>
                <a:ext cx="37776" cy="32364"/>
                <a:chOff x="5763578" y="3399067"/>
                <a:chExt cx="37776" cy="32364"/>
              </a:xfrm>
            </p:grpSpPr>
            <p:sp>
              <p:nvSpPr>
                <p:cNvPr id="7032" name="Google Shape;7032;p6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0"/>
              <p:cNvGrpSpPr/>
              <p:nvPr/>
            </p:nvGrpSpPr>
            <p:grpSpPr>
              <a:xfrm>
                <a:off x="5395858" y="3230952"/>
                <a:ext cx="37776" cy="32364"/>
                <a:chOff x="5395858" y="3230952"/>
                <a:chExt cx="37776" cy="32364"/>
              </a:xfrm>
            </p:grpSpPr>
            <p:sp>
              <p:nvSpPr>
                <p:cNvPr id="7035" name="Google Shape;7035;p6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60"/>
              <p:cNvGrpSpPr/>
              <p:nvPr/>
            </p:nvGrpSpPr>
            <p:grpSpPr>
              <a:xfrm>
                <a:off x="5264088" y="3188237"/>
                <a:ext cx="37776" cy="32357"/>
                <a:chOff x="5264088" y="3188237"/>
                <a:chExt cx="37776" cy="32357"/>
              </a:xfrm>
            </p:grpSpPr>
            <p:sp>
              <p:nvSpPr>
                <p:cNvPr id="7038" name="Google Shape;7038;p6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60"/>
              <p:cNvGrpSpPr/>
              <p:nvPr/>
            </p:nvGrpSpPr>
            <p:grpSpPr>
              <a:xfrm>
                <a:off x="5585758" y="3237425"/>
                <a:ext cx="37878" cy="32357"/>
                <a:chOff x="5585758" y="3237425"/>
                <a:chExt cx="37878" cy="32357"/>
              </a:xfrm>
            </p:grpSpPr>
            <p:sp>
              <p:nvSpPr>
                <p:cNvPr id="7041" name="Google Shape;7041;p6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60"/>
              <p:cNvGrpSpPr/>
              <p:nvPr/>
            </p:nvGrpSpPr>
            <p:grpSpPr>
              <a:xfrm>
                <a:off x="4874196" y="3291088"/>
                <a:ext cx="37878" cy="32451"/>
                <a:chOff x="4874196" y="3291088"/>
                <a:chExt cx="37878" cy="32451"/>
              </a:xfrm>
            </p:grpSpPr>
            <p:sp>
              <p:nvSpPr>
                <p:cNvPr id="7044" name="Google Shape;7044;p6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60"/>
              <p:cNvGrpSpPr/>
              <p:nvPr/>
            </p:nvGrpSpPr>
            <p:grpSpPr>
              <a:xfrm>
                <a:off x="5197770" y="3785466"/>
                <a:ext cx="37783" cy="32427"/>
                <a:chOff x="5197770" y="3785466"/>
                <a:chExt cx="37783" cy="32427"/>
              </a:xfrm>
            </p:grpSpPr>
            <p:sp>
              <p:nvSpPr>
                <p:cNvPr id="7047" name="Google Shape;7047;p6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60"/>
              <p:cNvGrpSpPr/>
              <p:nvPr/>
            </p:nvGrpSpPr>
            <p:grpSpPr>
              <a:xfrm>
                <a:off x="5177699" y="3492117"/>
                <a:ext cx="37776" cy="32357"/>
                <a:chOff x="5177699" y="3492117"/>
                <a:chExt cx="37776" cy="32357"/>
              </a:xfrm>
            </p:grpSpPr>
            <p:sp>
              <p:nvSpPr>
                <p:cNvPr id="7050" name="Google Shape;7050;p6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60"/>
              <p:cNvGrpSpPr/>
              <p:nvPr/>
            </p:nvGrpSpPr>
            <p:grpSpPr>
              <a:xfrm>
                <a:off x="5349431" y="3622346"/>
                <a:ext cx="37870" cy="32380"/>
                <a:chOff x="5349431" y="3622346"/>
                <a:chExt cx="37870" cy="32380"/>
              </a:xfrm>
            </p:grpSpPr>
            <p:sp>
              <p:nvSpPr>
                <p:cNvPr id="7053" name="Google Shape;7053;p6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60"/>
              <p:cNvGrpSpPr/>
              <p:nvPr/>
            </p:nvGrpSpPr>
            <p:grpSpPr>
              <a:xfrm>
                <a:off x="5068855" y="3563980"/>
                <a:ext cx="53954" cy="46223"/>
                <a:chOff x="5068855" y="3563980"/>
                <a:chExt cx="53954" cy="46223"/>
              </a:xfrm>
            </p:grpSpPr>
            <p:sp>
              <p:nvSpPr>
                <p:cNvPr id="7056" name="Google Shape;7056;p6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60"/>
              <p:cNvGrpSpPr/>
              <p:nvPr/>
            </p:nvGrpSpPr>
            <p:grpSpPr>
              <a:xfrm>
                <a:off x="5037654" y="3392507"/>
                <a:ext cx="37870" cy="32451"/>
                <a:chOff x="5037654" y="3392507"/>
                <a:chExt cx="37870" cy="32451"/>
              </a:xfrm>
            </p:grpSpPr>
            <p:sp>
              <p:nvSpPr>
                <p:cNvPr id="7059" name="Google Shape;7059;p6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60"/>
              <p:cNvGrpSpPr/>
              <p:nvPr/>
            </p:nvGrpSpPr>
            <p:grpSpPr>
              <a:xfrm>
                <a:off x="5456560" y="3368629"/>
                <a:ext cx="37870" cy="32451"/>
                <a:chOff x="5456560" y="3368629"/>
                <a:chExt cx="37870" cy="32451"/>
              </a:xfrm>
            </p:grpSpPr>
            <p:sp>
              <p:nvSpPr>
                <p:cNvPr id="7062" name="Google Shape;7062;p6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4" name="Google Shape;7064;p60"/>
              <p:cNvGrpSpPr/>
              <p:nvPr/>
            </p:nvGrpSpPr>
            <p:grpSpPr>
              <a:xfrm>
                <a:off x="4755749" y="3501516"/>
                <a:ext cx="46246" cy="39608"/>
                <a:chOff x="4755749" y="3501516"/>
                <a:chExt cx="46246" cy="39608"/>
              </a:xfrm>
            </p:grpSpPr>
            <p:sp>
              <p:nvSpPr>
                <p:cNvPr id="7065" name="Google Shape;7065;p6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7" name="Google Shape;7067;p60"/>
              <p:cNvGrpSpPr/>
              <p:nvPr/>
            </p:nvGrpSpPr>
            <p:grpSpPr>
              <a:xfrm>
                <a:off x="4681346" y="3485582"/>
                <a:ext cx="37783" cy="32427"/>
                <a:chOff x="4681346" y="3485582"/>
                <a:chExt cx="37783" cy="32427"/>
              </a:xfrm>
            </p:grpSpPr>
            <p:sp>
              <p:nvSpPr>
                <p:cNvPr id="7068" name="Google Shape;7068;p6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60"/>
              <p:cNvGrpSpPr/>
              <p:nvPr/>
            </p:nvGrpSpPr>
            <p:grpSpPr>
              <a:xfrm>
                <a:off x="4767067" y="3291088"/>
                <a:ext cx="37878" cy="32451"/>
                <a:chOff x="4767067" y="3291088"/>
                <a:chExt cx="37878" cy="32451"/>
              </a:xfrm>
            </p:grpSpPr>
            <p:sp>
              <p:nvSpPr>
                <p:cNvPr id="7071" name="Google Shape;7071;p6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60"/>
              <p:cNvGrpSpPr/>
              <p:nvPr/>
            </p:nvGrpSpPr>
            <p:grpSpPr>
              <a:xfrm>
                <a:off x="4687819" y="3405539"/>
                <a:ext cx="37776" cy="32451"/>
                <a:chOff x="4687819" y="3405539"/>
                <a:chExt cx="37776" cy="32451"/>
              </a:xfrm>
            </p:grpSpPr>
            <p:sp>
              <p:nvSpPr>
                <p:cNvPr id="7074" name="Google Shape;7074;p6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60"/>
              <p:cNvGrpSpPr/>
              <p:nvPr/>
            </p:nvGrpSpPr>
            <p:grpSpPr>
              <a:xfrm>
                <a:off x="4923101" y="3444809"/>
                <a:ext cx="52813" cy="45318"/>
                <a:chOff x="4923101" y="3444809"/>
                <a:chExt cx="52813" cy="45318"/>
              </a:xfrm>
            </p:grpSpPr>
            <p:sp>
              <p:nvSpPr>
                <p:cNvPr id="7077" name="Google Shape;7077;p6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60"/>
              <p:cNvGrpSpPr/>
              <p:nvPr/>
            </p:nvGrpSpPr>
            <p:grpSpPr>
              <a:xfrm>
                <a:off x="4846040" y="3654750"/>
                <a:ext cx="31405" cy="26993"/>
                <a:chOff x="4846040" y="3654750"/>
                <a:chExt cx="31405" cy="26993"/>
              </a:xfrm>
            </p:grpSpPr>
            <p:sp>
              <p:nvSpPr>
                <p:cNvPr id="7080" name="Google Shape;7080;p6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0"/>
              <p:cNvGrpSpPr/>
              <p:nvPr/>
            </p:nvGrpSpPr>
            <p:grpSpPr>
              <a:xfrm>
                <a:off x="4925673" y="3691700"/>
                <a:ext cx="40253" cy="34472"/>
                <a:chOff x="4925673" y="3691700"/>
                <a:chExt cx="40253" cy="34472"/>
              </a:xfrm>
            </p:grpSpPr>
            <p:sp>
              <p:nvSpPr>
                <p:cNvPr id="7083" name="Google Shape;7083;p6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60"/>
              <p:cNvGrpSpPr/>
              <p:nvPr/>
            </p:nvGrpSpPr>
            <p:grpSpPr>
              <a:xfrm>
                <a:off x="4894653" y="3740848"/>
                <a:ext cx="31405" cy="26906"/>
                <a:chOff x="4894653" y="3740848"/>
                <a:chExt cx="31405" cy="26906"/>
              </a:xfrm>
            </p:grpSpPr>
            <p:sp>
              <p:nvSpPr>
                <p:cNvPr id="7086" name="Google Shape;7086;p6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60"/>
              <p:cNvGrpSpPr/>
              <p:nvPr/>
            </p:nvGrpSpPr>
            <p:grpSpPr>
              <a:xfrm>
                <a:off x="4962300" y="3696348"/>
                <a:ext cx="38255" cy="32773"/>
                <a:chOff x="4962300" y="3696348"/>
                <a:chExt cx="38255" cy="32773"/>
              </a:xfrm>
            </p:grpSpPr>
            <p:sp>
              <p:nvSpPr>
                <p:cNvPr id="7089" name="Google Shape;7089;p6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60"/>
              <p:cNvGrpSpPr/>
              <p:nvPr/>
            </p:nvGrpSpPr>
            <p:grpSpPr>
              <a:xfrm>
                <a:off x="4980185" y="3743349"/>
                <a:ext cx="31499" cy="26969"/>
                <a:chOff x="4980185" y="3743349"/>
                <a:chExt cx="31499" cy="26969"/>
              </a:xfrm>
            </p:grpSpPr>
            <p:sp>
              <p:nvSpPr>
                <p:cNvPr id="7092" name="Google Shape;7092;p6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60"/>
              <p:cNvGrpSpPr/>
              <p:nvPr/>
            </p:nvGrpSpPr>
            <p:grpSpPr>
              <a:xfrm>
                <a:off x="5013768" y="3734312"/>
                <a:ext cx="31499" cy="26969"/>
                <a:chOff x="5013768" y="3734312"/>
                <a:chExt cx="31499" cy="26969"/>
              </a:xfrm>
            </p:grpSpPr>
            <p:sp>
              <p:nvSpPr>
                <p:cNvPr id="7095" name="Google Shape;7095;p6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60"/>
              <p:cNvGrpSpPr/>
              <p:nvPr/>
            </p:nvGrpSpPr>
            <p:grpSpPr>
              <a:xfrm>
                <a:off x="5036703" y="3764545"/>
                <a:ext cx="31499" cy="26898"/>
                <a:chOff x="5036703" y="3764545"/>
                <a:chExt cx="31499" cy="26898"/>
              </a:xfrm>
            </p:grpSpPr>
            <p:sp>
              <p:nvSpPr>
                <p:cNvPr id="7098" name="Google Shape;7098;p6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60"/>
              <p:cNvGrpSpPr/>
              <p:nvPr/>
            </p:nvGrpSpPr>
            <p:grpSpPr>
              <a:xfrm>
                <a:off x="4953546" y="3768352"/>
                <a:ext cx="31405" cy="26898"/>
                <a:chOff x="4953546" y="3768352"/>
                <a:chExt cx="31405" cy="26898"/>
              </a:xfrm>
            </p:grpSpPr>
            <p:sp>
              <p:nvSpPr>
                <p:cNvPr id="7101" name="Google Shape;7101;p6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60"/>
              <p:cNvGrpSpPr/>
              <p:nvPr/>
            </p:nvGrpSpPr>
            <p:grpSpPr>
              <a:xfrm>
                <a:off x="4964770" y="3814016"/>
                <a:ext cx="31499" cy="26993"/>
                <a:chOff x="4964770" y="3814016"/>
                <a:chExt cx="31499" cy="26993"/>
              </a:xfrm>
            </p:grpSpPr>
            <p:sp>
              <p:nvSpPr>
                <p:cNvPr id="7104" name="Google Shape;7104;p6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60"/>
              <p:cNvGrpSpPr/>
              <p:nvPr/>
            </p:nvGrpSpPr>
            <p:grpSpPr>
              <a:xfrm>
                <a:off x="4923290" y="3800504"/>
                <a:ext cx="31468" cy="26898"/>
                <a:chOff x="4923290" y="3800504"/>
                <a:chExt cx="31468" cy="26898"/>
              </a:xfrm>
            </p:grpSpPr>
            <p:sp>
              <p:nvSpPr>
                <p:cNvPr id="7107" name="Google Shape;7107;p6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60"/>
              <p:cNvGrpSpPr/>
              <p:nvPr/>
            </p:nvGrpSpPr>
            <p:grpSpPr>
              <a:xfrm>
                <a:off x="5108534" y="3650943"/>
                <a:ext cx="31405" cy="26993"/>
                <a:chOff x="5108534" y="3650943"/>
                <a:chExt cx="31405" cy="26993"/>
              </a:xfrm>
            </p:grpSpPr>
            <p:sp>
              <p:nvSpPr>
                <p:cNvPr id="7110" name="Google Shape;7110;p6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60"/>
              <p:cNvGrpSpPr/>
              <p:nvPr/>
            </p:nvGrpSpPr>
            <p:grpSpPr>
              <a:xfrm>
                <a:off x="5119380" y="3760739"/>
                <a:ext cx="31499" cy="26993"/>
                <a:chOff x="5119380" y="3760739"/>
                <a:chExt cx="31499" cy="26993"/>
              </a:xfrm>
            </p:grpSpPr>
            <p:sp>
              <p:nvSpPr>
                <p:cNvPr id="7113" name="Google Shape;7113;p6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60"/>
              <p:cNvGrpSpPr/>
              <p:nvPr/>
            </p:nvGrpSpPr>
            <p:grpSpPr>
              <a:xfrm>
                <a:off x="5119380" y="3788235"/>
                <a:ext cx="31499" cy="26993"/>
                <a:chOff x="5119380" y="3788235"/>
                <a:chExt cx="31499" cy="26993"/>
              </a:xfrm>
            </p:grpSpPr>
            <p:sp>
              <p:nvSpPr>
                <p:cNvPr id="7116" name="Google Shape;7116;p6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60"/>
              <p:cNvGrpSpPr/>
              <p:nvPr/>
            </p:nvGrpSpPr>
            <p:grpSpPr>
              <a:xfrm>
                <a:off x="5158005" y="3875284"/>
                <a:ext cx="31405" cy="27001"/>
                <a:chOff x="5158005" y="3875284"/>
                <a:chExt cx="31405" cy="27001"/>
              </a:xfrm>
            </p:grpSpPr>
            <p:sp>
              <p:nvSpPr>
                <p:cNvPr id="7119" name="Google Shape;7119;p6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60"/>
              <p:cNvGrpSpPr/>
              <p:nvPr/>
            </p:nvGrpSpPr>
            <p:grpSpPr>
              <a:xfrm>
                <a:off x="5233163" y="3764545"/>
                <a:ext cx="31499" cy="26898"/>
                <a:chOff x="5233163" y="3764545"/>
                <a:chExt cx="31499" cy="26898"/>
              </a:xfrm>
            </p:grpSpPr>
            <p:sp>
              <p:nvSpPr>
                <p:cNvPr id="7122" name="Google Shape;7122;p6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60"/>
              <p:cNvGrpSpPr/>
              <p:nvPr/>
            </p:nvGrpSpPr>
            <p:grpSpPr>
              <a:xfrm>
                <a:off x="5276168" y="3805545"/>
                <a:ext cx="31499" cy="26906"/>
                <a:chOff x="5276168" y="3805545"/>
                <a:chExt cx="31499" cy="26906"/>
              </a:xfrm>
            </p:grpSpPr>
            <p:sp>
              <p:nvSpPr>
                <p:cNvPr id="7125" name="Google Shape;7125;p6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60"/>
              <p:cNvGrpSpPr/>
              <p:nvPr/>
            </p:nvGrpSpPr>
            <p:grpSpPr>
              <a:xfrm>
                <a:off x="5294053" y="3851933"/>
                <a:ext cx="31405" cy="26945"/>
                <a:chOff x="5294053" y="3851933"/>
                <a:chExt cx="31405" cy="26945"/>
              </a:xfrm>
            </p:grpSpPr>
            <p:sp>
              <p:nvSpPr>
                <p:cNvPr id="7128" name="Google Shape;7128;p6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60"/>
              <p:cNvGrpSpPr/>
              <p:nvPr/>
            </p:nvGrpSpPr>
            <p:grpSpPr>
              <a:xfrm>
                <a:off x="5341723" y="3851902"/>
                <a:ext cx="31405" cy="26977"/>
                <a:chOff x="5341723" y="3851902"/>
                <a:chExt cx="31405" cy="26977"/>
              </a:xfrm>
            </p:grpSpPr>
            <p:sp>
              <p:nvSpPr>
                <p:cNvPr id="7131" name="Google Shape;7131;p6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60"/>
              <p:cNvGrpSpPr/>
              <p:nvPr/>
            </p:nvGrpSpPr>
            <p:grpSpPr>
              <a:xfrm>
                <a:off x="5054871" y="3507855"/>
                <a:ext cx="31405" cy="26993"/>
                <a:chOff x="5054871" y="3507855"/>
                <a:chExt cx="31405" cy="26993"/>
              </a:xfrm>
            </p:grpSpPr>
            <p:sp>
              <p:nvSpPr>
                <p:cNvPr id="7134" name="Google Shape;7134;p6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60"/>
              <p:cNvGrpSpPr/>
              <p:nvPr/>
            </p:nvGrpSpPr>
            <p:grpSpPr>
              <a:xfrm>
                <a:off x="4876579" y="3675325"/>
                <a:ext cx="31405" cy="26969"/>
                <a:chOff x="4876579" y="3675325"/>
                <a:chExt cx="31405" cy="26969"/>
              </a:xfrm>
            </p:grpSpPr>
            <p:sp>
              <p:nvSpPr>
                <p:cNvPr id="7137" name="Google Shape;7137;p6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60"/>
              <p:cNvGrpSpPr/>
              <p:nvPr/>
            </p:nvGrpSpPr>
            <p:grpSpPr>
              <a:xfrm>
                <a:off x="4842233" y="3688333"/>
                <a:ext cx="31405" cy="26993"/>
                <a:chOff x="4842233" y="3688333"/>
                <a:chExt cx="31405" cy="26993"/>
              </a:xfrm>
            </p:grpSpPr>
            <p:sp>
              <p:nvSpPr>
                <p:cNvPr id="7140" name="Google Shape;7140;p6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60"/>
              <p:cNvGrpSpPr/>
              <p:nvPr/>
            </p:nvGrpSpPr>
            <p:grpSpPr>
              <a:xfrm>
                <a:off x="5187876" y="3608032"/>
                <a:ext cx="31405" cy="27001"/>
                <a:chOff x="5187876" y="3608032"/>
                <a:chExt cx="31405" cy="27001"/>
              </a:xfrm>
            </p:grpSpPr>
            <p:sp>
              <p:nvSpPr>
                <p:cNvPr id="7143" name="Google Shape;7143;p6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5" name="Google Shape;7145;p6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7" name="Google Shape;7147;p60"/>
              <p:cNvGrpSpPr/>
              <p:nvPr/>
            </p:nvGrpSpPr>
            <p:grpSpPr>
              <a:xfrm>
                <a:off x="5269224" y="3304167"/>
                <a:ext cx="40253" cy="34402"/>
                <a:chOff x="5269224" y="3304167"/>
                <a:chExt cx="40253" cy="34402"/>
              </a:xfrm>
            </p:grpSpPr>
            <p:sp>
              <p:nvSpPr>
                <p:cNvPr id="7148" name="Google Shape;7148;p6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0" name="Google Shape;7150;p60"/>
              <p:cNvGrpSpPr/>
              <p:nvPr/>
            </p:nvGrpSpPr>
            <p:grpSpPr>
              <a:xfrm>
                <a:off x="5327354" y="3476615"/>
                <a:ext cx="49864" cy="42723"/>
                <a:chOff x="5327354" y="3476615"/>
                <a:chExt cx="49864" cy="42723"/>
              </a:xfrm>
            </p:grpSpPr>
            <p:sp>
              <p:nvSpPr>
                <p:cNvPr id="7151" name="Google Shape;7151;p6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3" name="Google Shape;7153;p6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5" name="Google Shape;7155;p60"/>
              <p:cNvGrpSpPr/>
              <p:nvPr/>
            </p:nvGrpSpPr>
            <p:grpSpPr>
              <a:xfrm>
                <a:off x="5341723" y="3775957"/>
                <a:ext cx="31405" cy="26898"/>
                <a:chOff x="5341723" y="3775957"/>
                <a:chExt cx="31405" cy="26898"/>
              </a:xfrm>
            </p:grpSpPr>
            <p:sp>
              <p:nvSpPr>
                <p:cNvPr id="7156" name="Google Shape;7156;p6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60"/>
              <p:cNvGrpSpPr/>
              <p:nvPr/>
            </p:nvGrpSpPr>
            <p:grpSpPr>
              <a:xfrm>
                <a:off x="5439053" y="3699274"/>
                <a:ext cx="31405" cy="26898"/>
                <a:chOff x="5439053" y="3699274"/>
                <a:chExt cx="31405" cy="26898"/>
              </a:xfrm>
            </p:grpSpPr>
            <p:sp>
              <p:nvSpPr>
                <p:cNvPr id="7159" name="Google Shape;7159;p6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60"/>
              <p:cNvGrpSpPr/>
              <p:nvPr/>
            </p:nvGrpSpPr>
            <p:grpSpPr>
              <a:xfrm>
                <a:off x="5412414" y="3622307"/>
                <a:ext cx="31499" cy="26993"/>
                <a:chOff x="5412414" y="3622307"/>
                <a:chExt cx="31499" cy="26993"/>
              </a:xfrm>
            </p:grpSpPr>
            <p:sp>
              <p:nvSpPr>
                <p:cNvPr id="7162" name="Google Shape;7162;p6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60"/>
              <p:cNvGrpSpPr/>
              <p:nvPr/>
            </p:nvGrpSpPr>
            <p:grpSpPr>
              <a:xfrm>
                <a:off x="5476254" y="3473949"/>
                <a:ext cx="26835" cy="26930"/>
                <a:chOff x="5476254" y="3473949"/>
                <a:chExt cx="26835" cy="26930"/>
              </a:xfrm>
            </p:grpSpPr>
            <p:sp>
              <p:nvSpPr>
                <p:cNvPr id="7165" name="Google Shape;7165;p6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60"/>
              <p:cNvGrpSpPr/>
              <p:nvPr/>
            </p:nvGrpSpPr>
            <p:grpSpPr>
              <a:xfrm>
                <a:off x="5564547" y="3481594"/>
                <a:ext cx="31397" cy="26898"/>
                <a:chOff x="5564547" y="3481594"/>
                <a:chExt cx="31397" cy="26898"/>
              </a:xfrm>
            </p:grpSpPr>
            <p:sp>
              <p:nvSpPr>
                <p:cNvPr id="7168" name="Google Shape;7168;p6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60"/>
              <p:cNvGrpSpPr/>
              <p:nvPr/>
            </p:nvGrpSpPr>
            <p:grpSpPr>
              <a:xfrm>
                <a:off x="5534101" y="3470174"/>
                <a:ext cx="31397" cy="26906"/>
                <a:chOff x="5534101" y="3470174"/>
                <a:chExt cx="31397" cy="26906"/>
              </a:xfrm>
            </p:grpSpPr>
            <p:sp>
              <p:nvSpPr>
                <p:cNvPr id="7171" name="Google Shape;7171;p6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60"/>
              <p:cNvGrpSpPr/>
              <p:nvPr/>
            </p:nvGrpSpPr>
            <p:grpSpPr>
              <a:xfrm>
                <a:off x="5610879" y="3314486"/>
                <a:ext cx="31499" cy="26938"/>
                <a:chOff x="5610879" y="3314486"/>
                <a:chExt cx="31499" cy="26938"/>
              </a:xfrm>
            </p:grpSpPr>
            <p:sp>
              <p:nvSpPr>
                <p:cNvPr id="7174" name="Google Shape;7174;p6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60"/>
              <p:cNvGrpSpPr/>
              <p:nvPr/>
            </p:nvGrpSpPr>
            <p:grpSpPr>
              <a:xfrm>
                <a:off x="4834525" y="3501382"/>
                <a:ext cx="31499" cy="26898"/>
                <a:chOff x="4834525" y="3501382"/>
                <a:chExt cx="31499" cy="26898"/>
              </a:xfrm>
            </p:grpSpPr>
            <p:sp>
              <p:nvSpPr>
                <p:cNvPr id="7177" name="Google Shape;7177;p6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60"/>
              <p:cNvGrpSpPr/>
              <p:nvPr/>
            </p:nvGrpSpPr>
            <p:grpSpPr>
              <a:xfrm>
                <a:off x="4898460" y="3580158"/>
                <a:ext cx="31405" cy="26898"/>
                <a:chOff x="4898460" y="3580158"/>
                <a:chExt cx="31405" cy="26898"/>
              </a:xfrm>
            </p:grpSpPr>
            <p:sp>
              <p:nvSpPr>
                <p:cNvPr id="7180" name="Google Shape;7180;p6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60"/>
              <p:cNvGrpSpPr/>
              <p:nvPr/>
            </p:nvGrpSpPr>
            <p:grpSpPr>
              <a:xfrm>
                <a:off x="4882667" y="3608032"/>
                <a:ext cx="31499" cy="27001"/>
                <a:chOff x="4882667" y="3608032"/>
                <a:chExt cx="31499" cy="27001"/>
              </a:xfrm>
            </p:grpSpPr>
            <p:sp>
              <p:nvSpPr>
                <p:cNvPr id="7183" name="Google Shape;7183;p6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60"/>
              <p:cNvGrpSpPr/>
              <p:nvPr/>
            </p:nvGrpSpPr>
            <p:grpSpPr>
              <a:xfrm>
                <a:off x="4843373" y="3631407"/>
                <a:ext cx="16273" cy="16186"/>
                <a:chOff x="4843373" y="3631407"/>
                <a:chExt cx="16273" cy="16186"/>
              </a:xfrm>
            </p:grpSpPr>
            <p:sp>
              <p:nvSpPr>
                <p:cNvPr id="7186" name="Google Shape;7186;p6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60"/>
              <p:cNvGrpSpPr/>
              <p:nvPr/>
            </p:nvGrpSpPr>
            <p:grpSpPr>
              <a:xfrm>
                <a:off x="4727773" y="3591578"/>
                <a:ext cx="31499" cy="26898"/>
                <a:chOff x="4727773" y="3591578"/>
                <a:chExt cx="31499" cy="26898"/>
              </a:xfrm>
            </p:grpSpPr>
            <p:sp>
              <p:nvSpPr>
                <p:cNvPr id="7189" name="Google Shape;7189;p6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1" name="Google Shape;7191;p6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3" name="Google Shape;7193;p60"/>
              <p:cNvGrpSpPr/>
              <p:nvPr/>
            </p:nvGrpSpPr>
            <p:grpSpPr>
              <a:xfrm>
                <a:off x="4609421" y="3577398"/>
                <a:ext cx="31499" cy="27001"/>
                <a:chOff x="4609421" y="3577398"/>
                <a:chExt cx="31499" cy="27001"/>
              </a:xfrm>
            </p:grpSpPr>
            <p:sp>
              <p:nvSpPr>
                <p:cNvPr id="7194" name="Google Shape;7194;p6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60"/>
              <p:cNvGrpSpPr/>
              <p:nvPr/>
            </p:nvGrpSpPr>
            <p:grpSpPr>
              <a:xfrm>
                <a:off x="4649289" y="3577398"/>
                <a:ext cx="31499" cy="27001"/>
                <a:chOff x="4649289" y="3577398"/>
                <a:chExt cx="31499" cy="27001"/>
              </a:xfrm>
            </p:grpSpPr>
            <p:sp>
              <p:nvSpPr>
                <p:cNvPr id="7197" name="Google Shape;7197;p6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60"/>
              <p:cNvGrpSpPr/>
              <p:nvPr/>
            </p:nvGrpSpPr>
            <p:grpSpPr>
              <a:xfrm>
                <a:off x="4605614" y="3639523"/>
                <a:ext cx="31499" cy="26906"/>
                <a:chOff x="4605614" y="3639523"/>
                <a:chExt cx="31499" cy="26906"/>
              </a:xfrm>
            </p:grpSpPr>
            <p:sp>
              <p:nvSpPr>
                <p:cNvPr id="7200" name="Google Shape;7200;p6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2" name="Google Shape;7202;p60"/>
              <p:cNvGrpSpPr/>
              <p:nvPr/>
            </p:nvGrpSpPr>
            <p:grpSpPr>
              <a:xfrm>
                <a:off x="4785149" y="3618846"/>
                <a:ext cx="26930" cy="26843"/>
                <a:chOff x="4785149" y="3618846"/>
                <a:chExt cx="26930" cy="26843"/>
              </a:xfrm>
            </p:grpSpPr>
            <p:sp>
              <p:nvSpPr>
                <p:cNvPr id="7203" name="Google Shape;7203;p6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60"/>
              <p:cNvGrpSpPr/>
              <p:nvPr/>
            </p:nvGrpSpPr>
            <p:grpSpPr>
              <a:xfrm>
                <a:off x="4810167" y="3601567"/>
                <a:ext cx="31405" cy="26898"/>
                <a:chOff x="4810167" y="3601567"/>
                <a:chExt cx="31405" cy="26898"/>
              </a:xfrm>
            </p:grpSpPr>
            <p:sp>
              <p:nvSpPr>
                <p:cNvPr id="7206" name="Google Shape;7206;p6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60"/>
              <p:cNvGrpSpPr/>
              <p:nvPr/>
            </p:nvGrpSpPr>
            <p:grpSpPr>
              <a:xfrm>
                <a:off x="4831002" y="3373230"/>
                <a:ext cx="31405" cy="26898"/>
                <a:chOff x="4831002" y="3373230"/>
                <a:chExt cx="31405" cy="26898"/>
              </a:xfrm>
            </p:grpSpPr>
            <p:sp>
              <p:nvSpPr>
                <p:cNvPr id="7209" name="Google Shape;7209;p6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60"/>
              <p:cNvGrpSpPr/>
              <p:nvPr/>
            </p:nvGrpSpPr>
            <p:grpSpPr>
              <a:xfrm>
                <a:off x="4719311" y="3355054"/>
                <a:ext cx="31499" cy="27001"/>
                <a:chOff x="4719311" y="3355054"/>
                <a:chExt cx="31499" cy="27001"/>
              </a:xfrm>
            </p:grpSpPr>
            <p:sp>
              <p:nvSpPr>
                <p:cNvPr id="7212" name="Google Shape;7212;p6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60"/>
              <p:cNvGrpSpPr/>
              <p:nvPr/>
            </p:nvGrpSpPr>
            <p:grpSpPr>
              <a:xfrm>
                <a:off x="4798755" y="3450260"/>
                <a:ext cx="26930" cy="26930"/>
                <a:chOff x="4798755" y="3450260"/>
                <a:chExt cx="26930" cy="26930"/>
              </a:xfrm>
            </p:grpSpPr>
            <p:sp>
              <p:nvSpPr>
                <p:cNvPr id="7215" name="Google Shape;7215;p6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60"/>
              <p:cNvGrpSpPr/>
              <p:nvPr/>
            </p:nvGrpSpPr>
            <p:grpSpPr>
              <a:xfrm>
                <a:off x="4645576" y="3467555"/>
                <a:ext cx="31405" cy="26953"/>
                <a:chOff x="4645576" y="3467555"/>
                <a:chExt cx="31405" cy="26953"/>
              </a:xfrm>
            </p:grpSpPr>
            <p:sp>
              <p:nvSpPr>
                <p:cNvPr id="7218" name="Google Shape;7218;p6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60"/>
              <p:cNvGrpSpPr/>
              <p:nvPr/>
            </p:nvGrpSpPr>
            <p:grpSpPr>
              <a:xfrm>
                <a:off x="4687631" y="3583965"/>
                <a:ext cx="31499" cy="26898"/>
                <a:chOff x="4687631" y="3583965"/>
                <a:chExt cx="31499" cy="26898"/>
              </a:xfrm>
            </p:grpSpPr>
            <p:sp>
              <p:nvSpPr>
                <p:cNvPr id="7221" name="Google Shape;7221;p6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60"/>
              <p:cNvGrpSpPr/>
              <p:nvPr/>
            </p:nvGrpSpPr>
            <p:grpSpPr>
              <a:xfrm>
                <a:off x="4719311" y="3471314"/>
                <a:ext cx="31499" cy="27001"/>
                <a:chOff x="4719311" y="3471314"/>
                <a:chExt cx="31499" cy="27001"/>
              </a:xfrm>
            </p:grpSpPr>
            <p:sp>
              <p:nvSpPr>
                <p:cNvPr id="7224" name="Google Shape;7224;p6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60"/>
              <p:cNvGrpSpPr/>
              <p:nvPr/>
            </p:nvGrpSpPr>
            <p:grpSpPr>
              <a:xfrm>
                <a:off x="4719311" y="3434404"/>
                <a:ext cx="31499" cy="26898"/>
                <a:chOff x="4719311" y="3434404"/>
                <a:chExt cx="31499" cy="26898"/>
              </a:xfrm>
            </p:grpSpPr>
            <p:sp>
              <p:nvSpPr>
                <p:cNvPr id="7227" name="Google Shape;7227;p6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60"/>
              <p:cNvGrpSpPr/>
              <p:nvPr/>
            </p:nvGrpSpPr>
            <p:grpSpPr>
              <a:xfrm>
                <a:off x="4768876" y="3401772"/>
                <a:ext cx="31499" cy="26898"/>
                <a:chOff x="4768876" y="3401772"/>
                <a:chExt cx="31499" cy="26898"/>
              </a:xfrm>
            </p:grpSpPr>
            <p:sp>
              <p:nvSpPr>
                <p:cNvPr id="7230" name="Google Shape;7230;p6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60"/>
              <p:cNvGrpSpPr/>
              <p:nvPr/>
            </p:nvGrpSpPr>
            <p:grpSpPr>
              <a:xfrm>
                <a:off x="4762214" y="3471377"/>
                <a:ext cx="26938" cy="26938"/>
                <a:chOff x="4762214" y="3471377"/>
                <a:chExt cx="26938" cy="26938"/>
              </a:xfrm>
            </p:grpSpPr>
            <p:sp>
              <p:nvSpPr>
                <p:cNvPr id="7233" name="Google Shape;7233;p6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60"/>
              <p:cNvGrpSpPr/>
              <p:nvPr/>
            </p:nvGrpSpPr>
            <p:grpSpPr>
              <a:xfrm>
                <a:off x="4790473" y="3344782"/>
                <a:ext cx="31405" cy="26898"/>
                <a:chOff x="4790473" y="3344782"/>
                <a:chExt cx="31405" cy="26898"/>
              </a:xfrm>
            </p:grpSpPr>
            <p:sp>
              <p:nvSpPr>
                <p:cNvPr id="7236" name="Google Shape;7236;p6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60"/>
              <p:cNvGrpSpPr/>
              <p:nvPr/>
            </p:nvGrpSpPr>
            <p:grpSpPr>
              <a:xfrm>
                <a:off x="4823774" y="3950733"/>
                <a:ext cx="37398" cy="32034"/>
                <a:chOff x="4823774" y="3950733"/>
                <a:chExt cx="37398" cy="32034"/>
              </a:xfrm>
            </p:grpSpPr>
            <p:sp>
              <p:nvSpPr>
                <p:cNvPr id="7239" name="Google Shape;7239;p6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60"/>
              <p:cNvGrpSpPr/>
              <p:nvPr/>
            </p:nvGrpSpPr>
            <p:grpSpPr>
              <a:xfrm>
                <a:off x="4823396" y="4110566"/>
                <a:ext cx="31405" cy="26906"/>
                <a:chOff x="4823396" y="4110566"/>
                <a:chExt cx="31405" cy="26906"/>
              </a:xfrm>
            </p:grpSpPr>
            <p:sp>
              <p:nvSpPr>
                <p:cNvPr id="7242" name="Google Shape;7242;p6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60"/>
              <p:cNvGrpSpPr/>
              <p:nvPr/>
            </p:nvGrpSpPr>
            <p:grpSpPr>
              <a:xfrm>
                <a:off x="4838332" y="3821150"/>
                <a:ext cx="31499" cy="26898"/>
                <a:chOff x="4838332" y="3821150"/>
                <a:chExt cx="31499" cy="26898"/>
              </a:xfrm>
            </p:grpSpPr>
            <p:sp>
              <p:nvSpPr>
                <p:cNvPr id="7245" name="Google Shape;7245;p6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0"/>
              <p:cNvGrpSpPr/>
              <p:nvPr/>
            </p:nvGrpSpPr>
            <p:grpSpPr>
              <a:xfrm>
                <a:off x="4661275" y="3815007"/>
                <a:ext cx="36824" cy="31523"/>
                <a:chOff x="4661275" y="3815007"/>
                <a:chExt cx="36824" cy="31523"/>
              </a:xfrm>
            </p:grpSpPr>
            <p:sp>
              <p:nvSpPr>
                <p:cNvPr id="7248" name="Google Shape;7248;p6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60"/>
              <p:cNvGrpSpPr/>
              <p:nvPr/>
            </p:nvGrpSpPr>
            <p:grpSpPr>
              <a:xfrm>
                <a:off x="4558998" y="3851037"/>
                <a:ext cx="33591" cy="28699"/>
                <a:chOff x="4558998" y="3851037"/>
                <a:chExt cx="33591" cy="28699"/>
              </a:xfrm>
            </p:grpSpPr>
            <p:sp>
              <p:nvSpPr>
                <p:cNvPr id="7251" name="Google Shape;7251;p6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60"/>
              <p:cNvGrpSpPr/>
              <p:nvPr/>
            </p:nvGrpSpPr>
            <p:grpSpPr>
              <a:xfrm>
                <a:off x="4696762" y="3638587"/>
                <a:ext cx="33591" cy="28794"/>
                <a:chOff x="4696762" y="3638587"/>
                <a:chExt cx="33591" cy="28794"/>
              </a:xfrm>
            </p:grpSpPr>
            <p:sp>
              <p:nvSpPr>
                <p:cNvPr id="7254" name="Google Shape;7254;p6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60"/>
              <p:cNvGrpSpPr/>
              <p:nvPr/>
            </p:nvGrpSpPr>
            <p:grpSpPr>
              <a:xfrm>
                <a:off x="4929479" y="3939140"/>
                <a:ext cx="33497" cy="28692"/>
                <a:chOff x="4929479" y="3939140"/>
                <a:chExt cx="33497" cy="28692"/>
              </a:xfrm>
            </p:grpSpPr>
            <p:sp>
              <p:nvSpPr>
                <p:cNvPr id="7257" name="Google Shape;7257;p6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60"/>
              <p:cNvGrpSpPr/>
              <p:nvPr/>
            </p:nvGrpSpPr>
            <p:grpSpPr>
              <a:xfrm>
                <a:off x="4907119" y="3986039"/>
                <a:ext cx="33497" cy="28699"/>
                <a:chOff x="4907119" y="3986039"/>
                <a:chExt cx="33497" cy="28699"/>
              </a:xfrm>
            </p:grpSpPr>
            <p:sp>
              <p:nvSpPr>
                <p:cNvPr id="7260" name="Google Shape;7260;p6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60"/>
              <p:cNvGrpSpPr/>
              <p:nvPr/>
            </p:nvGrpSpPr>
            <p:grpSpPr>
              <a:xfrm>
                <a:off x="4911783" y="4048102"/>
                <a:ext cx="33591" cy="28762"/>
                <a:chOff x="4911783" y="4048102"/>
                <a:chExt cx="33591" cy="28762"/>
              </a:xfrm>
            </p:grpSpPr>
            <p:sp>
              <p:nvSpPr>
                <p:cNvPr id="7263" name="Google Shape;7263;p6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5" name="Google Shape;7265;p6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7" name="Google Shape;7267;p60"/>
              <p:cNvGrpSpPr/>
              <p:nvPr/>
            </p:nvGrpSpPr>
            <p:grpSpPr>
              <a:xfrm>
                <a:off x="4762623" y="3837847"/>
                <a:ext cx="42416" cy="36273"/>
                <a:chOff x="4762623" y="3837847"/>
                <a:chExt cx="42416" cy="36273"/>
              </a:xfrm>
            </p:grpSpPr>
            <p:sp>
              <p:nvSpPr>
                <p:cNvPr id="7268" name="Google Shape;7268;p6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60"/>
              <p:cNvGrpSpPr/>
              <p:nvPr/>
            </p:nvGrpSpPr>
            <p:grpSpPr>
              <a:xfrm>
                <a:off x="4746044" y="4104966"/>
                <a:ext cx="33497" cy="28699"/>
                <a:chOff x="4746044" y="4104966"/>
                <a:chExt cx="33497" cy="28699"/>
              </a:xfrm>
            </p:grpSpPr>
            <p:sp>
              <p:nvSpPr>
                <p:cNvPr id="7271" name="Google Shape;7271;p6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60"/>
              <p:cNvGrpSpPr/>
              <p:nvPr/>
            </p:nvGrpSpPr>
            <p:grpSpPr>
              <a:xfrm>
                <a:off x="4859646" y="4162554"/>
                <a:ext cx="33591" cy="28762"/>
                <a:chOff x="4859646" y="4162554"/>
                <a:chExt cx="33591" cy="28762"/>
              </a:xfrm>
            </p:grpSpPr>
            <p:sp>
              <p:nvSpPr>
                <p:cNvPr id="7274" name="Google Shape;7274;p6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6" name="Google Shape;7276;p60"/>
            <p:cNvGrpSpPr/>
            <p:nvPr/>
          </p:nvGrpSpPr>
          <p:grpSpPr>
            <a:xfrm>
              <a:off x="3597785" y="3274438"/>
              <a:ext cx="855610" cy="1122100"/>
              <a:chOff x="3597785" y="3274438"/>
              <a:chExt cx="855610" cy="1122100"/>
            </a:xfrm>
          </p:grpSpPr>
          <p:grpSp>
            <p:nvGrpSpPr>
              <p:cNvPr id="7277" name="Google Shape;7277;p60"/>
              <p:cNvGrpSpPr/>
              <p:nvPr/>
            </p:nvGrpSpPr>
            <p:grpSpPr>
              <a:xfrm>
                <a:off x="3617857" y="3284717"/>
                <a:ext cx="826785" cy="1099165"/>
                <a:chOff x="3617857" y="3284717"/>
                <a:chExt cx="826785" cy="1099165"/>
              </a:xfrm>
            </p:grpSpPr>
            <p:sp>
              <p:nvSpPr>
                <p:cNvPr id="7278" name="Google Shape;7278;p6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60"/>
              <p:cNvGrpSpPr/>
              <p:nvPr/>
            </p:nvGrpSpPr>
            <p:grpSpPr>
              <a:xfrm>
                <a:off x="4180904" y="4251758"/>
                <a:ext cx="37783" cy="32420"/>
                <a:chOff x="4180904" y="4251758"/>
                <a:chExt cx="37783" cy="32420"/>
              </a:xfrm>
            </p:grpSpPr>
            <p:sp>
              <p:nvSpPr>
                <p:cNvPr id="7335" name="Google Shape;7335;p6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60"/>
              <p:cNvGrpSpPr/>
              <p:nvPr/>
            </p:nvGrpSpPr>
            <p:grpSpPr>
              <a:xfrm>
                <a:off x="4201644" y="4081324"/>
                <a:ext cx="37783" cy="32364"/>
                <a:chOff x="4201644" y="4081324"/>
                <a:chExt cx="37783" cy="32364"/>
              </a:xfrm>
            </p:grpSpPr>
            <p:sp>
              <p:nvSpPr>
                <p:cNvPr id="7338" name="Google Shape;7338;p6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60"/>
              <p:cNvGrpSpPr/>
              <p:nvPr/>
            </p:nvGrpSpPr>
            <p:grpSpPr>
              <a:xfrm>
                <a:off x="4284416" y="3887428"/>
                <a:ext cx="37783" cy="32451"/>
                <a:chOff x="4284416" y="3887428"/>
                <a:chExt cx="37783" cy="32451"/>
              </a:xfrm>
            </p:grpSpPr>
            <p:sp>
              <p:nvSpPr>
                <p:cNvPr id="7341" name="Google Shape;7341;p6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60"/>
              <p:cNvGrpSpPr/>
              <p:nvPr/>
            </p:nvGrpSpPr>
            <p:grpSpPr>
              <a:xfrm>
                <a:off x="4223721" y="3860404"/>
                <a:ext cx="37870" cy="32364"/>
                <a:chOff x="4223721" y="3860404"/>
                <a:chExt cx="37870" cy="32364"/>
              </a:xfrm>
            </p:grpSpPr>
            <p:sp>
              <p:nvSpPr>
                <p:cNvPr id="7344" name="Google Shape;7344;p6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6" name="Google Shape;7346;p60"/>
              <p:cNvGrpSpPr/>
              <p:nvPr/>
            </p:nvGrpSpPr>
            <p:grpSpPr>
              <a:xfrm>
                <a:off x="4104889" y="3699242"/>
                <a:ext cx="37776" cy="32357"/>
                <a:chOff x="4104889" y="3699242"/>
                <a:chExt cx="37776" cy="32357"/>
              </a:xfrm>
            </p:grpSpPr>
            <p:sp>
              <p:nvSpPr>
                <p:cNvPr id="7347" name="Google Shape;7347;p6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60"/>
              <p:cNvGrpSpPr/>
              <p:nvPr/>
            </p:nvGrpSpPr>
            <p:grpSpPr>
              <a:xfrm>
                <a:off x="4143608" y="3475121"/>
                <a:ext cx="37878" cy="32420"/>
                <a:chOff x="4143608" y="3475121"/>
                <a:chExt cx="37878" cy="32420"/>
              </a:xfrm>
            </p:grpSpPr>
            <p:sp>
              <p:nvSpPr>
                <p:cNvPr id="7350" name="Google Shape;7350;p6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60"/>
              <p:cNvGrpSpPr/>
              <p:nvPr/>
            </p:nvGrpSpPr>
            <p:grpSpPr>
              <a:xfrm>
                <a:off x="4217248" y="3570893"/>
                <a:ext cx="37776" cy="32364"/>
                <a:chOff x="4217248" y="3570893"/>
                <a:chExt cx="37776" cy="32364"/>
              </a:xfrm>
            </p:grpSpPr>
            <p:sp>
              <p:nvSpPr>
                <p:cNvPr id="7353" name="Google Shape;7353;p6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60"/>
              <p:cNvGrpSpPr/>
              <p:nvPr/>
            </p:nvGrpSpPr>
            <p:grpSpPr>
              <a:xfrm>
                <a:off x="4255307" y="3431612"/>
                <a:ext cx="37776" cy="32451"/>
                <a:chOff x="4255307" y="3431612"/>
                <a:chExt cx="37776" cy="32451"/>
              </a:xfrm>
            </p:grpSpPr>
            <p:sp>
              <p:nvSpPr>
                <p:cNvPr id="7356" name="Google Shape;7356;p6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60"/>
              <p:cNvGrpSpPr/>
              <p:nvPr/>
            </p:nvGrpSpPr>
            <p:grpSpPr>
              <a:xfrm>
                <a:off x="3853052" y="3577398"/>
                <a:ext cx="37776" cy="32420"/>
                <a:chOff x="3853052" y="3577398"/>
                <a:chExt cx="37776" cy="32420"/>
              </a:xfrm>
            </p:grpSpPr>
            <p:sp>
              <p:nvSpPr>
                <p:cNvPr id="7359" name="Google Shape;7359;p6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60"/>
              <p:cNvGrpSpPr/>
              <p:nvPr/>
            </p:nvGrpSpPr>
            <p:grpSpPr>
              <a:xfrm>
                <a:off x="4039908" y="3412107"/>
                <a:ext cx="37776" cy="32357"/>
                <a:chOff x="4039908" y="3412107"/>
                <a:chExt cx="37776" cy="32357"/>
              </a:xfrm>
            </p:grpSpPr>
            <p:sp>
              <p:nvSpPr>
                <p:cNvPr id="7362" name="Google Shape;7362;p6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60"/>
              <p:cNvGrpSpPr/>
              <p:nvPr/>
            </p:nvGrpSpPr>
            <p:grpSpPr>
              <a:xfrm>
                <a:off x="4017360" y="3342061"/>
                <a:ext cx="37870" cy="32380"/>
                <a:chOff x="4017360" y="3342061"/>
                <a:chExt cx="37870" cy="32380"/>
              </a:xfrm>
            </p:grpSpPr>
            <p:sp>
              <p:nvSpPr>
                <p:cNvPr id="7365" name="Google Shape;7365;p6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7" name="Google Shape;7367;p6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9" name="Google Shape;7369;p60"/>
              <p:cNvGrpSpPr/>
              <p:nvPr/>
            </p:nvGrpSpPr>
            <p:grpSpPr>
              <a:xfrm>
                <a:off x="3750870" y="3418650"/>
                <a:ext cx="37776" cy="32380"/>
                <a:chOff x="3750870" y="3418650"/>
                <a:chExt cx="37776" cy="32380"/>
              </a:xfrm>
            </p:grpSpPr>
            <p:sp>
              <p:nvSpPr>
                <p:cNvPr id="7370" name="Google Shape;7370;p6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60"/>
              <p:cNvGrpSpPr/>
              <p:nvPr/>
            </p:nvGrpSpPr>
            <p:grpSpPr>
              <a:xfrm>
                <a:off x="3632509" y="3274438"/>
                <a:ext cx="37783" cy="32357"/>
                <a:chOff x="3632509" y="3274438"/>
                <a:chExt cx="37783" cy="32357"/>
              </a:xfrm>
            </p:grpSpPr>
            <p:sp>
              <p:nvSpPr>
                <p:cNvPr id="7373" name="Google Shape;7373;p6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60"/>
              <p:cNvGrpSpPr/>
              <p:nvPr/>
            </p:nvGrpSpPr>
            <p:grpSpPr>
              <a:xfrm>
                <a:off x="3906424" y="3297561"/>
                <a:ext cx="37776" cy="32451"/>
                <a:chOff x="3906424" y="3297561"/>
                <a:chExt cx="37776" cy="32451"/>
              </a:xfrm>
            </p:grpSpPr>
            <p:sp>
              <p:nvSpPr>
                <p:cNvPr id="7376" name="Google Shape;7376;p6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60"/>
              <p:cNvGrpSpPr/>
              <p:nvPr/>
            </p:nvGrpSpPr>
            <p:grpSpPr>
              <a:xfrm>
                <a:off x="3866084" y="3412107"/>
                <a:ext cx="37776" cy="32357"/>
                <a:chOff x="3866084" y="3412107"/>
                <a:chExt cx="37776" cy="32357"/>
              </a:xfrm>
            </p:grpSpPr>
            <p:sp>
              <p:nvSpPr>
                <p:cNvPr id="7379" name="Google Shape;7379;p6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60"/>
              <p:cNvGrpSpPr/>
              <p:nvPr/>
            </p:nvGrpSpPr>
            <p:grpSpPr>
              <a:xfrm>
                <a:off x="4023919" y="3766409"/>
                <a:ext cx="37783" cy="32357"/>
                <a:chOff x="4023919" y="3766409"/>
                <a:chExt cx="37783" cy="32357"/>
              </a:xfrm>
            </p:grpSpPr>
            <p:sp>
              <p:nvSpPr>
                <p:cNvPr id="7382" name="Google Shape;7382;p6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60"/>
              <p:cNvGrpSpPr/>
              <p:nvPr/>
            </p:nvGrpSpPr>
            <p:grpSpPr>
              <a:xfrm>
                <a:off x="3973882" y="3779449"/>
                <a:ext cx="37776" cy="32357"/>
                <a:chOff x="3973882" y="3779449"/>
                <a:chExt cx="37776" cy="32357"/>
              </a:xfrm>
            </p:grpSpPr>
            <p:sp>
              <p:nvSpPr>
                <p:cNvPr id="7385" name="Google Shape;7385;p6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60"/>
              <p:cNvGrpSpPr/>
              <p:nvPr/>
            </p:nvGrpSpPr>
            <p:grpSpPr>
              <a:xfrm>
                <a:off x="4073398" y="3838028"/>
                <a:ext cx="37776" cy="32380"/>
                <a:chOff x="4073398" y="3838028"/>
                <a:chExt cx="37776" cy="32380"/>
              </a:xfrm>
            </p:grpSpPr>
            <p:sp>
              <p:nvSpPr>
                <p:cNvPr id="7388" name="Google Shape;7388;p6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60"/>
              <p:cNvGrpSpPr/>
              <p:nvPr/>
            </p:nvGrpSpPr>
            <p:grpSpPr>
              <a:xfrm>
                <a:off x="4342672" y="4144496"/>
                <a:ext cx="37752" cy="32364"/>
                <a:chOff x="4342672" y="4144496"/>
                <a:chExt cx="37752" cy="32364"/>
              </a:xfrm>
            </p:grpSpPr>
            <p:sp>
              <p:nvSpPr>
                <p:cNvPr id="7391" name="Google Shape;7391;p6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60"/>
              <p:cNvGrpSpPr/>
              <p:nvPr/>
            </p:nvGrpSpPr>
            <p:grpSpPr>
              <a:xfrm>
                <a:off x="4406386" y="4056872"/>
                <a:ext cx="37783" cy="32364"/>
                <a:chOff x="4406386" y="4056872"/>
                <a:chExt cx="37783" cy="32364"/>
              </a:xfrm>
            </p:grpSpPr>
            <p:sp>
              <p:nvSpPr>
                <p:cNvPr id="7394" name="Google Shape;7394;p6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60"/>
              <p:cNvGrpSpPr/>
              <p:nvPr/>
            </p:nvGrpSpPr>
            <p:grpSpPr>
              <a:xfrm>
                <a:off x="4284416" y="4245254"/>
                <a:ext cx="37783" cy="32357"/>
                <a:chOff x="4284416" y="4245254"/>
                <a:chExt cx="37783" cy="32357"/>
              </a:xfrm>
            </p:grpSpPr>
            <p:sp>
              <p:nvSpPr>
                <p:cNvPr id="7397" name="Google Shape;7397;p6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60"/>
              <p:cNvGrpSpPr/>
              <p:nvPr/>
            </p:nvGrpSpPr>
            <p:grpSpPr>
              <a:xfrm>
                <a:off x="4219057" y="4331258"/>
                <a:ext cx="37776" cy="32364"/>
                <a:chOff x="4219057" y="4331258"/>
                <a:chExt cx="37776" cy="32364"/>
              </a:xfrm>
            </p:grpSpPr>
            <p:sp>
              <p:nvSpPr>
                <p:cNvPr id="7400" name="Google Shape;7400;p6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60"/>
              <p:cNvGrpSpPr/>
              <p:nvPr/>
            </p:nvGrpSpPr>
            <p:grpSpPr>
              <a:xfrm>
                <a:off x="4204122" y="4141688"/>
                <a:ext cx="33497" cy="28699"/>
                <a:chOff x="4204122" y="4141688"/>
                <a:chExt cx="33497" cy="28699"/>
              </a:xfrm>
            </p:grpSpPr>
            <p:sp>
              <p:nvSpPr>
                <p:cNvPr id="7403" name="Google Shape;7403;p6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60"/>
              <p:cNvGrpSpPr/>
              <p:nvPr/>
            </p:nvGrpSpPr>
            <p:grpSpPr>
              <a:xfrm>
                <a:off x="4301546" y="4003869"/>
                <a:ext cx="38916" cy="33324"/>
                <a:chOff x="4301546" y="4003869"/>
                <a:chExt cx="38916" cy="33324"/>
              </a:xfrm>
            </p:grpSpPr>
            <p:sp>
              <p:nvSpPr>
                <p:cNvPr id="7406" name="Google Shape;7406;p6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60"/>
              <p:cNvGrpSpPr/>
              <p:nvPr/>
            </p:nvGrpSpPr>
            <p:grpSpPr>
              <a:xfrm>
                <a:off x="4210681" y="3924669"/>
                <a:ext cx="36549" cy="31366"/>
                <a:chOff x="4210681" y="3924669"/>
                <a:chExt cx="36549" cy="31366"/>
              </a:xfrm>
            </p:grpSpPr>
            <p:sp>
              <p:nvSpPr>
                <p:cNvPr id="7409" name="Google Shape;7409;p6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60"/>
              <p:cNvGrpSpPr/>
              <p:nvPr/>
            </p:nvGrpSpPr>
            <p:grpSpPr>
              <a:xfrm>
                <a:off x="3987771" y="3628874"/>
                <a:ext cx="31499" cy="26993"/>
                <a:chOff x="3987771" y="3628874"/>
                <a:chExt cx="31499" cy="26993"/>
              </a:xfrm>
            </p:grpSpPr>
            <p:sp>
              <p:nvSpPr>
                <p:cNvPr id="7412" name="Google Shape;7412;p6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60"/>
              <p:cNvGrpSpPr/>
              <p:nvPr/>
            </p:nvGrpSpPr>
            <p:grpSpPr>
              <a:xfrm>
                <a:off x="4087382" y="3775674"/>
                <a:ext cx="31405" cy="26898"/>
                <a:chOff x="4087382" y="3775674"/>
                <a:chExt cx="31405" cy="26898"/>
              </a:xfrm>
            </p:grpSpPr>
            <p:sp>
              <p:nvSpPr>
                <p:cNvPr id="7415" name="Google Shape;7415;p6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60"/>
              <p:cNvGrpSpPr/>
              <p:nvPr/>
            </p:nvGrpSpPr>
            <p:grpSpPr>
              <a:xfrm>
                <a:off x="4118873" y="3856637"/>
                <a:ext cx="31405" cy="26906"/>
                <a:chOff x="4118873" y="3856637"/>
                <a:chExt cx="31405" cy="26906"/>
              </a:xfrm>
            </p:grpSpPr>
            <p:sp>
              <p:nvSpPr>
                <p:cNvPr id="7418" name="Google Shape;7418;p6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60"/>
              <p:cNvGrpSpPr/>
              <p:nvPr/>
            </p:nvGrpSpPr>
            <p:grpSpPr>
              <a:xfrm>
                <a:off x="4168541" y="3639523"/>
                <a:ext cx="31499" cy="26906"/>
                <a:chOff x="4168541" y="3639523"/>
                <a:chExt cx="31499" cy="26906"/>
              </a:xfrm>
            </p:grpSpPr>
            <p:sp>
              <p:nvSpPr>
                <p:cNvPr id="7421" name="Google Shape;7421;p6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60"/>
              <p:cNvGrpSpPr/>
              <p:nvPr/>
            </p:nvGrpSpPr>
            <p:grpSpPr>
              <a:xfrm>
                <a:off x="3965789" y="3393545"/>
                <a:ext cx="31405" cy="26945"/>
                <a:chOff x="3965789" y="3393545"/>
                <a:chExt cx="31405" cy="26945"/>
              </a:xfrm>
            </p:grpSpPr>
            <p:sp>
              <p:nvSpPr>
                <p:cNvPr id="7424" name="Google Shape;7424;p6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60"/>
              <p:cNvGrpSpPr/>
              <p:nvPr/>
            </p:nvGrpSpPr>
            <p:grpSpPr>
              <a:xfrm>
                <a:off x="3925166" y="3491008"/>
                <a:ext cx="31405" cy="27001"/>
                <a:chOff x="3925166" y="3491008"/>
                <a:chExt cx="31405" cy="27001"/>
              </a:xfrm>
            </p:grpSpPr>
            <p:sp>
              <p:nvSpPr>
                <p:cNvPr id="7427" name="Google Shape;7427;p6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60"/>
              <p:cNvGrpSpPr/>
              <p:nvPr/>
            </p:nvGrpSpPr>
            <p:grpSpPr>
              <a:xfrm>
                <a:off x="3682845" y="3340976"/>
                <a:ext cx="31397" cy="26898"/>
                <a:chOff x="3682845" y="3340976"/>
                <a:chExt cx="31397" cy="26898"/>
              </a:xfrm>
            </p:grpSpPr>
            <p:sp>
              <p:nvSpPr>
                <p:cNvPr id="7430" name="Google Shape;7430;p6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60"/>
              <p:cNvGrpSpPr/>
              <p:nvPr/>
            </p:nvGrpSpPr>
            <p:grpSpPr>
              <a:xfrm>
                <a:off x="3795393" y="3353725"/>
                <a:ext cx="31499" cy="26993"/>
                <a:chOff x="3795393" y="3353725"/>
                <a:chExt cx="31499" cy="26993"/>
              </a:xfrm>
            </p:grpSpPr>
            <p:sp>
              <p:nvSpPr>
                <p:cNvPr id="7433" name="Google Shape;7433;p6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60"/>
              <p:cNvGrpSpPr/>
              <p:nvPr/>
            </p:nvGrpSpPr>
            <p:grpSpPr>
              <a:xfrm>
                <a:off x="4176909" y="4363221"/>
                <a:ext cx="38924" cy="33316"/>
                <a:chOff x="4176909" y="4363221"/>
                <a:chExt cx="38924" cy="33316"/>
              </a:xfrm>
            </p:grpSpPr>
            <p:sp>
              <p:nvSpPr>
                <p:cNvPr id="7436" name="Google Shape;7436;p6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60"/>
              <p:cNvGrpSpPr/>
              <p:nvPr/>
            </p:nvGrpSpPr>
            <p:grpSpPr>
              <a:xfrm>
                <a:off x="4226191" y="4007660"/>
                <a:ext cx="33560" cy="28770"/>
                <a:chOff x="4226191" y="4007660"/>
                <a:chExt cx="33560" cy="28770"/>
              </a:xfrm>
            </p:grpSpPr>
            <p:sp>
              <p:nvSpPr>
                <p:cNvPr id="7439" name="Google Shape;7439;p6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1" name="Google Shape;7441;p60"/>
              <p:cNvGrpSpPr/>
              <p:nvPr/>
            </p:nvGrpSpPr>
            <p:grpSpPr>
              <a:xfrm>
                <a:off x="3597785" y="3377045"/>
                <a:ext cx="33591" cy="28699"/>
                <a:chOff x="3597785" y="3377045"/>
                <a:chExt cx="33591" cy="28699"/>
              </a:xfrm>
            </p:grpSpPr>
            <p:sp>
              <p:nvSpPr>
                <p:cNvPr id="7442" name="Google Shape;7442;p6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0"/>
              <p:cNvGrpSpPr/>
              <p:nvPr/>
            </p:nvGrpSpPr>
            <p:grpSpPr>
              <a:xfrm>
                <a:off x="3887870" y="3669796"/>
                <a:ext cx="33591" cy="28692"/>
                <a:chOff x="3887870" y="3669796"/>
                <a:chExt cx="33591" cy="28692"/>
              </a:xfrm>
            </p:grpSpPr>
            <p:sp>
              <p:nvSpPr>
                <p:cNvPr id="7445" name="Google Shape;7445;p6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60"/>
              <p:cNvGrpSpPr/>
              <p:nvPr/>
            </p:nvGrpSpPr>
            <p:grpSpPr>
              <a:xfrm>
                <a:off x="3818320" y="3481625"/>
                <a:ext cx="33497" cy="28770"/>
                <a:chOff x="3818320" y="3481625"/>
                <a:chExt cx="33497" cy="28770"/>
              </a:xfrm>
            </p:grpSpPr>
            <p:sp>
              <p:nvSpPr>
                <p:cNvPr id="7448" name="Google Shape;7448;p6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60"/>
              <p:cNvGrpSpPr/>
              <p:nvPr/>
            </p:nvGrpSpPr>
            <p:grpSpPr>
              <a:xfrm>
                <a:off x="4278139" y="4120948"/>
                <a:ext cx="37492" cy="32129"/>
                <a:chOff x="4278139" y="4120948"/>
                <a:chExt cx="37492" cy="32129"/>
              </a:xfrm>
            </p:grpSpPr>
            <p:sp>
              <p:nvSpPr>
                <p:cNvPr id="7451" name="Google Shape;7451;p6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0"/>
              <p:cNvGrpSpPr/>
              <p:nvPr/>
            </p:nvGrpSpPr>
            <p:grpSpPr>
              <a:xfrm>
                <a:off x="4419898" y="3977388"/>
                <a:ext cx="33497" cy="28692"/>
                <a:chOff x="4419898" y="3977388"/>
                <a:chExt cx="33497" cy="28692"/>
              </a:xfrm>
            </p:grpSpPr>
            <p:sp>
              <p:nvSpPr>
                <p:cNvPr id="7454" name="Google Shape;7454;p6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60"/>
              <p:cNvGrpSpPr/>
              <p:nvPr/>
            </p:nvGrpSpPr>
            <p:grpSpPr>
              <a:xfrm>
                <a:off x="4158930" y="4034684"/>
                <a:ext cx="33497" cy="28762"/>
                <a:chOff x="4158930" y="4034684"/>
                <a:chExt cx="33497" cy="28762"/>
              </a:xfrm>
            </p:grpSpPr>
            <p:sp>
              <p:nvSpPr>
                <p:cNvPr id="7457" name="Google Shape;7457;p6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60"/>
              <p:cNvGrpSpPr/>
              <p:nvPr/>
            </p:nvGrpSpPr>
            <p:grpSpPr>
              <a:xfrm>
                <a:off x="4134949" y="3957049"/>
                <a:ext cx="33497" cy="28770"/>
                <a:chOff x="4134949" y="3957049"/>
                <a:chExt cx="33497" cy="28770"/>
              </a:xfrm>
            </p:grpSpPr>
            <p:sp>
              <p:nvSpPr>
                <p:cNvPr id="7460" name="Google Shape;7460;p6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60"/>
              <p:cNvGrpSpPr/>
              <p:nvPr/>
            </p:nvGrpSpPr>
            <p:grpSpPr>
              <a:xfrm>
                <a:off x="4193653" y="4184403"/>
                <a:ext cx="43580" cy="37264"/>
                <a:chOff x="4193653" y="4184403"/>
                <a:chExt cx="43580" cy="37264"/>
              </a:xfrm>
            </p:grpSpPr>
            <p:sp>
              <p:nvSpPr>
                <p:cNvPr id="7463" name="Google Shape;7463;p6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60"/>
              <p:cNvGrpSpPr/>
              <p:nvPr/>
            </p:nvGrpSpPr>
            <p:grpSpPr>
              <a:xfrm>
                <a:off x="4343600" y="3943844"/>
                <a:ext cx="43580" cy="37312"/>
                <a:chOff x="4343600" y="3943844"/>
                <a:chExt cx="43580" cy="37312"/>
              </a:xfrm>
            </p:grpSpPr>
            <p:sp>
              <p:nvSpPr>
                <p:cNvPr id="7466" name="Google Shape;7466;p6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0"/>
              <p:cNvGrpSpPr/>
              <p:nvPr/>
            </p:nvGrpSpPr>
            <p:grpSpPr>
              <a:xfrm>
                <a:off x="4172339" y="3381693"/>
                <a:ext cx="31499" cy="27001"/>
                <a:chOff x="4172339" y="3381693"/>
                <a:chExt cx="31499" cy="27001"/>
              </a:xfrm>
            </p:grpSpPr>
            <p:sp>
              <p:nvSpPr>
                <p:cNvPr id="7469" name="Google Shape;7469;p6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474"/>
        <p:cNvGrpSpPr/>
        <p:nvPr/>
      </p:nvGrpSpPr>
      <p:grpSpPr>
        <a:xfrm>
          <a:off x="0" y="0"/>
          <a:ext cx="0" cy="0"/>
          <a:chOff x="0" y="0"/>
          <a:chExt cx="0" cy="0"/>
        </a:xfrm>
      </p:grpSpPr>
      <p:grpSp>
        <p:nvGrpSpPr>
          <p:cNvPr id="7475" name="Google Shape;7475;p61"/>
          <p:cNvGrpSpPr/>
          <p:nvPr/>
        </p:nvGrpSpPr>
        <p:grpSpPr>
          <a:xfrm>
            <a:off x="2126623" y="3607908"/>
            <a:ext cx="1102891" cy="760337"/>
            <a:chOff x="4967783" y="2151471"/>
            <a:chExt cx="3920692" cy="2702940"/>
          </a:xfrm>
        </p:grpSpPr>
        <p:grpSp>
          <p:nvGrpSpPr>
            <p:cNvPr id="7476" name="Google Shape;7476;p61"/>
            <p:cNvGrpSpPr/>
            <p:nvPr/>
          </p:nvGrpSpPr>
          <p:grpSpPr>
            <a:xfrm>
              <a:off x="5045709" y="2252109"/>
              <a:ext cx="3761071" cy="2501708"/>
              <a:chOff x="2691784" y="1805334"/>
              <a:chExt cx="3761071" cy="2501708"/>
            </a:xfrm>
          </p:grpSpPr>
          <p:sp>
            <p:nvSpPr>
              <p:cNvPr id="7477" name="Google Shape;7477;p6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61"/>
            <p:cNvGrpSpPr/>
            <p:nvPr/>
          </p:nvGrpSpPr>
          <p:grpSpPr>
            <a:xfrm>
              <a:off x="4967783" y="2151471"/>
              <a:ext cx="3920692" cy="2702940"/>
              <a:chOff x="2613858" y="1704696"/>
              <a:chExt cx="3920692" cy="2702940"/>
            </a:xfrm>
          </p:grpSpPr>
          <p:sp>
            <p:nvSpPr>
              <p:cNvPr id="7485" name="Google Shape;7485;p6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0" name="Google Shape;7490;p61"/>
          <p:cNvGrpSpPr/>
          <p:nvPr/>
        </p:nvGrpSpPr>
        <p:grpSpPr>
          <a:xfrm>
            <a:off x="3530532" y="1496185"/>
            <a:ext cx="1561911" cy="708580"/>
            <a:chOff x="3530532" y="1496185"/>
            <a:chExt cx="1561911" cy="708580"/>
          </a:xfrm>
        </p:grpSpPr>
        <p:grpSp>
          <p:nvGrpSpPr>
            <p:cNvPr id="7491" name="Google Shape;7491;p61"/>
            <p:cNvGrpSpPr/>
            <p:nvPr/>
          </p:nvGrpSpPr>
          <p:grpSpPr>
            <a:xfrm>
              <a:off x="3720318" y="1857562"/>
              <a:ext cx="1372125" cy="54"/>
              <a:chOff x="3720318" y="1857562"/>
              <a:chExt cx="1372125" cy="54"/>
            </a:xfrm>
          </p:grpSpPr>
          <p:cxnSp>
            <p:nvCxnSpPr>
              <p:cNvPr id="7492" name="Google Shape;7492;p61"/>
              <p:cNvCxnSpPr>
                <a:endCxn id="7493"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94" name="Google Shape;7494;p6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95" name="Google Shape;7495;p6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96" name="Google Shape;7496;p61"/>
              <p:cNvCxnSpPr>
                <a:stCxn id="7493"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97" name="Google Shape;7497;p61"/>
            <p:cNvGrpSpPr/>
            <p:nvPr/>
          </p:nvGrpSpPr>
          <p:grpSpPr>
            <a:xfrm>
              <a:off x="3567462" y="1496185"/>
              <a:ext cx="286500" cy="272914"/>
              <a:chOff x="3567462" y="1496185"/>
              <a:chExt cx="286500" cy="272914"/>
            </a:xfrm>
          </p:grpSpPr>
          <p:cxnSp>
            <p:nvCxnSpPr>
              <p:cNvPr id="7498" name="Google Shape;7498;p6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99" name="Google Shape;7499;p6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0" name="Google Shape;7500;p6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2" name="Google Shape;7502;p61"/>
            <p:cNvGrpSpPr/>
            <p:nvPr/>
          </p:nvGrpSpPr>
          <p:grpSpPr>
            <a:xfrm>
              <a:off x="3929014" y="1960574"/>
              <a:ext cx="286500" cy="242342"/>
              <a:chOff x="3929014" y="1960574"/>
              <a:chExt cx="286500" cy="242342"/>
            </a:xfrm>
          </p:grpSpPr>
          <p:cxnSp>
            <p:nvCxnSpPr>
              <p:cNvPr id="7503" name="Google Shape;7503;p6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504" name="Google Shape;7504;p6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61"/>
            <p:cNvGrpSpPr/>
            <p:nvPr/>
          </p:nvGrpSpPr>
          <p:grpSpPr>
            <a:xfrm>
              <a:off x="4290828" y="1496185"/>
              <a:ext cx="286500" cy="272914"/>
              <a:chOff x="4290828" y="1496185"/>
              <a:chExt cx="286500" cy="272914"/>
            </a:xfrm>
          </p:grpSpPr>
          <p:cxnSp>
            <p:nvCxnSpPr>
              <p:cNvPr id="7506" name="Google Shape;7506;p6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07" name="Google Shape;7507;p6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8" name="Google Shape;7508;p6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9" name="Google Shape;7509;p61"/>
            <p:cNvGrpSpPr/>
            <p:nvPr/>
          </p:nvGrpSpPr>
          <p:grpSpPr>
            <a:xfrm>
              <a:off x="4657726" y="1959674"/>
              <a:ext cx="286500" cy="245092"/>
              <a:chOff x="4657726" y="1959674"/>
              <a:chExt cx="286500" cy="245092"/>
            </a:xfrm>
          </p:grpSpPr>
          <p:cxnSp>
            <p:nvCxnSpPr>
              <p:cNvPr id="7510" name="Google Shape;7510;p6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511" name="Google Shape;7511;p6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2" name="Google Shape;7512;p61"/>
          <p:cNvGrpSpPr/>
          <p:nvPr/>
        </p:nvGrpSpPr>
        <p:grpSpPr>
          <a:xfrm>
            <a:off x="3512551" y="2358282"/>
            <a:ext cx="1597032" cy="378649"/>
            <a:chOff x="3512551" y="2358282"/>
            <a:chExt cx="1597032" cy="378649"/>
          </a:xfrm>
        </p:grpSpPr>
        <p:grpSp>
          <p:nvGrpSpPr>
            <p:cNvPr id="7513" name="Google Shape;7513;p61"/>
            <p:cNvGrpSpPr/>
            <p:nvPr/>
          </p:nvGrpSpPr>
          <p:grpSpPr>
            <a:xfrm>
              <a:off x="3738198" y="2553002"/>
              <a:ext cx="1145834" cy="117"/>
              <a:chOff x="3738198" y="2553002"/>
              <a:chExt cx="1145834" cy="117"/>
            </a:xfrm>
          </p:grpSpPr>
          <p:cxnSp>
            <p:nvCxnSpPr>
              <p:cNvPr id="7514" name="Google Shape;7514;p6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15" name="Google Shape;7515;p6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16" name="Google Shape;7516;p61"/>
              <p:cNvCxnSpPr>
                <a:stCxn id="7517" idx="6"/>
                <a:endCxn id="7518"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519" name="Google Shape;7519;p61"/>
            <p:cNvGrpSpPr/>
            <p:nvPr/>
          </p:nvGrpSpPr>
          <p:grpSpPr>
            <a:xfrm>
              <a:off x="3969644" y="2440153"/>
              <a:ext cx="225900" cy="296779"/>
              <a:chOff x="3969644" y="2440153"/>
              <a:chExt cx="225900" cy="296779"/>
            </a:xfrm>
          </p:grpSpPr>
          <p:cxnSp>
            <p:nvCxnSpPr>
              <p:cNvPr id="7520" name="Google Shape;7520;p6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518" name="Google Shape;7518;p6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61"/>
            <p:cNvGrpSpPr/>
            <p:nvPr/>
          </p:nvGrpSpPr>
          <p:grpSpPr>
            <a:xfrm>
              <a:off x="4426818" y="2358282"/>
              <a:ext cx="225600" cy="307471"/>
              <a:chOff x="4426818" y="2358282"/>
              <a:chExt cx="225600" cy="307471"/>
            </a:xfrm>
          </p:grpSpPr>
          <p:cxnSp>
            <p:nvCxnSpPr>
              <p:cNvPr id="7523" name="Google Shape;7523;p61"/>
              <p:cNvCxnSpPr>
                <a:stCxn id="7524"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525" name="Google Shape;7525;p6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61"/>
            <p:cNvGrpSpPr/>
            <p:nvPr/>
          </p:nvGrpSpPr>
          <p:grpSpPr>
            <a:xfrm>
              <a:off x="4883984" y="2440153"/>
              <a:ext cx="225600" cy="296479"/>
              <a:chOff x="4883984" y="2440153"/>
              <a:chExt cx="225600" cy="296479"/>
            </a:xfrm>
          </p:grpSpPr>
          <p:cxnSp>
            <p:nvCxnSpPr>
              <p:cNvPr id="7527" name="Google Shape;7527;p6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28" name="Google Shape;7528;p6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1"/>
            <p:cNvGrpSpPr/>
            <p:nvPr/>
          </p:nvGrpSpPr>
          <p:grpSpPr>
            <a:xfrm>
              <a:off x="3512551" y="2358356"/>
              <a:ext cx="225647" cy="307629"/>
              <a:chOff x="2182679" y="2005014"/>
              <a:chExt cx="792300" cy="1080158"/>
            </a:xfrm>
          </p:grpSpPr>
          <p:cxnSp>
            <p:nvCxnSpPr>
              <p:cNvPr id="7531" name="Google Shape;7531;p61"/>
              <p:cNvCxnSpPr>
                <a:stCxn id="7532"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517" name="Google Shape;7517;p6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3" name="Google Shape;7533;p61"/>
          <p:cNvGrpSpPr/>
          <p:nvPr/>
        </p:nvGrpSpPr>
        <p:grpSpPr>
          <a:xfrm>
            <a:off x="6872633" y="1182079"/>
            <a:ext cx="1559809" cy="722610"/>
            <a:chOff x="634175" y="2986275"/>
            <a:chExt cx="3147949" cy="1458344"/>
          </a:xfrm>
        </p:grpSpPr>
        <p:cxnSp>
          <p:nvCxnSpPr>
            <p:cNvPr id="7534" name="Google Shape;7534;p61"/>
            <p:cNvCxnSpPr>
              <a:stCxn id="7535" idx="4"/>
              <a:endCxn id="7536"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537" name="Google Shape;7537;p61"/>
            <p:cNvCxnSpPr>
              <a:stCxn id="7536" idx="0"/>
              <a:endCxn id="7538"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539" name="Google Shape;7539;p61"/>
            <p:cNvCxnSpPr>
              <a:stCxn id="7538" idx="4"/>
              <a:endCxn id="7540"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541" name="Google Shape;7541;p61"/>
            <p:cNvCxnSpPr>
              <a:stCxn id="7540" idx="0"/>
              <a:endCxn id="7542"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542" name="Google Shape;7542;p6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38" name="Google Shape;7538;p6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35" name="Google Shape;7535;p6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0" name="Google Shape;7540;p6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36" name="Google Shape;7536;p6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43" name="Google Shape;7543;p61"/>
          <p:cNvGrpSpPr/>
          <p:nvPr/>
        </p:nvGrpSpPr>
        <p:grpSpPr>
          <a:xfrm>
            <a:off x="3526424" y="2891987"/>
            <a:ext cx="1570719" cy="294123"/>
            <a:chOff x="998425" y="1182125"/>
            <a:chExt cx="1065400" cy="199500"/>
          </a:xfrm>
        </p:grpSpPr>
        <p:sp>
          <p:nvSpPr>
            <p:cNvPr id="7544" name="Google Shape;7544;p6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61"/>
          <p:cNvGrpSpPr/>
          <p:nvPr/>
        </p:nvGrpSpPr>
        <p:grpSpPr>
          <a:xfrm>
            <a:off x="6869680" y="2009474"/>
            <a:ext cx="1565716" cy="366729"/>
            <a:chOff x="1247650" y="2075423"/>
            <a:chExt cx="6648477" cy="1557238"/>
          </a:xfrm>
        </p:grpSpPr>
        <p:sp>
          <p:nvSpPr>
            <p:cNvPr id="7550" name="Google Shape;7550;p6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61"/>
          <p:cNvGrpSpPr/>
          <p:nvPr/>
        </p:nvGrpSpPr>
        <p:grpSpPr>
          <a:xfrm>
            <a:off x="6853992" y="3158289"/>
            <a:ext cx="1597061" cy="663440"/>
            <a:chOff x="6796238" y="3158297"/>
            <a:chExt cx="1630319" cy="677257"/>
          </a:xfrm>
        </p:grpSpPr>
        <p:cxnSp>
          <p:nvCxnSpPr>
            <p:cNvPr id="7557" name="Google Shape;7557;p6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58" name="Google Shape;7558;p6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59" name="Google Shape;7559;p6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60" name="Google Shape;7560;p6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61" name="Google Shape;7561;p61"/>
            <p:cNvGrpSpPr/>
            <p:nvPr/>
          </p:nvGrpSpPr>
          <p:grpSpPr>
            <a:xfrm>
              <a:off x="6796238" y="3311904"/>
              <a:ext cx="1630319" cy="377697"/>
              <a:chOff x="6796238" y="3311904"/>
              <a:chExt cx="1630319" cy="377697"/>
            </a:xfrm>
          </p:grpSpPr>
          <p:sp>
            <p:nvSpPr>
              <p:cNvPr id="7562" name="Google Shape;7562;p6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5" name="Google Shape;7565;p61"/>
          <p:cNvGrpSpPr/>
          <p:nvPr/>
        </p:nvGrpSpPr>
        <p:grpSpPr>
          <a:xfrm>
            <a:off x="5375130" y="1179681"/>
            <a:ext cx="1368606" cy="1593805"/>
            <a:chOff x="1839112" y="2209163"/>
            <a:chExt cx="1918159" cy="2233784"/>
          </a:xfrm>
        </p:grpSpPr>
        <p:sp>
          <p:nvSpPr>
            <p:cNvPr id="7566" name="Google Shape;7566;p6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9" name="Google Shape;7569;p61"/>
            <p:cNvCxnSpPr>
              <a:stCxn id="7566" idx="6"/>
              <a:endCxn id="7567"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70" name="Google Shape;7570;p61"/>
            <p:cNvCxnSpPr>
              <a:stCxn id="7567" idx="4"/>
              <a:endCxn id="7571"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72" name="Google Shape;7572;p61"/>
            <p:cNvCxnSpPr>
              <a:stCxn id="7571" idx="6"/>
              <a:endCxn id="7568"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73" name="Google Shape;7573;p61"/>
            <p:cNvCxnSpPr>
              <a:stCxn id="7568" idx="4"/>
              <a:endCxn id="7574"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71" name="Google Shape;7571;p6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76" name="Google Shape;7576;p61"/>
            <p:cNvCxnSpPr>
              <a:endCxn id="7575"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77" name="Google Shape;7577;p61"/>
          <p:cNvGrpSpPr/>
          <p:nvPr/>
        </p:nvGrpSpPr>
        <p:grpSpPr>
          <a:xfrm>
            <a:off x="3507503" y="1185917"/>
            <a:ext cx="1637968" cy="154942"/>
            <a:chOff x="238125" y="2506075"/>
            <a:chExt cx="7115411" cy="673075"/>
          </a:xfrm>
        </p:grpSpPr>
        <p:sp>
          <p:nvSpPr>
            <p:cNvPr id="7578" name="Google Shape;7578;p6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61"/>
          <p:cNvGrpSpPr/>
          <p:nvPr/>
        </p:nvGrpSpPr>
        <p:grpSpPr>
          <a:xfrm>
            <a:off x="746187" y="1507514"/>
            <a:ext cx="2476762" cy="91743"/>
            <a:chOff x="1464850" y="436376"/>
            <a:chExt cx="6001362" cy="222300"/>
          </a:xfrm>
        </p:grpSpPr>
        <p:sp>
          <p:nvSpPr>
            <p:cNvPr id="7584" name="Google Shape;7584;p6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89" name="Google Shape;7589;p6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90" name="Google Shape;7590;p6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91" name="Google Shape;7591;p6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92" name="Google Shape;7592;p6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93" name="Google Shape;7593;p61"/>
          <p:cNvGrpSpPr/>
          <p:nvPr/>
        </p:nvGrpSpPr>
        <p:grpSpPr>
          <a:xfrm>
            <a:off x="732455" y="2742980"/>
            <a:ext cx="1452710" cy="651923"/>
            <a:chOff x="803162" y="2667727"/>
            <a:chExt cx="1411906" cy="633611"/>
          </a:xfrm>
        </p:grpSpPr>
        <p:cxnSp>
          <p:nvCxnSpPr>
            <p:cNvPr id="7594" name="Google Shape;7594;p61"/>
            <p:cNvCxnSpPr>
              <a:stCxn id="7595" idx="2"/>
              <a:endCxn id="7596"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97" name="Google Shape;7597;p61"/>
            <p:cNvCxnSpPr>
              <a:stCxn id="7598" idx="0"/>
              <a:endCxn id="7595"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99" name="Google Shape;7599;p61"/>
            <p:cNvCxnSpPr>
              <a:stCxn id="7598" idx="2"/>
              <a:endCxn id="7600"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01" name="Google Shape;7601;p61"/>
            <p:cNvCxnSpPr>
              <a:stCxn id="7602" idx="0"/>
              <a:endCxn id="7598"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03" name="Google Shape;7603;p61"/>
            <p:cNvCxnSpPr>
              <a:stCxn id="7596" idx="2"/>
              <a:endCxn id="7604"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05" name="Google Shape;7605;p61"/>
            <p:cNvCxnSpPr>
              <a:stCxn id="7606" idx="0"/>
              <a:endCxn id="7596"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602" name="Google Shape;7602;p6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00" name="Google Shape;7600;p6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06" name="Google Shape;7606;p6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04" name="Google Shape;7604;p6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96" name="Google Shape;7596;p6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98" name="Google Shape;7598;p6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95" name="Google Shape;7595;p6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607" name="Google Shape;7607;p61"/>
          <p:cNvGrpSpPr/>
          <p:nvPr/>
        </p:nvGrpSpPr>
        <p:grpSpPr>
          <a:xfrm>
            <a:off x="732456" y="1178518"/>
            <a:ext cx="2518541" cy="209309"/>
            <a:chOff x="803163" y="1111966"/>
            <a:chExt cx="2447800" cy="203430"/>
          </a:xfrm>
        </p:grpSpPr>
        <p:grpSp>
          <p:nvGrpSpPr>
            <p:cNvPr id="7608" name="Google Shape;7608;p61"/>
            <p:cNvGrpSpPr/>
            <p:nvPr/>
          </p:nvGrpSpPr>
          <p:grpSpPr>
            <a:xfrm>
              <a:off x="1958180" y="1111966"/>
              <a:ext cx="588019" cy="121396"/>
              <a:chOff x="4808316" y="2800065"/>
              <a:chExt cx="1999386" cy="412910"/>
            </a:xfrm>
          </p:grpSpPr>
          <p:sp>
            <p:nvSpPr>
              <p:cNvPr id="7609" name="Google Shape;7609;p6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0" name="Google Shape;7610;p61"/>
              <p:cNvGrpSpPr/>
              <p:nvPr/>
            </p:nvGrpSpPr>
            <p:grpSpPr>
              <a:xfrm>
                <a:off x="4808316" y="2800065"/>
                <a:ext cx="92400" cy="411825"/>
                <a:chOff x="845575" y="2563700"/>
                <a:chExt cx="92400" cy="411825"/>
              </a:xfrm>
            </p:grpSpPr>
            <p:cxnSp>
              <p:nvCxnSpPr>
                <p:cNvPr id="7611" name="Google Shape;7611;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12" name="Google Shape;7612;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613" name="Google Shape;7613;p6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614" name="Google Shape;7614;p6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5" name="Google Shape;7615;p61"/>
            <p:cNvGrpSpPr/>
            <p:nvPr/>
          </p:nvGrpSpPr>
          <p:grpSpPr>
            <a:xfrm>
              <a:off x="803163" y="1111974"/>
              <a:ext cx="591158" cy="121545"/>
              <a:chOff x="803163" y="1111974"/>
              <a:chExt cx="591158" cy="121545"/>
            </a:xfrm>
          </p:grpSpPr>
          <p:grpSp>
            <p:nvGrpSpPr>
              <p:cNvPr id="7616" name="Google Shape;7616;p61"/>
              <p:cNvGrpSpPr/>
              <p:nvPr/>
            </p:nvGrpSpPr>
            <p:grpSpPr>
              <a:xfrm>
                <a:off x="803163" y="1111974"/>
                <a:ext cx="27175" cy="121077"/>
                <a:chOff x="845575" y="2563700"/>
                <a:chExt cx="92400" cy="411825"/>
              </a:xfrm>
            </p:grpSpPr>
            <p:cxnSp>
              <p:nvCxnSpPr>
                <p:cNvPr id="7617" name="Google Shape;7617;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18" name="Google Shape;7618;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9" name="Google Shape;7619;p6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61"/>
            <p:cNvGrpSpPr/>
            <p:nvPr/>
          </p:nvGrpSpPr>
          <p:grpSpPr>
            <a:xfrm>
              <a:off x="1381910" y="1194219"/>
              <a:ext cx="588341" cy="121177"/>
              <a:chOff x="1381910" y="1194219"/>
              <a:chExt cx="588341" cy="121177"/>
            </a:xfrm>
          </p:grpSpPr>
          <p:grpSp>
            <p:nvGrpSpPr>
              <p:cNvPr id="7621" name="Google Shape;7621;p61"/>
              <p:cNvGrpSpPr/>
              <p:nvPr/>
            </p:nvGrpSpPr>
            <p:grpSpPr>
              <a:xfrm rot="10800000">
                <a:off x="1381910" y="1194319"/>
                <a:ext cx="27175" cy="121077"/>
                <a:chOff x="2070100" y="2563700"/>
                <a:chExt cx="92400" cy="411825"/>
              </a:xfrm>
            </p:grpSpPr>
            <p:cxnSp>
              <p:nvCxnSpPr>
                <p:cNvPr id="7622" name="Google Shape;7622;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23" name="Google Shape;7623;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4" name="Google Shape;7624;p6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61"/>
            <p:cNvGrpSpPr/>
            <p:nvPr/>
          </p:nvGrpSpPr>
          <p:grpSpPr>
            <a:xfrm>
              <a:off x="2532079" y="1194219"/>
              <a:ext cx="704927" cy="121177"/>
              <a:chOff x="2532079" y="1194219"/>
              <a:chExt cx="704927" cy="121177"/>
            </a:xfrm>
          </p:grpSpPr>
          <p:grpSp>
            <p:nvGrpSpPr>
              <p:cNvPr id="7626" name="Google Shape;7626;p61"/>
              <p:cNvGrpSpPr/>
              <p:nvPr/>
            </p:nvGrpSpPr>
            <p:grpSpPr>
              <a:xfrm rot="10800000">
                <a:off x="2532079" y="1194319"/>
                <a:ext cx="27175" cy="121077"/>
                <a:chOff x="2070100" y="2563700"/>
                <a:chExt cx="92400" cy="411825"/>
              </a:xfrm>
            </p:grpSpPr>
            <p:cxnSp>
              <p:nvCxnSpPr>
                <p:cNvPr id="7627" name="Google Shape;7627;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28" name="Google Shape;7628;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9" name="Google Shape;7629;p6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30" name="Google Shape;7630;p61"/>
          <p:cNvGrpSpPr/>
          <p:nvPr/>
        </p:nvGrpSpPr>
        <p:grpSpPr>
          <a:xfrm>
            <a:off x="3525467" y="3875150"/>
            <a:ext cx="1567778" cy="491677"/>
            <a:chOff x="5194708" y="3484366"/>
            <a:chExt cx="3148148" cy="987304"/>
          </a:xfrm>
        </p:grpSpPr>
        <p:grpSp>
          <p:nvGrpSpPr>
            <p:cNvPr id="7631" name="Google Shape;7631;p61"/>
            <p:cNvGrpSpPr/>
            <p:nvPr/>
          </p:nvGrpSpPr>
          <p:grpSpPr>
            <a:xfrm>
              <a:off x="7531521" y="3484366"/>
              <a:ext cx="811335" cy="987304"/>
              <a:chOff x="3379425" y="1617275"/>
              <a:chExt cx="1090650" cy="1327200"/>
            </a:xfrm>
          </p:grpSpPr>
          <p:sp>
            <p:nvSpPr>
              <p:cNvPr id="7632" name="Google Shape;7632;p6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1"/>
            <p:cNvGrpSpPr/>
            <p:nvPr/>
          </p:nvGrpSpPr>
          <p:grpSpPr>
            <a:xfrm>
              <a:off x="6752546" y="3484366"/>
              <a:ext cx="811428" cy="987304"/>
              <a:chOff x="2332275" y="1617275"/>
              <a:chExt cx="1090775" cy="1327200"/>
            </a:xfrm>
          </p:grpSpPr>
          <p:sp>
            <p:nvSpPr>
              <p:cNvPr id="7636" name="Google Shape;7636;p6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61"/>
            <p:cNvGrpSpPr/>
            <p:nvPr/>
          </p:nvGrpSpPr>
          <p:grpSpPr>
            <a:xfrm>
              <a:off x="5973664" y="3484366"/>
              <a:ext cx="811335" cy="987304"/>
              <a:chOff x="1285250" y="1617275"/>
              <a:chExt cx="1090650" cy="1327200"/>
            </a:xfrm>
          </p:grpSpPr>
          <p:sp>
            <p:nvSpPr>
              <p:cNvPr id="7640" name="Google Shape;7640;p6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61"/>
            <p:cNvGrpSpPr/>
            <p:nvPr/>
          </p:nvGrpSpPr>
          <p:grpSpPr>
            <a:xfrm>
              <a:off x="5194708" y="3484366"/>
              <a:ext cx="811409" cy="987304"/>
              <a:chOff x="238125" y="1617275"/>
              <a:chExt cx="1090750" cy="1327200"/>
            </a:xfrm>
          </p:grpSpPr>
          <p:sp>
            <p:nvSpPr>
              <p:cNvPr id="7644" name="Google Shape;7644;p6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7" name="Google Shape;7647;p61"/>
          <p:cNvGrpSpPr/>
          <p:nvPr/>
        </p:nvGrpSpPr>
        <p:grpSpPr>
          <a:xfrm>
            <a:off x="3486076" y="3355561"/>
            <a:ext cx="1616964" cy="346256"/>
            <a:chOff x="1808063" y="4294338"/>
            <a:chExt cx="3370782" cy="721817"/>
          </a:xfrm>
        </p:grpSpPr>
        <p:sp>
          <p:nvSpPr>
            <p:cNvPr id="7648" name="Google Shape;7648;p6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1"/>
          <p:cNvGrpSpPr/>
          <p:nvPr/>
        </p:nvGrpSpPr>
        <p:grpSpPr>
          <a:xfrm>
            <a:off x="764288" y="3641590"/>
            <a:ext cx="1295882" cy="646587"/>
            <a:chOff x="834100" y="3642869"/>
            <a:chExt cx="1259483" cy="628426"/>
          </a:xfrm>
        </p:grpSpPr>
        <p:sp>
          <p:nvSpPr>
            <p:cNvPr id="7659" name="Google Shape;7659;p6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4" name="Google Shape;7684;p61"/>
            <p:cNvGrpSpPr/>
            <p:nvPr/>
          </p:nvGrpSpPr>
          <p:grpSpPr>
            <a:xfrm>
              <a:off x="1360364" y="3847835"/>
              <a:ext cx="208119" cy="224359"/>
              <a:chOff x="1360769" y="3847100"/>
              <a:chExt cx="208119" cy="224359"/>
            </a:xfrm>
          </p:grpSpPr>
          <p:sp>
            <p:nvSpPr>
              <p:cNvPr id="7685" name="Google Shape;7685;p6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5" name="Google Shape;7705;p6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61"/>
          <p:cNvGrpSpPr/>
          <p:nvPr/>
        </p:nvGrpSpPr>
        <p:grpSpPr>
          <a:xfrm rot="5400000">
            <a:off x="5977401" y="3438087"/>
            <a:ext cx="164064" cy="1414916"/>
            <a:chOff x="4428249" y="1369375"/>
            <a:chExt cx="36905" cy="429569"/>
          </a:xfrm>
        </p:grpSpPr>
        <p:sp>
          <p:nvSpPr>
            <p:cNvPr id="7720" name="Google Shape;7720;p6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61"/>
          <p:cNvGrpSpPr/>
          <p:nvPr/>
        </p:nvGrpSpPr>
        <p:grpSpPr>
          <a:xfrm rot="10800000" flipH="1">
            <a:off x="5349830" y="3026630"/>
            <a:ext cx="1419207" cy="24808"/>
            <a:chOff x="219558" y="4738465"/>
            <a:chExt cx="5852400" cy="102300"/>
          </a:xfrm>
        </p:grpSpPr>
        <p:cxnSp>
          <p:nvCxnSpPr>
            <p:cNvPr id="7753" name="Google Shape;7753;p6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54" name="Google Shape;7754;p6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61"/>
          <p:cNvGrpSpPr/>
          <p:nvPr/>
        </p:nvGrpSpPr>
        <p:grpSpPr>
          <a:xfrm>
            <a:off x="5361148" y="3399694"/>
            <a:ext cx="1396570" cy="385016"/>
            <a:chOff x="5286284" y="2966544"/>
            <a:chExt cx="1396570" cy="385016"/>
          </a:xfrm>
        </p:grpSpPr>
        <p:cxnSp>
          <p:nvCxnSpPr>
            <p:cNvPr id="7760" name="Google Shape;7760;p6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61" name="Google Shape;7761;p6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62" name="Google Shape;7762;p61"/>
            <p:cNvGrpSpPr/>
            <p:nvPr/>
          </p:nvGrpSpPr>
          <p:grpSpPr>
            <a:xfrm>
              <a:off x="5287688" y="3173364"/>
              <a:ext cx="1395166" cy="74100"/>
              <a:chOff x="5287688" y="3173364"/>
              <a:chExt cx="1395166" cy="74100"/>
            </a:xfrm>
          </p:grpSpPr>
          <p:cxnSp>
            <p:nvCxnSpPr>
              <p:cNvPr id="7763" name="Google Shape;7763;p6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64" name="Google Shape;7764;p6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65" name="Google Shape;7765;p6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66" name="Google Shape;7766;p6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67" name="Google Shape;7767;p6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68" name="Google Shape;7768;p6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69" name="Google Shape;7769;p6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70" name="Google Shape;7770;p6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71" name="Google Shape;7771;p6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72" name="Google Shape;7772;p61"/>
          <p:cNvGrpSpPr/>
          <p:nvPr/>
        </p:nvGrpSpPr>
        <p:grpSpPr>
          <a:xfrm>
            <a:off x="2047214" y="1818470"/>
            <a:ext cx="1182276" cy="662027"/>
            <a:chOff x="2029517" y="1732295"/>
            <a:chExt cx="1149068" cy="643432"/>
          </a:xfrm>
        </p:grpSpPr>
        <p:grpSp>
          <p:nvGrpSpPr>
            <p:cNvPr id="7773" name="Google Shape;7773;p61"/>
            <p:cNvGrpSpPr/>
            <p:nvPr/>
          </p:nvGrpSpPr>
          <p:grpSpPr>
            <a:xfrm>
              <a:off x="2708660" y="1746937"/>
              <a:ext cx="455427" cy="244429"/>
              <a:chOff x="2700693" y="1746937"/>
              <a:chExt cx="455427" cy="244429"/>
            </a:xfrm>
          </p:grpSpPr>
          <p:grpSp>
            <p:nvGrpSpPr>
              <p:cNvPr id="7774" name="Google Shape;7774;p61"/>
              <p:cNvGrpSpPr/>
              <p:nvPr/>
            </p:nvGrpSpPr>
            <p:grpSpPr>
              <a:xfrm>
                <a:off x="2905682" y="1782817"/>
                <a:ext cx="250438" cy="208549"/>
                <a:chOff x="2905682" y="1782817"/>
                <a:chExt cx="250438" cy="208549"/>
              </a:xfrm>
            </p:grpSpPr>
            <p:cxnSp>
              <p:nvCxnSpPr>
                <p:cNvPr id="7775" name="Google Shape;7775;p6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76" name="Google Shape;7776;p6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61"/>
              <p:cNvGrpSpPr/>
              <p:nvPr/>
            </p:nvGrpSpPr>
            <p:grpSpPr>
              <a:xfrm>
                <a:off x="2700693" y="1746937"/>
                <a:ext cx="449967" cy="72374"/>
                <a:chOff x="2700693" y="1746937"/>
                <a:chExt cx="449967" cy="72374"/>
              </a:xfrm>
            </p:grpSpPr>
            <p:cxnSp>
              <p:nvCxnSpPr>
                <p:cNvPr id="7778" name="Google Shape;7778;p6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79" name="Google Shape;7779;p6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80" name="Google Shape;7780;p61"/>
            <p:cNvGrpSpPr/>
            <p:nvPr/>
          </p:nvGrpSpPr>
          <p:grpSpPr>
            <a:xfrm>
              <a:off x="2029517" y="1732295"/>
              <a:ext cx="1149068" cy="643432"/>
              <a:chOff x="2029517" y="1732295"/>
              <a:chExt cx="1149068" cy="643432"/>
            </a:xfrm>
          </p:grpSpPr>
          <p:grpSp>
            <p:nvGrpSpPr>
              <p:cNvPr id="7781" name="Google Shape;7781;p61"/>
              <p:cNvGrpSpPr/>
              <p:nvPr/>
            </p:nvGrpSpPr>
            <p:grpSpPr>
              <a:xfrm>
                <a:off x="2703618" y="2103152"/>
                <a:ext cx="474966" cy="260017"/>
                <a:chOff x="2703618" y="2103152"/>
                <a:chExt cx="474966" cy="260017"/>
              </a:xfrm>
            </p:grpSpPr>
            <p:grpSp>
              <p:nvGrpSpPr>
                <p:cNvPr id="7782" name="Google Shape;7782;p61"/>
                <p:cNvGrpSpPr/>
                <p:nvPr/>
              </p:nvGrpSpPr>
              <p:grpSpPr>
                <a:xfrm>
                  <a:off x="2703618" y="2290640"/>
                  <a:ext cx="450291" cy="72529"/>
                  <a:chOff x="2703618" y="2290640"/>
                  <a:chExt cx="450291" cy="72529"/>
                </a:xfrm>
              </p:grpSpPr>
              <p:cxnSp>
                <p:nvCxnSpPr>
                  <p:cNvPr id="7783" name="Google Shape;7783;p6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84" name="Google Shape;7784;p6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61"/>
                <p:cNvGrpSpPr/>
                <p:nvPr/>
              </p:nvGrpSpPr>
              <p:grpSpPr>
                <a:xfrm>
                  <a:off x="2908607" y="2103152"/>
                  <a:ext cx="269977" cy="223538"/>
                  <a:chOff x="2908607" y="2103152"/>
                  <a:chExt cx="269977" cy="223538"/>
                </a:xfrm>
              </p:grpSpPr>
              <p:cxnSp>
                <p:nvCxnSpPr>
                  <p:cNvPr id="7786" name="Google Shape;7786;p6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87" name="Google Shape;7787;p6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88" name="Google Shape;7788;p61"/>
              <p:cNvGrpSpPr/>
              <p:nvPr/>
            </p:nvGrpSpPr>
            <p:grpSpPr>
              <a:xfrm>
                <a:off x="2029517" y="1732295"/>
                <a:ext cx="685827" cy="643432"/>
                <a:chOff x="2029517" y="1732295"/>
                <a:chExt cx="685827" cy="643432"/>
              </a:xfrm>
            </p:grpSpPr>
            <p:sp>
              <p:nvSpPr>
                <p:cNvPr id="7789" name="Google Shape;7789;p6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0" name="Google Shape;7790;p61"/>
                <p:cNvGrpSpPr/>
                <p:nvPr/>
              </p:nvGrpSpPr>
              <p:grpSpPr>
                <a:xfrm>
                  <a:off x="2158948" y="1732295"/>
                  <a:ext cx="556396" cy="333108"/>
                  <a:chOff x="2158948" y="1732295"/>
                  <a:chExt cx="556396" cy="333108"/>
                </a:xfrm>
              </p:grpSpPr>
              <p:cxnSp>
                <p:nvCxnSpPr>
                  <p:cNvPr id="7791" name="Google Shape;7791;p6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92" name="Google Shape;7792;p6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1"/>
                <p:cNvGrpSpPr/>
                <p:nvPr/>
              </p:nvGrpSpPr>
              <p:grpSpPr>
                <a:xfrm>
                  <a:off x="2159908" y="2065057"/>
                  <a:ext cx="550884" cy="310670"/>
                  <a:chOff x="2159908" y="2065057"/>
                  <a:chExt cx="550884" cy="310670"/>
                </a:xfrm>
              </p:grpSpPr>
              <p:cxnSp>
                <p:nvCxnSpPr>
                  <p:cNvPr id="7794" name="Google Shape;7794;p6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95" name="Google Shape;7795;p6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96" name="Google Shape;7796;p61"/>
          <p:cNvGrpSpPr/>
          <p:nvPr/>
        </p:nvGrpSpPr>
        <p:grpSpPr>
          <a:xfrm>
            <a:off x="732462" y="1766083"/>
            <a:ext cx="962651" cy="810058"/>
            <a:chOff x="844912" y="1681380"/>
            <a:chExt cx="935611" cy="787305"/>
          </a:xfrm>
        </p:grpSpPr>
        <p:grpSp>
          <p:nvGrpSpPr>
            <p:cNvPr id="7797" name="Google Shape;7797;p61"/>
            <p:cNvGrpSpPr/>
            <p:nvPr/>
          </p:nvGrpSpPr>
          <p:grpSpPr>
            <a:xfrm>
              <a:off x="844912" y="1819635"/>
              <a:ext cx="329836" cy="510016"/>
              <a:chOff x="844912" y="1819635"/>
              <a:chExt cx="329836" cy="510016"/>
            </a:xfrm>
          </p:grpSpPr>
          <p:sp>
            <p:nvSpPr>
              <p:cNvPr id="7798" name="Google Shape;7798;p6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61"/>
            <p:cNvGrpSpPr/>
            <p:nvPr/>
          </p:nvGrpSpPr>
          <p:grpSpPr>
            <a:xfrm>
              <a:off x="1284601" y="2158168"/>
              <a:ext cx="495923" cy="310517"/>
              <a:chOff x="1284601" y="2158168"/>
              <a:chExt cx="495923" cy="310517"/>
            </a:xfrm>
          </p:grpSpPr>
          <p:sp>
            <p:nvSpPr>
              <p:cNvPr id="7805" name="Google Shape;7805;p6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6" name="Google Shape;7806;p61"/>
              <p:cNvGrpSpPr/>
              <p:nvPr/>
            </p:nvGrpSpPr>
            <p:grpSpPr>
              <a:xfrm>
                <a:off x="1507666" y="2158168"/>
                <a:ext cx="272858" cy="310517"/>
                <a:chOff x="1507666" y="2158168"/>
                <a:chExt cx="272858" cy="310517"/>
              </a:xfrm>
            </p:grpSpPr>
            <p:grpSp>
              <p:nvGrpSpPr>
                <p:cNvPr id="7807" name="Google Shape;7807;p61"/>
                <p:cNvGrpSpPr/>
                <p:nvPr/>
              </p:nvGrpSpPr>
              <p:grpSpPr>
                <a:xfrm>
                  <a:off x="1507666" y="2176104"/>
                  <a:ext cx="166395" cy="273149"/>
                  <a:chOff x="1507666" y="2176104"/>
                  <a:chExt cx="166395" cy="273149"/>
                </a:xfrm>
              </p:grpSpPr>
              <p:sp>
                <p:nvSpPr>
                  <p:cNvPr id="7808" name="Google Shape;7808;p6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5" name="Google Shape;7815;p6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7" name="Google Shape;7817;p61"/>
            <p:cNvGrpSpPr/>
            <p:nvPr/>
          </p:nvGrpSpPr>
          <p:grpSpPr>
            <a:xfrm>
              <a:off x="1284601" y="1681380"/>
              <a:ext cx="495923" cy="310517"/>
              <a:chOff x="1284601" y="1681380"/>
              <a:chExt cx="495923" cy="310517"/>
            </a:xfrm>
          </p:grpSpPr>
          <p:sp>
            <p:nvSpPr>
              <p:cNvPr id="7818" name="Google Shape;7818;p6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9" name="Google Shape;7819;p61"/>
              <p:cNvGrpSpPr/>
              <p:nvPr/>
            </p:nvGrpSpPr>
            <p:grpSpPr>
              <a:xfrm>
                <a:off x="1507666" y="1681380"/>
                <a:ext cx="272858" cy="310517"/>
                <a:chOff x="1507666" y="1681380"/>
                <a:chExt cx="272858" cy="310517"/>
              </a:xfrm>
            </p:grpSpPr>
            <p:grpSp>
              <p:nvGrpSpPr>
                <p:cNvPr id="7820" name="Google Shape;7820;p61"/>
                <p:cNvGrpSpPr/>
                <p:nvPr/>
              </p:nvGrpSpPr>
              <p:grpSpPr>
                <a:xfrm>
                  <a:off x="1507666" y="1700120"/>
                  <a:ext cx="166395" cy="272984"/>
                  <a:chOff x="1507666" y="1700120"/>
                  <a:chExt cx="166395" cy="272984"/>
                </a:xfrm>
              </p:grpSpPr>
              <p:sp>
                <p:nvSpPr>
                  <p:cNvPr id="7821" name="Google Shape;7821;p6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8" name="Google Shape;7828;p6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30" name="Google Shape;7830;p61"/>
          <p:cNvGrpSpPr/>
          <p:nvPr/>
        </p:nvGrpSpPr>
        <p:grpSpPr>
          <a:xfrm>
            <a:off x="6841403" y="2533512"/>
            <a:ext cx="1622269" cy="552443"/>
            <a:chOff x="6894650" y="2574740"/>
            <a:chExt cx="1445100" cy="492111"/>
          </a:xfrm>
        </p:grpSpPr>
        <p:sp>
          <p:nvSpPr>
            <p:cNvPr id="7831" name="Google Shape;7831;p6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6" name="Google Shape;7836;p6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37" name="Google Shape;7837;p61"/>
          <p:cNvGrpSpPr/>
          <p:nvPr/>
        </p:nvGrpSpPr>
        <p:grpSpPr>
          <a:xfrm>
            <a:off x="6860946" y="3907768"/>
            <a:ext cx="1583206" cy="475705"/>
            <a:chOff x="6953919" y="3907920"/>
            <a:chExt cx="1377300" cy="475705"/>
          </a:xfrm>
        </p:grpSpPr>
        <p:cxnSp>
          <p:nvCxnSpPr>
            <p:cNvPr id="7838" name="Google Shape;7838;p6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39" name="Google Shape;7839;p6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40" name="Google Shape;7840;p6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41" name="Google Shape;7841;p6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42" name="Google Shape;7842;p6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43" name="Google Shape;7843;p61"/>
          <p:cNvGrpSpPr/>
          <p:nvPr/>
        </p:nvGrpSpPr>
        <p:grpSpPr>
          <a:xfrm>
            <a:off x="2364534" y="2668913"/>
            <a:ext cx="836286" cy="824529"/>
            <a:chOff x="2389399" y="2595741"/>
            <a:chExt cx="812796" cy="801369"/>
          </a:xfrm>
        </p:grpSpPr>
        <p:grpSp>
          <p:nvGrpSpPr>
            <p:cNvPr id="7844" name="Google Shape;7844;p61"/>
            <p:cNvGrpSpPr/>
            <p:nvPr/>
          </p:nvGrpSpPr>
          <p:grpSpPr>
            <a:xfrm>
              <a:off x="2492145" y="2881565"/>
              <a:ext cx="607300" cy="229751"/>
              <a:chOff x="2492145" y="2881565"/>
              <a:chExt cx="607300" cy="229751"/>
            </a:xfrm>
          </p:grpSpPr>
          <p:sp>
            <p:nvSpPr>
              <p:cNvPr id="7845" name="Google Shape;7845;p6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61"/>
            <p:cNvGrpSpPr/>
            <p:nvPr/>
          </p:nvGrpSpPr>
          <p:grpSpPr>
            <a:xfrm>
              <a:off x="2389399" y="2595741"/>
              <a:ext cx="812796" cy="296825"/>
              <a:chOff x="2389399" y="2595741"/>
              <a:chExt cx="812796" cy="296825"/>
            </a:xfrm>
          </p:grpSpPr>
          <p:grpSp>
            <p:nvGrpSpPr>
              <p:cNvPr id="7849" name="Google Shape;7849;p61"/>
              <p:cNvGrpSpPr/>
              <p:nvPr/>
            </p:nvGrpSpPr>
            <p:grpSpPr>
              <a:xfrm>
                <a:off x="2389399" y="2595741"/>
                <a:ext cx="363638" cy="296825"/>
                <a:chOff x="2389399" y="2595741"/>
                <a:chExt cx="363638" cy="296825"/>
              </a:xfrm>
            </p:grpSpPr>
            <p:grpSp>
              <p:nvGrpSpPr>
                <p:cNvPr id="7850" name="Google Shape;7850;p61"/>
                <p:cNvGrpSpPr/>
                <p:nvPr/>
              </p:nvGrpSpPr>
              <p:grpSpPr>
                <a:xfrm>
                  <a:off x="2493852" y="2794333"/>
                  <a:ext cx="259185" cy="98232"/>
                  <a:chOff x="2493852" y="2794333"/>
                  <a:chExt cx="259185" cy="98232"/>
                </a:xfrm>
              </p:grpSpPr>
              <p:sp>
                <p:nvSpPr>
                  <p:cNvPr id="7851" name="Google Shape;7851;p6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61"/>
                <p:cNvGrpSpPr/>
                <p:nvPr/>
              </p:nvGrpSpPr>
              <p:grpSpPr>
                <a:xfrm>
                  <a:off x="2389399" y="2595741"/>
                  <a:ext cx="224343" cy="182054"/>
                  <a:chOff x="2389399" y="2595741"/>
                  <a:chExt cx="224343" cy="182054"/>
                </a:xfrm>
              </p:grpSpPr>
              <p:sp>
                <p:nvSpPr>
                  <p:cNvPr id="7855" name="Google Shape;7855;p6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7" name="Google Shape;7857;p61"/>
              <p:cNvGrpSpPr/>
              <p:nvPr/>
            </p:nvGrpSpPr>
            <p:grpSpPr>
              <a:xfrm>
                <a:off x="2683630" y="2595741"/>
                <a:ext cx="224334" cy="296825"/>
                <a:chOff x="2683630" y="2595741"/>
                <a:chExt cx="224334" cy="296825"/>
              </a:xfrm>
            </p:grpSpPr>
            <p:grpSp>
              <p:nvGrpSpPr>
                <p:cNvPr id="7858" name="Google Shape;7858;p61"/>
                <p:cNvGrpSpPr/>
                <p:nvPr/>
              </p:nvGrpSpPr>
              <p:grpSpPr>
                <a:xfrm>
                  <a:off x="2788083" y="2794333"/>
                  <a:ext cx="15356" cy="98232"/>
                  <a:chOff x="2788083" y="2794333"/>
                  <a:chExt cx="15356" cy="98232"/>
                </a:xfrm>
              </p:grpSpPr>
              <p:sp>
                <p:nvSpPr>
                  <p:cNvPr id="7859" name="Google Shape;7859;p6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61"/>
                <p:cNvGrpSpPr/>
                <p:nvPr/>
              </p:nvGrpSpPr>
              <p:grpSpPr>
                <a:xfrm>
                  <a:off x="2683630" y="2595741"/>
                  <a:ext cx="224334" cy="182054"/>
                  <a:chOff x="2683630" y="2595741"/>
                  <a:chExt cx="224334" cy="182054"/>
                </a:xfrm>
              </p:grpSpPr>
              <p:sp>
                <p:nvSpPr>
                  <p:cNvPr id="7863" name="Google Shape;7863;p6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5" name="Google Shape;7865;p61"/>
              <p:cNvGrpSpPr/>
              <p:nvPr/>
            </p:nvGrpSpPr>
            <p:grpSpPr>
              <a:xfrm>
                <a:off x="2838475" y="2595741"/>
                <a:ext cx="363719" cy="296825"/>
                <a:chOff x="2838475" y="2595741"/>
                <a:chExt cx="363719" cy="296825"/>
              </a:xfrm>
            </p:grpSpPr>
            <p:grpSp>
              <p:nvGrpSpPr>
                <p:cNvPr id="7866" name="Google Shape;7866;p61"/>
                <p:cNvGrpSpPr/>
                <p:nvPr/>
              </p:nvGrpSpPr>
              <p:grpSpPr>
                <a:xfrm>
                  <a:off x="2838475" y="2794333"/>
                  <a:ext cx="259185" cy="98232"/>
                  <a:chOff x="2838475" y="2794333"/>
                  <a:chExt cx="259185" cy="98232"/>
                </a:xfrm>
              </p:grpSpPr>
              <p:sp>
                <p:nvSpPr>
                  <p:cNvPr id="7867" name="Google Shape;7867;p6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61"/>
                <p:cNvGrpSpPr/>
                <p:nvPr/>
              </p:nvGrpSpPr>
              <p:grpSpPr>
                <a:xfrm>
                  <a:off x="2977852" y="2595741"/>
                  <a:ext cx="224343" cy="182054"/>
                  <a:chOff x="2977852" y="2595741"/>
                  <a:chExt cx="224343" cy="182054"/>
                </a:xfrm>
              </p:grpSpPr>
              <p:sp>
                <p:nvSpPr>
                  <p:cNvPr id="7871" name="Google Shape;7871;p6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73" name="Google Shape;7873;p61"/>
            <p:cNvGrpSpPr/>
            <p:nvPr/>
          </p:nvGrpSpPr>
          <p:grpSpPr>
            <a:xfrm>
              <a:off x="2389399" y="3100241"/>
              <a:ext cx="812796" cy="296869"/>
              <a:chOff x="2389399" y="3100241"/>
              <a:chExt cx="812796" cy="296869"/>
            </a:xfrm>
          </p:grpSpPr>
          <p:grpSp>
            <p:nvGrpSpPr>
              <p:cNvPr id="7874" name="Google Shape;7874;p61"/>
              <p:cNvGrpSpPr/>
              <p:nvPr/>
            </p:nvGrpSpPr>
            <p:grpSpPr>
              <a:xfrm>
                <a:off x="2683630" y="3100241"/>
                <a:ext cx="224334" cy="296869"/>
                <a:chOff x="2683630" y="3100241"/>
                <a:chExt cx="224334" cy="296869"/>
              </a:xfrm>
            </p:grpSpPr>
            <p:grpSp>
              <p:nvGrpSpPr>
                <p:cNvPr id="7875" name="Google Shape;7875;p61"/>
                <p:cNvGrpSpPr/>
                <p:nvPr/>
              </p:nvGrpSpPr>
              <p:grpSpPr>
                <a:xfrm>
                  <a:off x="2788083" y="3100241"/>
                  <a:ext cx="15356" cy="98237"/>
                  <a:chOff x="2788083" y="3100241"/>
                  <a:chExt cx="15356" cy="98237"/>
                </a:xfrm>
              </p:grpSpPr>
              <p:sp>
                <p:nvSpPr>
                  <p:cNvPr id="7876" name="Google Shape;7876;p6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61"/>
                <p:cNvGrpSpPr/>
                <p:nvPr/>
              </p:nvGrpSpPr>
              <p:grpSpPr>
                <a:xfrm>
                  <a:off x="2683630" y="3215065"/>
                  <a:ext cx="224334" cy="182045"/>
                  <a:chOff x="2683630" y="3215065"/>
                  <a:chExt cx="224334" cy="182045"/>
                </a:xfrm>
              </p:grpSpPr>
              <p:sp>
                <p:nvSpPr>
                  <p:cNvPr id="7880" name="Google Shape;7880;p6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82" name="Google Shape;7882;p61"/>
              <p:cNvGrpSpPr/>
              <p:nvPr/>
            </p:nvGrpSpPr>
            <p:grpSpPr>
              <a:xfrm>
                <a:off x="2389399" y="3100241"/>
                <a:ext cx="363638" cy="296869"/>
                <a:chOff x="2389399" y="3100241"/>
                <a:chExt cx="363638" cy="296869"/>
              </a:xfrm>
            </p:grpSpPr>
            <p:grpSp>
              <p:nvGrpSpPr>
                <p:cNvPr id="7883" name="Google Shape;7883;p61"/>
                <p:cNvGrpSpPr/>
                <p:nvPr/>
              </p:nvGrpSpPr>
              <p:grpSpPr>
                <a:xfrm>
                  <a:off x="2493852" y="3100241"/>
                  <a:ext cx="259185" cy="98237"/>
                  <a:chOff x="2493852" y="3100241"/>
                  <a:chExt cx="259185" cy="98237"/>
                </a:xfrm>
              </p:grpSpPr>
              <p:sp>
                <p:nvSpPr>
                  <p:cNvPr id="7884" name="Google Shape;7884;p6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7" name="Google Shape;7887;p61"/>
                <p:cNvGrpSpPr/>
                <p:nvPr/>
              </p:nvGrpSpPr>
              <p:grpSpPr>
                <a:xfrm>
                  <a:off x="2389399" y="3215065"/>
                  <a:ext cx="224343" cy="182045"/>
                  <a:chOff x="2389399" y="3215065"/>
                  <a:chExt cx="224343" cy="182045"/>
                </a:xfrm>
              </p:grpSpPr>
              <p:sp>
                <p:nvSpPr>
                  <p:cNvPr id="7888" name="Google Shape;7888;p6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0" name="Google Shape;7890;p61"/>
              <p:cNvGrpSpPr/>
              <p:nvPr/>
            </p:nvGrpSpPr>
            <p:grpSpPr>
              <a:xfrm>
                <a:off x="2838475" y="3100241"/>
                <a:ext cx="363719" cy="296869"/>
                <a:chOff x="2838475" y="3100241"/>
                <a:chExt cx="363719" cy="296869"/>
              </a:xfrm>
            </p:grpSpPr>
            <p:grpSp>
              <p:nvGrpSpPr>
                <p:cNvPr id="7891" name="Google Shape;7891;p61"/>
                <p:cNvGrpSpPr/>
                <p:nvPr/>
              </p:nvGrpSpPr>
              <p:grpSpPr>
                <a:xfrm>
                  <a:off x="2838475" y="3100241"/>
                  <a:ext cx="259185" cy="98237"/>
                  <a:chOff x="2838475" y="3100241"/>
                  <a:chExt cx="259185" cy="98237"/>
                </a:xfrm>
              </p:grpSpPr>
              <p:sp>
                <p:nvSpPr>
                  <p:cNvPr id="7892" name="Google Shape;7892;p6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61"/>
                <p:cNvGrpSpPr/>
                <p:nvPr/>
              </p:nvGrpSpPr>
              <p:grpSpPr>
                <a:xfrm>
                  <a:off x="2977852" y="3215065"/>
                  <a:ext cx="224343" cy="182045"/>
                  <a:chOff x="2977852" y="3215065"/>
                  <a:chExt cx="224343" cy="182045"/>
                </a:xfrm>
              </p:grpSpPr>
              <p:sp>
                <p:nvSpPr>
                  <p:cNvPr id="7896" name="Google Shape;7896;p6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901"/>
        <p:cNvGrpSpPr/>
        <p:nvPr/>
      </p:nvGrpSpPr>
      <p:grpSpPr>
        <a:xfrm>
          <a:off x="0" y="0"/>
          <a:ext cx="0" cy="0"/>
          <a:chOff x="0" y="0"/>
          <a:chExt cx="0" cy="0"/>
        </a:xfrm>
      </p:grpSpPr>
      <p:grpSp>
        <p:nvGrpSpPr>
          <p:cNvPr id="7902" name="Google Shape;7902;p62"/>
          <p:cNvGrpSpPr/>
          <p:nvPr/>
        </p:nvGrpSpPr>
        <p:grpSpPr>
          <a:xfrm>
            <a:off x="718875" y="3363288"/>
            <a:ext cx="2390414" cy="1024800"/>
            <a:chOff x="728925" y="3296613"/>
            <a:chExt cx="2390414" cy="1024800"/>
          </a:xfrm>
        </p:grpSpPr>
        <p:grpSp>
          <p:nvGrpSpPr>
            <p:cNvPr id="7903" name="Google Shape;7903;p62"/>
            <p:cNvGrpSpPr/>
            <p:nvPr/>
          </p:nvGrpSpPr>
          <p:grpSpPr>
            <a:xfrm>
              <a:off x="728925" y="3619800"/>
              <a:ext cx="2390414" cy="500893"/>
              <a:chOff x="728925" y="3619800"/>
              <a:chExt cx="2390414" cy="500893"/>
            </a:xfrm>
          </p:grpSpPr>
          <p:sp>
            <p:nvSpPr>
              <p:cNvPr id="7904" name="Google Shape;7904;p6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05" name="Google Shape;7905;p6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06" name="Google Shape;7906;p62"/>
            <p:cNvGrpSpPr/>
            <p:nvPr/>
          </p:nvGrpSpPr>
          <p:grpSpPr>
            <a:xfrm>
              <a:off x="1348050" y="3296613"/>
              <a:ext cx="1706152" cy="1024800"/>
              <a:chOff x="1348050" y="3296613"/>
              <a:chExt cx="1706152" cy="1024800"/>
            </a:xfrm>
          </p:grpSpPr>
          <p:sp>
            <p:nvSpPr>
              <p:cNvPr id="7907" name="Google Shape;7907;p6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08" name="Google Shape;7908;p6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09" name="Google Shape;7909;p6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10" name="Google Shape;7910;p6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11" name="Google Shape;7911;p6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12" name="Google Shape;7912;p62"/>
            <p:cNvGrpSpPr/>
            <p:nvPr/>
          </p:nvGrpSpPr>
          <p:grpSpPr>
            <a:xfrm>
              <a:off x="1455707" y="3654858"/>
              <a:ext cx="1491150" cy="417657"/>
              <a:chOff x="1455707" y="3654858"/>
              <a:chExt cx="1491150" cy="417657"/>
            </a:xfrm>
          </p:grpSpPr>
          <p:sp>
            <p:nvSpPr>
              <p:cNvPr id="7913" name="Google Shape;7913;p6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33" name="Google Shape;7933;p62"/>
          <p:cNvGraphicFramePr/>
          <p:nvPr/>
        </p:nvGraphicFramePr>
        <p:xfrm>
          <a:off x="5954575" y="2361200"/>
          <a:ext cx="3000000" cy="3000000"/>
        </p:xfrm>
        <a:graphic>
          <a:graphicData uri="http://schemas.openxmlformats.org/drawingml/2006/table">
            <a:tbl>
              <a:tblPr>
                <a:noFill/>
                <a:tableStyleId>{86C658AE-3405-4681-BD1F-80C016F9BD0C}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34" name="Google Shape;7934;p62"/>
          <p:cNvGrpSpPr/>
          <p:nvPr/>
        </p:nvGrpSpPr>
        <p:grpSpPr>
          <a:xfrm>
            <a:off x="727251" y="1188964"/>
            <a:ext cx="2396505" cy="976502"/>
            <a:chOff x="749309" y="1112739"/>
            <a:chExt cx="2371603" cy="976502"/>
          </a:xfrm>
        </p:grpSpPr>
        <p:grpSp>
          <p:nvGrpSpPr>
            <p:cNvPr id="7935" name="Google Shape;7935;p62"/>
            <p:cNvGrpSpPr/>
            <p:nvPr/>
          </p:nvGrpSpPr>
          <p:grpSpPr>
            <a:xfrm>
              <a:off x="1092126" y="1112739"/>
              <a:ext cx="2028786" cy="975464"/>
              <a:chOff x="1092126" y="1112739"/>
              <a:chExt cx="2028786" cy="975464"/>
            </a:xfrm>
          </p:grpSpPr>
          <p:sp>
            <p:nvSpPr>
              <p:cNvPr id="7936" name="Google Shape;7936;p6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62"/>
            <p:cNvGrpSpPr/>
            <p:nvPr/>
          </p:nvGrpSpPr>
          <p:grpSpPr>
            <a:xfrm>
              <a:off x="749309" y="1112739"/>
              <a:ext cx="314700" cy="975464"/>
              <a:chOff x="749309" y="1112739"/>
              <a:chExt cx="314700" cy="975464"/>
            </a:xfrm>
          </p:grpSpPr>
          <p:sp>
            <p:nvSpPr>
              <p:cNvPr id="7961" name="Google Shape;7961;p6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5" name="Google Shape;7965;p6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69" name="Google Shape;7969;p62"/>
          <p:cNvGraphicFramePr/>
          <p:nvPr/>
        </p:nvGraphicFramePr>
        <p:xfrm>
          <a:off x="5954600" y="1188950"/>
          <a:ext cx="3000000" cy="3000000"/>
        </p:xfrm>
        <a:graphic>
          <a:graphicData uri="http://schemas.openxmlformats.org/drawingml/2006/table">
            <a:tbl>
              <a:tblPr>
                <a:noFill/>
                <a:tableStyleId>{86C658AE-3405-4681-BD1F-80C016F9BD0C}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70" name="Google Shape;7970;p62"/>
          <p:cNvGraphicFramePr/>
          <p:nvPr/>
        </p:nvGraphicFramePr>
        <p:xfrm>
          <a:off x="3375463" y="2361200"/>
          <a:ext cx="3000000" cy="3000000"/>
        </p:xfrm>
        <a:graphic>
          <a:graphicData uri="http://schemas.openxmlformats.org/drawingml/2006/table">
            <a:tbl>
              <a:tblPr>
                <a:noFill/>
                <a:tableStyleId>{86C658AE-3405-4681-BD1F-80C016F9BD0C}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71" name="Google Shape;7971;p62"/>
          <p:cNvGrpSpPr/>
          <p:nvPr/>
        </p:nvGrpSpPr>
        <p:grpSpPr>
          <a:xfrm>
            <a:off x="3377449" y="3352160"/>
            <a:ext cx="2363377" cy="1047062"/>
            <a:chOff x="3358399" y="3285485"/>
            <a:chExt cx="2363377" cy="1047062"/>
          </a:xfrm>
        </p:grpSpPr>
        <p:grpSp>
          <p:nvGrpSpPr>
            <p:cNvPr id="7972" name="Google Shape;7972;p62"/>
            <p:cNvGrpSpPr/>
            <p:nvPr/>
          </p:nvGrpSpPr>
          <p:grpSpPr>
            <a:xfrm>
              <a:off x="3358412" y="3285485"/>
              <a:ext cx="2363244" cy="139500"/>
              <a:chOff x="3358412" y="3285485"/>
              <a:chExt cx="2363244" cy="139500"/>
            </a:xfrm>
          </p:grpSpPr>
          <p:sp>
            <p:nvSpPr>
              <p:cNvPr id="7973" name="Google Shape;7973;p6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62"/>
            <p:cNvGrpSpPr/>
            <p:nvPr/>
          </p:nvGrpSpPr>
          <p:grpSpPr>
            <a:xfrm>
              <a:off x="3358412" y="3466996"/>
              <a:ext cx="2363244" cy="139500"/>
              <a:chOff x="3358412" y="3466996"/>
              <a:chExt cx="2363244" cy="139500"/>
            </a:xfrm>
          </p:grpSpPr>
          <p:sp>
            <p:nvSpPr>
              <p:cNvPr id="7979" name="Google Shape;7979;p6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62"/>
            <p:cNvGrpSpPr/>
            <p:nvPr/>
          </p:nvGrpSpPr>
          <p:grpSpPr>
            <a:xfrm>
              <a:off x="3358412" y="3648507"/>
              <a:ext cx="2363244" cy="139500"/>
              <a:chOff x="3358412" y="3648507"/>
              <a:chExt cx="2363244" cy="139500"/>
            </a:xfrm>
          </p:grpSpPr>
          <p:sp>
            <p:nvSpPr>
              <p:cNvPr id="7985" name="Google Shape;7985;p6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62"/>
            <p:cNvGrpSpPr/>
            <p:nvPr/>
          </p:nvGrpSpPr>
          <p:grpSpPr>
            <a:xfrm>
              <a:off x="3358412" y="3830018"/>
              <a:ext cx="2363244" cy="139500"/>
              <a:chOff x="3358412" y="3830018"/>
              <a:chExt cx="2363244" cy="139500"/>
            </a:xfrm>
          </p:grpSpPr>
          <p:sp>
            <p:nvSpPr>
              <p:cNvPr id="7991" name="Google Shape;7991;p6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62"/>
            <p:cNvGrpSpPr/>
            <p:nvPr/>
          </p:nvGrpSpPr>
          <p:grpSpPr>
            <a:xfrm>
              <a:off x="3358399" y="4011514"/>
              <a:ext cx="2363377" cy="139537"/>
              <a:chOff x="3294800" y="4134603"/>
              <a:chExt cx="2638876" cy="152400"/>
            </a:xfrm>
          </p:grpSpPr>
          <p:sp>
            <p:nvSpPr>
              <p:cNvPr id="7997" name="Google Shape;7997;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62"/>
            <p:cNvGrpSpPr/>
            <p:nvPr/>
          </p:nvGrpSpPr>
          <p:grpSpPr>
            <a:xfrm>
              <a:off x="3358399" y="4193010"/>
              <a:ext cx="2363377" cy="139537"/>
              <a:chOff x="3294800" y="4134603"/>
              <a:chExt cx="2638876" cy="152400"/>
            </a:xfrm>
          </p:grpSpPr>
          <p:sp>
            <p:nvSpPr>
              <p:cNvPr id="8003" name="Google Shape;8003;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008" name="Google Shape;8008;p62"/>
          <p:cNvGraphicFramePr/>
          <p:nvPr/>
        </p:nvGraphicFramePr>
        <p:xfrm>
          <a:off x="728250" y="2361200"/>
          <a:ext cx="3000000" cy="3000000"/>
        </p:xfrm>
        <a:graphic>
          <a:graphicData uri="http://schemas.openxmlformats.org/drawingml/2006/table">
            <a:tbl>
              <a:tblPr>
                <a:noFill/>
                <a:tableStyleId>{86C658AE-3405-4681-BD1F-80C016F9BD0C}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09" name="Google Shape;8009;p62"/>
          <p:cNvGrpSpPr/>
          <p:nvPr/>
        </p:nvGrpSpPr>
        <p:grpSpPr>
          <a:xfrm>
            <a:off x="4177919" y="2765014"/>
            <a:ext cx="1302095" cy="60959"/>
            <a:chOff x="3558802" y="4011427"/>
            <a:chExt cx="1866000" cy="111300"/>
          </a:xfrm>
        </p:grpSpPr>
        <p:sp>
          <p:nvSpPr>
            <p:cNvPr id="8010" name="Google Shape;8010;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62"/>
          <p:cNvGrpSpPr/>
          <p:nvPr/>
        </p:nvGrpSpPr>
        <p:grpSpPr>
          <a:xfrm>
            <a:off x="4723407" y="3047174"/>
            <a:ext cx="914340" cy="60959"/>
            <a:chOff x="3558802" y="4011427"/>
            <a:chExt cx="1866000" cy="111300"/>
          </a:xfrm>
        </p:grpSpPr>
        <p:sp>
          <p:nvSpPr>
            <p:cNvPr id="8013" name="Google Shape;8013;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62"/>
          <p:cNvGrpSpPr/>
          <p:nvPr/>
        </p:nvGrpSpPr>
        <p:grpSpPr>
          <a:xfrm>
            <a:off x="5926924" y="3381697"/>
            <a:ext cx="2519825" cy="1001454"/>
            <a:chOff x="1906114" y="789980"/>
            <a:chExt cx="1487676" cy="606868"/>
          </a:xfrm>
        </p:grpSpPr>
        <p:cxnSp>
          <p:nvCxnSpPr>
            <p:cNvPr id="8016" name="Google Shape;8016;p6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17" name="Google Shape;8017;p6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18" name="Google Shape;8018;p6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019" name="Google Shape;8019;p6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020" name="Google Shape;8020;p6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021" name="Google Shape;8021;p6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022" name="Google Shape;8022;p6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023" name="Google Shape;8023;p6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030" name="Google Shape;8030;p6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031" name="Google Shape;8031;p6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032" name="Google Shape;8032;p6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62"/>
          <p:cNvGrpSpPr/>
          <p:nvPr/>
        </p:nvGrpSpPr>
        <p:grpSpPr>
          <a:xfrm>
            <a:off x="3372612" y="1159008"/>
            <a:ext cx="2363393" cy="1005865"/>
            <a:chOff x="3292400" y="1193188"/>
            <a:chExt cx="2615240" cy="1131075"/>
          </a:xfrm>
        </p:grpSpPr>
        <p:sp>
          <p:nvSpPr>
            <p:cNvPr id="8034" name="Google Shape;8034;p6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5" name="Google Shape;8035;p6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6" name="Google Shape;8036;p6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037" name="Google Shape;8037;p6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038" name="Google Shape;8038;p6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039" name="Google Shape;8039;p6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040" name="Google Shape;8040;p6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041" name="Google Shape;8041;p6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042" name="Google Shape;8042;p6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043" name="Google Shape;8043;p6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044" name="Google Shape;8044;p6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045" name="Google Shape;8045;p6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046" name="Google Shape;8046;p6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047" name="Google Shape;8047;p6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048" name="Google Shape;8048;p62"/>
            <p:cNvGrpSpPr/>
            <p:nvPr/>
          </p:nvGrpSpPr>
          <p:grpSpPr>
            <a:xfrm>
              <a:off x="3748438" y="1378608"/>
              <a:ext cx="2159202" cy="903971"/>
              <a:chOff x="1683525" y="2179850"/>
              <a:chExt cx="4519050" cy="2134525"/>
            </a:xfrm>
          </p:grpSpPr>
          <p:sp>
            <p:nvSpPr>
              <p:cNvPr id="8049" name="Google Shape;8049;p6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0" name="Google Shape;8050;p6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1" name="Google Shape;8051;p6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2" name="Google Shape;8052;p6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3" name="Google Shape;8053;p6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4" name="Google Shape;8054;p6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5" name="Google Shape;8055;p6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6" name="Google Shape;8056;p6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7" name="Google Shape;8057;p6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8" name="Google Shape;8058;p6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59" name="Google Shape;8059;p6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60" name="Google Shape;8060;p6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9"/>
        <p:cNvGrpSpPr/>
        <p:nvPr/>
      </p:nvGrpSpPr>
      <p:grpSpPr>
        <a:xfrm>
          <a:off x="0" y="0"/>
          <a:ext cx="0" cy="0"/>
          <a:chOff x="0" y="0"/>
          <a:chExt cx="0" cy="0"/>
        </a:xfrm>
      </p:grpSpPr>
      <p:sp>
        <p:nvSpPr>
          <p:cNvPr id="210" name="Google Shape;210;p32"/>
          <p:cNvSpPr txBox="1">
            <a:spLocks noGrp="1"/>
          </p:cNvSpPr>
          <p:nvPr>
            <p:ph type="title" idx="2"/>
          </p:nvPr>
        </p:nvSpPr>
        <p:spPr>
          <a:xfrm>
            <a:off x="3778200" y="1403800"/>
            <a:ext cx="1587600" cy="100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pic>
        <p:nvPicPr>
          <p:cNvPr id="211" name="Google Shape;211;p32"/>
          <p:cNvPicPr preferRelativeResize="0"/>
          <p:nvPr/>
        </p:nvPicPr>
        <p:blipFill>
          <a:blip r:embed="rId3">
            <a:alphaModFix amt="86000"/>
          </a:blip>
          <a:stretch>
            <a:fillRect/>
          </a:stretch>
        </p:blipFill>
        <p:spPr>
          <a:xfrm rot="1344117">
            <a:off x="3823925" y="1324475"/>
            <a:ext cx="1496149" cy="1160650"/>
          </a:xfrm>
          <a:prstGeom prst="rect">
            <a:avLst/>
          </a:prstGeom>
          <a:noFill/>
          <a:ln>
            <a:noFill/>
          </a:ln>
        </p:spPr>
      </p:pic>
      <p:pic>
        <p:nvPicPr>
          <p:cNvPr id="212" name="Google Shape;212;p32"/>
          <p:cNvPicPr preferRelativeResize="0"/>
          <p:nvPr/>
        </p:nvPicPr>
        <p:blipFill rotWithShape="1">
          <a:blip r:embed="rId4">
            <a:alphaModFix/>
          </a:blip>
          <a:srcRect t="16970" r="8892" b="21025"/>
          <a:stretch/>
        </p:blipFill>
        <p:spPr>
          <a:xfrm rot="10800000">
            <a:off x="833700" y="1225600"/>
            <a:ext cx="2036850" cy="810276"/>
          </a:xfrm>
          <a:prstGeom prst="rect">
            <a:avLst/>
          </a:prstGeom>
          <a:noFill/>
          <a:ln>
            <a:noFill/>
          </a:ln>
        </p:spPr>
      </p:pic>
      <p:pic>
        <p:nvPicPr>
          <p:cNvPr id="213" name="Google Shape;213;p32"/>
          <p:cNvPicPr preferRelativeResize="0"/>
          <p:nvPr/>
        </p:nvPicPr>
        <p:blipFill rotWithShape="1">
          <a:blip r:embed="rId5">
            <a:alphaModFix/>
          </a:blip>
          <a:srcRect t="16734" r="8892" b="18300"/>
          <a:stretch/>
        </p:blipFill>
        <p:spPr>
          <a:xfrm rot="10800000">
            <a:off x="833700" y="1737957"/>
            <a:ext cx="2036850" cy="846042"/>
          </a:xfrm>
          <a:prstGeom prst="rect">
            <a:avLst/>
          </a:prstGeom>
          <a:noFill/>
          <a:ln>
            <a:noFill/>
          </a:ln>
        </p:spPr>
      </p:pic>
      <p:sp>
        <p:nvSpPr>
          <p:cNvPr id="214" name="Google Shape;214;p32"/>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OVERVIEW</a:t>
            </a:r>
            <a:endParaRPr/>
          </a:p>
        </p:txBody>
      </p:sp>
      <p:sp>
        <p:nvSpPr>
          <p:cNvPr id="215" name="Google Shape;215;p32"/>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You can enter a subtitle here if you need it</a:t>
            </a:r>
            <a:endParaRPr/>
          </a:p>
          <a:p>
            <a:pPr marL="0" lvl="0" indent="0" algn="ctr"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064"/>
        <p:cNvGrpSpPr/>
        <p:nvPr/>
      </p:nvGrpSpPr>
      <p:grpSpPr>
        <a:xfrm>
          <a:off x="0" y="0"/>
          <a:ext cx="0" cy="0"/>
          <a:chOff x="0" y="0"/>
          <a:chExt cx="0" cy="0"/>
        </a:xfrm>
      </p:grpSpPr>
      <p:grpSp>
        <p:nvGrpSpPr>
          <p:cNvPr id="8065" name="Google Shape;8065;p63"/>
          <p:cNvGrpSpPr/>
          <p:nvPr/>
        </p:nvGrpSpPr>
        <p:grpSpPr>
          <a:xfrm>
            <a:off x="4814684" y="1191441"/>
            <a:ext cx="745431" cy="718863"/>
            <a:chOff x="4249973" y="1201875"/>
            <a:chExt cx="1958568" cy="1888762"/>
          </a:xfrm>
        </p:grpSpPr>
        <p:sp>
          <p:nvSpPr>
            <p:cNvPr id="8066" name="Google Shape;8066;p6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7" name="Google Shape;8067;p63"/>
            <p:cNvGrpSpPr/>
            <p:nvPr/>
          </p:nvGrpSpPr>
          <p:grpSpPr>
            <a:xfrm>
              <a:off x="5853086" y="1789142"/>
              <a:ext cx="355454" cy="1048099"/>
              <a:chOff x="5576108" y="2016725"/>
              <a:chExt cx="565200" cy="1666560"/>
            </a:xfrm>
          </p:grpSpPr>
          <p:sp>
            <p:nvSpPr>
              <p:cNvPr id="8068" name="Google Shape;8068;p6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69" name="Google Shape;8069;p6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0" name="Google Shape;8070;p63"/>
            <p:cNvGrpSpPr/>
            <p:nvPr/>
          </p:nvGrpSpPr>
          <p:grpSpPr>
            <a:xfrm>
              <a:off x="4869455" y="2691676"/>
              <a:ext cx="1013897" cy="398961"/>
              <a:chOff x="4012057" y="3451825"/>
              <a:chExt cx="1612175" cy="634379"/>
            </a:xfrm>
          </p:grpSpPr>
          <p:sp>
            <p:nvSpPr>
              <p:cNvPr id="8071" name="Google Shape;8071;p6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72" name="Google Shape;8072;p6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63"/>
            <p:cNvGrpSpPr/>
            <p:nvPr/>
          </p:nvGrpSpPr>
          <p:grpSpPr>
            <a:xfrm>
              <a:off x="4276937" y="2155961"/>
              <a:ext cx="651965" cy="891358"/>
              <a:chOff x="3069908" y="2599997"/>
              <a:chExt cx="1036675" cy="1417328"/>
            </a:xfrm>
          </p:grpSpPr>
          <p:sp>
            <p:nvSpPr>
              <p:cNvPr id="8074" name="Google Shape;8074;p6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75" name="Google Shape;8075;p6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63"/>
            <p:cNvGrpSpPr/>
            <p:nvPr/>
          </p:nvGrpSpPr>
          <p:grpSpPr>
            <a:xfrm>
              <a:off x="5054918" y="1201875"/>
              <a:ext cx="999548" cy="602711"/>
              <a:chOff x="4306958" y="1082925"/>
              <a:chExt cx="1589359" cy="958358"/>
            </a:xfrm>
          </p:grpSpPr>
          <p:sp>
            <p:nvSpPr>
              <p:cNvPr id="8077" name="Google Shape;8077;p6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78" name="Google Shape;8078;p6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63"/>
            <p:cNvGrpSpPr/>
            <p:nvPr/>
          </p:nvGrpSpPr>
          <p:grpSpPr>
            <a:xfrm>
              <a:off x="4249973" y="1303451"/>
              <a:ext cx="799317" cy="841334"/>
              <a:chOff x="3027033" y="1244439"/>
              <a:chExt cx="1270977" cy="1337786"/>
            </a:xfrm>
          </p:grpSpPr>
          <p:sp>
            <p:nvSpPr>
              <p:cNvPr id="8080" name="Google Shape;8080;p6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81" name="Google Shape;8081;p6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2" name="Google Shape;8082;p63"/>
          <p:cNvGrpSpPr/>
          <p:nvPr/>
        </p:nvGrpSpPr>
        <p:grpSpPr>
          <a:xfrm>
            <a:off x="731057" y="2069890"/>
            <a:ext cx="761767" cy="729896"/>
            <a:chOff x="2657744" y="2337745"/>
            <a:chExt cx="832987" cy="798137"/>
          </a:xfrm>
        </p:grpSpPr>
        <p:sp>
          <p:nvSpPr>
            <p:cNvPr id="8083" name="Google Shape;8083;p6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63"/>
          <p:cNvGrpSpPr/>
          <p:nvPr/>
        </p:nvGrpSpPr>
        <p:grpSpPr>
          <a:xfrm>
            <a:off x="3242022" y="2073097"/>
            <a:ext cx="685569" cy="723586"/>
            <a:chOff x="3398134" y="2057755"/>
            <a:chExt cx="704087" cy="743130"/>
          </a:xfrm>
        </p:grpSpPr>
        <p:grpSp>
          <p:nvGrpSpPr>
            <p:cNvPr id="8090" name="Google Shape;8090;p63"/>
            <p:cNvGrpSpPr/>
            <p:nvPr/>
          </p:nvGrpSpPr>
          <p:grpSpPr>
            <a:xfrm>
              <a:off x="3398134" y="2290183"/>
              <a:ext cx="315300" cy="219900"/>
              <a:chOff x="3398134" y="2290183"/>
              <a:chExt cx="315300" cy="219900"/>
            </a:xfrm>
          </p:grpSpPr>
          <p:sp>
            <p:nvSpPr>
              <p:cNvPr id="8091" name="Google Shape;8091;p6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92" name="Google Shape;8092;p63"/>
              <p:cNvCxnSpPr>
                <a:stCxn id="8091"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93" name="Google Shape;8093;p63"/>
            <p:cNvGrpSpPr/>
            <p:nvPr/>
          </p:nvGrpSpPr>
          <p:grpSpPr>
            <a:xfrm>
              <a:off x="3547823" y="2467358"/>
              <a:ext cx="219900" cy="333527"/>
              <a:chOff x="3547823" y="2467358"/>
              <a:chExt cx="219900" cy="333527"/>
            </a:xfrm>
          </p:grpSpPr>
          <p:sp>
            <p:nvSpPr>
              <p:cNvPr id="8094" name="Google Shape;8094;p6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95" name="Google Shape;8095;p6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96" name="Google Shape;8096;p63"/>
            <p:cNvGrpSpPr/>
            <p:nvPr/>
          </p:nvGrpSpPr>
          <p:grpSpPr>
            <a:xfrm>
              <a:off x="3734138" y="2467358"/>
              <a:ext cx="219900" cy="333527"/>
              <a:chOff x="3734138" y="2467358"/>
              <a:chExt cx="219900" cy="333527"/>
            </a:xfrm>
          </p:grpSpPr>
          <p:sp>
            <p:nvSpPr>
              <p:cNvPr id="8097" name="Google Shape;8097;p6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98" name="Google Shape;8098;p6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99" name="Google Shape;8099;p63"/>
            <p:cNvGrpSpPr/>
            <p:nvPr/>
          </p:nvGrpSpPr>
          <p:grpSpPr>
            <a:xfrm>
              <a:off x="3787560" y="2288011"/>
              <a:ext cx="314661" cy="219900"/>
              <a:chOff x="3787560" y="2288011"/>
              <a:chExt cx="314661" cy="219900"/>
            </a:xfrm>
          </p:grpSpPr>
          <p:sp>
            <p:nvSpPr>
              <p:cNvPr id="8100" name="Google Shape;8100;p6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01" name="Google Shape;8101;p6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102" name="Google Shape;8102;p63"/>
            <p:cNvGrpSpPr/>
            <p:nvPr/>
          </p:nvGrpSpPr>
          <p:grpSpPr>
            <a:xfrm>
              <a:off x="3637290" y="2057755"/>
              <a:ext cx="219900" cy="335499"/>
              <a:chOff x="3637290" y="2057755"/>
              <a:chExt cx="219900" cy="335499"/>
            </a:xfrm>
          </p:grpSpPr>
          <p:sp>
            <p:nvSpPr>
              <p:cNvPr id="8103" name="Google Shape;8103;p6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104" name="Google Shape;8104;p6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105" name="Google Shape;8105;p63"/>
          <p:cNvGrpSpPr/>
          <p:nvPr/>
        </p:nvGrpSpPr>
        <p:grpSpPr>
          <a:xfrm>
            <a:off x="4917244" y="2079792"/>
            <a:ext cx="710153" cy="710153"/>
            <a:chOff x="5007123" y="2079403"/>
            <a:chExt cx="687600" cy="687600"/>
          </a:xfrm>
        </p:grpSpPr>
        <p:sp>
          <p:nvSpPr>
            <p:cNvPr id="8106" name="Google Shape;8106;p6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63"/>
          <p:cNvGrpSpPr/>
          <p:nvPr/>
        </p:nvGrpSpPr>
        <p:grpSpPr>
          <a:xfrm>
            <a:off x="5726681" y="2074299"/>
            <a:ext cx="720998" cy="721183"/>
            <a:chOff x="5797446" y="2063053"/>
            <a:chExt cx="698100" cy="698280"/>
          </a:xfrm>
        </p:grpSpPr>
        <p:sp>
          <p:nvSpPr>
            <p:cNvPr id="8111" name="Google Shape;8111;p6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63"/>
          <p:cNvGrpSpPr/>
          <p:nvPr/>
        </p:nvGrpSpPr>
        <p:grpSpPr>
          <a:xfrm>
            <a:off x="8171828" y="3719904"/>
            <a:ext cx="280585" cy="673164"/>
            <a:chOff x="8075075" y="3754290"/>
            <a:chExt cx="255612" cy="613194"/>
          </a:xfrm>
        </p:grpSpPr>
        <p:grpSp>
          <p:nvGrpSpPr>
            <p:cNvPr id="8116" name="Google Shape;8116;p63"/>
            <p:cNvGrpSpPr/>
            <p:nvPr/>
          </p:nvGrpSpPr>
          <p:grpSpPr>
            <a:xfrm>
              <a:off x="8075075" y="3754290"/>
              <a:ext cx="255612" cy="613194"/>
              <a:chOff x="8075075" y="3754290"/>
              <a:chExt cx="255612" cy="613194"/>
            </a:xfrm>
          </p:grpSpPr>
          <p:sp>
            <p:nvSpPr>
              <p:cNvPr id="8117" name="Google Shape;8117;p6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9" name="Google Shape;8119;p6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63"/>
          <p:cNvGrpSpPr/>
          <p:nvPr/>
        </p:nvGrpSpPr>
        <p:grpSpPr>
          <a:xfrm>
            <a:off x="5288887" y="3708700"/>
            <a:ext cx="470352" cy="683745"/>
            <a:chOff x="1697726" y="3244179"/>
            <a:chExt cx="788124" cy="1146069"/>
          </a:xfrm>
        </p:grpSpPr>
        <p:sp>
          <p:nvSpPr>
            <p:cNvPr id="8121" name="Google Shape;8121;p6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3" name="Google Shape;8123;p6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4" name="Google Shape;8124;p63"/>
          <p:cNvGrpSpPr/>
          <p:nvPr/>
        </p:nvGrpSpPr>
        <p:grpSpPr>
          <a:xfrm>
            <a:off x="5910037" y="3719902"/>
            <a:ext cx="293891" cy="293845"/>
            <a:chOff x="6134814" y="3754290"/>
            <a:chExt cx="293891" cy="293845"/>
          </a:xfrm>
        </p:grpSpPr>
        <p:sp>
          <p:nvSpPr>
            <p:cNvPr id="8125" name="Google Shape;8125;p6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63"/>
          <p:cNvGrpSpPr/>
          <p:nvPr/>
        </p:nvGrpSpPr>
        <p:grpSpPr>
          <a:xfrm>
            <a:off x="5910037" y="4098574"/>
            <a:ext cx="293891" cy="293891"/>
            <a:chOff x="6134814" y="4086186"/>
            <a:chExt cx="293891" cy="293891"/>
          </a:xfrm>
        </p:grpSpPr>
        <p:sp>
          <p:nvSpPr>
            <p:cNvPr id="8128" name="Google Shape;8128;p6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0" name="Google Shape;8130;p63"/>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3"/>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2" name="Google Shape;8132;p63"/>
          <p:cNvGrpSpPr/>
          <p:nvPr/>
        </p:nvGrpSpPr>
        <p:grpSpPr>
          <a:xfrm>
            <a:off x="7835013" y="2927266"/>
            <a:ext cx="622883" cy="621944"/>
            <a:chOff x="1187048" y="238125"/>
            <a:chExt cx="5256397" cy="5248476"/>
          </a:xfrm>
        </p:grpSpPr>
        <p:sp>
          <p:nvSpPr>
            <p:cNvPr id="8133" name="Google Shape;8133;p6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63"/>
          <p:cNvGrpSpPr/>
          <p:nvPr/>
        </p:nvGrpSpPr>
        <p:grpSpPr>
          <a:xfrm>
            <a:off x="2292118" y="2936875"/>
            <a:ext cx="1310987" cy="612407"/>
            <a:chOff x="238125" y="1188750"/>
            <a:chExt cx="7140450" cy="3335550"/>
          </a:xfrm>
        </p:grpSpPr>
        <p:sp>
          <p:nvSpPr>
            <p:cNvPr id="8138" name="Google Shape;8138;p6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63"/>
          <p:cNvGrpSpPr/>
          <p:nvPr/>
        </p:nvGrpSpPr>
        <p:grpSpPr>
          <a:xfrm>
            <a:off x="6617990" y="2927430"/>
            <a:ext cx="1110299" cy="621702"/>
            <a:chOff x="238125" y="1335475"/>
            <a:chExt cx="5418735" cy="3034175"/>
          </a:xfrm>
        </p:grpSpPr>
        <p:sp>
          <p:nvSpPr>
            <p:cNvPr id="8144" name="Google Shape;8144;p6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63"/>
          <p:cNvGrpSpPr/>
          <p:nvPr/>
        </p:nvGrpSpPr>
        <p:grpSpPr>
          <a:xfrm>
            <a:off x="5435649" y="2924327"/>
            <a:ext cx="1074451" cy="627181"/>
            <a:chOff x="5359127" y="2910889"/>
            <a:chExt cx="1097723" cy="640831"/>
          </a:xfrm>
        </p:grpSpPr>
        <p:grpSp>
          <p:nvGrpSpPr>
            <p:cNvPr id="8148" name="Google Shape;8148;p63"/>
            <p:cNvGrpSpPr/>
            <p:nvPr/>
          </p:nvGrpSpPr>
          <p:grpSpPr>
            <a:xfrm>
              <a:off x="5929791" y="3263088"/>
              <a:ext cx="527060" cy="287097"/>
              <a:chOff x="5929791" y="3263088"/>
              <a:chExt cx="527060" cy="287097"/>
            </a:xfrm>
          </p:grpSpPr>
          <p:sp>
            <p:nvSpPr>
              <p:cNvPr id="8149" name="Google Shape;8149;p6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50" name="Google Shape;8150;p6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51" name="Google Shape;8151;p63"/>
            <p:cNvGrpSpPr/>
            <p:nvPr/>
          </p:nvGrpSpPr>
          <p:grpSpPr>
            <a:xfrm>
              <a:off x="5359127" y="3263089"/>
              <a:ext cx="526428" cy="288631"/>
              <a:chOff x="5359127" y="3263089"/>
              <a:chExt cx="526428" cy="288631"/>
            </a:xfrm>
          </p:grpSpPr>
          <p:sp>
            <p:nvSpPr>
              <p:cNvPr id="8152" name="Google Shape;8152;p6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53" name="Google Shape;8153;p6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54" name="Google Shape;8154;p63"/>
            <p:cNvGrpSpPr/>
            <p:nvPr/>
          </p:nvGrpSpPr>
          <p:grpSpPr>
            <a:xfrm>
              <a:off x="5551525" y="2910889"/>
              <a:ext cx="520901" cy="610283"/>
              <a:chOff x="5551525" y="2910889"/>
              <a:chExt cx="520901" cy="610283"/>
            </a:xfrm>
          </p:grpSpPr>
          <p:sp>
            <p:nvSpPr>
              <p:cNvPr id="8155" name="Google Shape;8155;p6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56" name="Google Shape;8156;p6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57" name="Google Shape;8157;p63"/>
            <p:cNvGrpSpPr/>
            <p:nvPr/>
          </p:nvGrpSpPr>
          <p:grpSpPr>
            <a:xfrm>
              <a:off x="5743962" y="2919100"/>
              <a:ext cx="623674" cy="284502"/>
              <a:chOff x="5743962" y="2919100"/>
              <a:chExt cx="623674" cy="284502"/>
            </a:xfrm>
          </p:grpSpPr>
          <p:sp>
            <p:nvSpPr>
              <p:cNvPr id="8158" name="Google Shape;8158;p6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59" name="Google Shape;8159;p6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60" name="Google Shape;8160;p63"/>
          <p:cNvGrpSpPr/>
          <p:nvPr/>
        </p:nvGrpSpPr>
        <p:grpSpPr>
          <a:xfrm>
            <a:off x="7586863" y="2075038"/>
            <a:ext cx="874976" cy="719600"/>
            <a:chOff x="7608988" y="2093194"/>
            <a:chExt cx="817276" cy="672147"/>
          </a:xfrm>
        </p:grpSpPr>
        <p:cxnSp>
          <p:nvCxnSpPr>
            <p:cNvPr id="8161" name="Google Shape;8161;p6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2" name="Google Shape;8162;p6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3" name="Google Shape;8163;p6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4" name="Google Shape;8164;p6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65" name="Google Shape;8165;p6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66" name="Google Shape;8166;p6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67" name="Google Shape;8167;p63"/>
            <p:cNvGrpSpPr/>
            <p:nvPr/>
          </p:nvGrpSpPr>
          <p:grpSpPr>
            <a:xfrm>
              <a:off x="7721175" y="2093194"/>
              <a:ext cx="599587" cy="623846"/>
              <a:chOff x="7721175" y="2093194"/>
              <a:chExt cx="599587" cy="623846"/>
            </a:xfrm>
          </p:grpSpPr>
          <p:grpSp>
            <p:nvGrpSpPr>
              <p:cNvPr id="8168" name="Google Shape;8168;p63"/>
              <p:cNvGrpSpPr/>
              <p:nvPr/>
            </p:nvGrpSpPr>
            <p:grpSpPr>
              <a:xfrm>
                <a:off x="7721175" y="2093194"/>
                <a:ext cx="291605" cy="623846"/>
                <a:chOff x="9405575" y="2061418"/>
                <a:chExt cx="291605" cy="623846"/>
              </a:xfrm>
            </p:grpSpPr>
            <p:sp>
              <p:nvSpPr>
                <p:cNvPr id="8169" name="Google Shape;8169;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63"/>
              <p:cNvGrpSpPr/>
              <p:nvPr/>
            </p:nvGrpSpPr>
            <p:grpSpPr>
              <a:xfrm flipH="1">
                <a:off x="8029157" y="2093194"/>
                <a:ext cx="291605" cy="623846"/>
                <a:chOff x="9405575" y="2061418"/>
                <a:chExt cx="291605" cy="623846"/>
              </a:xfrm>
            </p:grpSpPr>
            <p:sp>
              <p:nvSpPr>
                <p:cNvPr id="8177" name="Google Shape;8177;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84" name="Google Shape;8184;p63"/>
          <p:cNvGrpSpPr/>
          <p:nvPr/>
        </p:nvGrpSpPr>
        <p:grpSpPr>
          <a:xfrm>
            <a:off x="4031299" y="1191441"/>
            <a:ext cx="712557" cy="785901"/>
            <a:chOff x="4206459" y="1191441"/>
            <a:chExt cx="712557" cy="785901"/>
          </a:xfrm>
        </p:grpSpPr>
        <p:sp>
          <p:nvSpPr>
            <p:cNvPr id="8185" name="Google Shape;8185;p6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9" name="Google Shape;8189;p63"/>
            <p:cNvGrpSpPr/>
            <p:nvPr/>
          </p:nvGrpSpPr>
          <p:grpSpPr>
            <a:xfrm>
              <a:off x="4644280" y="1290523"/>
              <a:ext cx="143716" cy="29463"/>
              <a:chOff x="4644280" y="1290523"/>
              <a:chExt cx="143716" cy="29463"/>
            </a:xfrm>
          </p:grpSpPr>
          <p:sp>
            <p:nvSpPr>
              <p:cNvPr id="8190" name="Google Shape;8190;p6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63"/>
            <p:cNvGrpSpPr/>
            <p:nvPr/>
          </p:nvGrpSpPr>
          <p:grpSpPr>
            <a:xfrm>
              <a:off x="4356567" y="1191441"/>
              <a:ext cx="143690" cy="29488"/>
              <a:chOff x="4356567" y="1191441"/>
              <a:chExt cx="143690" cy="29488"/>
            </a:xfrm>
          </p:grpSpPr>
          <p:sp>
            <p:nvSpPr>
              <p:cNvPr id="8195" name="Google Shape;8195;p6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63"/>
            <p:cNvGrpSpPr/>
            <p:nvPr/>
          </p:nvGrpSpPr>
          <p:grpSpPr>
            <a:xfrm>
              <a:off x="4339009" y="1863727"/>
              <a:ext cx="143703" cy="29476"/>
              <a:chOff x="4339009" y="1863727"/>
              <a:chExt cx="143703" cy="29476"/>
            </a:xfrm>
          </p:grpSpPr>
          <p:sp>
            <p:nvSpPr>
              <p:cNvPr id="8200" name="Google Shape;8200;p6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63"/>
            <p:cNvGrpSpPr/>
            <p:nvPr/>
          </p:nvGrpSpPr>
          <p:grpSpPr>
            <a:xfrm>
              <a:off x="4206459" y="1607315"/>
              <a:ext cx="29539" cy="142899"/>
              <a:chOff x="4206459" y="1607315"/>
              <a:chExt cx="29539" cy="142899"/>
            </a:xfrm>
          </p:grpSpPr>
          <p:sp>
            <p:nvSpPr>
              <p:cNvPr id="8205" name="Google Shape;8205;p6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9" name="Google Shape;8209;p6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3" name="Google Shape;8213;p63"/>
            <p:cNvGrpSpPr/>
            <p:nvPr/>
          </p:nvGrpSpPr>
          <p:grpSpPr>
            <a:xfrm>
              <a:off x="4889463" y="1423737"/>
              <a:ext cx="29552" cy="142899"/>
              <a:chOff x="4889463" y="1423737"/>
              <a:chExt cx="29552" cy="142899"/>
            </a:xfrm>
          </p:grpSpPr>
          <p:sp>
            <p:nvSpPr>
              <p:cNvPr id="8214" name="Google Shape;8214;p6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3"/>
            <p:cNvGrpSpPr/>
            <p:nvPr/>
          </p:nvGrpSpPr>
          <p:grpSpPr>
            <a:xfrm>
              <a:off x="4771663" y="1876896"/>
              <a:ext cx="108651" cy="100447"/>
              <a:chOff x="4771663" y="1876896"/>
              <a:chExt cx="108651" cy="100447"/>
            </a:xfrm>
          </p:grpSpPr>
          <p:sp>
            <p:nvSpPr>
              <p:cNvPr id="8219" name="Google Shape;8219;p6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3" name="Google Shape;8223;p63"/>
          <p:cNvGrpSpPr/>
          <p:nvPr/>
        </p:nvGrpSpPr>
        <p:grpSpPr>
          <a:xfrm>
            <a:off x="4026774" y="2074664"/>
            <a:ext cx="791287" cy="720350"/>
            <a:chOff x="267375" y="1071875"/>
            <a:chExt cx="470500" cy="428550"/>
          </a:xfrm>
        </p:grpSpPr>
        <p:sp>
          <p:nvSpPr>
            <p:cNvPr id="8224" name="Google Shape;8224;p6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63"/>
          <p:cNvGrpSpPr/>
          <p:nvPr/>
        </p:nvGrpSpPr>
        <p:grpSpPr>
          <a:xfrm>
            <a:off x="727269" y="3719294"/>
            <a:ext cx="1408444" cy="673166"/>
            <a:chOff x="712664" y="3693287"/>
            <a:chExt cx="1460738" cy="698160"/>
          </a:xfrm>
        </p:grpSpPr>
        <p:grpSp>
          <p:nvGrpSpPr>
            <p:cNvPr id="8233" name="Google Shape;8233;p63"/>
            <p:cNvGrpSpPr/>
            <p:nvPr/>
          </p:nvGrpSpPr>
          <p:grpSpPr>
            <a:xfrm>
              <a:off x="1380079" y="4133090"/>
              <a:ext cx="234048" cy="258099"/>
              <a:chOff x="1380079" y="4133090"/>
              <a:chExt cx="234048" cy="258099"/>
            </a:xfrm>
          </p:grpSpPr>
          <p:sp>
            <p:nvSpPr>
              <p:cNvPr id="8234" name="Google Shape;8234;p6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63"/>
            <p:cNvGrpSpPr/>
            <p:nvPr/>
          </p:nvGrpSpPr>
          <p:grpSpPr>
            <a:xfrm>
              <a:off x="884610" y="3864082"/>
              <a:ext cx="1118566" cy="527275"/>
              <a:chOff x="890961" y="3865463"/>
              <a:chExt cx="1115221" cy="525698"/>
            </a:xfrm>
          </p:grpSpPr>
          <p:sp>
            <p:nvSpPr>
              <p:cNvPr id="8238" name="Google Shape;8238;p6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63"/>
            <p:cNvGrpSpPr/>
            <p:nvPr/>
          </p:nvGrpSpPr>
          <p:grpSpPr>
            <a:xfrm>
              <a:off x="712664" y="3693287"/>
              <a:ext cx="1460738" cy="698160"/>
              <a:chOff x="712664" y="3693025"/>
              <a:chExt cx="1460738" cy="698160"/>
            </a:xfrm>
          </p:grpSpPr>
          <p:sp>
            <p:nvSpPr>
              <p:cNvPr id="8242" name="Google Shape;8242;p6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8" name="Google Shape;8248;p63"/>
          <p:cNvGrpSpPr/>
          <p:nvPr/>
        </p:nvGrpSpPr>
        <p:grpSpPr>
          <a:xfrm>
            <a:off x="3164985" y="1191441"/>
            <a:ext cx="795485" cy="738831"/>
            <a:chOff x="3348603" y="1236445"/>
            <a:chExt cx="749256" cy="695894"/>
          </a:xfrm>
        </p:grpSpPr>
        <p:grpSp>
          <p:nvGrpSpPr>
            <p:cNvPr id="8249" name="Google Shape;8249;p63"/>
            <p:cNvGrpSpPr/>
            <p:nvPr/>
          </p:nvGrpSpPr>
          <p:grpSpPr>
            <a:xfrm>
              <a:off x="3583779" y="1236445"/>
              <a:ext cx="293795" cy="285811"/>
              <a:chOff x="3750225" y="1774000"/>
              <a:chExt cx="149575" cy="145525"/>
            </a:xfrm>
          </p:grpSpPr>
          <p:sp>
            <p:nvSpPr>
              <p:cNvPr id="8250" name="Google Shape;8250;p6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63"/>
            <p:cNvGrpSpPr/>
            <p:nvPr/>
          </p:nvGrpSpPr>
          <p:grpSpPr>
            <a:xfrm>
              <a:off x="3775534" y="1462599"/>
              <a:ext cx="322325" cy="285958"/>
              <a:chOff x="3847850" y="1889150"/>
              <a:chExt cx="164100" cy="145600"/>
            </a:xfrm>
          </p:grpSpPr>
          <p:sp>
            <p:nvSpPr>
              <p:cNvPr id="8253" name="Google Shape;8253;p6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63"/>
            <p:cNvGrpSpPr/>
            <p:nvPr/>
          </p:nvGrpSpPr>
          <p:grpSpPr>
            <a:xfrm>
              <a:off x="3545329" y="1646528"/>
              <a:ext cx="293746" cy="285811"/>
              <a:chOff x="3730650" y="1982800"/>
              <a:chExt cx="149550" cy="145525"/>
            </a:xfrm>
          </p:grpSpPr>
          <p:sp>
            <p:nvSpPr>
              <p:cNvPr id="8256" name="Google Shape;8256;p6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8" name="Google Shape;8258;p63"/>
            <p:cNvGrpSpPr/>
            <p:nvPr/>
          </p:nvGrpSpPr>
          <p:grpSpPr>
            <a:xfrm>
              <a:off x="3348603" y="1415046"/>
              <a:ext cx="294384" cy="284387"/>
              <a:chOff x="3630494" y="1864938"/>
              <a:chExt cx="149875" cy="144800"/>
            </a:xfrm>
          </p:grpSpPr>
          <p:sp>
            <p:nvSpPr>
              <p:cNvPr id="8259" name="Google Shape;8259;p6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1" name="Google Shape;8261;p63"/>
          <p:cNvGrpSpPr/>
          <p:nvPr/>
        </p:nvGrpSpPr>
        <p:grpSpPr>
          <a:xfrm>
            <a:off x="2286512" y="3714337"/>
            <a:ext cx="1324924" cy="678083"/>
            <a:chOff x="2413923" y="3711366"/>
            <a:chExt cx="1374117" cy="703260"/>
          </a:xfrm>
        </p:grpSpPr>
        <p:grpSp>
          <p:nvGrpSpPr>
            <p:cNvPr id="8262" name="Google Shape;8262;p63"/>
            <p:cNvGrpSpPr/>
            <p:nvPr/>
          </p:nvGrpSpPr>
          <p:grpSpPr>
            <a:xfrm>
              <a:off x="2413923" y="3711366"/>
              <a:ext cx="1374117" cy="703260"/>
              <a:chOff x="2413923" y="3711366"/>
              <a:chExt cx="1374117" cy="703260"/>
            </a:xfrm>
          </p:grpSpPr>
          <p:sp>
            <p:nvSpPr>
              <p:cNvPr id="8263" name="Google Shape;8263;p6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4" name="Google Shape;8264;p63"/>
              <p:cNvGrpSpPr/>
              <p:nvPr/>
            </p:nvGrpSpPr>
            <p:grpSpPr>
              <a:xfrm>
                <a:off x="2600284" y="3808654"/>
                <a:ext cx="234506" cy="138009"/>
                <a:chOff x="2600284" y="3808654"/>
                <a:chExt cx="234506" cy="138009"/>
              </a:xfrm>
            </p:grpSpPr>
            <p:sp>
              <p:nvSpPr>
                <p:cNvPr id="8265" name="Google Shape;8265;p6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6" name="Google Shape;8266;p6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67" name="Google Shape;8267;p63"/>
              <p:cNvGrpSpPr/>
              <p:nvPr/>
            </p:nvGrpSpPr>
            <p:grpSpPr>
              <a:xfrm>
                <a:off x="3359659" y="3805664"/>
                <a:ext cx="232294" cy="141000"/>
                <a:chOff x="3359659" y="3805664"/>
                <a:chExt cx="232294" cy="141000"/>
              </a:xfrm>
            </p:grpSpPr>
            <p:sp>
              <p:nvSpPr>
                <p:cNvPr id="8268" name="Google Shape;8268;p6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9" name="Google Shape;8269;p6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70" name="Google Shape;8270;p63"/>
              <p:cNvGrpSpPr/>
              <p:nvPr/>
            </p:nvGrpSpPr>
            <p:grpSpPr>
              <a:xfrm>
                <a:off x="3067316" y="3711366"/>
                <a:ext cx="66900" cy="166809"/>
                <a:chOff x="3067316" y="3711366"/>
                <a:chExt cx="66900" cy="166809"/>
              </a:xfrm>
            </p:grpSpPr>
            <p:sp>
              <p:nvSpPr>
                <p:cNvPr id="8271" name="Google Shape;8271;p6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2" name="Google Shape;8272;p6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73" name="Google Shape;8273;p63"/>
              <p:cNvGrpSpPr/>
              <p:nvPr/>
            </p:nvGrpSpPr>
            <p:grpSpPr>
              <a:xfrm>
                <a:off x="2413923" y="4058666"/>
                <a:ext cx="224119" cy="66900"/>
                <a:chOff x="2413923" y="4058666"/>
                <a:chExt cx="224119" cy="66900"/>
              </a:xfrm>
            </p:grpSpPr>
            <p:sp>
              <p:nvSpPr>
                <p:cNvPr id="8274" name="Google Shape;8274;p6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5" name="Google Shape;8275;p6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76" name="Google Shape;8276;p63"/>
              <p:cNvGrpSpPr/>
              <p:nvPr/>
            </p:nvGrpSpPr>
            <p:grpSpPr>
              <a:xfrm>
                <a:off x="3564643" y="4058666"/>
                <a:ext cx="223397" cy="66900"/>
                <a:chOff x="3564643" y="4058666"/>
                <a:chExt cx="223397" cy="66900"/>
              </a:xfrm>
            </p:grpSpPr>
            <p:sp>
              <p:nvSpPr>
                <p:cNvPr id="8277" name="Google Shape;8277;p6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8" name="Google Shape;8278;p6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79" name="Google Shape;8279;p63"/>
            <p:cNvGrpSpPr/>
            <p:nvPr/>
          </p:nvGrpSpPr>
          <p:grpSpPr>
            <a:xfrm>
              <a:off x="2633353" y="3965763"/>
              <a:ext cx="933975" cy="445687"/>
              <a:chOff x="2633353" y="3965763"/>
              <a:chExt cx="933975" cy="445687"/>
            </a:xfrm>
          </p:grpSpPr>
          <p:sp>
            <p:nvSpPr>
              <p:cNvPr id="8280" name="Google Shape;8280;p6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2" name="Google Shape;8282;p63"/>
          <p:cNvGrpSpPr/>
          <p:nvPr/>
        </p:nvGrpSpPr>
        <p:grpSpPr>
          <a:xfrm>
            <a:off x="6410784" y="1264884"/>
            <a:ext cx="1131087" cy="587383"/>
            <a:chOff x="238125" y="999450"/>
            <a:chExt cx="7140700" cy="3708225"/>
          </a:xfrm>
        </p:grpSpPr>
        <p:sp>
          <p:nvSpPr>
            <p:cNvPr id="8283" name="Google Shape;8283;p6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63"/>
          <p:cNvGrpSpPr/>
          <p:nvPr/>
        </p:nvGrpSpPr>
        <p:grpSpPr>
          <a:xfrm>
            <a:off x="3762234" y="3714379"/>
            <a:ext cx="1375854" cy="678131"/>
            <a:chOff x="3913765" y="3641905"/>
            <a:chExt cx="1522805" cy="750560"/>
          </a:xfrm>
        </p:grpSpPr>
        <p:grpSp>
          <p:nvGrpSpPr>
            <p:cNvPr id="8293" name="Google Shape;8293;p63"/>
            <p:cNvGrpSpPr/>
            <p:nvPr/>
          </p:nvGrpSpPr>
          <p:grpSpPr>
            <a:xfrm>
              <a:off x="3913765" y="3997002"/>
              <a:ext cx="1522805" cy="395463"/>
              <a:chOff x="3913765" y="3997002"/>
              <a:chExt cx="1522805" cy="395463"/>
            </a:xfrm>
          </p:grpSpPr>
          <p:grpSp>
            <p:nvGrpSpPr>
              <p:cNvPr id="8294" name="Google Shape;8294;p63"/>
              <p:cNvGrpSpPr/>
              <p:nvPr/>
            </p:nvGrpSpPr>
            <p:grpSpPr>
              <a:xfrm>
                <a:off x="3913765" y="4138659"/>
                <a:ext cx="507602" cy="253806"/>
                <a:chOff x="3913765" y="4138659"/>
                <a:chExt cx="507602" cy="253806"/>
              </a:xfrm>
            </p:grpSpPr>
            <p:sp>
              <p:nvSpPr>
                <p:cNvPr id="8295" name="Google Shape;8295;p6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97" name="Google Shape;8297;p63"/>
              <p:cNvGrpSpPr/>
              <p:nvPr/>
            </p:nvGrpSpPr>
            <p:grpSpPr>
              <a:xfrm>
                <a:off x="4421361" y="3997002"/>
                <a:ext cx="507618" cy="395463"/>
                <a:chOff x="4421361" y="3997002"/>
                <a:chExt cx="507618" cy="395463"/>
              </a:xfrm>
            </p:grpSpPr>
            <p:sp>
              <p:nvSpPr>
                <p:cNvPr id="8298" name="Google Shape;8298;p6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63"/>
              <p:cNvGrpSpPr/>
              <p:nvPr/>
            </p:nvGrpSpPr>
            <p:grpSpPr>
              <a:xfrm>
                <a:off x="4928973" y="4189418"/>
                <a:ext cx="507596" cy="203047"/>
                <a:chOff x="4928973" y="4189418"/>
                <a:chExt cx="507596" cy="203047"/>
              </a:xfrm>
            </p:grpSpPr>
            <p:sp>
              <p:nvSpPr>
                <p:cNvPr id="8301" name="Google Shape;8301;p6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3" name="Google Shape;8303;p63"/>
            <p:cNvGrpSpPr/>
            <p:nvPr/>
          </p:nvGrpSpPr>
          <p:grpSpPr>
            <a:xfrm>
              <a:off x="4482186" y="3641905"/>
              <a:ext cx="397605" cy="349784"/>
              <a:chOff x="2906375" y="1159725"/>
              <a:chExt cx="1860575" cy="1636800"/>
            </a:xfrm>
          </p:grpSpPr>
          <p:sp>
            <p:nvSpPr>
              <p:cNvPr id="8304" name="Google Shape;8304;p6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8" name="Google Shape;8308;p63"/>
          <p:cNvGrpSpPr/>
          <p:nvPr/>
        </p:nvGrpSpPr>
        <p:grpSpPr>
          <a:xfrm>
            <a:off x="6546943" y="2074305"/>
            <a:ext cx="940737" cy="721067"/>
            <a:chOff x="6599718" y="2068734"/>
            <a:chExt cx="940737" cy="721067"/>
          </a:xfrm>
        </p:grpSpPr>
        <p:sp>
          <p:nvSpPr>
            <p:cNvPr id="8309" name="Google Shape;8309;p6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5" name="Google Shape;8315;p63"/>
            <p:cNvGrpSpPr/>
            <p:nvPr/>
          </p:nvGrpSpPr>
          <p:grpSpPr>
            <a:xfrm>
              <a:off x="6836957" y="2068734"/>
              <a:ext cx="461892" cy="721067"/>
              <a:chOff x="6836957" y="2068734"/>
              <a:chExt cx="461892" cy="721067"/>
            </a:xfrm>
          </p:grpSpPr>
          <p:sp>
            <p:nvSpPr>
              <p:cNvPr id="8316" name="Google Shape;8316;p6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2" name="Google Shape;8322;p63"/>
              <p:cNvGrpSpPr/>
              <p:nvPr/>
            </p:nvGrpSpPr>
            <p:grpSpPr>
              <a:xfrm>
                <a:off x="6836957" y="2068734"/>
                <a:ext cx="461892" cy="721067"/>
                <a:chOff x="6836957" y="2068734"/>
                <a:chExt cx="461892" cy="721067"/>
              </a:xfrm>
            </p:grpSpPr>
            <p:sp>
              <p:nvSpPr>
                <p:cNvPr id="8323" name="Google Shape;8323;p6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30" name="Google Shape;8330;p63"/>
          <p:cNvGrpSpPr/>
          <p:nvPr/>
        </p:nvGrpSpPr>
        <p:grpSpPr>
          <a:xfrm>
            <a:off x="2430262" y="2078652"/>
            <a:ext cx="712577" cy="712374"/>
            <a:chOff x="2559249" y="2069323"/>
            <a:chExt cx="685566" cy="685634"/>
          </a:xfrm>
        </p:grpSpPr>
        <p:sp>
          <p:nvSpPr>
            <p:cNvPr id="8331" name="Google Shape;8331;p6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4" name="Google Shape;8344;p63"/>
          <p:cNvGrpSpPr/>
          <p:nvPr/>
        </p:nvGrpSpPr>
        <p:grpSpPr>
          <a:xfrm>
            <a:off x="7612699" y="1191441"/>
            <a:ext cx="845645" cy="711911"/>
            <a:chOff x="951975" y="315800"/>
            <a:chExt cx="5860325" cy="4933550"/>
          </a:xfrm>
        </p:grpSpPr>
        <p:sp>
          <p:nvSpPr>
            <p:cNvPr id="8345" name="Google Shape;8345;p6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63"/>
          <p:cNvGrpSpPr/>
          <p:nvPr/>
        </p:nvGrpSpPr>
        <p:grpSpPr>
          <a:xfrm>
            <a:off x="3709828" y="2927550"/>
            <a:ext cx="1617932" cy="621724"/>
            <a:chOff x="3862800" y="3038525"/>
            <a:chExt cx="1329006" cy="510698"/>
          </a:xfrm>
        </p:grpSpPr>
        <p:sp>
          <p:nvSpPr>
            <p:cNvPr id="8354" name="Google Shape;8354;p6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6" name="Google Shape;8356;p63"/>
            <p:cNvGrpSpPr/>
            <p:nvPr/>
          </p:nvGrpSpPr>
          <p:grpSpPr>
            <a:xfrm>
              <a:off x="3967075" y="3040337"/>
              <a:ext cx="1019927" cy="402126"/>
              <a:chOff x="3967075" y="3040337"/>
              <a:chExt cx="1019927" cy="402126"/>
            </a:xfrm>
          </p:grpSpPr>
          <p:sp>
            <p:nvSpPr>
              <p:cNvPr id="8357" name="Google Shape;8357;p6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3"/>
            <p:cNvGrpSpPr/>
            <p:nvPr/>
          </p:nvGrpSpPr>
          <p:grpSpPr>
            <a:xfrm>
              <a:off x="4186700" y="3040337"/>
              <a:ext cx="390475" cy="183289"/>
              <a:chOff x="4186700" y="3040337"/>
              <a:chExt cx="390475" cy="183289"/>
            </a:xfrm>
          </p:grpSpPr>
          <p:sp>
            <p:nvSpPr>
              <p:cNvPr id="8360" name="Google Shape;8360;p6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3"/>
            <p:cNvGrpSpPr/>
            <p:nvPr/>
          </p:nvGrpSpPr>
          <p:grpSpPr>
            <a:xfrm>
              <a:off x="4073727" y="3040337"/>
              <a:ext cx="697794" cy="296263"/>
              <a:chOff x="4073727" y="3040337"/>
              <a:chExt cx="697794" cy="296263"/>
            </a:xfrm>
          </p:grpSpPr>
          <p:sp>
            <p:nvSpPr>
              <p:cNvPr id="8363" name="Google Shape;8363;p6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3"/>
            <p:cNvGrpSpPr/>
            <p:nvPr/>
          </p:nvGrpSpPr>
          <p:grpSpPr>
            <a:xfrm>
              <a:off x="3862800" y="3038525"/>
              <a:ext cx="1329006" cy="510698"/>
              <a:chOff x="3862800" y="3038525"/>
              <a:chExt cx="1329006" cy="510698"/>
            </a:xfrm>
          </p:grpSpPr>
          <p:sp>
            <p:nvSpPr>
              <p:cNvPr id="8366" name="Google Shape;8366;p6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8" name="Google Shape;8368;p63"/>
          <p:cNvGrpSpPr/>
          <p:nvPr/>
        </p:nvGrpSpPr>
        <p:grpSpPr>
          <a:xfrm>
            <a:off x="718150" y="1191441"/>
            <a:ext cx="883205" cy="775176"/>
            <a:chOff x="649648" y="271400"/>
            <a:chExt cx="6215377" cy="5455143"/>
          </a:xfrm>
        </p:grpSpPr>
        <p:sp>
          <p:nvSpPr>
            <p:cNvPr id="8369" name="Google Shape;8369;p6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3"/>
          <p:cNvGrpSpPr/>
          <p:nvPr/>
        </p:nvGrpSpPr>
        <p:grpSpPr>
          <a:xfrm>
            <a:off x="2326452" y="1191441"/>
            <a:ext cx="767704" cy="815489"/>
            <a:chOff x="2499700" y="1135950"/>
            <a:chExt cx="732402" cy="777990"/>
          </a:xfrm>
        </p:grpSpPr>
        <p:grpSp>
          <p:nvGrpSpPr>
            <p:cNvPr id="8382" name="Google Shape;8382;p63"/>
            <p:cNvGrpSpPr/>
            <p:nvPr/>
          </p:nvGrpSpPr>
          <p:grpSpPr>
            <a:xfrm>
              <a:off x="2499700" y="1135950"/>
              <a:ext cx="732402" cy="694705"/>
              <a:chOff x="2499700" y="1135950"/>
              <a:chExt cx="732402" cy="694705"/>
            </a:xfrm>
          </p:grpSpPr>
          <p:sp>
            <p:nvSpPr>
              <p:cNvPr id="8383" name="Google Shape;8383;p6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63"/>
            <p:cNvGrpSpPr/>
            <p:nvPr/>
          </p:nvGrpSpPr>
          <p:grpSpPr>
            <a:xfrm>
              <a:off x="2517909" y="1188726"/>
              <a:ext cx="702702" cy="725214"/>
              <a:chOff x="2517909" y="1188726"/>
              <a:chExt cx="702702" cy="725214"/>
            </a:xfrm>
          </p:grpSpPr>
          <p:sp>
            <p:nvSpPr>
              <p:cNvPr id="8411" name="Google Shape;8411;p6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6" name="Google Shape;8416;p63"/>
          <p:cNvGrpSpPr/>
          <p:nvPr/>
        </p:nvGrpSpPr>
        <p:grpSpPr>
          <a:xfrm>
            <a:off x="1672184" y="1191441"/>
            <a:ext cx="583439" cy="870229"/>
            <a:chOff x="1716825" y="1121550"/>
            <a:chExt cx="622800" cy="928938"/>
          </a:xfrm>
        </p:grpSpPr>
        <p:grpSp>
          <p:nvGrpSpPr>
            <p:cNvPr id="8417" name="Google Shape;8417;p63"/>
            <p:cNvGrpSpPr/>
            <p:nvPr/>
          </p:nvGrpSpPr>
          <p:grpSpPr>
            <a:xfrm>
              <a:off x="1716825" y="1121550"/>
              <a:ext cx="622800" cy="928938"/>
              <a:chOff x="1716825" y="1121550"/>
              <a:chExt cx="622800" cy="928938"/>
            </a:xfrm>
          </p:grpSpPr>
          <p:cxnSp>
            <p:nvCxnSpPr>
              <p:cNvPr id="8418" name="Google Shape;8418;p6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419" name="Google Shape;8419;p6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63"/>
            <p:cNvGrpSpPr/>
            <p:nvPr/>
          </p:nvGrpSpPr>
          <p:grpSpPr>
            <a:xfrm>
              <a:off x="1768050" y="1172775"/>
              <a:ext cx="520200" cy="832000"/>
              <a:chOff x="1768050" y="1172775"/>
              <a:chExt cx="520200" cy="832000"/>
            </a:xfrm>
          </p:grpSpPr>
          <p:cxnSp>
            <p:nvCxnSpPr>
              <p:cNvPr id="8421" name="Google Shape;8421;p6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422" name="Google Shape;8422;p6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3"/>
            <p:cNvGrpSpPr/>
            <p:nvPr/>
          </p:nvGrpSpPr>
          <p:grpSpPr>
            <a:xfrm>
              <a:off x="1820100" y="1225475"/>
              <a:ext cx="416400" cy="729575"/>
              <a:chOff x="1820100" y="1225475"/>
              <a:chExt cx="416400" cy="729575"/>
            </a:xfrm>
          </p:grpSpPr>
          <p:cxnSp>
            <p:nvCxnSpPr>
              <p:cNvPr id="8424" name="Google Shape;8424;p6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425" name="Google Shape;8425;p6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63"/>
            <p:cNvGrpSpPr/>
            <p:nvPr/>
          </p:nvGrpSpPr>
          <p:grpSpPr>
            <a:xfrm>
              <a:off x="1874250" y="1278825"/>
              <a:ext cx="308100" cy="605275"/>
              <a:chOff x="1874250" y="1278825"/>
              <a:chExt cx="308100" cy="605275"/>
            </a:xfrm>
          </p:grpSpPr>
          <p:cxnSp>
            <p:nvCxnSpPr>
              <p:cNvPr id="8427" name="Google Shape;8427;p6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28" name="Google Shape;8428;p6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9" name="Google Shape;8429;p6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3"/>
          <p:cNvGrpSpPr/>
          <p:nvPr/>
        </p:nvGrpSpPr>
        <p:grpSpPr>
          <a:xfrm>
            <a:off x="1592007" y="2077763"/>
            <a:ext cx="739072" cy="714152"/>
            <a:chOff x="4334725" y="1355875"/>
            <a:chExt cx="3106650" cy="3001900"/>
          </a:xfrm>
        </p:grpSpPr>
        <p:grpSp>
          <p:nvGrpSpPr>
            <p:cNvPr id="8431" name="Google Shape;8431;p63"/>
            <p:cNvGrpSpPr/>
            <p:nvPr/>
          </p:nvGrpSpPr>
          <p:grpSpPr>
            <a:xfrm>
              <a:off x="4516050" y="1724875"/>
              <a:ext cx="2693725" cy="2632900"/>
              <a:chOff x="4516050" y="1724875"/>
              <a:chExt cx="2693725" cy="2632900"/>
            </a:xfrm>
          </p:grpSpPr>
          <p:sp>
            <p:nvSpPr>
              <p:cNvPr id="8432" name="Google Shape;8432;p6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3"/>
            <p:cNvGrpSpPr/>
            <p:nvPr/>
          </p:nvGrpSpPr>
          <p:grpSpPr>
            <a:xfrm>
              <a:off x="4334725" y="1355875"/>
              <a:ext cx="3106650" cy="2709650"/>
              <a:chOff x="4334725" y="1355875"/>
              <a:chExt cx="3106650" cy="2709650"/>
            </a:xfrm>
          </p:grpSpPr>
          <p:sp>
            <p:nvSpPr>
              <p:cNvPr id="8436" name="Google Shape;8436;p6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9" name="Google Shape;8439;p63"/>
          <p:cNvGrpSpPr/>
          <p:nvPr/>
        </p:nvGrpSpPr>
        <p:grpSpPr>
          <a:xfrm>
            <a:off x="7708956" y="3708534"/>
            <a:ext cx="312074" cy="684173"/>
            <a:chOff x="7645573" y="3754300"/>
            <a:chExt cx="293855" cy="644170"/>
          </a:xfrm>
        </p:grpSpPr>
        <p:sp>
          <p:nvSpPr>
            <p:cNvPr id="8440" name="Google Shape;8440;p6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63"/>
          <p:cNvGrpSpPr/>
          <p:nvPr/>
        </p:nvGrpSpPr>
        <p:grpSpPr>
          <a:xfrm>
            <a:off x="5630944" y="1191441"/>
            <a:ext cx="709011" cy="739359"/>
            <a:chOff x="5830645" y="1256617"/>
            <a:chExt cx="530340" cy="553040"/>
          </a:xfrm>
        </p:grpSpPr>
        <p:grpSp>
          <p:nvGrpSpPr>
            <p:cNvPr id="8443" name="Google Shape;8443;p63"/>
            <p:cNvGrpSpPr/>
            <p:nvPr/>
          </p:nvGrpSpPr>
          <p:grpSpPr>
            <a:xfrm>
              <a:off x="5830645" y="1256617"/>
              <a:ext cx="259743" cy="269909"/>
              <a:chOff x="5830645" y="1256617"/>
              <a:chExt cx="259743" cy="269909"/>
            </a:xfrm>
          </p:grpSpPr>
          <p:sp>
            <p:nvSpPr>
              <p:cNvPr id="8444" name="Google Shape;8444;p6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3"/>
            <p:cNvGrpSpPr/>
            <p:nvPr/>
          </p:nvGrpSpPr>
          <p:grpSpPr>
            <a:xfrm>
              <a:off x="6101293" y="1256617"/>
              <a:ext cx="259692" cy="269909"/>
              <a:chOff x="6101293" y="1256617"/>
              <a:chExt cx="259692" cy="269909"/>
            </a:xfrm>
          </p:grpSpPr>
          <p:sp>
            <p:nvSpPr>
              <p:cNvPr id="8447" name="Google Shape;8447;p6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63"/>
            <p:cNvGrpSpPr/>
            <p:nvPr/>
          </p:nvGrpSpPr>
          <p:grpSpPr>
            <a:xfrm>
              <a:off x="5830645" y="1539749"/>
              <a:ext cx="259692" cy="269909"/>
              <a:chOff x="5830645" y="1539749"/>
              <a:chExt cx="259692" cy="269909"/>
            </a:xfrm>
          </p:grpSpPr>
          <p:sp>
            <p:nvSpPr>
              <p:cNvPr id="8450" name="Google Shape;8450;p6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3"/>
            <p:cNvGrpSpPr/>
            <p:nvPr/>
          </p:nvGrpSpPr>
          <p:grpSpPr>
            <a:xfrm>
              <a:off x="6101293" y="1539749"/>
              <a:ext cx="259692" cy="269909"/>
              <a:chOff x="6101293" y="1539749"/>
              <a:chExt cx="259692" cy="269909"/>
            </a:xfrm>
          </p:grpSpPr>
          <p:sp>
            <p:nvSpPr>
              <p:cNvPr id="8453" name="Google Shape;8453;p6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5" name="Google Shape;8455;p6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63"/>
          <p:cNvGrpSpPr/>
          <p:nvPr/>
        </p:nvGrpSpPr>
        <p:grpSpPr>
          <a:xfrm>
            <a:off x="732438" y="2927557"/>
            <a:ext cx="1452955" cy="621360"/>
            <a:chOff x="732422" y="2990152"/>
            <a:chExt cx="1337773" cy="572102"/>
          </a:xfrm>
        </p:grpSpPr>
        <p:sp>
          <p:nvSpPr>
            <p:cNvPr id="8457" name="Google Shape;8457;p6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466"/>
        <p:cNvGrpSpPr/>
        <p:nvPr/>
      </p:nvGrpSpPr>
      <p:grpSpPr>
        <a:xfrm>
          <a:off x="0" y="0"/>
          <a:ext cx="0" cy="0"/>
          <a:chOff x="0" y="0"/>
          <a:chExt cx="0" cy="0"/>
        </a:xfrm>
      </p:grpSpPr>
      <p:grpSp>
        <p:nvGrpSpPr>
          <p:cNvPr id="8467" name="Google Shape;8467;p64"/>
          <p:cNvGrpSpPr/>
          <p:nvPr/>
        </p:nvGrpSpPr>
        <p:grpSpPr>
          <a:xfrm>
            <a:off x="729238" y="1179665"/>
            <a:ext cx="1636117" cy="1526144"/>
            <a:chOff x="729238" y="1179665"/>
            <a:chExt cx="1636117" cy="1526144"/>
          </a:xfrm>
        </p:grpSpPr>
        <p:grpSp>
          <p:nvGrpSpPr>
            <p:cNvPr id="8468" name="Google Shape;8468;p64"/>
            <p:cNvGrpSpPr/>
            <p:nvPr/>
          </p:nvGrpSpPr>
          <p:grpSpPr>
            <a:xfrm>
              <a:off x="729238" y="1179665"/>
              <a:ext cx="80700" cy="1526144"/>
              <a:chOff x="729238" y="1179665"/>
              <a:chExt cx="80700" cy="1526144"/>
            </a:xfrm>
          </p:grpSpPr>
          <p:sp>
            <p:nvSpPr>
              <p:cNvPr id="8469" name="Google Shape;8469;p6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64"/>
            <p:cNvGrpSpPr/>
            <p:nvPr/>
          </p:nvGrpSpPr>
          <p:grpSpPr>
            <a:xfrm>
              <a:off x="903098" y="1179665"/>
              <a:ext cx="80700" cy="1526144"/>
              <a:chOff x="903098" y="1179665"/>
              <a:chExt cx="80700" cy="1526144"/>
            </a:xfrm>
          </p:grpSpPr>
          <p:sp>
            <p:nvSpPr>
              <p:cNvPr id="8480" name="Google Shape;8480;p6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4"/>
            <p:cNvGrpSpPr/>
            <p:nvPr/>
          </p:nvGrpSpPr>
          <p:grpSpPr>
            <a:xfrm>
              <a:off x="1076958" y="1179665"/>
              <a:ext cx="80700" cy="1526144"/>
              <a:chOff x="1076958" y="1179665"/>
              <a:chExt cx="80700" cy="1526144"/>
            </a:xfrm>
          </p:grpSpPr>
          <p:sp>
            <p:nvSpPr>
              <p:cNvPr id="8491" name="Google Shape;8491;p6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64"/>
            <p:cNvGrpSpPr/>
            <p:nvPr/>
          </p:nvGrpSpPr>
          <p:grpSpPr>
            <a:xfrm>
              <a:off x="1247707" y="1179665"/>
              <a:ext cx="80700" cy="1526144"/>
              <a:chOff x="1247707" y="1179665"/>
              <a:chExt cx="80700" cy="1526144"/>
            </a:xfrm>
          </p:grpSpPr>
          <p:sp>
            <p:nvSpPr>
              <p:cNvPr id="8502" name="Google Shape;8502;p6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64"/>
            <p:cNvGrpSpPr/>
            <p:nvPr/>
          </p:nvGrpSpPr>
          <p:grpSpPr>
            <a:xfrm>
              <a:off x="1421567" y="1179665"/>
              <a:ext cx="80700" cy="1526144"/>
              <a:chOff x="1421567" y="1179665"/>
              <a:chExt cx="80700" cy="1526144"/>
            </a:xfrm>
          </p:grpSpPr>
          <p:sp>
            <p:nvSpPr>
              <p:cNvPr id="8513" name="Google Shape;8513;p6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4"/>
            <p:cNvGrpSpPr/>
            <p:nvPr/>
          </p:nvGrpSpPr>
          <p:grpSpPr>
            <a:xfrm>
              <a:off x="1592327" y="1179665"/>
              <a:ext cx="80700" cy="1526144"/>
              <a:chOff x="1592327" y="1179665"/>
              <a:chExt cx="80700" cy="1526144"/>
            </a:xfrm>
          </p:grpSpPr>
          <p:sp>
            <p:nvSpPr>
              <p:cNvPr id="8524" name="Google Shape;8524;p6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64"/>
            <p:cNvGrpSpPr/>
            <p:nvPr/>
          </p:nvGrpSpPr>
          <p:grpSpPr>
            <a:xfrm>
              <a:off x="1766187" y="1179665"/>
              <a:ext cx="80700" cy="1526144"/>
              <a:chOff x="1766187" y="1179665"/>
              <a:chExt cx="80700" cy="1526144"/>
            </a:xfrm>
          </p:grpSpPr>
          <p:sp>
            <p:nvSpPr>
              <p:cNvPr id="8535" name="Google Shape;8535;p6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64"/>
            <p:cNvGrpSpPr/>
            <p:nvPr/>
          </p:nvGrpSpPr>
          <p:grpSpPr>
            <a:xfrm>
              <a:off x="1936935" y="1179665"/>
              <a:ext cx="80700" cy="1526144"/>
              <a:chOff x="1936935" y="1179665"/>
              <a:chExt cx="80700" cy="1526144"/>
            </a:xfrm>
          </p:grpSpPr>
          <p:sp>
            <p:nvSpPr>
              <p:cNvPr id="8546" name="Google Shape;8546;p6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64"/>
            <p:cNvGrpSpPr/>
            <p:nvPr/>
          </p:nvGrpSpPr>
          <p:grpSpPr>
            <a:xfrm>
              <a:off x="2110795" y="1179665"/>
              <a:ext cx="80700" cy="1526144"/>
              <a:chOff x="2110795" y="1179665"/>
              <a:chExt cx="80700" cy="1526144"/>
            </a:xfrm>
          </p:grpSpPr>
          <p:sp>
            <p:nvSpPr>
              <p:cNvPr id="8557" name="Google Shape;8557;p6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64"/>
            <p:cNvGrpSpPr/>
            <p:nvPr/>
          </p:nvGrpSpPr>
          <p:grpSpPr>
            <a:xfrm>
              <a:off x="2284655" y="1179665"/>
              <a:ext cx="80700" cy="1526144"/>
              <a:chOff x="2284655" y="1179665"/>
              <a:chExt cx="80700" cy="1526144"/>
            </a:xfrm>
          </p:grpSpPr>
          <p:sp>
            <p:nvSpPr>
              <p:cNvPr id="8568" name="Google Shape;8568;p6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8" name="Google Shape;8578;p64"/>
          <p:cNvGrpSpPr/>
          <p:nvPr/>
        </p:nvGrpSpPr>
        <p:grpSpPr>
          <a:xfrm>
            <a:off x="2623904" y="1198803"/>
            <a:ext cx="1364248" cy="1102133"/>
            <a:chOff x="2623904" y="1198803"/>
            <a:chExt cx="1364248" cy="1102133"/>
          </a:xfrm>
        </p:grpSpPr>
        <p:grpSp>
          <p:nvGrpSpPr>
            <p:cNvPr id="8579" name="Google Shape;8579;p64"/>
            <p:cNvGrpSpPr/>
            <p:nvPr/>
          </p:nvGrpSpPr>
          <p:grpSpPr>
            <a:xfrm>
              <a:off x="2623907" y="1198803"/>
              <a:ext cx="1364245" cy="273000"/>
              <a:chOff x="2623907" y="1198803"/>
              <a:chExt cx="1364245" cy="273000"/>
            </a:xfrm>
          </p:grpSpPr>
          <p:sp>
            <p:nvSpPr>
              <p:cNvPr id="8580" name="Google Shape;8580;p6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64"/>
            <p:cNvGrpSpPr/>
            <p:nvPr/>
          </p:nvGrpSpPr>
          <p:grpSpPr>
            <a:xfrm>
              <a:off x="2623904" y="1476964"/>
              <a:ext cx="1364245" cy="273000"/>
              <a:chOff x="2623904" y="1476964"/>
              <a:chExt cx="1364245" cy="273000"/>
            </a:xfrm>
          </p:grpSpPr>
          <p:sp>
            <p:nvSpPr>
              <p:cNvPr id="8586" name="Google Shape;8586;p6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64"/>
            <p:cNvGrpSpPr/>
            <p:nvPr/>
          </p:nvGrpSpPr>
          <p:grpSpPr>
            <a:xfrm>
              <a:off x="2623907" y="1749775"/>
              <a:ext cx="1364245" cy="273000"/>
              <a:chOff x="2623907" y="1749775"/>
              <a:chExt cx="1364245" cy="273000"/>
            </a:xfrm>
          </p:grpSpPr>
          <p:sp>
            <p:nvSpPr>
              <p:cNvPr id="8592" name="Google Shape;8592;p6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64"/>
            <p:cNvGrpSpPr/>
            <p:nvPr/>
          </p:nvGrpSpPr>
          <p:grpSpPr>
            <a:xfrm>
              <a:off x="2623904" y="2027936"/>
              <a:ext cx="1364245" cy="273000"/>
              <a:chOff x="2623904" y="2027936"/>
              <a:chExt cx="1364245" cy="273000"/>
            </a:xfrm>
          </p:grpSpPr>
          <p:sp>
            <p:nvSpPr>
              <p:cNvPr id="8598" name="Google Shape;8598;p6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3" name="Google Shape;8603;p64"/>
          <p:cNvGrpSpPr/>
          <p:nvPr/>
        </p:nvGrpSpPr>
        <p:grpSpPr>
          <a:xfrm>
            <a:off x="2613365" y="2657986"/>
            <a:ext cx="1387541" cy="159124"/>
            <a:chOff x="3200660" y="2180272"/>
            <a:chExt cx="2563824" cy="378237"/>
          </a:xfrm>
        </p:grpSpPr>
        <p:sp>
          <p:nvSpPr>
            <p:cNvPr id="8604" name="Google Shape;8604;p6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64"/>
          <p:cNvGrpSpPr/>
          <p:nvPr/>
        </p:nvGrpSpPr>
        <p:grpSpPr>
          <a:xfrm>
            <a:off x="2609890" y="2935811"/>
            <a:ext cx="1390502" cy="159625"/>
            <a:chOff x="3530150" y="2790075"/>
            <a:chExt cx="1962600" cy="225300"/>
          </a:xfrm>
        </p:grpSpPr>
        <p:sp>
          <p:nvSpPr>
            <p:cNvPr id="8623" name="Google Shape;8623;p6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64"/>
          <p:cNvGrpSpPr/>
          <p:nvPr/>
        </p:nvGrpSpPr>
        <p:grpSpPr>
          <a:xfrm>
            <a:off x="2610543" y="3214137"/>
            <a:ext cx="1411629" cy="153761"/>
            <a:chOff x="3558802" y="4011427"/>
            <a:chExt cx="1866000" cy="111300"/>
          </a:xfrm>
        </p:grpSpPr>
        <p:sp>
          <p:nvSpPr>
            <p:cNvPr id="8626" name="Google Shape;8626;p6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64"/>
          <p:cNvGrpSpPr/>
          <p:nvPr/>
        </p:nvGrpSpPr>
        <p:grpSpPr>
          <a:xfrm>
            <a:off x="2610235" y="2419536"/>
            <a:ext cx="1383503" cy="119749"/>
            <a:chOff x="3465975" y="2270276"/>
            <a:chExt cx="1986364" cy="171929"/>
          </a:xfrm>
        </p:grpSpPr>
        <p:sp>
          <p:nvSpPr>
            <p:cNvPr id="8629" name="Google Shape;8629;p6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64"/>
          <p:cNvGrpSpPr/>
          <p:nvPr/>
        </p:nvGrpSpPr>
        <p:grpSpPr>
          <a:xfrm>
            <a:off x="2621243" y="3783187"/>
            <a:ext cx="1369531" cy="195460"/>
            <a:chOff x="723300" y="4253549"/>
            <a:chExt cx="2276482" cy="324900"/>
          </a:xfrm>
        </p:grpSpPr>
        <p:sp>
          <p:nvSpPr>
            <p:cNvPr id="8638" name="Google Shape;8638;p6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64"/>
          <p:cNvGrpSpPr/>
          <p:nvPr/>
        </p:nvGrpSpPr>
        <p:grpSpPr>
          <a:xfrm>
            <a:off x="2610803" y="3484367"/>
            <a:ext cx="1389066" cy="180119"/>
            <a:chOff x="705948" y="3788465"/>
            <a:chExt cx="2308953" cy="299400"/>
          </a:xfrm>
        </p:grpSpPr>
        <p:sp>
          <p:nvSpPr>
            <p:cNvPr id="8644" name="Google Shape;8644;p6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64"/>
          <p:cNvGrpSpPr/>
          <p:nvPr/>
        </p:nvGrpSpPr>
        <p:grpSpPr>
          <a:xfrm>
            <a:off x="2658741" y="4097347"/>
            <a:ext cx="1304609" cy="294074"/>
            <a:chOff x="2658741" y="4097347"/>
            <a:chExt cx="1304609" cy="294074"/>
          </a:xfrm>
        </p:grpSpPr>
        <p:grpSp>
          <p:nvGrpSpPr>
            <p:cNvPr id="8650" name="Google Shape;8650;p64"/>
            <p:cNvGrpSpPr/>
            <p:nvPr/>
          </p:nvGrpSpPr>
          <p:grpSpPr>
            <a:xfrm>
              <a:off x="2658741" y="4097347"/>
              <a:ext cx="118572" cy="294074"/>
              <a:chOff x="3343310" y="4475555"/>
              <a:chExt cx="127717" cy="316753"/>
            </a:xfrm>
          </p:grpSpPr>
          <p:sp>
            <p:nvSpPr>
              <p:cNvPr id="8651" name="Google Shape;8651;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64"/>
            <p:cNvGrpSpPr/>
            <p:nvPr/>
          </p:nvGrpSpPr>
          <p:grpSpPr>
            <a:xfrm>
              <a:off x="3815519" y="4098388"/>
              <a:ext cx="147831" cy="291991"/>
              <a:chOff x="3527539" y="4476677"/>
              <a:chExt cx="159232" cy="314510"/>
            </a:xfrm>
          </p:grpSpPr>
          <p:sp>
            <p:nvSpPr>
              <p:cNvPr id="8654" name="Google Shape;8654;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64"/>
            <p:cNvGrpSpPr/>
            <p:nvPr/>
          </p:nvGrpSpPr>
          <p:grpSpPr>
            <a:xfrm>
              <a:off x="3511696" y="4098388"/>
              <a:ext cx="147831" cy="291991"/>
              <a:chOff x="3527539" y="4476677"/>
              <a:chExt cx="159232" cy="314510"/>
            </a:xfrm>
          </p:grpSpPr>
          <p:sp>
            <p:nvSpPr>
              <p:cNvPr id="8657" name="Google Shape;8657;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64"/>
            <p:cNvGrpSpPr/>
            <p:nvPr/>
          </p:nvGrpSpPr>
          <p:grpSpPr>
            <a:xfrm>
              <a:off x="3207874" y="4098388"/>
              <a:ext cx="147831" cy="291991"/>
              <a:chOff x="3527539" y="4476677"/>
              <a:chExt cx="159232" cy="314510"/>
            </a:xfrm>
          </p:grpSpPr>
          <p:sp>
            <p:nvSpPr>
              <p:cNvPr id="8660" name="Google Shape;8660;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64"/>
            <p:cNvGrpSpPr/>
            <p:nvPr/>
          </p:nvGrpSpPr>
          <p:grpSpPr>
            <a:xfrm>
              <a:off x="2933305" y="4097347"/>
              <a:ext cx="118572" cy="294074"/>
              <a:chOff x="3343310" y="4475555"/>
              <a:chExt cx="127717" cy="316753"/>
            </a:xfrm>
          </p:grpSpPr>
          <p:sp>
            <p:nvSpPr>
              <p:cNvPr id="8663" name="Google Shape;8663;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5" name="Google Shape;8665;p64"/>
          <p:cNvGrpSpPr/>
          <p:nvPr/>
        </p:nvGrpSpPr>
        <p:grpSpPr>
          <a:xfrm>
            <a:off x="4277571" y="2080469"/>
            <a:ext cx="1433821" cy="191501"/>
            <a:chOff x="4273350" y="2080469"/>
            <a:chExt cx="1433821" cy="191501"/>
          </a:xfrm>
        </p:grpSpPr>
        <p:grpSp>
          <p:nvGrpSpPr>
            <p:cNvPr id="8666" name="Google Shape;8666;p64"/>
            <p:cNvGrpSpPr/>
            <p:nvPr/>
          </p:nvGrpSpPr>
          <p:grpSpPr>
            <a:xfrm>
              <a:off x="4273350" y="2080469"/>
              <a:ext cx="1433821" cy="0"/>
              <a:chOff x="5224975" y="2962250"/>
              <a:chExt cx="1544400" cy="0"/>
            </a:xfrm>
          </p:grpSpPr>
          <p:cxnSp>
            <p:nvCxnSpPr>
              <p:cNvPr id="8667" name="Google Shape;8667;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68" name="Google Shape;8668;p6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69" name="Google Shape;8669;p64"/>
            <p:cNvGrpSpPr/>
            <p:nvPr/>
          </p:nvGrpSpPr>
          <p:grpSpPr>
            <a:xfrm>
              <a:off x="4273350" y="2271969"/>
              <a:ext cx="1433821" cy="0"/>
              <a:chOff x="5224975" y="2962250"/>
              <a:chExt cx="1544400" cy="0"/>
            </a:xfrm>
          </p:grpSpPr>
          <p:cxnSp>
            <p:nvCxnSpPr>
              <p:cNvPr id="8670" name="Google Shape;8670;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71" name="Google Shape;8671;p6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72" name="Google Shape;8672;p64"/>
          <p:cNvGrpSpPr/>
          <p:nvPr/>
        </p:nvGrpSpPr>
        <p:grpSpPr>
          <a:xfrm>
            <a:off x="4279126" y="1183036"/>
            <a:ext cx="1430711" cy="743389"/>
            <a:chOff x="5159450" y="1919950"/>
            <a:chExt cx="1541050" cy="862500"/>
          </a:xfrm>
        </p:grpSpPr>
        <p:sp>
          <p:nvSpPr>
            <p:cNvPr id="8673" name="Google Shape;8673;p6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74" name="Google Shape;8674;p64"/>
            <p:cNvGrpSpPr/>
            <p:nvPr/>
          </p:nvGrpSpPr>
          <p:grpSpPr>
            <a:xfrm>
              <a:off x="5159450" y="1919950"/>
              <a:ext cx="1541050" cy="862500"/>
              <a:chOff x="5159450" y="1919950"/>
              <a:chExt cx="1541050" cy="862500"/>
            </a:xfrm>
          </p:grpSpPr>
          <p:cxnSp>
            <p:nvCxnSpPr>
              <p:cNvPr id="8675" name="Google Shape;8675;p6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76" name="Google Shape;8676;p6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77" name="Google Shape;8677;p64"/>
          <p:cNvGrpSpPr/>
          <p:nvPr/>
        </p:nvGrpSpPr>
        <p:grpSpPr>
          <a:xfrm>
            <a:off x="4269239" y="2406364"/>
            <a:ext cx="1450484" cy="1052087"/>
            <a:chOff x="5230575" y="1554475"/>
            <a:chExt cx="2137150" cy="1550150"/>
          </a:xfrm>
        </p:grpSpPr>
        <p:sp>
          <p:nvSpPr>
            <p:cNvPr id="8678" name="Google Shape;8678;p6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64"/>
          <p:cNvGrpSpPr/>
          <p:nvPr/>
        </p:nvGrpSpPr>
        <p:grpSpPr>
          <a:xfrm rot="10800000">
            <a:off x="4285790" y="3498553"/>
            <a:ext cx="1417383" cy="887946"/>
            <a:chOff x="5645403" y="2920021"/>
            <a:chExt cx="2650800" cy="2180614"/>
          </a:xfrm>
        </p:grpSpPr>
        <p:sp>
          <p:nvSpPr>
            <p:cNvPr id="8692" name="Google Shape;8692;p6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3" name="Google Shape;8693;p64"/>
            <p:cNvCxnSpPr>
              <a:stCxn id="8692"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94" name="Google Shape;8694;p6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5" name="Google Shape;8695;p64"/>
            <p:cNvCxnSpPr>
              <a:endCxn id="8694"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696" name="Google Shape;8696;p6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7" name="Google Shape;8697;p64"/>
            <p:cNvCxnSpPr>
              <a:stCxn id="8696"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98" name="Google Shape;8698;p6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9" name="Google Shape;8699;p64"/>
            <p:cNvCxnSpPr>
              <a:endCxn id="8698"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700" name="Google Shape;8700;p64"/>
          <p:cNvGrpSpPr/>
          <p:nvPr/>
        </p:nvGrpSpPr>
        <p:grpSpPr>
          <a:xfrm>
            <a:off x="7386150" y="2401908"/>
            <a:ext cx="1071743" cy="1021579"/>
            <a:chOff x="7189833" y="2022667"/>
            <a:chExt cx="1251159" cy="1192597"/>
          </a:xfrm>
        </p:grpSpPr>
        <p:sp>
          <p:nvSpPr>
            <p:cNvPr id="8701" name="Google Shape;8701;p6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64"/>
          <p:cNvGrpSpPr/>
          <p:nvPr/>
        </p:nvGrpSpPr>
        <p:grpSpPr>
          <a:xfrm>
            <a:off x="727421" y="2828315"/>
            <a:ext cx="1695374" cy="1560837"/>
            <a:chOff x="727421" y="2828315"/>
            <a:chExt cx="1695374" cy="1560837"/>
          </a:xfrm>
        </p:grpSpPr>
        <p:grpSp>
          <p:nvGrpSpPr>
            <p:cNvPr id="8706" name="Google Shape;8706;p64"/>
            <p:cNvGrpSpPr/>
            <p:nvPr/>
          </p:nvGrpSpPr>
          <p:grpSpPr>
            <a:xfrm>
              <a:off x="819108" y="2882501"/>
              <a:ext cx="103104" cy="1426186"/>
              <a:chOff x="4674013" y="3100904"/>
              <a:chExt cx="122758" cy="1698043"/>
            </a:xfrm>
          </p:grpSpPr>
          <p:sp>
            <p:nvSpPr>
              <p:cNvPr id="8707" name="Google Shape;8707;p6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64"/>
            <p:cNvGrpSpPr/>
            <p:nvPr/>
          </p:nvGrpSpPr>
          <p:grpSpPr>
            <a:xfrm>
              <a:off x="1062475" y="2882501"/>
              <a:ext cx="103104" cy="1426186"/>
              <a:chOff x="4940438" y="3100904"/>
              <a:chExt cx="122758" cy="1698043"/>
            </a:xfrm>
          </p:grpSpPr>
          <p:sp>
            <p:nvSpPr>
              <p:cNvPr id="8715" name="Google Shape;8715;p6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64"/>
            <p:cNvGrpSpPr/>
            <p:nvPr/>
          </p:nvGrpSpPr>
          <p:grpSpPr>
            <a:xfrm>
              <a:off x="1299324" y="2882501"/>
              <a:ext cx="103104" cy="1426186"/>
              <a:chOff x="5206863" y="3100904"/>
              <a:chExt cx="122758" cy="1698043"/>
            </a:xfrm>
          </p:grpSpPr>
          <p:sp>
            <p:nvSpPr>
              <p:cNvPr id="8723" name="Google Shape;8723;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64"/>
            <p:cNvGrpSpPr/>
            <p:nvPr/>
          </p:nvGrpSpPr>
          <p:grpSpPr>
            <a:xfrm>
              <a:off x="1786057" y="2882501"/>
              <a:ext cx="103104" cy="1426186"/>
              <a:chOff x="6006138" y="3143629"/>
              <a:chExt cx="122758" cy="1698043"/>
            </a:xfrm>
          </p:grpSpPr>
          <p:sp>
            <p:nvSpPr>
              <p:cNvPr id="8731" name="Google Shape;8731;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4"/>
            <p:cNvGrpSpPr/>
            <p:nvPr/>
          </p:nvGrpSpPr>
          <p:grpSpPr>
            <a:xfrm>
              <a:off x="2029422" y="2882501"/>
              <a:ext cx="103104" cy="1426186"/>
              <a:chOff x="6805413" y="3100904"/>
              <a:chExt cx="122758" cy="1698043"/>
            </a:xfrm>
          </p:grpSpPr>
          <p:sp>
            <p:nvSpPr>
              <p:cNvPr id="8739" name="Google Shape;8739;p6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64"/>
            <p:cNvGrpSpPr/>
            <p:nvPr/>
          </p:nvGrpSpPr>
          <p:grpSpPr>
            <a:xfrm>
              <a:off x="727421" y="2828315"/>
              <a:ext cx="1695374" cy="1560837"/>
              <a:chOff x="734799" y="2782450"/>
              <a:chExt cx="1571100" cy="1577400"/>
            </a:xfrm>
          </p:grpSpPr>
          <p:cxnSp>
            <p:nvCxnSpPr>
              <p:cNvPr id="8747" name="Google Shape;8747;p6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48" name="Google Shape;8748;p6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49" name="Google Shape;8749;p64"/>
            <p:cNvGrpSpPr/>
            <p:nvPr/>
          </p:nvGrpSpPr>
          <p:grpSpPr>
            <a:xfrm>
              <a:off x="2272795" y="2882501"/>
              <a:ext cx="103104" cy="1426186"/>
              <a:chOff x="5206863" y="3100904"/>
              <a:chExt cx="122758" cy="1698043"/>
            </a:xfrm>
          </p:grpSpPr>
          <p:sp>
            <p:nvSpPr>
              <p:cNvPr id="8750" name="Google Shape;8750;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64"/>
            <p:cNvGrpSpPr/>
            <p:nvPr/>
          </p:nvGrpSpPr>
          <p:grpSpPr>
            <a:xfrm>
              <a:off x="1542694" y="2882501"/>
              <a:ext cx="103104" cy="1426186"/>
              <a:chOff x="6006138" y="3143629"/>
              <a:chExt cx="122758" cy="1698043"/>
            </a:xfrm>
          </p:grpSpPr>
          <p:sp>
            <p:nvSpPr>
              <p:cNvPr id="8758" name="Google Shape;8758;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65" name="Google Shape;8765;p64"/>
          <p:cNvGrpSpPr/>
          <p:nvPr/>
        </p:nvGrpSpPr>
        <p:grpSpPr>
          <a:xfrm>
            <a:off x="5936000" y="2405887"/>
            <a:ext cx="1248543" cy="1025319"/>
            <a:chOff x="5183758" y="1210600"/>
            <a:chExt cx="3605380" cy="2960783"/>
          </a:xfrm>
        </p:grpSpPr>
        <p:sp>
          <p:nvSpPr>
            <p:cNvPr id="8766" name="Google Shape;8766;p6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0" name="Google Shape;8770;p6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71" name="Google Shape;8771;p6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72" name="Google Shape;8772;p6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73" name="Google Shape;8773;p6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74" name="Google Shape;8774;p6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64"/>
          <p:cNvGrpSpPr/>
          <p:nvPr/>
        </p:nvGrpSpPr>
        <p:grpSpPr>
          <a:xfrm>
            <a:off x="5793062" y="3544204"/>
            <a:ext cx="2664831" cy="843440"/>
            <a:chOff x="5916567" y="1099697"/>
            <a:chExt cx="2556683" cy="809211"/>
          </a:xfrm>
        </p:grpSpPr>
        <p:sp>
          <p:nvSpPr>
            <p:cNvPr id="8776" name="Google Shape;8776;p6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64"/>
          <p:cNvGrpSpPr/>
          <p:nvPr/>
        </p:nvGrpSpPr>
        <p:grpSpPr>
          <a:xfrm>
            <a:off x="5900602" y="1193063"/>
            <a:ext cx="1299851" cy="1023338"/>
            <a:chOff x="5900602" y="1193063"/>
            <a:chExt cx="1299851" cy="1023338"/>
          </a:xfrm>
        </p:grpSpPr>
        <p:grpSp>
          <p:nvGrpSpPr>
            <p:cNvPr id="8785" name="Google Shape;8785;p64"/>
            <p:cNvGrpSpPr/>
            <p:nvPr/>
          </p:nvGrpSpPr>
          <p:grpSpPr>
            <a:xfrm>
              <a:off x="6743564" y="1193063"/>
              <a:ext cx="456889" cy="700379"/>
              <a:chOff x="6743564" y="1193063"/>
              <a:chExt cx="456889" cy="700379"/>
            </a:xfrm>
          </p:grpSpPr>
          <p:grpSp>
            <p:nvGrpSpPr>
              <p:cNvPr id="8786" name="Google Shape;8786;p64"/>
              <p:cNvGrpSpPr/>
              <p:nvPr/>
            </p:nvGrpSpPr>
            <p:grpSpPr>
              <a:xfrm>
                <a:off x="6743564" y="1690731"/>
                <a:ext cx="214402" cy="202710"/>
                <a:chOff x="6743564" y="1690731"/>
                <a:chExt cx="214402" cy="202710"/>
              </a:xfrm>
            </p:grpSpPr>
            <p:sp>
              <p:nvSpPr>
                <p:cNvPr id="8787" name="Google Shape;8787;p6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64"/>
              <p:cNvGrpSpPr/>
              <p:nvPr/>
            </p:nvGrpSpPr>
            <p:grpSpPr>
              <a:xfrm>
                <a:off x="6915505" y="1193063"/>
                <a:ext cx="284947" cy="589637"/>
                <a:chOff x="6915505" y="1193063"/>
                <a:chExt cx="284947" cy="589637"/>
              </a:xfrm>
            </p:grpSpPr>
            <p:sp>
              <p:nvSpPr>
                <p:cNvPr id="8790" name="Google Shape;8790;p6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6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64"/>
            <p:cNvGrpSpPr/>
            <p:nvPr/>
          </p:nvGrpSpPr>
          <p:grpSpPr>
            <a:xfrm>
              <a:off x="6520337" y="1193063"/>
              <a:ext cx="341815" cy="801589"/>
              <a:chOff x="6520337" y="1193063"/>
              <a:chExt cx="341815" cy="801589"/>
            </a:xfrm>
          </p:grpSpPr>
          <p:grpSp>
            <p:nvGrpSpPr>
              <p:cNvPr id="8793" name="Google Shape;8793;p64"/>
              <p:cNvGrpSpPr/>
              <p:nvPr/>
            </p:nvGrpSpPr>
            <p:grpSpPr>
              <a:xfrm>
                <a:off x="6520337" y="1589527"/>
                <a:ext cx="213950" cy="405125"/>
                <a:chOff x="6520337" y="1589527"/>
                <a:chExt cx="213950" cy="405125"/>
              </a:xfrm>
            </p:grpSpPr>
            <p:sp>
              <p:nvSpPr>
                <p:cNvPr id="8794" name="Google Shape;8794;p6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64"/>
              <p:cNvGrpSpPr/>
              <p:nvPr/>
            </p:nvGrpSpPr>
            <p:grpSpPr>
              <a:xfrm>
                <a:off x="6577204" y="1193063"/>
                <a:ext cx="284947" cy="453562"/>
                <a:chOff x="6577204" y="1193063"/>
                <a:chExt cx="284947" cy="453562"/>
              </a:xfrm>
            </p:grpSpPr>
            <p:sp>
              <p:nvSpPr>
                <p:cNvPr id="8797" name="Google Shape;8797;p6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8" name="Google Shape;8798;p6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9" name="Google Shape;8799;p64"/>
            <p:cNvGrpSpPr/>
            <p:nvPr/>
          </p:nvGrpSpPr>
          <p:grpSpPr>
            <a:xfrm>
              <a:off x="6238903" y="1193063"/>
              <a:ext cx="300475" cy="901782"/>
              <a:chOff x="6238903" y="1193063"/>
              <a:chExt cx="300475" cy="901782"/>
            </a:xfrm>
          </p:grpSpPr>
          <p:grpSp>
            <p:nvGrpSpPr>
              <p:cNvPr id="8800" name="Google Shape;8800;p64"/>
              <p:cNvGrpSpPr/>
              <p:nvPr/>
            </p:nvGrpSpPr>
            <p:grpSpPr>
              <a:xfrm>
                <a:off x="6290865" y="1489315"/>
                <a:ext cx="248514" cy="605530"/>
                <a:chOff x="6290865" y="1489315"/>
                <a:chExt cx="248514" cy="605530"/>
              </a:xfrm>
            </p:grpSpPr>
            <p:sp>
              <p:nvSpPr>
                <p:cNvPr id="8801" name="Google Shape;8801;p6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64"/>
              <p:cNvGrpSpPr/>
              <p:nvPr/>
            </p:nvGrpSpPr>
            <p:grpSpPr>
              <a:xfrm>
                <a:off x="6238903" y="1193063"/>
                <a:ext cx="284947" cy="327512"/>
                <a:chOff x="6238903" y="1193063"/>
                <a:chExt cx="284947" cy="327512"/>
              </a:xfrm>
            </p:grpSpPr>
            <p:sp>
              <p:nvSpPr>
                <p:cNvPr id="8804" name="Google Shape;8804;p6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5" name="Google Shape;8805;p6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6" name="Google Shape;8806;p64"/>
            <p:cNvGrpSpPr/>
            <p:nvPr/>
          </p:nvGrpSpPr>
          <p:grpSpPr>
            <a:xfrm>
              <a:off x="5900602" y="1193063"/>
              <a:ext cx="444345" cy="1023338"/>
              <a:chOff x="5900602" y="1193063"/>
              <a:chExt cx="444345" cy="1023338"/>
            </a:xfrm>
          </p:grpSpPr>
          <p:grpSp>
            <p:nvGrpSpPr>
              <p:cNvPr id="8807" name="Google Shape;8807;p64"/>
              <p:cNvGrpSpPr/>
              <p:nvPr/>
            </p:nvGrpSpPr>
            <p:grpSpPr>
              <a:xfrm>
                <a:off x="6046501" y="1367785"/>
                <a:ext cx="298446" cy="848616"/>
                <a:chOff x="6046501" y="1367785"/>
                <a:chExt cx="298446" cy="848616"/>
              </a:xfrm>
            </p:grpSpPr>
            <p:sp>
              <p:nvSpPr>
                <p:cNvPr id="8808" name="Google Shape;8808;p6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64"/>
              <p:cNvGrpSpPr/>
              <p:nvPr/>
            </p:nvGrpSpPr>
            <p:grpSpPr>
              <a:xfrm>
                <a:off x="5900602" y="1193063"/>
                <a:ext cx="284947" cy="182312"/>
                <a:chOff x="5900602" y="1193063"/>
                <a:chExt cx="284947" cy="182312"/>
              </a:xfrm>
            </p:grpSpPr>
            <p:sp>
              <p:nvSpPr>
                <p:cNvPr id="8811" name="Google Shape;8811;p6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2" name="Google Shape;8812;p6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813" name="Google Shape;8813;p64"/>
          <p:cNvGrpSpPr/>
          <p:nvPr/>
        </p:nvGrpSpPr>
        <p:grpSpPr>
          <a:xfrm>
            <a:off x="7238484" y="1193208"/>
            <a:ext cx="1219413" cy="1051365"/>
            <a:chOff x="7287122" y="1165658"/>
            <a:chExt cx="1219413" cy="1051365"/>
          </a:xfrm>
        </p:grpSpPr>
        <p:grpSp>
          <p:nvGrpSpPr>
            <p:cNvPr id="8814" name="Google Shape;8814;p64"/>
            <p:cNvGrpSpPr/>
            <p:nvPr/>
          </p:nvGrpSpPr>
          <p:grpSpPr>
            <a:xfrm>
              <a:off x="7287122" y="1969723"/>
              <a:ext cx="1219413" cy="247300"/>
              <a:chOff x="7287122" y="1969723"/>
              <a:chExt cx="1219413" cy="247300"/>
            </a:xfrm>
          </p:grpSpPr>
          <p:sp>
            <p:nvSpPr>
              <p:cNvPr id="8815" name="Google Shape;8815;p6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6" name="Google Shape;8816;p64"/>
              <p:cNvGrpSpPr/>
              <p:nvPr/>
            </p:nvGrpSpPr>
            <p:grpSpPr>
              <a:xfrm>
                <a:off x="7287122" y="2063892"/>
                <a:ext cx="1151753" cy="73428"/>
                <a:chOff x="7287122" y="2063892"/>
                <a:chExt cx="1151753" cy="73428"/>
              </a:xfrm>
            </p:grpSpPr>
            <p:sp>
              <p:nvSpPr>
                <p:cNvPr id="8817" name="Google Shape;8817;p6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8" name="Google Shape;8818;p6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19" name="Google Shape;8819;p64"/>
            <p:cNvGrpSpPr/>
            <p:nvPr/>
          </p:nvGrpSpPr>
          <p:grpSpPr>
            <a:xfrm>
              <a:off x="7287122" y="1712201"/>
              <a:ext cx="1219403" cy="246767"/>
              <a:chOff x="7287122" y="1712201"/>
              <a:chExt cx="1219403" cy="246767"/>
            </a:xfrm>
          </p:grpSpPr>
          <p:sp>
            <p:nvSpPr>
              <p:cNvPr id="8820" name="Google Shape;8820;p6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1" name="Google Shape;8821;p64"/>
              <p:cNvGrpSpPr/>
              <p:nvPr/>
            </p:nvGrpSpPr>
            <p:grpSpPr>
              <a:xfrm>
                <a:off x="7287122" y="1842861"/>
                <a:ext cx="1005303" cy="73419"/>
                <a:chOff x="7287122" y="1842861"/>
                <a:chExt cx="1005303" cy="73419"/>
              </a:xfrm>
            </p:grpSpPr>
            <p:sp>
              <p:nvSpPr>
                <p:cNvPr id="8822" name="Google Shape;8822;p6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3" name="Google Shape;8823;p6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24" name="Google Shape;8824;p64"/>
            <p:cNvGrpSpPr/>
            <p:nvPr/>
          </p:nvGrpSpPr>
          <p:grpSpPr>
            <a:xfrm>
              <a:off x="7287122" y="1447520"/>
              <a:ext cx="1219403" cy="286667"/>
              <a:chOff x="7287122" y="1447520"/>
              <a:chExt cx="1219403" cy="286667"/>
            </a:xfrm>
          </p:grpSpPr>
          <p:sp>
            <p:nvSpPr>
              <p:cNvPr id="8825" name="Google Shape;8825;p6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6" name="Google Shape;8826;p64"/>
              <p:cNvGrpSpPr/>
              <p:nvPr/>
            </p:nvGrpSpPr>
            <p:grpSpPr>
              <a:xfrm>
                <a:off x="7287122" y="1581977"/>
                <a:ext cx="852803" cy="73428"/>
                <a:chOff x="7287122" y="1581977"/>
                <a:chExt cx="852803" cy="73428"/>
              </a:xfrm>
            </p:grpSpPr>
            <p:sp>
              <p:nvSpPr>
                <p:cNvPr id="8827" name="Google Shape;8827;p6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8" name="Google Shape;8828;p6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29" name="Google Shape;8829;p64"/>
            <p:cNvGrpSpPr/>
            <p:nvPr/>
          </p:nvGrpSpPr>
          <p:grpSpPr>
            <a:xfrm>
              <a:off x="7287122" y="1165658"/>
              <a:ext cx="1219403" cy="344253"/>
              <a:chOff x="7287122" y="1165658"/>
              <a:chExt cx="1219403" cy="344253"/>
            </a:xfrm>
          </p:grpSpPr>
          <p:sp>
            <p:nvSpPr>
              <p:cNvPr id="8830" name="Google Shape;8830;p6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1" name="Google Shape;8831;p64"/>
              <p:cNvGrpSpPr/>
              <p:nvPr/>
            </p:nvGrpSpPr>
            <p:grpSpPr>
              <a:xfrm>
                <a:off x="7287122" y="1341025"/>
                <a:ext cx="695703" cy="73419"/>
                <a:chOff x="7287122" y="1341025"/>
                <a:chExt cx="695703" cy="73419"/>
              </a:xfrm>
            </p:grpSpPr>
            <p:sp>
              <p:nvSpPr>
                <p:cNvPr id="8832" name="Google Shape;8832;p6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33" name="Google Shape;8833;p6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37"/>
        <p:cNvGrpSpPr/>
        <p:nvPr/>
      </p:nvGrpSpPr>
      <p:grpSpPr>
        <a:xfrm>
          <a:off x="0" y="0"/>
          <a:ext cx="0" cy="0"/>
          <a:chOff x="0" y="0"/>
          <a:chExt cx="0" cy="0"/>
        </a:xfrm>
      </p:grpSpPr>
      <p:sp>
        <p:nvSpPr>
          <p:cNvPr id="8838" name="Google Shape;8838;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39" name="Google Shape;8839;p6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8840" name="Google Shape;8840;p65"/>
          <p:cNvGrpSpPr/>
          <p:nvPr/>
        </p:nvGrpSpPr>
        <p:grpSpPr>
          <a:xfrm>
            <a:off x="866243" y="2291587"/>
            <a:ext cx="415546" cy="355053"/>
            <a:chOff x="866243" y="2291587"/>
            <a:chExt cx="415546" cy="355053"/>
          </a:xfrm>
        </p:grpSpPr>
        <p:sp>
          <p:nvSpPr>
            <p:cNvPr id="8841" name="Google Shape;8841;p6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6" name="Google Shape;8846;p6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7" name="Google Shape;8847;p65"/>
          <p:cNvGrpSpPr/>
          <p:nvPr/>
        </p:nvGrpSpPr>
        <p:grpSpPr>
          <a:xfrm>
            <a:off x="1958520" y="2302574"/>
            <a:ext cx="359213" cy="327807"/>
            <a:chOff x="1958520" y="2302574"/>
            <a:chExt cx="359213" cy="327807"/>
          </a:xfrm>
        </p:grpSpPr>
        <p:sp>
          <p:nvSpPr>
            <p:cNvPr id="8848" name="Google Shape;8848;p6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65"/>
          <p:cNvGrpSpPr/>
          <p:nvPr/>
        </p:nvGrpSpPr>
        <p:grpSpPr>
          <a:xfrm>
            <a:off x="2579882" y="2287427"/>
            <a:ext cx="207582" cy="359594"/>
            <a:chOff x="2656082" y="2287427"/>
            <a:chExt cx="207582" cy="359594"/>
          </a:xfrm>
        </p:grpSpPr>
        <p:sp>
          <p:nvSpPr>
            <p:cNvPr id="8852" name="Google Shape;8852;p6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65"/>
          <p:cNvGrpSpPr/>
          <p:nvPr/>
        </p:nvGrpSpPr>
        <p:grpSpPr>
          <a:xfrm>
            <a:off x="3049653" y="2321468"/>
            <a:ext cx="362991" cy="290018"/>
            <a:chOff x="3049653" y="2321468"/>
            <a:chExt cx="362991" cy="290018"/>
          </a:xfrm>
        </p:grpSpPr>
        <p:sp>
          <p:nvSpPr>
            <p:cNvPr id="8857" name="Google Shape;8857;p6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65"/>
          <p:cNvGrpSpPr/>
          <p:nvPr/>
        </p:nvGrpSpPr>
        <p:grpSpPr>
          <a:xfrm>
            <a:off x="3564243" y="2289904"/>
            <a:ext cx="422342" cy="355243"/>
            <a:chOff x="3564243" y="2289904"/>
            <a:chExt cx="422342" cy="355243"/>
          </a:xfrm>
        </p:grpSpPr>
        <p:sp>
          <p:nvSpPr>
            <p:cNvPr id="8862" name="Google Shape;8862;p6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7" name="Google Shape;8867;p6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8" name="Google Shape;8868;p65"/>
          <p:cNvGrpSpPr/>
          <p:nvPr/>
        </p:nvGrpSpPr>
        <p:grpSpPr>
          <a:xfrm>
            <a:off x="4687894" y="2289713"/>
            <a:ext cx="359594" cy="353909"/>
            <a:chOff x="4687894" y="2289713"/>
            <a:chExt cx="359594" cy="353909"/>
          </a:xfrm>
        </p:grpSpPr>
        <p:sp>
          <p:nvSpPr>
            <p:cNvPr id="8869" name="Google Shape;8869;p6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2" name="Google Shape;8872;p6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3" name="Google Shape;8873;p65"/>
          <p:cNvGrpSpPr/>
          <p:nvPr/>
        </p:nvGrpSpPr>
        <p:grpSpPr>
          <a:xfrm>
            <a:off x="6372624" y="2308227"/>
            <a:ext cx="263567" cy="317614"/>
            <a:chOff x="6421399" y="2308227"/>
            <a:chExt cx="263567" cy="317614"/>
          </a:xfrm>
        </p:grpSpPr>
        <p:sp>
          <p:nvSpPr>
            <p:cNvPr id="8874" name="Google Shape;8874;p6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5"/>
          <p:cNvGrpSpPr/>
          <p:nvPr/>
        </p:nvGrpSpPr>
        <p:grpSpPr>
          <a:xfrm>
            <a:off x="6870193" y="2295620"/>
            <a:ext cx="360356" cy="343462"/>
            <a:chOff x="6870193" y="2295620"/>
            <a:chExt cx="360356" cy="343462"/>
          </a:xfrm>
        </p:grpSpPr>
        <p:sp>
          <p:nvSpPr>
            <p:cNvPr id="8879" name="Google Shape;8879;p6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65"/>
          <p:cNvGrpSpPr/>
          <p:nvPr/>
        </p:nvGrpSpPr>
        <p:grpSpPr>
          <a:xfrm>
            <a:off x="7441465" y="2302860"/>
            <a:ext cx="342192" cy="327140"/>
            <a:chOff x="7441465" y="2302860"/>
            <a:chExt cx="342192" cy="327140"/>
          </a:xfrm>
        </p:grpSpPr>
        <p:sp>
          <p:nvSpPr>
            <p:cNvPr id="8882" name="Google Shape;8882;p6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65"/>
          <p:cNvGrpSpPr/>
          <p:nvPr/>
        </p:nvGrpSpPr>
        <p:grpSpPr>
          <a:xfrm>
            <a:off x="7989683" y="2350207"/>
            <a:ext cx="332761" cy="234066"/>
            <a:chOff x="7989683" y="2350207"/>
            <a:chExt cx="332761" cy="234066"/>
          </a:xfrm>
        </p:grpSpPr>
        <p:sp>
          <p:nvSpPr>
            <p:cNvPr id="8885" name="Google Shape;8885;p6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65"/>
          <p:cNvGrpSpPr/>
          <p:nvPr/>
        </p:nvGrpSpPr>
        <p:grpSpPr>
          <a:xfrm>
            <a:off x="5823294" y="2309751"/>
            <a:ext cx="315327" cy="314978"/>
            <a:chOff x="5823294" y="2309751"/>
            <a:chExt cx="315327" cy="314978"/>
          </a:xfrm>
        </p:grpSpPr>
        <p:sp>
          <p:nvSpPr>
            <p:cNvPr id="8892" name="Google Shape;8892;p6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65"/>
          <p:cNvGrpSpPr/>
          <p:nvPr/>
        </p:nvGrpSpPr>
        <p:grpSpPr>
          <a:xfrm>
            <a:off x="2497275" y="2744159"/>
            <a:ext cx="370930" cy="370549"/>
            <a:chOff x="2497275" y="2744159"/>
            <a:chExt cx="370930" cy="370549"/>
          </a:xfrm>
        </p:grpSpPr>
        <p:sp>
          <p:nvSpPr>
            <p:cNvPr id="8910" name="Google Shape;8910;p6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65"/>
          <p:cNvGrpSpPr/>
          <p:nvPr/>
        </p:nvGrpSpPr>
        <p:grpSpPr>
          <a:xfrm>
            <a:off x="860940" y="2746477"/>
            <a:ext cx="371883" cy="365691"/>
            <a:chOff x="860940" y="2746477"/>
            <a:chExt cx="371883" cy="365691"/>
          </a:xfrm>
        </p:grpSpPr>
        <p:sp>
          <p:nvSpPr>
            <p:cNvPr id="8917" name="Google Shape;8917;p6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65"/>
          <p:cNvGrpSpPr/>
          <p:nvPr/>
        </p:nvGrpSpPr>
        <p:grpSpPr>
          <a:xfrm>
            <a:off x="1493849" y="2775533"/>
            <a:ext cx="283985" cy="341080"/>
            <a:chOff x="1493849" y="2775533"/>
            <a:chExt cx="283985" cy="341080"/>
          </a:xfrm>
        </p:grpSpPr>
        <p:sp>
          <p:nvSpPr>
            <p:cNvPr id="8923" name="Google Shape;8923;p6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65"/>
          <p:cNvGrpSpPr/>
          <p:nvPr/>
        </p:nvGrpSpPr>
        <p:grpSpPr>
          <a:xfrm>
            <a:off x="1952836" y="2774422"/>
            <a:ext cx="372835" cy="342573"/>
            <a:chOff x="1952836" y="2774422"/>
            <a:chExt cx="372835" cy="342573"/>
          </a:xfrm>
        </p:grpSpPr>
        <p:sp>
          <p:nvSpPr>
            <p:cNvPr id="8926" name="Google Shape;8926;p6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5"/>
          <p:cNvGrpSpPr/>
          <p:nvPr/>
        </p:nvGrpSpPr>
        <p:grpSpPr>
          <a:xfrm>
            <a:off x="3079916" y="2744477"/>
            <a:ext cx="332729" cy="372518"/>
            <a:chOff x="3079916" y="2744477"/>
            <a:chExt cx="332729" cy="372518"/>
          </a:xfrm>
        </p:grpSpPr>
        <p:sp>
          <p:nvSpPr>
            <p:cNvPr id="8930" name="Google Shape;8930;p6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65"/>
          <p:cNvGrpSpPr/>
          <p:nvPr/>
        </p:nvGrpSpPr>
        <p:grpSpPr>
          <a:xfrm>
            <a:off x="3620576" y="2745525"/>
            <a:ext cx="336889" cy="355592"/>
            <a:chOff x="3620576" y="2745525"/>
            <a:chExt cx="336889" cy="355592"/>
          </a:xfrm>
        </p:grpSpPr>
        <p:sp>
          <p:nvSpPr>
            <p:cNvPr id="8934" name="Google Shape;8934;p6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65"/>
          <p:cNvGrpSpPr/>
          <p:nvPr/>
        </p:nvGrpSpPr>
        <p:grpSpPr>
          <a:xfrm>
            <a:off x="4126815" y="2760704"/>
            <a:ext cx="380393" cy="363118"/>
            <a:chOff x="4126815" y="2760704"/>
            <a:chExt cx="380393" cy="363118"/>
          </a:xfrm>
        </p:grpSpPr>
        <p:sp>
          <p:nvSpPr>
            <p:cNvPr id="8937" name="Google Shape;8937;p6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65"/>
          <p:cNvGrpSpPr/>
          <p:nvPr/>
        </p:nvGrpSpPr>
        <p:grpSpPr>
          <a:xfrm>
            <a:off x="4675986" y="2745684"/>
            <a:ext cx="381346" cy="368644"/>
            <a:chOff x="4675986" y="2745684"/>
            <a:chExt cx="381346" cy="368644"/>
          </a:xfrm>
        </p:grpSpPr>
        <p:sp>
          <p:nvSpPr>
            <p:cNvPr id="8942" name="Google Shape;8942;p6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65"/>
          <p:cNvGrpSpPr/>
          <p:nvPr/>
        </p:nvGrpSpPr>
        <p:grpSpPr>
          <a:xfrm>
            <a:off x="5220616" y="2791061"/>
            <a:ext cx="373185" cy="302466"/>
            <a:chOff x="5220616" y="2791061"/>
            <a:chExt cx="373185" cy="302466"/>
          </a:xfrm>
        </p:grpSpPr>
        <p:sp>
          <p:nvSpPr>
            <p:cNvPr id="8945" name="Google Shape;8945;p6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65"/>
          <p:cNvGrpSpPr/>
          <p:nvPr/>
        </p:nvGrpSpPr>
        <p:grpSpPr>
          <a:xfrm>
            <a:off x="5788661" y="2772517"/>
            <a:ext cx="284366" cy="344097"/>
            <a:chOff x="5864861" y="2772517"/>
            <a:chExt cx="284366" cy="344097"/>
          </a:xfrm>
        </p:grpSpPr>
        <p:sp>
          <p:nvSpPr>
            <p:cNvPr id="8964" name="Google Shape;8964;p6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0" name="Google Shape;8970;p6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1" name="Google Shape;8971;p65"/>
          <p:cNvGrpSpPr/>
          <p:nvPr/>
        </p:nvGrpSpPr>
        <p:grpSpPr>
          <a:xfrm>
            <a:off x="6974158" y="2789537"/>
            <a:ext cx="255247" cy="327458"/>
            <a:chOff x="6974158" y="2789537"/>
            <a:chExt cx="255247" cy="327458"/>
          </a:xfrm>
        </p:grpSpPr>
        <p:sp>
          <p:nvSpPr>
            <p:cNvPr id="8972" name="Google Shape;8972;p6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65"/>
          <p:cNvGrpSpPr/>
          <p:nvPr/>
        </p:nvGrpSpPr>
        <p:grpSpPr>
          <a:xfrm>
            <a:off x="7530697" y="2790299"/>
            <a:ext cx="244291" cy="326314"/>
            <a:chOff x="7530697" y="2790299"/>
            <a:chExt cx="244291" cy="326314"/>
          </a:xfrm>
        </p:grpSpPr>
        <p:sp>
          <p:nvSpPr>
            <p:cNvPr id="8979" name="Google Shape;8979;p6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65"/>
          <p:cNvGrpSpPr/>
          <p:nvPr/>
        </p:nvGrpSpPr>
        <p:grpSpPr>
          <a:xfrm>
            <a:off x="7988191" y="2832248"/>
            <a:ext cx="332348" cy="283985"/>
            <a:chOff x="7988191" y="2832248"/>
            <a:chExt cx="332348" cy="283985"/>
          </a:xfrm>
        </p:grpSpPr>
        <p:sp>
          <p:nvSpPr>
            <p:cNvPr id="8986" name="Google Shape;8986;p6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9" name="Google Shape;8989;p6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0" name="Google Shape;8990;p65"/>
          <p:cNvGrpSpPr/>
          <p:nvPr/>
        </p:nvGrpSpPr>
        <p:grpSpPr>
          <a:xfrm>
            <a:off x="3588440" y="3258368"/>
            <a:ext cx="364484" cy="262423"/>
            <a:chOff x="3588440" y="3258368"/>
            <a:chExt cx="364484" cy="262423"/>
          </a:xfrm>
        </p:grpSpPr>
        <p:sp>
          <p:nvSpPr>
            <p:cNvPr id="8991" name="Google Shape;8991;p6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7" name="Google Shape;8997;p6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8" name="Google Shape;8998;p65"/>
          <p:cNvGrpSpPr/>
          <p:nvPr/>
        </p:nvGrpSpPr>
        <p:grpSpPr>
          <a:xfrm>
            <a:off x="5765817" y="3227724"/>
            <a:ext cx="364865" cy="324822"/>
            <a:chOff x="5765817" y="3227724"/>
            <a:chExt cx="364865" cy="324822"/>
          </a:xfrm>
        </p:grpSpPr>
        <p:sp>
          <p:nvSpPr>
            <p:cNvPr id="8999" name="Google Shape;8999;p6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65"/>
          <p:cNvGrpSpPr/>
          <p:nvPr/>
        </p:nvGrpSpPr>
        <p:grpSpPr>
          <a:xfrm>
            <a:off x="6228583" y="3237664"/>
            <a:ext cx="446539" cy="303895"/>
            <a:chOff x="6228583" y="3237664"/>
            <a:chExt cx="446539" cy="303895"/>
          </a:xfrm>
        </p:grpSpPr>
        <p:sp>
          <p:nvSpPr>
            <p:cNvPr id="9003" name="Google Shape;9003;p6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65"/>
          <p:cNvGrpSpPr/>
          <p:nvPr/>
        </p:nvGrpSpPr>
        <p:grpSpPr>
          <a:xfrm>
            <a:off x="865862" y="3207306"/>
            <a:ext cx="364484" cy="364897"/>
            <a:chOff x="865862" y="3207306"/>
            <a:chExt cx="364484" cy="364897"/>
          </a:xfrm>
        </p:grpSpPr>
        <p:sp>
          <p:nvSpPr>
            <p:cNvPr id="9021" name="Google Shape;9021;p6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65"/>
          <p:cNvGrpSpPr/>
          <p:nvPr/>
        </p:nvGrpSpPr>
        <p:grpSpPr>
          <a:xfrm>
            <a:off x="1404617" y="3226962"/>
            <a:ext cx="370168" cy="325965"/>
            <a:chOff x="1404617" y="3226962"/>
            <a:chExt cx="370168" cy="325965"/>
          </a:xfrm>
        </p:grpSpPr>
        <p:sp>
          <p:nvSpPr>
            <p:cNvPr id="9036" name="Google Shape;9036;p6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65"/>
          <p:cNvGrpSpPr/>
          <p:nvPr/>
        </p:nvGrpSpPr>
        <p:grpSpPr>
          <a:xfrm>
            <a:off x="1954741" y="3212419"/>
            <a:ext cx="366389" cy="354481"/>
            <a:chOff x="1954741" y="3212419"/>
            <a:chExt cx="366389" cy="354481"/>
          </a:xfrm>
        </p:grpSpPr>
        <p:sp>
          <p:nvSpPr>
            <p:cNvPr id="9046" name="Google Shape;9046;p6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65"/>
          <p:cNvGrpSpPr/>
          <p:nvPr/>
        </p:nvGrpSpPr>
        <p:grpSpPr>
          <a:xfrm>
            <a:off x="3043239" y="3215626"/>
            <a:ext cx="366008" cy="348670"/>
            <a:chOff x="3043239" y="3215626"/>
            <a:chExt cx="366008" cy="348670"/>
          </a:xfrm>
        </p:grpSpPr>
        <p:sp>
          <p:nvSpPr>
            <p:cNvPr id="9054" name="Google Shape;9054;p6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65"/>
          <p:cNvGrpSpPr/>
          <p:nvPr/>
        </p:nvGrpSpPr>
        <p:grpSpPr>
          <a:xfrm>
            <a:off x="4218333" y="3184982"/>
            <a:ext cx="209107" cy="383442"/>
            <a:chOff x="4218333" y="3184982"/>
            <a:chExt cx="209107" cy="383442"/>
          </a:xfrm>
        </p:grpSpPr>
        <p:sp>
          <p:nvSpPr>
            <p:cNvPr id="9057" name="Google Shape;9057;p6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9" name="Google Shape;9059;p6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0" name="Google Shape;9060;p65"/>
          <p:cNvGrpSpPr/>
          <p:nvPr/>
        </p:nvGrpSpPr>
        <p:grpSpPr>
          <a:xfrm>
            <a:off x="6896644" y="3216007"/>
            <a:ext cx="322917" cy="347876"/>
            <a:chOff x="6896644" y="3216007"/>
            <a:chExt cx="322917" cy="347876"/>
          </a:xfrm>
        </p:grpSpPr>
        <p:sp>
          <p:nvSpPr>
            <p:cNvPr id="9061" name="Google Shape;9061;p6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65"/>
          <p:cNvGrpSpPr/>
          <p:nvPr/>
        </p:nvGrpSpPr>
        <p:grpSpPr>
          <a:xfrm>
            <a:off x="7429366" y="3223183"/>
            <a:ext cx="334634" cy="333904"/>
            <a:chOff x="7429366" y="3223183"/>
            <a:chExt cx="334634" cy="333904"/>
          </a:xfrm>
        </p:grpSpPr>
        <p:sp>
          <p:nvSpPr>
            <p:cNvPr id="9069" name="Google Shape;9069;p6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1" name="Google Shape;9071;p6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2" name="Google Shape;9072;p65"/>
          <p:cNvGrpSpPr/>
          <p:nvPr/>
        </p:nvGrpSpPr>
        <p:grpSpPr>
          <a:xfrm>
            <a:off x="5216456" y="3725484"/>
            <a:ext cx="356196" cy="265631"/>
            <a:chOff x="5216456" y="3725484"/>
            <a:chExt cx="356196" cy="265631"/>
          </a:xfrm>
        </p:grpSpPr>
        <p:sp>
          <p:nvSpPr>
            <p:cNvPr id="9073" name="Google Shape;9073;p6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65"/>
          <p:cNvGrpSpPr/>
          <p:nvPr/>
        </p:nvGrpSpPr>
        <p:grpSpPr>
          <a:xfrm>
            <a:off x="6849393" y="3733994"/>
            <a:ext cx="355053" cy="248038"/>
            <a:chOff x="6849393" y="3733994"/>
            <a:chExt cx="355053" cy="248038"/>
          </a:xfrm>
        </p:grpSpPr>
        <p:sp>
          <p:nvSpPr>
            <p:cNvPr id="9076" name="Google Shape;9076;p6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65"/>
          <p:cNvGrpSpPr/>
          <p:nvPr/>
        </p:nvGrpSpPr>
        <p:grpSpPr>
          <a:xfrm>
            <a:off x="7918997" y="3714687"/>
            <a:ext cx="392111" cy="280206"/>
            <a:chOff x="7918997" y="3714687"/>
            <a:chExt cx="392111" cy="280206"/>
          </a:xfrm>
        </p:grpSpPr>
        <p:sp>
          <p:nvSpPr>
            <p:cNvPr id="9082" name="Google Shape;9082;p6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7" name="Google Shape;9087;p6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8" name="Google Shape;9088;p65"/>
          <p:cNvGrpSpPr/>
          <p:nvPr/>
        </p:nvGrpSpPr>
        <p:grpSpPr>
          <a:xfrm>
            <a:off x="1408777" y="3680964"/>
            <a:ext cx="357720" cy="355148"/>
            <a:chOff x="1408777" y="3680964"/>
            <a:chExt cx="357720" cy="355148"/>
          </a:xfrm>
        </p:grpSpPr>
        <p:sp>
          <p:nvSpPr>
            <p:cNvPr id="9089" name="Google Shape;9089;p6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65"/>
          <p:cNvGrpSpPr/>
          <p:nvPr/>
        </p:nvGrpSpPr>
        <p:grpSpPr>
          <a:xfrm>
            <a:off x="1952836" y="3680964"/>
            <a:ext cx="357720" cy="355148"/>
            <a:chOff x="1952836" y="3680964"/>
            <a:chExt cx="357720" cy="355148"/>
          </a:xfrm>
        </p:grpSpPr>
        <p:sp>
          <p:nvSpPr>
            <p:cNvPr id="9095" name="Google Shape;9095;p6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65"/>
          <p:cNvGrpSpPr/>
          <p:nvPr/>
        </p:nvGrpSpPr>
        <p:grpSpPr>
          <a:xfrm>
            <a:off x="2496894" y="3680964"/>
            <a:ext cx="357720" cy="355148"/>
            <a:chOff x="2496894" y="3680964"/>
            <a:chExt cx="357720" cy="355148"/>
          </a:xfrm>
        </p:grpSpPr>
        <p:sp>
          <p:nvSpPr>
            <p:cNvPr id="9101" name="Google Shape;9101;p6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65"/>
          <p:cNvGrpSpPr/>
          <p:nvPr/>
        </p:nvGrpSpPr>
        <p:grpSpPr>
          <a:xfrm>
            <a:off x="3040984" y="3681059"/>
            <a:ext cx="356164" cy="355815"/>
            <a:chOff x="3040984" y="3681059"/>
            <a:chExt cx="356164" cy="355815"/>
          </a:xfrm>
        </p:grpSpPr>
        <p:sp>
          <p:nvSpPr>
            <p:cNvPr id="9107" name="Google Shape;9107;p6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65"/>
          <p:cNvGrpSpPr/>
          <p:nvPr/>
        </p:nvGrpSpPr>
        <p:grpSpPr>
          <a:xfrm>
            <a:off x="3584280" y="3699191"/>
            <a:ext cx="358069" cy="317995"/>
            <a:chOff x="3584280" y="3699191"/>
            <a:chExt cx="358069" cy="317995"/>
          </a:xfrm>
        </p:grpSpPr>
        <p:sp>
          <p:nvSpPr>
            <p:cNvPr id="9111" name="Google Shape;9111;p6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65"/>
          <p:cNvGrpSpPr/>
          <p:nvPr/>
        </p:nvGrpSpPr>
        <p:grpSpPr>
          <a:xfrm>
            <a:off x="4129482" y="3681059"/>
            <a:ext cx="355402" cy="354291"/>
            <a:chOff x="4129482" y="3681059"/>
            <a:chExt cx="355402" cy="354291"/>
          </a:xfrm>
        </p:grpSpPr>
        <p:sp>
          <p:nvSpPr>
            <p:cNvPr id="9116" name="Google Shape;9116;p6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65"/>
          <p:cNvGrpSpPr/>
          <p:nvPr/>
        </p:nvGrpSpPr>
        <p:grpSpPr>
          <a:xfrm>
            <a:off x="4673540" y="3680297"/>
            <a:ext cx="355434" cy="355815"/>
            <a:chOff x="4673540" y="3680297"/>
            <a:chExt cx="355434" cy="355815"/>
          </a:xfrm>
        </p:grpSpPr>
        <p:sp>
          <p:nvSpPr>
            <p:cNvPr id="9121" name="Google Shape;9121;p6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65"/>
          <p:cNvGrpSpPr/>
          <p:nvPr/>
        </p:nvGrpSpPr>
        <p:grpSpPr>
          <a:xfrm>
            <a:off x="5779408" y="3699191"/>
            <a:ext cx="317645" cy="318757"/>
            <a:chOff x="5779408" y="3699191"/>
            <a:chExt cx="317645" cy="318757"/>
          </a:xfrm>
        </p:grpSpPr>
        <p:sp>
          <p:nvSpPr>
            <p:cNvPr id="9125" name="Google Shape;9125;p6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7" name="Google Shape;9127;p6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8" name="Google Shape;9128;p65"/>
          <p:cNvGrpSpPr/>
          <p:nvPr/>
        </p:nvGrpSpPr>
        <p:grpSpPr>
          <a:xfrm>
            <a:off x="7390435" y="3680868"/>
            <a:ext cx="372073" cy="355243"/>
            <a:chOff x="7390435" y="3680868"/>
            <a:chExt cx="372073" cy="355243"/>
          </a:xfrm>
        </p:grpSpPr>
        <p:sp>
          <p:nvSpPr>
            <p:cNvPr id="9129" name="Google Shape;9129;p6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65"/>
          <p:cNvGrpSpPr/>
          <p:nvPr/>
        </p:nvGrpSpPr>
        <p:grpSpPr>
          <a:xfrm>
            <a:off x="1421638" y="4125629"/>
            <a:ext cx="374709" cy="374010"/>
            <a:chOff x="1421638" y="4125629"/>
            <a:chExt cx="374709" cy="374010"/>
          </a:xfrm>
        </p:grpSpPr>
        <p:sp>
          <p:nvSpPr>
            <p:cNvPr id="9136" name="Google Shape;9136;p6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65"/>
          <p:cNvGrpSpPr/>
          <p:nvPr/>
        </p:nvGrpSpPr>
        <p:grpSpPr>
          <a:xfrm>
            <a:off x="1973254" y="4156304"/>
            <a:ext cx="357720" cy="342192"/>
            <a:chOff x="1973254" y="4156304"/>
            <a:chExt cx="357720" cy="342192"/>
          </a:xfrm>
        </p:grpSpPr>
        <p:sp>
          <p:nvSpPr>
            <p:cNvPr id="9139" name="Google Shape;9139;p6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65"/>
          <p:cNvGrpSpPr/>
          <p:nvPr/>
        </p:nvGrpSpPr>
        <p:grpSpPr>
          <a:xfrm>
            <a:off x="2523759" y="4135505"/>
            <a:ext cx="341049" cy="340318"/>
            <a:chOff x="2523759" y="4135505"/>
            <a:chExt cx="341049" cy="340318"/>
          </a:xfrm>
        </p:grpSpPr>
        <p:sp>
          <p:nvSpPr>
            <p:cNvPr id="9146" name="Google Shape;9146;p6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65"/>
          <p:cNvGrpSpPr/>
          <p:nvPr/>
        </p:nvGrpSpPr>
        <p:grpSpPr>
          <a:xfrm>
            <a:off x="3040603" y="4130360"/>
            <a:ext cx="392079" cy="350353"/>
            <a:chOff x="3040603" y="4130360"/>
            <a:chExt cx="392079" cy="350353"/>
          </a:xfrm>
        </p:grpSpPr>
        <p:sp>
          <p:nvSpPr>
            <p:cNvPr id="9149" name="Google Shape;9149;p6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65"/>
          <p:cNvGrpSpPr/>
          <p:nvPr/>
        </p:nvGrpSpPr>
        <p:grpSpPr>
          <a:xfrm>
            <a:off x="3662144" y="4135505"/>
            <a:ext cx="232955" cy="340318"/>
            <a:chOff x="3662144" y="4135505"/>
            <a:chExt cx="232955" cy="340318"/>
          </a:xfrm>
        </p:grpSpPr>
        <p:sp>
          <p:nvSpPr>
            <p:cNvPr id="9160" name="Google Shape;9160;p6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65"/>
          <p:cNvGrpSpPr/>
          <p:nvPr/>
        </p:nvGrpSpPr>
        <p:grpSpPr>
          <a:xfrm>
            <a:off x="4149138" y="4121151"/>
            <a:ext cx="344065" cy="368644"/>
            <a:chOff x="4149138" y="4121151"/>
            <a:chExt cx="344065" cy="368644"/>
          </a:xfrm>
        </p:grpSpPr>
        <p:sp>
          <p:nvSpPr>
            <p:cNvPr id="9165" name="Google Shape;9165;p6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7" name="Google Shape;9177;p6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8" name="Google Shape;9178;p65"/>
          <p:cNvGrpSpPr/>
          <p:nvPr/>
        </p:nvGrpSpPr>
        <p:grpSpPr>
          <a:xfrm>
            <a:off x="5206262" y="4174817"/>
            <a:ext cx="397763" cy="262804"/>
            <a:chOff x="5206262" y="4174817"/>
            <a:chExt cx="397763" cy="262804"/>
          </a:xfrm>
        </p:grpSpPr>
        <p:sp>
          <p:nvSpPr>
            <p:cNvPr id="9179" name="Google Shape;9179;p6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65"/>
          <p:cNvGrpSpPr/>
          <p:nvPr/>
        </p:nvGrpSpPr>
        <p:grpSpPr>
          <a:xfrm>
            <a:off x="5727616" y="4204699"/>
            <a:ext cx="440505" cy="290018"/>
            <a:chOff x="5727616" y="4204699"/>
            <a:chExt cx="440505" cy="290018"/>
          </a:xfrm>
        </p:grpSpPr>
        <p:sp>
          <p:nvSpPr>
            <p:cNvPr id="9187" name="Google Shape;9187;p6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5"/>
          <p:cNvGrpSpPr/>
          <p:nvPr/>
        </p:nvGrpSpPr>
        <p:grpSpPr>
          <a:xfrm>
            <a:off x="6410063" y="4135124"/>
            <a:ext cx="159950" cy="364516"/>
            <a:chOff x="6410063" y="4135124"/>
            <a:chExt cx="159950" cy="364516"/>
          </a:xfrm>
        </p:grpSpPr>
        <p:sp>
          <p:nvSpPr>
            <p:cNvPr id="9196" name="Google Shape;9196;p6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65"/>
          <p:cNvGrpSpPr/>
          <p:nvPr/>
        </p:nvGrpSpPr>
        <p:grpSpPr>
          <a:xfrm>
            <a:off x="6924652" y="4135505"/>
            <a:ext cx="214378" cy="364135"/>
            <a:chOff x="6924652" y="4135505"/>
            <a:chExt cx="214378" cy="364135"/>
          </a:xfrm>
        </p:grpSpPr>
        <p:sp>
          <p:nvSpPr>
            <p:cNvPr id="9201" name="Google Shape;9201;p6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65"/>
          <p:cNvGrpSpPr/>
          <p:nvPr/>
        </p:nvGrpSpPr>
        <p:grpSpPr>
          <a:xfrm>
            <a:off x="7384751" y="4147984"/>
            <a:ext cx="380012" cy="351274"/>
            <a:chOff x="7384751" y="4147984"/>
            <a:chExt cx="380012" cy="351274"/>
          </a:xfrm>
        </p:grpSpPr>
        <p:sp>
          <p:nvSpPr>
            <p:cNvPr id="9206" name="Google Shape;9206;p6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214"/>
        <p:cNvGrpSpPr/>
        <p:nvPr/>
      </p:nvGrpSpPr>
      <p:grpSpPr>
        <a:xfrm>
          <a:off x="0" y="0"/>
          <a:ext cx="0" cy="0"/>
          <a:chOff x="0" y="0"/>
          <a:chExt cx="0" cy="0"/>
        </a:xfrm>
      </p:grpSpPr>
      <p:sp>
        <p:nvSpPr>
          <p:cNvPr id="9215" name="Google Shape;9215;p6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16" name="Google Shape;9216;p6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217" name="Google Shape;9217;p66"/>
          <p:cNvGrpSpPr/>
          <p:nvPr/>
        </p:nvGrpSpPr>
        <p:grpSpPr>
          <a:xfrm>
            <a:off x="1989449" y="4282269"/>
            <a:ext cx="374774" cy="346073"/>
            <a:chOff x="1989449" y="4282269"/>
            <a:chExt cx="374774" cy="346073"/>
          </a:xfrm>
        </p:grpSpPr>
        <p:sp>
          <p:nvSpPr>
            <p:cNvPr id="9218" name="Google Shape;9218;p6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66"/>
          <p:cNvGrpSpPr/>
          <p:nvPr/>
        </p:nvGrpSpPr>
        <p:grpSpPr>
          <a:xfrm>
            <a:off x="2487439" y="4280740"/>
            <a:ext cx="198775" cy="348972"/>
            <a:chOff x="2487439" y="4280740"/>
            <a:chExt cx="198775" cy="348972"/>
          </a:xfrm>
        </p:grpSpPr>
        <p:sp>
          <p:nvSpPr>
            <p:cNvPr id="9224" name="Google Shape;9224;p6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66"/>
          <p:cNvGrpSpPr/>
          <p:nvPr/>
        </p:nvGrpSpPr>
        <p:grpSpPr>
          <a:xfrm>
            <a:off x="2810958" y="4273923"/>
            <a:ext cx="353145" cy="361873"/>
            <a:chOff x="2810958" y="4273923"/>
            <a:chExt cx="353145" cy="361873"/>
          </a:xfrm>
        </p:grpSpPr>
        <p:sp>
          <p:nvSpPr>
            <p:cNvPr id="9229" name="Google Shape;9229;p6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66"/>
          <p:cNvGrpSpPr/>
          <p:nvPr/>
        </p:nvGrpSpPr>
        <p:grpSpPr>
          <a:xfrm>
            <a:off x="6275635" y="4282651"/>
            <a:ext cx="209383" cy="366778"/>
            <a:chOff x="6275635" y="4282651"/>
            <a:chExt cx="209383" cy="366778"/>
          </a:xfrm>
        </p:grpSpPr>
        <p:sp>
          <p:nvSpPr>
            <p:cNvPr id="9237" name="Google Shape;9237;p6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66"/>
          <p:cNvGrpSpPr/>
          <p:nvPr/>
        </p:nvGrpSpPr>
        <p:grpSpPr>
          <a:xfrm>
            <a:off x="6701186" y="4283033"/>
            <a:ext cx="280292" cy="366396"/>
            <a:chOff x="6701186" y="4283033"/>
            <a:chExt cx="280292" cy="366396"/>
          </a:xfrm>
        </p:grpSpPr>
        <p:sp>
          <p:nvSpPr>
            <p:cNvPr id="9240" name="Google Shape;9240;p6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66"/>
          <p:cNvGrpSpPr/>
          <p:nvPr/>
        </p:nvGrpSpPr>
        <p:grpSpPr>
          <a:xfrm>
            <a:off x="2609571" y="3824958"/>
            <a:ext cx="373627" cy="347347"/>
            <a:chOff x="2609571" y="3824958"/>
            <a:chExt cx="373627" cy="347347"/>
          </a:xfrm>
        </p:grpSpPr>
        <p:sp>
          <p:nvSpPr>
            <p:cNvPr id="9243" name="Google Shape;9243;p6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5" name="Google Shape;9245;p66"/>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6" name="Google Shape;9246;p66"/>
          <p:cNvGrpSpPr/>
          <p:nvPr/>
        </p:nvGrpSpPr>
        <p:grpSpPr>
          <a:xfrm>
            <a:off x="916127" y="3807056"/>
            <a:ext cx="221902" cy="380795"/>
            <a:chOff x="916127" y="3807056"/>
            <a:chExt cx="221902" cy="380795"/>
          </a:xfrm>
        </p:grpSpPr>
        <p:sp>
          <p:nvSpPr>
            <p:cNvPr id="9247" name="Google Shape;9247;p6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1" name="Google Shape;9251;p66"/>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6"/>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3" name="Google Shape;9253;p66"/>
          <p:cNvGrpSpPr/>
          <p:nvPr/>
        </p:nvGrpSpPr>
        <p:grpSpPr>
          <a:xfrm>
            <a:off x="3513010" y="3816134"/>
            <a:ext cx="362223" cy="361108"/>
            <a:chOff x="3513010" y="3816134"/>
            <a:chExt cx="362223" cy="361108"/>
          </a:xfrm>
        </p:grpSpPr>
        <p:sp>
          <p:nvSpPr>
            <p:cNvPr id="9254" name="Google Shape;9254;p6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66"/>
          <p:cNvGrpSpPr/>
          <p:nvPr/>
        </p:nvGrpSpPr>
        <p:grpSpPr>
          <a:xfrm>
            <a:off x="3950316" y="3820307"/>
            <a:ext cx="369805" cy="353782"/>
            <a:chOff x="3950316" y="3820307"/>
            <a:chExt cx="369805" cy="353782"/>
          </a:xfrm>
        </p:grpSpPr>
        <p:sp>
          <p:nvSpPr>
            <p:cNvPr id="9259" name="Google Shape;9259;p6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66"/>
          <p:cNvGrpSpPr/>
          <p:nvPr/>
        </p:nvGrpSpPr>
        <p:grpSpPr>
          <a:xfrm>
            <a:off x="1761909" y="3811961"/>
            <a:ext cx="307974" cy="371716"/>
            <a:chOff x="1761909" y="3811961"/>
            <a:chExt cx="307974" cy="371716"/>
          </a:xfrm>
        </p:grpSpPr>
        <p:sp>
          <p:nvSpPr>
            <p:cNvPr id="9264" name="Google Shape;9264;p6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66"/>
          <p:cNvGrpSpPr/>
          <p:nvPr/>
        </p:nvGrpSpPr>
        <p:grpSpPr>
          <a:xfrm>
            <a:off x="5373342" y="3808935"/>
            <a:ext cx="231395" cy="353145"/>
            <a:chOff x="5373342" y="3808935"/>
            <a:chExt cx="231395" cy="353145"/>
          </a:xfrm>
        </p:grpSpPr>
        <p:sp>
          <p:nvSpPr>
            <p:cNvPr id="9275" name="Google Shape;9275;p6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4" name="Google Shape;9284;p66"/>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5" name="Google Shape;9285;p66"/>
          <p:cNvGrpSpPr/>
          <p:nvPr/>
        </p:nvGrpSpPr>
        <p:grpSpPr>
          <a:xfrm>
            <a:off x="5833775" y="3809445"/>
            <a:ext cx="235185" cy="352253"/>
            <a:chOff x="5833775" y="3809445"/>
            <a:chExt cx="235185" cy="352253"/>
          </a:xfrm>
        </p:grpSpPr>
        <p:sp>
          <p:nvSpPr>
            <p:cNvPr id="9286" name="Google Shape;9286;p6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66"/>
          <p:cNvGrpSpPr/>
          <p:nvPr/>
        </p:nvGrpSpPr>
        <p:grpSpPr>
          <a:xfrm>
            <a:off x="4942472" y="3809318"/>
            <a:ext cx="238976" cy="352762"/>
            <a:chOff x="4942472" y="3809318"/>
            <a:chExt cx="238976" cy="352762"/>
          </a:xfrm>
        </p:grpSpPr>
        <p:sp>
          <p:nvSpPr>
            <p:cNvPr id="9290" name="Google Shape;9290;p6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66"/>
          <p:cNvGrpSpPr/>
          <p:nvPr/>
        </p:nvGrpSpPr>
        <p:grpSpPr>
          <a:xfrm>
            <a:off x="6266525" y="3807788"/>
            <a:ext cx="260223" cy="353527"/>
            <a:chOff x="6266525" y="3807788"/>
            <a:chExt cx="260223" cy="353527"/>
          </a:xfrm>
        </p:grpSpPr>
        <p:sp>
          <p:nvSpPr>
            <p:cNvPr id="9298" name="Google Shape;9298;p6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2" name="Google Shape;9302;p66"/>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3" name="Google Shape;9303;p66"/>
          <p:cNvGrpSpPr/>
          <p:nvPr/>
        </p:nvGrpSpPr>
        <p:grpSpPr>
          <a:xfrm>
            <a:off x="7184363" y="3809604"/>
            <a:ext cx="202184" cy="352762"/>
            <a:chOff x="7184363" y="3809604"/>
            <a:chExt cx="202184" cy="352762"/>
          </a:xfrm>
        </p:grpSpPr>
        <p:sp>
          <p:nvSpPr>
            <p:cNvPr id="9304" name="Google Shape;9304;p6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66"/>
          <p:cNvGrpSpPr/>
          <p:nvPr/>
        </p:nvGrpSpPr>
        <p:grpSpPr>
          <a:xfrm>
            <a:off x="7571624" y="3808935"/>
            <a:ext cx="292047" cy="352762"/>
            <a:chOff x="7571624" y="3808935"/>
            <a:chExt cx="292047" cy="352762"/>
          </a:xfrm>
        </p:grpSpPr>
        <p:sp>
          <p:nvSpPr>
            <p:cNvPr id="9307" name="Google Shape;9307;p6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66"/>
          <p:cNvGrpSpPr/>
          <p:nvPr/>
        </p:nvGrpSpPr>
        <p:grpSpPr>
          <a:xfrm>
            <a:off x="2174559" y="3356116"/>
            <a:ext cx="364135" cy="359930"/>
            <a:chOff x="2174559" y="3356116"/>
            <a:chExt cx="364135" cy="359930"/>
          </a:xfrm>
        </p:grpSpPr>
        <p:sp>
          <p:nvSpPr>
            <p:cNvPr id="9314" name="Google Shape;9314;p6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66"/>
          <p:cNvGrpSpPr/>
          <p:nvPr/>
        </p:nvGrpSpPr>
        <p:grpSpPr>
          <a:xfrm>
            <a:off x="1731934" y="3355639"/>
            <a:ext cx="368371" cy="361554"/>
            <a:chOff x="1731934" y="3355639"/>
            <a:chExt cx="368371" cy="361554"/>
          </a:xfrm>
        </p:grpSpPr>
        <p:sp>
          <p:nvSpPr>
            <p:cNvPr id="9317" name="Google Shape;9317;p6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66"/>
          <p:cNvGrpSpPr/>
          <p:nvPr/>
        </p:nvGrpSpPr>
        <p:grpSpPr>
          <a:xfrm>
            <a:off x="3990517" y="3354173"/>
            <a:ext cx="279559" cy="363402"/>
            <a:chOff x="3990517" y="3354173"/>
            <a:chExt cx="279559" cy="363402"/>
          </a:xfrm>
        </p:grpSpPr>
        <p:sp>
          <p:nvSpPr>
            <p:cNvPr id="9320" name="Google Shape;9320;p6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66"/>
          <p:cNvGrpSpPr/>
          <p:nvPr/>
        </p:nvGrpSpPr>
        <p:grpSpPr>
          <a:xfrm>
            <a:off x="3497847" y="3417374"/>
            <a:ext cx="379680" cy="237606"/>
            <a:chOff x="3497847" y="3417374"/>
            <a:chExt cx="379680" cy="237606"/>
          </a:xfrm>
        </p:grpSpPr>
        <p:sp>
          <p:nvSpPr>
            <p:cNvPr id="9324" name="Google Shape;9324;p6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66"/>
          <p:cNvGrpSpPr/>
          <p:nvPr/>
        </p:nvGrpSpPr>
        <p:grpSpPr>
          <a:xfrm>
            <a:off x="2612597" y="3367075"/>
            <a:ext cx="376271" cy="337982"/>
            <a:chOff x="2612597" y="3367075"/>
            <a:chExt cx="376271" cy="337982"/>
          </a:xfrm>
        </p:grpSpPr>
        <p:sp>
          <p:nvSpPr>
            <p:cNvPr id="9329" name="Google Shape;9329;p6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66"/>
          <p:cNvGrpSpPr/>
          <p:nvPr/>
        </p:nvGrpSpPr>
        <p:grpSpPr>
          <a:xfrm>
            <a:off x="3071914" y="3364431"/>
            <a:ext cx="343652" cy="342505"/>
            <a:chOff x="3071914" y="3364431"/>
            <a:chExt cx="343652" cy="342505"/>
          </a:xfrm>
        </p:grpSpPr>
        <p:sp>
          <p:nvSpPr>
            <p:cNvPr id="9332" name="Google Shape;9332;p6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7" name="Google Shape;9337;p66"/>
          <p:cNvGrpSpPr/>
          <p:nvPr/>
        </p:nvGrpSpPr>
        <p:grpSpPr>
          <a:xfrm>
            <a:off x="897141" y="3359875"/>
            <a:ext cx="257962" cy="352762"/>
            <a:chOff x="897141" y="3359875"/>
            <a:chExt cx="257962" cy="352762"/>
          </a:xfrm>
        </p:grpSpPr>
        <p:sp>
          <p:nvSpPr>
            <p:cNvPr id="9338" name="Google Shape;9338;p6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66"/>
          <p:cNvGrpSpPr/>
          <p:nvPr/>
        </p:nvGrpSpPr>
        <p:grpSpPr>
          <a:xfrm>
            <a:off x="1333682" y="3344330"/>
            <a:ext cx="271213" cy="383088"/>
            <a:chOff x="1333682" y="3344330"/>
            <a:chExt cx="271213" cy="383088"/>
          </a:xfrm>
        </p:grpSpPr>
        <p:sp>
          <p:nvSpPr>
            <p:cNvPr id="9347" name="Google Shape;9347;p6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66"/>
          <p:cNvGrpSpPr/>
          <p:nvPr/>
        </p:nvGrpSpPr>
        <p:grpSpPr>
          <a:xfrm>
            <a:off x="6664394" y="3346974"/>
            <a:ext cx="353113" cy="351998"/>
            <a:chOff x="6664394" y="3346974"/>
            <a:chExt cx="353113" cy="351998"/>
          </a:xfrm>
        </p:grpSpPr>
        <p:sp>
          <p:nvSpPr>
            <p:cNvPr id="9359" name="Google Shape;9359;p6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66"/>
          <p:cNvGrpSpPr/>
          <p:nvPr/>
        </p:nvGrpSpPr>
        <p:grpSpPr>
          <a:xfrm>
            <a:off x="849741" y="1959307"/>
            <a:ext cx="399398" cy="375443"/>
            <a:chOff x="849741" y="1959307"/>
            <a:chExt cx="399398" cy="375443"/>
          </a:xfrm>
        </p:grpSpPr>
        <p:sp>
          <p:nvSpPr>
            <p:cNvPr id="9365" name="Google Shape;9365;p6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66"/>
          <p:cNvGrpSpPr/>
          <p:nvPr/>
        </p:nvGrpSpPr>
        <p:grpSpPr>
          <a:xfrm>
            <a:off x="1284212" y="1963766"/>
            <a:ext cx="379489" cy="366046"/>
            <a:chOff x="1284212" y="1963766"/>
            <a:chExt cx="379489" cy="366046"/>
          </a:xfrm>
        </p:grpSpPr>
        <p:sp>
          <p:nvSpPr>
            <p:cNvPr id="9368" name="Google Shape;9368;p6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66"/>
          <p:cNvGrpSpPr/>
          <p:nvPr/>
        </p:nvGrpSpPr>
        <p:grpSpPr>
          <a:xfrm>
            <a:off x="3037766" y="1969564"/>
            <a:ext cx="370219" cy="354928"/>
            <a:chOff x="3037766" y="1969564"/>
            <a:chExt cx="370219" cy="354928"/>
          </a:xfrm>
        </p:grpSpPr>
        <p:sp>
          <p:nvSpPr>
            <p:cNvPr id="9371" name="Google Shape;9371;p6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66"/>
          <p:cNvGrpSpPr/>
          <p:nvPr/>
        </p:nvGrpSpPr>
        <p:grpSpPr>
          <a:xfrm>
            <a:off x="3982553" y="1971730"/>
            <a:ext cx="304566" cy="350501"/>
            <a:chOff x="3982553" y="1971730"/>
            <a:chExt cx="304566" cy="350501"/>
          </a:xfrm>
        </p:grpSpPr>
        <p:sp>
          <p:nvSpPr>
            <p:cNvPr id="9376" name="Google Shape;9376;p6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66"/>
          <p:cNvGrpSpPr/>
          <p:nvPr/>
        </p:nvGrpSpPr>
        <p:grpSpPr>
          <a:xfrm>
            <a:off x="2567841" y="1994124"/>
            <a:ext cx="399812" cy="306477"/>
            <a:chOff x="2567841" y="1994124"/>
            <a:chExt cx="399812" cy="306477"/>
          </a:xfrm>
        </p:grpSpPr>
        <p:sp>
          <p:nvSpPr>
            <p:cNvPr id="9379" name="Google Shape;9379;p6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66"/>
          <p:cNvGrpSpPr/>
          <p:nvPr/>
        </p:nvGrpSpPr>
        <p:grpSpPr>
          <a:xfrm>
            <a:off x="2212084" y="1960358"/>
            <a:ext cx="324698" cy="372863"/>
            <a:chOff x="2212084" y="1960358"/>
            <a:chExt cx="324698" cy="372863"/>
          </a:xfrm>
        </p:grpSpPr>
        <p:sp>
          <p:nvSpPr>
            <p:cNvPr id="9383" name="Google Shape;9383;p6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66"/>
          <p:cNvGrpSpPr/>
          <p:nvPr/>
        </p:nvGrpSpPr>
        <p:grpSpPr>
          <a:xfrm>
            <a:off x="1805901" y="1960358"/>
            <a:ext cx="284847" cy="373627"/>
            <a:chOff x="1805901" y="1960358"/>
            <a:chExt cx="284847" cy="373627"/>
          </a:xfrm>
        </p:grpSpPr>
        <p:sp>
          <p:nvSpPr>
            <p:cNvPr id="9387" name="Google Shape;9387;p6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9" name="Google Shape;9389;p66"/>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6"/>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2" name="Google Shape;9392;p66"/>
          <p:cNvGrpSpPr/>
          <p:nvPr/>
        </p:nvGrpSpPr>
        <p:grpSpPr>
          <a:xfrm>
            <a:off x="6656812" y="2029388"/>
            <a:ext cx="368690" cy="245793"/>
            <a:chOff x="6656812" y="2029388"/>
            <a:chExt cx="368690" cy="245793"/>
          </a:xfrm>
        </p:grpSpPr>
        <p:sp>
          <p:nvSpPr>
            <p:cNvPr id="9393" name="Google Shape;9393;p6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66"/>
          <p:cNvGrpSpPr/>
          <p:nvPr/>
        </p:nvGrpSpPr>
        <p:grpSpPr>
          <a:xfrm>
            <a:off x="4869651" y="2012218"/>
            <a:ext cx="376654" cy="281566"/>
            <a:chOff x="4869651" y="2012218"/>
            <a:chExt cx="376654" cy="281566"/>
          </a:xfrm>
        </p:grpSpPr>
        <p:sp>
          <p:nvSpPr>
            <p:cNvPr id="9404" name="Google Shape;9404;p6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66"/>
          <p:cNvGrpSpPr/>
          <p:nvPr/>
        </p:nvGrpSpPr>
        <p:grpSpPr>
          <a:xfrm>
            <a:off x="5306224" y="2012313"/>
            <a:ext cx="367925" cy="281694"/>
            <a:chOff x="5306224" y="2012313"/>
            <a:chExt cx="367925" cy="281694"/>
          </a:xfrm>
        </p:grpSpPr>
        <p:sp>
          <p:nvSpPr>
            <p:cNvPr id="9409" name="Google Shape;9409;p6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1" name="Google Shape;9411;p66"/>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2" name="Google Shape;9412;p66"/>
          <p:cNvGrpSpPr/>
          <p:nvPr/>
        </p:nvGrpSpPr>
        <p:grpSpPr>
          <a:xfrm>
            <a:off x="6195998" y="1983102"/>
            <a:ext cx="368308" cy="338746"/>
            <a:chOff x="6195998" y="1983102"/>
            <a:chExt cx="368308" cy="338746"/>
          </a:xfrm>
        </p:grpSpPr>
        <p:sp>
          <p:nvSpPr>
            <p:cNvPr id="9413" name="Google Shape;9413;p6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66"/>
          <p:cNvGrpSpPr/>
          <p:nvPr/>
        </p:nvGrpSpPr>
        <p:grpSpPr>
          <a:xfrm>
            <a:off x="7542031" y="2011835"/>
            <a:ext cx="369072" cy="280037"/>
            <a:chOff x="7542031" y="2011835"/>
            <a:chExt cx="369072" cy="280037"/>
          </a:xfrm>
        </p:grpSpPr>
        <p:sp>
          <p:nvSpPr>
            <p:cNvPr id="9417" name="Google Shape;9417;p6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66"/>
          <p:cNvGrpSpPr/>
          <p:nvPr/>
        </p:nvGrpSpPr>
        <p:grpSpPr>
          <a:xfrm>
            <a:off x="8010427" y="3348503"/>
            <a:ext cx="278795" cy="351615"/>
            <a:chOff x="8010427" y="3348503"/>
            <a:chExt cx="278795" cy="351615"/>
          </a:xfrm>
        </p:grpSpPr>
        <p:sp>
          <p:nvSpPr>
            <p:cNvPr id="9427" name="Google Shape;9427;p6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1" name="Google Shape;9431;p66"/>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2" name="Google Shape;9432;p66"/>
          <p:cNvGrpSpPr/>
          <p:nvPr/>
        </p:nvGrpSpPr>
        <p:grpSpPr>
          <a:xfrm>
            <a:off x="7141900" y="3349204"/>
            <a:ext cx="281057" cy="351010"/>
            <a:chOff x="7141900" y="3349204"/>
            <a:chExt cx="281057" cy="351010"/>
          </a:xfrm>
        </p:grpSpPr>
        <p:sp>
          <p:nvSpPr>
            <p:cNvPr id="9433" name="Google Shape;9433;p6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66"/>
          <p:cNvGrpSpPr/>
          <p:nvPr/>
        </p:nvGrpSpPr>
        <p:grpSpPr>
          <a:xfrm>
            <a:off x="5314188" y="3350032"/>
            <a:ext cx="363752" cy="353113"/>
            <a:chOff x="5314188" y="3350032"/>
            <a:chExt cx="363752" cy="353113"/>
          </a:xfrm>
        </p:grpSpPr>
        <p:sp>
          <p:nvSpPr>
            <p:cNvPr id="9437" name="Google Shape;9437;p6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66"/>
          <p:cNvGrpSpPr/>
          <p:nvPr/>
        </p:nvGrpSpPr>
        <p:grpSpPr>
          <a:xfrm>
            <a:off x="6203579" y="3348981"/>
            <a:ext cx="351615" cy="350373"/>
            <a:chOff x="6203579" y="3348981"/>
            <a:chExt cx="351615" cy="350373"/>
          </a:xfrm>
        </p:grpSpPr>
        <p:sp>
          <p:nvSpPr>
            <p:cNvPr id="9440" name="Google Shape;9440;p6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66"/>
          <p:cNvGrpSpPr/>
          <p:nvPr/>
        </p:nvGrpSpPr>
        <p:grpSpPr>
          <a:xfrm>
            <a:off x="5829984" y="3350032"/>
            <a:ext cx="220755" cy="352348"/>
            <a:chOff x="5829984" y="3350032"/>
            <a:chExt cx="220755" cy="352348"/>
          </a:xfrm>
        </p:grpSpPr>
        <p:sp>
          <p:nvSpPr>
            <p:cNvPr id="9446" name="Google Shape;9446;p6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6"/>
          <p:cNvGrpSpPr/>
          <p:nvPr/>
        </p:nvGrpSpPr>
        <p:grpSpPr>
          <a:xfrm>
            <a:off x="4882170" y="3349841"/>
            <a:ext cx="358464" cy="352316"/>
            <a:chOff x="4882170" y="3349841"/>
            <a:chExt cx="358464" cy="352316"/>
          </a:xfrm>
        </p:grpSpPr>
        <p:sp>
          <p:nvSpPr>
            <p:cNvPr id="9451" name="Google Shape;9451;p6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3" name="Google Shape;9453;p6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6"/>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5" name="Google Shape;9455;p66"/>
          <p:cNvGrpSpPr/>
          <p:nvPr/>
        </p:nvGrpSpPr>
        <p:grpSpPr>
          <a:xfrm>
            <a:off x="3044965" y="2435220"/>
            <a:ext cx="400194" cy="324316"/>
            <a:chOff x="3044965" y="2435220"/>
            <a:chExt cx="400194" cy="324316"/>
          </a:xfrm>
        </p:grpSpPr>
        <p:sp>
          <p:nvSpPr>
            <p:cNvPr id="9456" name="Google Shape;9456;p6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66"/>
          <p:cNvGrpSpPr/>
          <p:nvPr/>
        </p:nvGrpSpPr>
        <p:grpSpPr>
          <a:xfrm>
            <a:off x="4878379" y="2473892"/>
            <a:ext cx="367161" cy="287523"/>
            <a:chOff x="4878379" y="2473892"/>
            <a:chExt cx="367161" cy="287523"/>
          </a:xfrm>
        </p:grpSpPr>
        <p:sp>
          <p:nvSpPr>
            <p:cNvPr id="9460" name="Google Shape;9460;p6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5" name="Google Shape;9465;p66"/>
          <p:cNvGrpSpPr/>
          <p:nvPr/>
        </p:nvGrpSpPr>
        <p:grpSpPr>
          <a:xfrm>
            <a:off x="1325719" y="2887689"/>
            <a:ext cx="290581" cy="372481"/>
            <a:chOff x="1325719" y="2887689"/>
            <a:chExt cx="290581" cy="372481"/>
          </a:xfrm>
        </p:grpSpPr>
        <p:sp>
          <p:nvSpPr>
            <p:cNvPr id="9466" name="Google Shape;9466;p6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8" name="Google Shape;9468;p66"/>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9" name="Google Shape;9469;p66"/>
          <p:cNvGrpSpPr/>
          <p:nvPr/>
        </p:nvGrpSpPr>
        <p:grpSpPr>
          <a:xfrm>
            <a:off x="3510335" y="2892499"/>
            <a:ext cx="360726" cy="361204"/>
            <a:chOff x="3510335" y="2892499"/>
            <a:chExt cx="360726" cy="361204"/>
          </a:xfrm>
        </p:grpSpPr>
        <p:sp>
          <p:nvSpPr>
            <p:cNvPr id="9470" name="Google Shape;9470;p6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66"/>
          <p:cNvGrpSpPr/>
          <p:nvPr/>
        </p:nvGrpSpPr>
        <p:grpSpPr>
          <a:xfrm>
            <a:off x="3086313" y="2877049"/>
            <a:ext cx="320143" cy="392581"/>
            <a:chOff x="3086313" y="2877049"/>
            <a:chExt cx="320143" cy="392581"/>
          </a:xfrm>
        </p:grpSpPr>
        <p:sp>
          <p:nvSpPr>
            <p:cNvPr id="9476" name="Google Shape;9476;p6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8" name="Google Shape;9488;p66"/>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9" name="Google Shape;9489;p66"/>
          <p:cNvGrpSpPr/>
          <p:nvPr/>
        </p:nvGrpSpPr>
        <p:grpSpPr>
          <a:xfrm>
            <a:off x="861113" y="2885746"/>
            <a:ext cx="333809" cy="373277"/>
            <a:chOff x="861113" y="2885746"/>
            <a:chExt cx="333809" cy="373277"/>
          </a:xfrm>
        </p:grpSpPr>
        <p:sp>
          <p:nvSpPr>
            <p:cNvPr id="9490" name="Google Shape;9490;p6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3" name="Google Shape;9493;p66"/>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6"/>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5" name="Google Shape;9495;p66"/>
          <p:cNvGrpSpPr/>
          <p:nvPr/>
        </p:nvGrpSpPr>
        <p:grpSpPr>
          <a:xfrm>
            <a:off x="1297654" y="1504481"/>
            <a:ext cx="349354" cy="362223"/>
            <a:chOff x="1297654" y="1504481"/>
            <a:chExt cx="349354" cy="362223"/>
          </a:xfrm>
        </p:grpSpPr>
        <p:sp>
          <p:nvSpPr>
            <p:cNvPr id="9496" name="Google Shape;9496;p6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9" name="Google Shape;9499;p66"/>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0" name="Google Shape;9500;p66"/>
          <p:cNvGrpSpPr/>
          <p:nvPr/>
        </p:nvGrpSpPr>
        <p:grpSpPr>
          <a:xfrm>
            <a:off x="852385" y="1510916"/>
            <a:ext cx="353145" cy="351998"/>
            <a:chOff x="852385" y="1510916"/>
            <a:chExt cx="353145" cy="351998"/>
          </a:xfrm>
        </p:grpSpPr>
        <p:sp>
          <p:nvSpPr>
            <p:cNvPr id="9501" name="Google Shape;9501;p6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66"/>
          <p:cNvGrpSpPr/>
          <p:nvPr/>
        </p:nvGrpSpPr>
        <p:grpSpPr>
          <a:xfrm>
            <a:off x="1745217" y="1515471"/>
            <a:ext cx="343269" cy="342505"/>
            <a:chOff x="1745217" y="1515471"/>
            <a:chExt cx="343269" cy="342505"/>
          </a:xfrm>
        </p:grpSpPr>
        <p:sp>
          <p:nvSpPr>
            <p:cNvPr id="9505" name="Google Shape;9505;p6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9" name="Google Shape;9509;p66"/>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0" name="Google Shape;9510;p66"/>
          <p:cNvGrpSpPr/>
          <p:nvPr/>
        </p:nvGrpSpPr>
        <p:grpSpPr>
          <a:xfrm>
            <a:off x="3042703" y="1529137"/>
            <a:ext cx="411535" cy="315587"/>
            <a:chOff x="3042703" y="1529137"/>
            <a:chExt cx="411535" cy="315587"/>
          </a:xfrm>
        </p:grpSpPr>
        <p:sp>
          <p:nvSpPr>
            <p:cNvPr id="9511" name="Google Shape;9511;p6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66"/>
          <p:cNvGrpSpPr/>
          <p:nvPr/>
        </p:nvGrpSpPr>
        <p:grpSpPr>
          <a:xfrm>
            <a:off x="2629289" y="1544682"/>
            <a:ext cx="350501" cy="284497"/>
            <a:chOff x="2629289" y="1544682"/>
            <a:chExt cx="350501" cy="284497"/>
          </a:xfrm>
        </p:grpSpPr>
        <p:sp>
          <p:nvSpPr>
            <p:cNvPr id="9522" name="Google Shape;9522;p6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66"/>
          <p:cNvGrpSpPr/>
          <p:nvPr/>
        </p:nvGrpSpPr>
        <p:grpSpPr>
          <a:xfrm>
            <a:off x="5305077" y="1502633"/>
            <a:ext cx="367893" cy="365218"/>
            <a:chOff x="5305077" y="1502633"/>
            <a:chExt cx="367893" cy="365218"/>
          </a:xfrm>
        </p:grpSpPr>
        <p:sp>
          <p:nvSpPr>
            <p:cNvPr id="9528" name="Google Shape;9528;p6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66"/>
          <p:cNvGrpSpPr/>
          <p:nvPr/>
        </p:nvGrpSpPr>
        <p:grpSpPr>
          <a:xfrm>
            <a:off x="7100170" y="1500117"/>
            <a:ext cx="368308" cy="367033"/>
            <a:chOff x="7100170" y="1500117"/>
            <a:chExt cx="368308" cy="367033"/>
          </a:xfrm>
        </p:grpSpPr>
        <p:sp>
          <p:nvSpPr>
            <p:cNvPr id="9531" name="Google Shape;9531;p6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4" name="Google Shape;9544;p66"/>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5" name="Google Shape;9545;p66"/>
          <p:cNvGrpSpPr/>
          <p:nvPr/>
        </p:nvGrpSpPr>
        <p:grpSpPr>
          <a:xfrm>
            <a:off x="6649231" y="1500021"/>
            <a:ext cx="390287" cy="367065"/>
            <a:chOff x="6649231" y="1500021"/>
            <a:chExt cx="390287" cy="367065"/>
          </a:xfrm>
        </p:grpSpPr>
        <p:sp>
          <p:nvSpPr>
            <p:cNvPr id="9546" name="Google Shape;9546;p6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66"/>
          <p:cNvGrpSpPr/>
          <p:nvPr/>
        </p:nvGrpSpPr>
        <p:grpSpPr>
          <a:xfrm>
            <a:off x="5746938" y="1543503"/>
            <a:ext cx="387261" cy="280356"/>
            <a:chOff x="5746938" y="1543503"/>
            <a:chExt cx="387261" cy="280356"/>
          </a:xfrm>
        </p:grpSpPr>
        <p:sp>
          <p:nvSpPr>
            <p:cNvPr id="9559" name="Google Shape;9559;p6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66"/>
          <p:cNvGrpSpPr/>
          <p:nvPr/>
        </p:nvGrpSpPr>
        <p:grpSpPr>
          <a:xfrm>
            <a:off x="6196730" y="1525346"/>
            <a:ext cx="369072" cy="317467"/>
            <a:chOff x="6196730" y="1525346"/>
            <a:chExt cx="369072" cy="317467"/>
          </a:xfrm>
        </p:grpSpPr>
        <p:sp>
          <p:nvSpPr>
            <p:cNvPr id="9562" name="Google Shape;9562;p6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66"/>
          <p:cNvGrpSpPr/>
          <p:nvPr/>
        </p:nvGrpSpPr>
        <p:grpSpPr>
          <a:xfrm>
            <a:off x="4940592" y="1500690"/>
            <a:ext cx="246558" cy="367161"/>
            <a:chOff x="4940592" y="1500690"/>
            <a:chExt cx="246558" cy="367161"/>
          </a:xfrm>
        </p:grpSpPr>
        <p:sp>
          <p:nvSpPr>
            <p:cNvPr id="9566" name="Google Shape;9566;p6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66"/>
          <p:cNvGrpSpPr/>
          <p:nvPr/>
        </p:nvGrpSpPr>
        <p:grpSpPr>
          <a:xfrm>
            <a:off x="7964906" y="1499894"/>
            <a:ext cx="380858" cy="367575"/>
            <a:chOff x="7964906" y="1499894"/>
            <a:chExt cx="380858" cy="367575"/>
          </a:xfrm>
        </p:grpSpPr>
        <p:sp>
          <p:nvSpPr>
            <p:cNvPr id="9571" name="Google Shape;9571;p6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4" name="Google Shape;9574;p66"/>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5" name="Google Shape;9575;p66"/>
          <p:cNvGrpSpPr/>
          <p:nvPr/>
        </p:nvGrpSpPr>
        <p:grpSpPr>
          <a:xfrm>
            <a:off x="8007400" y="2902278"/>
            <a:ext cx="285230" cy="355597"/>
            <a:chOff x="8007400" y="2902278"/>
            <a:chExt cx="285230" cy="355597"/>
          </a:xfrm>
        </p:grpSpPr>
        <p:sp>
          <p:nvSpPr>
            <p:cNvPr id="9576" name="Google Shape;9576;p6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66"/>
          <p:cNvGrpSpPr/>
          <p:nvPr/>
        </p:nvGrpSpPr>
        <p:grpSpPr>
          <a:xfrm>
            <a:off x="6219124" y="2902788"/>
            <a:ext cx="318231" cy="355470"/>
            <a:chOff x="6219124" y="2902788"/>
            <a:chExt cx="318231" cy="355470"/>
          </a:xfrm>
        </p:grpSpPr>
        <p:sp>
          <p:nvSpPr>
            <p:cNvPr id="9579" name="Google Shape;9579;p6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66"/>
          <p:cNvGrpSpPr/>
          <p:nvPr/>
        </p:nvGrpSpPr>
        <p:grpSpPr>
          <a:xfrm>
            <a:off x="4969421" y="2902852"/>
            <a:ext cx="185109" cy="355406"/>
            <a:chOff x="4969421" y="2902852"/>
            <a:chExt cx="185109" cy="355406"/>
          </a:xfrm>
        </p:grpSpPr>
        <p:sp>
          <p:nvSpPr>
            <p:cNvPr id="9583" name="Google Shape;9583;p6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9" name="Google Shape;9589;p66"/>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6"/>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1" name="Google Shape;9591;p66"/>
          <p:cNvGrpSpPr/>
          <p:nvPr/>
        </p:nvGrpSpPr>
        <p:grpSpPr>
          <a:xfrm>
            <a:off x="6685259" y="2902852"/>
            <a:ext cx="311414" cy="355406"/>
            <a:chOff x="6685259" y="2902852"/>
            <a:chExt cx="311414" cy="355406"/>
          </a:xfrm>
        </p:grpSpPr>
        <p:sp>
          <p:nvSpPr>
            <p:cNvPr id="9592" name="Google Shape;9592;p6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66"/>
          <p:cNvGrpSpPr/>
          <p:nvPr/>
        </p:nvGrpSpPr>
        <p:grpSpPr>
          <a:xfrm>
            <a:off x="5309250" y="2903170"/>
            <a:ext cx="359579" cy="355852"/>
            <a:chOff x="5309250" y="2903170"/>
            <a:chExt cx="359579" cy="355852"/>
          </a:xfrm>
        </p:grpSpPr>
        <p:sp>
          <p:nvSpPr>
            <p:cNvPr id="9596" name="Google Shape;9596;p6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66"/>
          <p:cNvGrpSpPr/>
          <p:nvPr/>
        </p:nvGrpSpPr>
        <p:grpSpPr>
          <a:xfrm>
            <a:off x="2199565" y="2421172"/>
            <a:ext cx="312179" cy="353431"/>
            <a:chOff x="2199565" y="2421172"/>
            <a:chExt cx="312179" cy="353431"/>
          </a:xfrm>
        </p:grpSpPr>
        <p:sp>
          <p:nvSpPr>
            <p:cNvPr id="9600" name="Google Shape;9600;p6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6"/>
          <p:cNvGrpSpPr/>
          <p:nvPr/>
        </p:nvGrpSpPr>
        <p:grpSpPr>
          <a:xfrm>
            <a:off x="1750887" y="2425727"/>
            <a:ext cx="320143" cy="343269"/>
            <a:chOff x="1750887" y="2425727"/>
            <a:chExt cx="320143" cy="343269"/>
          </a:xfrm>
        </p:grpSpPr>
        <p:sp>
          <p:nvSpPr>
            <p:cNvPr id="9603" name="Google Shape;9603;p6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66"/>
          <p:cNvGrpSpPr/>
          <p:nvPr/>
        </p:nvGrpSpPr>
        <p:grpSpPr>
          <a:xfrm>
            <a:off x="1298037" y="2425727"/>
            <a:ext cx="338364" cy="342887"/>
            <a:chOff x="1298037" y="2425727"/>
            <a:chExt cx="338364" cy="342887"/>
          </a:xfrm>
        </p:grpSpPr>
        <p:sp>
          <p:nvSpPr>
            <p:cNvPr id="9606" name="Google Shape;9606;p6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6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1" name="Google Shape;9611;p66"/>
          <p:cNvGrpSpPr/>
          <p:nvPr/>
        </p:nvGrpSpPr>
        <p:grpSpPr>
          <a:xfrm>
            <a:off x="3974207" y="2429009"/>
            <a:ext cx="320143" cy="338491"/>
            <a:chOff x="3974207" y="2429009"/>
            <a:chExt cx="320143" cy="338491"/>
          </a:xfrm>
        </p:grpSpPr>
        <p:sp>
          <p:nvSpPr>
            <p:cNvPr id="9612" name="Google Shape;9612;p6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66"/>
          <p:cNvGrpSpPr/>
          <p:nvPr/>
        </p:nvGrpSpPr>
        <p:grpSpPr>
          <a:xfrm>
            <a:off x="2623237" y="2431047"/>
            <a:ext cx="355024" cy="332630"/>
            <a:chOff x="2623237" y="2431047"/>
            <a:chExt cx="355024" cy="332630"/>
          </a:xfrm>
        </p:grpSpPr>
        <p:sp>
          <p:nvSpPr>
            <p:cNvPr id="9615" name="Google Shape;9615;p6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66"/>
          <p:cNvGrpSpPr/>
          <p:nvPr/>
        </p:nvGrpSpPr>
        <p:grpSpPr>
          <a:xfrm>
            <a:off x="6657194" y="2434073"/>
            <a:ext cx="375507" cy="367925"/>
            <a:chOff x="6657194" y="2434073"/>
            <a:chExt cx="375507" cy="367925"/>
          </a:xfrm>
        </p:grpSpPr>
        <p:sp>
          <p:nvSpPr>
            <p:cNvPr id="9620" name="Google Shape;9620;p6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66"/>
          <p:cNvGrpSpPr/>
          <p:nvPr/>
        </p:nvGrpSpPr>
        <p:grpSpPr>
          <a:xfrm>
            <a:off x="7101317" y="2441655"/>
            <a:ext cx="367925" cy="352380"/>
            <a:chOff x="7101317" y="2441655"/>
            <a:chExt cx="367925" cy="352380"/>
          </a:xfrm>
        </p:grpSpPr>
        <p:sp>
          <p:nvSpPr>
            <p:cNvPr id="9624" name="Google Shape;9624;p6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66"/>
          <p:cNvGrpSpPr/>
          <p:nvPr/>
        </p:nvGrpSpPr>
        <p:grpSpPr>
          <a:xfrm>
            <a:off x="5756399" y="2434456"/>
            <a:ext cx="367925" cy="367161"/>
            <a:chOff x="5756399" y="2434456"/>
            <a:chExt cx="367925" cy="367161"/>
          </a:xfrm>
        </p:grpSpPr>
        <p:sp>
          <p:nvSpPr>
            <p:cNvPr id="9627" name="Google Shape;9627;p6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4" name="Google Shape;9634;p66"/>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6"/>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6" name="Google Shape;9636;p66"/>
          <p:cNvGrpSpPr/>
          <p:nvPr/>
        </p:nvGrpSpPr>
        <p:grpSpPr>
          <a:xfrm>
            <a:off x="7964906" y="2434073"/>
            <a:ext cx="373627" cy="367925"/>
            <a:chOff x="7964906" y="2434073"/>
            <a:chExt cx="373627" cy="367925"/>
          </a:xfrm>
        </p:grpSpPr>
        <p:sp>
          <p:nvSpPr>
            <p:cNvPr id="9637" name="Google Shape;9637;p6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66"/>
          <p:cNvGrpSpPr/>
          <p:nvPr/>
        </p:nvGrpSpPr>
        <p:grpSpPr>
          <a:xfrm>
            <a:off x="6194086" y="2437737"/>
            <a:ext cx="369837" cy="360471"/>
            <a:chOff x="6194086" y="2437737"/>
            <a:chExt cx="369837" cy="360471"/>
          </a:xfrm>
        </p:grpSpPr>
        <p:sp>
          <p:nvSpPr>
            <p:cNvPr id="9640" name="Google Shape;9640;p6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45"/>
        <p:cNvGrpSpPr/>
        <p:nvPr/>
      </p:nvGrpSpPr>
      <p:grpSpPr>
        <a:xfrm>
          <a:off x="0" y="0"/>
          <a:ext cx="0" cy="0"/>
          <a:chOff x="0" y="0"/>
          <a:chExt cx="0" cy="0"/>
        </a:xfrm>
      </p:grpSpPr>
      <p:sp>
        <p:nvSpPr>
          <p:cNvPr id="9646" name="Google Shape;9646;p6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47" name="Google Shape;9647;p6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48" name="Google Shape;9648;p67"/>
          <p:cNvGrpSpPr/>
          <p:nvPr/>
        </p:nvGrpSpPr>
        <p:grpSpPr>
          <a:xfrm>
            <a:off x="3541011" y="1508594"/>
            <a:ext cx="350166" cy="349434"/>
            <a:chOff x="3541011" y="1508594"/>
            <a:chExt cx="350166" cy="349434"/>
          </a:xfrm>
        </p:grpSpPr>
        <p:sp>
          <p:nvSpPr>
            <p:cNvPr id="9649" name="Google Shape;9649;p6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67"/>
          <p:cNvGrpSpPr/>
          <p:nvPr/>
        </p:nvGrpSpPr>
        <p:grpSpPr>
          <a:xfrm>
            <a:off x="3122257" y="1508594"/>
            <a:ext cx="294850" cy="349434"/>
            <a:chOff x="3122257" y="1508594"/>
            <a:chExt cx="294850" cy="349434"/>
          </a:xfrm>
        </p:grpSpPr>
        <p:sp>
          <p:nvSpPr>
            <p:cNvPr id="9663" name="Google Shape;9663;p6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67"/>
          <p:cNvGrpSpPr/>
          <p:nvPr/>
        </p:nvGrpSpPr>
        <p:grpSpPr>
          <a:xfrm>
            <a:off x="910723" y="1508212"/>
            <a:ext cx="251660" cy="350166"/>
            <a:chOff x="910723" y="1508212"/>
            <a:chExt cx="251660" cy="350166"/>
          </a:xfrm>
        </p:grpSpPr>
        <p:sp>
          <p:nvSpPr>
            <p:cNvPr id="9669" name="Google Shape;9669;p6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67"/>
          <p:cNvGrpSpPr/>
          <p:nvPr/>
        </p:nvGrpSpPr>
        <p:grpSpPr>
          <a:xfrm>
            <a:off x="1308631" y="1507830"/>
            <a:ext cx="350166" cy="350198"/>
            <a:chOff x="1308631" y="1507830"/>
            <a:chExt cx="350166" cy="350198"/>
          </a:xfrm>
        </p:grpSpPr>
        <p:sp>
          <p:nvSpPr>
            <p:cNvPr id="9687" name="Google Shape;9687;p6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67"/>
          <p:cNvGrpSpPr/>
          <p:nvPr/>
        </p:nvGrpSpPr>
        <p:grpSpPr>
          <a:xfrm>
            <a:off x="1756921" y="1509739"/>
            <a:ext cx="345997" cy="345997"/>
            <a:chOff x="1756921" y="1509739"/>
            <a:chExt cx="345997" cy="345997"/>
          </a:xfrm>
        </p:grpSpPr>
        <p:sp>
          <p:nvSpPr>
            <p:cNvPr id="9692" name="Google Shape;9692;p6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67"/>
          <p:cNvGrpSpPr/>
          <p:nvPr/>
        </p:nvGrpSpPr>
        <p:grpSpPr>
          <a:xfrm>
            <a:off x="2216956" y="1510503"/>
            <a:ext cx="318721" cy="345615"/>
            <a:chOff x="2216956" y="1510503"/>
            <a:chExt cx="318721" cy="345615"/>
          </a:xfrm>
        </p:grpSpPr>
        <p:sp>
          <p:nvSpPr>
            <p:cNvPr id="9710" name="Google Shape;9710;p6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67"/>
          <p:cNvGrpSpPr/>
          <p:nvPr/>
        </p:nvGrpSpPr>
        <p:grpSpPr>
          <a:xfrm>
            <a:off x="3988156" y="1568461"/>
            <a:ext cx="349052" cy="230049"/>
            <a:chOff x="3988156" y="1568461"/>
            <a:chExt cx="349052" cy="230049"/>
          </a:xfrm>
        </p:grpSpPr>
        <p:sp>
          <p:nvSpPr>
            <p:cNvPr id="9716" name="Google Shape;9716;p6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67"/>
          <p:cNvGrpSpPr/>
          <p:nvPr/>
        </p:nvGrpSpPr>
        <p:grpSpPr>
          <a:xfrm>
            <a:off x="2633037" y="1499873"/>
            <a:ext cx="379002" cy="366112"/>
            <a:chOff x="2633037" y="1499873"/>
            <a:chExt cx="379002" cy="366112"/>
          </a:xfrm>
        </p:grpSpPr>
        <p:sp>
          <p:nvSpPr>
            <p:cNvPr id="9724" name="Google Shape;9724;p6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67"/>
          <p:cNvGrpSpPr/>
          <p:nvPr/>
        </p:nvGrpSpPr>
        <p:grpSpPr>
          <a:xfrm>
            <a:off x="6675256" y="1516169"/>
            <a:ext cx="327823" cy="357009"/>
            <a:chOff x="6675256" y="1516169"/>
            <a:chExt cx="327823" cy="357009"/>
          </a:xfrm>
        </p:grpSpPr>
        <p:sp>
          <p:nvSpPr>
            <p:cNvPr id="9731" name="Google Shape;9731;p6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67"/>
          <p:cNvGrpSpPr/>
          <p:nvPr/>
        </p:nvGrpSpPr>
        <p:grpSpPr>
          <a:xfrm>
            <a:off x="8020159" y="1516551"/>
            <a:ext cx="300897" cy="356627"/>
            <a:chOff x="8020159" y="1516551"/>
            <a:chExt cx="300897" cy="356627"/>
          </a:xfrm>
        </p:grpSpPr>
        <p:sp>
          <p:nvSpPr>
            <p:cNvPr id="9741" name="Google Shape;9741;p6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67"/>
          <p:cNvGrpSpPr/>
          <p:nvPr/>
        </p:nvGrpSpPr>
        <p:grpSpPr>
          <a:xfrm>
            <a:off x="5377363" y="1516169"/>
            <a:ext cx="257357" cy="356627"/>
            <a:chOff x="5377363" y="1516169"/>
            <a:chExt cx="257357" cy="356627"/>
          </a:xfrm>
        </p:grpSpPr>
        <p:sp>
          <p:nvSpPr>
            <p:cNvPr id="9747" name="Google Shape;9747;p6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67"/>
          <p:cNvGrpSpPr/>
          <p:nvPr/>
        </p:nvGrpSpPr>
        <p:grpSpPr>
          <a:xfrm>
            <a:off x="4880567" y="1535870"/>
            <a:ext cx="356245" cy="317607"/>
            <a:chOff x="4880567" y="1535870"/>
            <a:chExt cx="356245" cy="317607"/>
          </a:xfrm>
        </p:grpSpPr>
        <p:sp>
          <p:nvSpPr>
            <p:cNvPr id="9765" name="Google Shape;9765;p6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67"/>
          <p:cNvGrpSpPr/>
          <p:nvPr/>
        </p:nvGrpSpPr>
        <p:grpSpPr>
          <a:xfrm>
            <a:off x="5771483" y="1515787"/>
            <a:ext cx="357359" cy="357391"/>
            <a:chOff x="5771483" y="1515787"/>
            <a:chExt cx="357359" cy="357391"/>
          </a:xfrm>
        </p:grpSpPr>
        <p:sp>
          <p:nvSpPr>
            <p:cNvPr id="9771" name="Google Shape;9771;p6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5" name="Google Shape;9775;p67"/>
          <p:cNvGrpSpPr/>
          <p:nvPr/>
        </p:nvGrpSpPr>
        <p:grpSpPr>
          <a:xfrm>
            <a:off x="7121669" y="1533610"/>
            <a:ext cx="321362" cy="321362"/>
            <a:chOff x="7121669" y="1533610"/>
            <a:chExt cx="321362" cy="321362"/>
          </a:xfrm>
        </p:grpSpPr>
        <p:sp>
          <p:nvSpPr>
            <p:cNvPr id="9776" name="Google Shape;9776;p6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0" name="Google Shape;9780;p67"/>
          <p:cNvGrpSpPr/>
          <p:nvPr/>
        </p:nvGrpSpPr>
        <p:grpSpPr>
          <a:xfrm>
            <a:off x="7562766" y="1514864"/>
            <a:ext cx="327059" cy="360192"/>
            <a:chOff x="7562766" y="1514864"/>
            <a:chExt cx="327059" cy="360192"/>
          </a:xfrm>
        </p:grpSpPr>
        <p:sp>
          <p:nvSpPr>
            <p:cNvPr id="9781" name="Google Shape;9781;p6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67"/>
          <p:cNvGrpSpPr/>
          <p:nvPr/>
        </p:nvGrpSpPr>
        <p:grpSpPr>
          <a:xfrm>
            <a:off x="6221229" y="1498673"/>
            <a:ext cx="361636" cy="362183"/>
            <a:chOff x="6259175" y="1559008"/>
            <a:chExt cx="271743" cy="272093"/>
          </a:xfrm>
        </p:grpSpPr>
        <p:sp>
          <p:nvSpPr>
            <p:cNvPr id="9786" name="Google Shape;9786;p6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67"/>
          <p:cNvGrpSpPr/>
          <p:nvPr/>
        </p:nvGrpSpPr>
        <p:grpSpPr>
          <a:xfrm>
            <a:off x="2661459" y="2015001"/>
            <a:ext cx="322508" cy="273494"/>
            <a:chOff x="2661459" y="2015001"/>
            <a:chExt cx="322508" cy="273494"/>
          </a:xfrm>
        </p:grpSpPr>
        <p:sp>
          <p:nvSpPr>
            <p:cNvPr id="9804" name="Google Shape;9804;p6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67"/>
          <p:cNvGrpSpPr/>
          <p:nvPr/>
        </p:nvGrpSpPr>
        <p:grpSpPr>
          <a:xfrm>
            <a:off x="6671087" y="2009304"/>
            <a:ext cx="332757" cy="281833"/>
            <a:chOff x="6671087" y="2009304"/>
            <a:chExt cx="332757" cy="281833"/>
          </a:xfrm>
        </p:grpSpPr>
        <p:sp>
          <p:nvSpPr>
            <p:cNvPr id="9807" name="Google Shape;9807;p6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9" name="Google Shape;9809;p67"/>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0" name="Google Shape;9810;p67"/>
          <p:cNvGrpSpPr/>
          <p:nvPr/>
        </p:nvGrpSpPr>
        <p:grpSpPr>
          <a:xfrm>
            <a:off x="2201806" y="1976585"/>
            <a:ext cx="349784" cy="349434"/>
            <a:chOff x="2201806" y="1976585"/>
            <a:chExt cx="349784" cy="349434"/>
          </a:xfrm>
        </p:grpSpPr>
        <p:sp>
          <p:nvSpPr>
            <p:cNvPr id="9811" name="Google Shape;9811;p6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67"/>
          <p:cNvGrpSpPr/>
          <p:nvPr/>
        </p:nvGrpSpPr>
        <p:grpSpPr>
          <a:xfrm>
            <a:off x="3094217" y="1976585"/>
            <a:ext cx="350198" cy="350548"/>
            <a:chOff x="3094217" y="1976585"/>
            <a:chExt cx="350198" cy="350548"/>
          </a:xfrm>
        </p:grpSpPr>
        <p:sp>
          <p:nvSpPr>
            <p:cNvPr id="9816" name="Google Shape;9816;p6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67"/>
          <p:cNvGrpSpPr/>
          <p:nvPr/>
        </p:nvGrpSpPr>
        <p:grpSpPr>
          <a:xfrm>
            <a:off x="870939" y="1975821"/>
            <a:ext cx="332375" cy="350071"/>
            <a:chOff x="870939" y="1975821"/>
            <a:chExt cx="332375" cy="350071"/>
          </a:xfrm>
        </p:grpSpPr>
        <p:sp>
          <p:nvSpPr>
            <p:cNvPr id="9830" name="Google Shape;9830;p6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4" name="Google Shape;9834;p67"/>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5" name="Google Shape;9835;p67"/>
          <p:cNvGrpSpPr/>
          <p:nvPr/>
        </p:nvGrpSpPr>
        <p:grpSpPr>
          <a:xfrm>
            <a:off x="3979435" y="1976585"/>
            <a:ext cx="345265" cy="349848"/>
            <a:chOff x="3979435" y="1976585"/>
            <a:chExt cx="345265" cy="349848"/>
          </a:xfrm>
        </p:grpSpPr>
        <p:sp>
          <p:nvSpPr>
            <p:cNvPr id="9836" name="Google Shape;9836;p6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67"/>
          <p:cNvGrpSpPr/>
          <p:nvPr/>
        </p:nvGrpSpPr>
        <p:grpSpPr>
          <a:xfrm>
            <a:off x="3576626" y="1975821"/>
            <a:ext cx="284251" cy="351694"/>
            <a:chOff x="3576626" y="1975821"/>
            <a:chExt cx="284251" cy="351694"/>
          </a:xfrm>
        </p:grpSpPr>
        <p:sp>
          <p:nvSpPr>
            <p:cNvPr id="9854" name="Google Shape;9854;p6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67"/>
          <p:cNvGrpSpPr/>
          <p:nvPr/>
        </p:nvGrpSpPr>
        <p:grpSpPr>
          <a:xfrm>
            <a:off x="2722090" y="2890162"/>
            <a:ext cx="238770" cy="371841"/>
            <a:chOff x="2722090" y="2890162"/>
            <a:chExt cx="238770" cy="371841"/>
          </a:xfrm>
        </p:grpSpPr>
        <p:sp>
          <p:nvSpPr>
            <p:cNvPr id="9858" name="Google Shape;9858;p6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1" name="Google Shape;9861;p67"/>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2" name="Google Shape;9862;p67"/>
          <p:cNvGrpSpPr/>
          <p:nvPr/>
        </p:nvGrpSpPr>
        <p:grpSpPr>
          <a:xfrm>
            <a:off x="6216367" y="1970156"/>
            <a:ext cx="361147" cy="361147"/>
            <a:chOff x="6216367" y="1970156"/>
            <a:chExt cx="361147" cy="361147"/>
          </a:xfrm>
        </p:grpSpPr>
        <p:sp>
          <p:nvSpPr>
            <p:cNvPr id="9863" name="Google Shape;9863;p6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67"/>
          <p:cNvGrpSpPr/>
          <p:nvPr/>
        </p:nvGrpSpPr>
        <p:grpSpPr>
          <a:xfrm>
            <a:off x="1289311" y="2926222"/>
            <a:ext cx="408156" cy="299783"/>
            <a:chOff x="1289311" y="2926222"/>
            <a:chExt cx="408156" cy="299783"/>
          </a:xfrm>
        </p:grpSpPr>
        <p:sp>
          <p:nvSpPr>
            <p:cNvPr id="9868" name="Google Shape;9868;p6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67"/>
          <p:cNvGrpSpPr/>
          <p:nvPr/>
        </p:nvGrpSpPr>
        <p:grpSpPr>
          <a:xfrm>
            <a:off x="7978465" y="1969392"/>
            <a:ext cx="361147" cy="360797"/>
            <a:chOff x="7978465" y="1969392"/>
            <a:chExt cx="361147" cy="360797"/>
          </a:xfrm>
        </p:grpSpPr>
        <p:sp>
          <p:nvSpPr>
            <p:cNvPr id="9871" name="Google Shape;9871;p6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0" name="Google Shape;9880;p67"/>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1" name="Google Shape;9881;p67"/>
          <p:cNvGrpSpPr/>
          <p:nvPr/>
        </p:nvGrpSpPr>
        <p:grpSpPr>
          <a:xfrm>
            <a:off x="854261" y="2908813"/>
            <a:ext cx="377474" cy="335748"/>
            <a:chOff x="854261" y="2908813"/>
            <a:chExt cx="377474" cy="335748"/>
          </a:xfrm>
        </p:grpSpPr>
        <p:sp>
          <p:nvSpPr>
            <p:cNvPr id="9882" name="Google Shape;9882;p6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67"/>
          <p:cNvGrpSpPr/>
          <p:nvPr/>
        </p:nvGrpSpPr>
        <p:grpSpPr>
          <a:xfrm>
            <a:off x="1749728" y="2894777"/>
            <a:ext cx="386927" cy="363438"/>
            <a:chOff x="1749728" y="2894777"/>
            <a:chExt cx="386927" cy="363438"/>
          </a:xfrm>
        </p:grpSpPr>
        <p:sp>
          <p:nvSpPr>
            <p:cNvPr id="9888" name="Google Shape;9888;p6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67"/>
          <p:cNvGrpSpPr/>
          <p:nvPr/>
        </p:nvGrpSpPr>
        <p:grpSpPr>
          <a:xfrm>
            <a:off x="7098912" y="1969392"/>
            <a:ext cx="359651" cy="361560"/>
            <a:chOff x="7098912" y="1969392"/>
            <a:chExt cx="359651" cy="361560"/>
          </a:xfrm>
        </p:grpSpPr>
        <p:sp>
          <p:nvSpPr>
            <p:cNvPr id="9896" name="Google Shape;9896;p6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9" name="Google Shape;9909;p67"/>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0" name="Google Shape;9910;p67"/>
          <p:cNvGrpSpPr/>
          <p:nvPr/>
        </p:nvGrpSpPr>
        <p:grpSpPr>
          <a:xfrm>
            <a:off x="5352728" y="1990239"/>
            <a:ext cx="327091" cy="322508"/>
            <a:chOff x="5352728" y="1990239"/>
            <a:chExt cx="327091" cy="322508"/>
          </a:xfrm>
        </p:grpSpPr>
        <p:sp>
          <p:nvSpPr>
            <p:cNvPr id="9911" name="Google Shape;9911;p6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67"/>
          <p:cNvGrpSpPr/>
          <p:nvPr/>
        </p:nvGrpSpPr>
        <p:grpSpPr>
          <a:xfrm>
            <a:off x="7538896" y="1970156"/>
            <a:ext cx="361147" cy="361529"/>
            <a:chOff x="7538896" y="1970156"/>
            <a:chExt cx="361147" cy="361529"/>
          </a:xfrm>
        </p:grpSpPr>
        <p:sp>
          <p:nvSpPr>
            <p:cNvPr id="9915" name="Google Shape;9915;p6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67"/>
          <p:cNvGrpSpPr/>
          <p:nvPr/>
        </p:nvGrpSpPr>
        <p:grpSpPr>
          <a:xfrm>
            <a:off x="4896099" y="1970920"/>
            <a:ext cx="358155" cy="358123"/>
            <a:chOff x="4896099" y="1970920"/>
            <a:chExt cx="358155" cy="358123"/>
          </a:xfrm>
        </p:grpSpPr>
        <p:sp>
          <p:nvSpPr>
            <p:cNvPr id="9922" name="Google Shape;9922;p6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67"/>
          <p:cNvGrpSpPr/>
          <p:nvPr/>
        </p:nvGrpSpPr>
        <p:grpSpPr>
          <a:xfrm>
            <a:off x="4048787" y="2977019"/>
            <a:ext cx="283488" cy="198604"/>
            <a:chOff x="4048787" y="2977019"/>
            <a:chExt cx="283488" cy="198604"/>
          </a:xfrm>
        </p:grpSpPr>
        <p:sp>
          <p:nvSpPr>
            <p:cNvPr id="9926" name="Google Shape;9926;p6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7"/>
          <p:cNvGrpSpPr/>
          <p:nvPr/>
        </p:nvGrpSpPr>
        <p:grpSpPr>
          <a:xfrm>
            <a:off x="4054103" y="2430191"/>
            <a:ext cx="218687" cy="349052"/>
            <a:chOff x="4054103" y="2430191"/>
            <a:chExt cx="218687" cy="349052"/>
          </a:xfrm>
        </p:grpSpPr>
        <p:sp>
          <p:nvSpPr>
            <p:cNvPr id="9933" name="Google Shape;9933;p6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67"/>
          <p:cNvGrpSpPr/>
          <p:nvPr/>
        </p:nvGrpSpPr>
        <p:grpSpPr>
          <a:xfrm>
            <a:off x="2185128" y="2427549"/>
            <a:ext cx="382758" cy="356595"/>
            <a:chOff x="2185128" y="2427549"/>
            <a:chExt cx="382758" cy="356595"/>
          </a:xfrm>
        </p:grpSpPr>
        <p:sp>
          <p:nvSpPr>
            <p:cNvPr id="9936" name="Google Shape;9936;p6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67"/>
          <p:cNvGrpSpPr/>
          <p:nvPr/>
        </p:nvGrpSpPr>
        <p:grpSpPr>
          <a:xfrm>
            <a:off x="3539102" y="2427549"/>
            <a:ext cx="355099" cy="355481"/>
            <a:chOff x="3539102" y="2427549"/>
            <a:chExt cx="355099" cy="355481"/>
          </a:xfrm>
        </p:grpSpPr>
        <p:sp>
          <p:nvSpPr>
            <p:cNvPr id="9941" name="Google Shape;9941;p6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67"/>
          <p:cNvGrpSpPr/>
          <p:nvPr/>
        </p:nvGrpSpPr>
        <p:grpSpPr>
          <a:xfrm>
            <a:off x="2656907" y="2439293"/>
            <a:ext cx="332757" cy="332343"/>
            <a:chOff x="2656907" y="2439293"/>
            <a:chExt cx="332757" cy="332343"/>
          </a:xfrm>
        </p:grpSpPr>
        <p:sp>
          <p:nvSpPr>
            <p:cNvPr id="9944" name="Google Shape;9944;p6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67"/>
          <p:cNvGrpSpPr/>
          <p:nvPr/>
        </p:nvGrpSpPr>
        <p:grpSpPr>
          <a:xfrm>
            <a:off x="1731523" y="2422616"/>
            <a:ext cx="399435" cy="365698"/>
            <a:chOff x="1731523" y="2422616"/>
            <a:chExt cx="399435" cy="365698"/>
          </a:xfrm>
        </p:grpSpPr>
        <p:sp>
          <p:nvSpPr>
            <p:cNvPr id="9952" name="Google Shape;9952;p6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67"/>
          <p:cNvGrpSpPr/>
          <p:nvPr/>
        </p:nvGrpSpPr>
        <p:grpSpPr>
          <a:xfrm>
            <a:off x="3097241" y="2433564"/>
            <a:ext cx="344883" cy="343387"/>
            <a:chOff x="3097241" y="2433564"/>
            <a:chExt cx="344883" cy="343387"/>
          </a:xfrm>
        </p:grpSpPr>
        <p:sp>
          <p:nvSpPr>
            <p:cNvPr id="9956" name="Google Shape;9956;p6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67"/>
          <p:cNvGrpSpPr/>
          <p:nvPr/>
        </p:nvGrpSpPr>
        <p:grpSpPr>
          <a:xfrm>
            <a:off x="1278299" y="2439293"/>
            <a:ext cx="410829" cy="332343"/>
            <a:chOff x="1278299" y="2439293"/>
            <a:chExt cx="410829" cy="332343"/>
          </a:xfrm>
        </p:grpSpPr>
        <p:sp>
          <p:nvSpPr>
            <p:cNvPr id="9966" name="Google Shape;9966;p6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67"/>
          <p:cNvGrpSpPr/>
          <p:nvPr/>
        </p:nvGrpSpPr>
        <p:grpSpPr>
          <a:xfrm>
            <a:off x="870939" y="2439293"/>
            <a:ext cx="331993" cy="331993"/>
            <a:chOff x="870939" y="2439293"/>
            <a:chExt cx="331993" cy="331993"/>
          </a:xfrm>
        </p:grpSpPr>
        <p:sp>
          <p:nvSpPr>
            <p:cNvPr id="9975" name="Google Shape;9975;p6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67"/>
          <p:cNvGrpSpPr/>
          <p:nvPr/>
        </p:nvGrpSpPr>
        <p:grpSpPr>
          <a:xfrm>
            <a:off x="6644957" y="2456353"/>
            <a:ext cx="371395" cy="278904"/>
            <a:chOff x="6644957" y="2456353"/>
            <a:chExt cx="371395" cy="278904"/>
          </a:xfrm>
        </p:grpSpPr>
        <p:sp>
          <p:nvSpPr>
            <p:cNvPr id="9992" name="Google Shape;9992;p6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67"/>
          <p:cNvGrpSpPr/>
          <p:nvPr/>
        </p:nvGrpSpPr>
        <p:grpSpPr>
          <a:xfrm>
            <a:off x="5388757" y="2414659"/>
            <a:ext cx="260349" cy="362292"/>
            <a:chOff x="5388757" y="2414659"/>
            <a:chExt cx="260349" cy="362292"/>
          </a:xfrm>
        </p:grpSpPr>
        <p:sp>
          <p:nvSpPr>
            <p:cNvPr id="9998" name="Google Shape;9998;p6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8" name="Google Shape;10018;p67"/>
          <p:cNvGrpSpPr/>
          <p:nvPr/>
        </p:nvGrpSpPr>
        <p:grpSpPr>
          <a:xfrm>
            <a:off x="3567142" y="2905757"/>
            <a:ext cx="348288" cy="340331"/>
            <a:chOff x="3567142" y="2905757"/>
            <a:chExt cx="348288" cy="340331"/>
          </a:xfrm>
        </p:grpSpPr>
        <p:sp>
          <p:nvSpPr>
            <p:cNvPr id="10019" name="Google Shape;10019;p6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67"/>
          <p:cNvGrpSpPr/>
          <p:nvPr/>
        </p:nvGrpSpPr>
        <p:grpSpPr>
          <a:xfrm>
            <a:off x="7967103" y="2415041"/>
            <a:ext cx="355863" cy="361911"/>
            <a:chOff x="7967103" y="2415041"/>
            <a:chExt cx="355863" cy="361911"/>
          </a:xfrm>
        </p:grpSpPr>
        <p:sp>
          <p:nvSpPr>
            <p:cNvPr id="10025" name="Google Shape;10025;p6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67"/>
          <p:cNvGrpSpPr/>
          <p:nvPr/>
        </p:nvGrpSpPr>
        <p:grpSpPr>
          <a:xfrm>
            <a:off x="7529411" y="2414659"/>
            <a:ext cx="355863" cy="362292"/>
            <a:chOff x="7529411" y="2414659"/>
            <a:chExt cx="355863" cy="362292"/>
          </a:xfrm>
        </p:grpSpPr>
        <p:sp>
          <p:nvSpPr>
            <p:cNvPr id="10037" name="Google Shape;10037;p6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67"/>
          <p:cNvGrpSpPr/>
          <p:nvPr/>
        </p:nvGrpSpPr>
        <p:grpSpPr>
          <a:xfrm>
            <a:off x="5733194" y="2431718"/>
            <a:ext cx="446826" cy="327059"/>
            <a:chOff x="5733194" y="2431718"/>
            <a:chExt cx="446826" cy="327059"/>
          </a:xfrm>
        </p:grpSpPr>
        <p:sp>
          <p:nvSpPr>
            <p:cNvPr id="10050" name="Google Shape;10050;p6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67"/>
          <p:cNvGrpSpPr/>
          <p:nvPr/>
        </p:nvGrpSpPr>
        <p:grpSpPr>
          <a:xfrm>
            <a:off x="4876780" y="2418064"/>
            <a:ext cx="407774" cy="356627"/>
            <a:chOff x="4876780" y="2418064"/>
            <a:chExt cx="407774" cy="356627"/>
          </a:xfrm>
        </p:grpSpPr>
        <p:sp>
          <p:nvSpPr>
            <p:cNvPr id="10054" name="Google Shape;10054;p6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2" name="Google Shape;10062;p67"/>
          <p:cNvGrpSpPr/>
          <p:nvPr/>
        </p:nvGrpSpPr>
        <p:grpSpPr>
          <a:xfrm>
            <a:off x="7070872" y="2410871"/>
            <a:ext cx="398321" cy="371013"/>
            <a:chOff x="7070872" y="2410871"/>
            <a:chExt cx="398321" cy="371013"/>
          </a:xfrm>
        </p:grpSpPr>
        <p:sp>
          <p:nvSpPr>
            <p:cNvPr id="10063" name="Google Shape;10063;p6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7" name="Google Shape;10067;p67"/>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8" name="Google Shape;10068;p67"/>
          <p:cNvGrpSpPr/>
          <p:nvPr/>
        </p:nvGrpSpPr>
        <p:grpSpPr>
          <a:xfrm>
            <a:off x="5318259" y="2982111"/>
            <a:ext cx="371013" cy="220787"/>
            <a:chOff x="5318259" y="2982111"/>
            <a:chExt cx="371013" cy="220787"/>
          </a:xfrm>
        </p:grpSpPr>
        <p:sp>
          <p:nvSpPr>
            <p:cNvPr id="10069" name="Google Shape;10069;p6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67"/>
          <p:cNvGrpSpPr/>
          <p:nvPr/>
        </p:nvGrpSpPr>
        <p:grpSpPr>
          <a:xfrm>
            <a:off x="7073928" y="2905757"/>
            <a:ext cx="371395" cy="371809"/>
            <a:chOff x="7073928" y="2905757"/>
            <a:chExt cx="371395" cy="371809"/>
          </a:xfrm>
        </p:grpSpPr>
        <p:sp>
          <p:nvSpPr>
            <p:cNvPr id="10078" name="Google Shape;10078;p6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67"/>
          <p:cNvGrpSpPr/>
          <p:nvPr/>
        </p:nvGrpSpPr>
        <p:grpSpPr>
          <a:xfrm>
            <a:off x="6188327" y="2955408"/>
            <a:ext cx="371395" cy="272857"/>
            <a:chOff x="6188327" y="2955408"/>
            <a:chExt cx="371395" cy="272857"/>
          </a:xfrm>
        </p:grpSpPr>
        <p:sp>
          <p:nvSpPr>
            <p:cNvPr id="10082" name="Google Shape;10082;p6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67"/>
          <p:cNvGrpSpPr/>
          <p:nvPr/>
        </p:nvGrpSpPr>
        <p:grpSpPr>
          <a:xfrm>
            <a:off x="7521454" y="2906139"/>
            <a:ext cx="359651" cy="371013"/>
            <a:chOff x="7521454" y="2906139"/>
            <a:chExt cx="359651" cy="371013"/>
          </a:xfrm>
        </p:grpSpPr>
        <p:sp>
          <p:nvSpPr>
            <p:cNvPr id="10085" name="Google Shape;10085;p6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67"/>
          <p:cNvGrpSpPr/>
          <p:nvPr/>
        </p:nvGrpSpPr>
        <p:grpSpPr>
          <a:xfrm>
            <a:off x="5782845" y="2906521"/>
            <a:ext cx="301661" cy="371013"/>
            <a:chOff x="5782845" y="2906521"/>
            <a:chExt cx="301661" cy="371013"/>
          </a:xfrm>
        </p:grpSpPr>
        <p:sp>
          <p:nvSpPr>
            <p:cNvPr id="10091" name="Google Shape;10091;p6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67"/>
          <p:cNvGrpSpPr/>
          <p:nvPr/>
        </p:nvGrpSpPr>
        <p:grpSpPr>
          <a:xfrm>
            <a:off x="6630539" y="2917502"/>
            <a:ext cx="371777" cy="349434"/>
            <a:chOff x="6630539" y="2917502"/>
            <a:chExt cx="371777" cy="349434"/>
          </a:xfrm>
        </p:grpSpPr>
        <p:sp>
          <p:nvSpPr>
            <p:cNvPr id="10095" name="Google Shape;10095;p6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67"/>
          <p:cNvGrpSpPr/>
          <p:nvPr/>
        </p:nvGrpSpPr>
        <p:grpSpPr>
          <a:xfrm>
            <a:off x="2171474" y="3369229"/>
            <a:ext cx="408156" cy="343737"/>
            <a:chOff x="2171474" y="3369229"/>
            <a:chExt cx="408156" cy="343737"/>
          </a:xfrm>
        </p:grpSpPr>
        <p:sp>
          <p:nvSpPr>
            <p:cNvPr id="10103" name="Google Shape;10103;p6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67"/>
          <p:cNvGrpSpPr/>
          <p:nvPr/>
        </p:nvGrpSpPr>
        <p:grpSpPr>
          <a:xfrm>
            <a:off x="4891198" y="2925108"/>
            <a:ext cx="334634" cy="334634"/>
            <a:chOff x="4891198" y="2925108"/>
            <a:chExt cx="334634" cy="334634"/>
          </a:xfrm>
        </p:grpSpPr>
        <p:sp>
          <p:nvSpPr>
            <p:cNvPr id="10108" name="Google Shape;10108;p6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67"/>
          <p:cNvGrpSpPr/>
          <p:nvPr/>
        </p:nvGrpSpPr>
        <p:grpSpPr>
          <a:xfrm>
            <a:off x="7976174" y="2925108"/>
            <a:ext cx="334666" cy="334634"/>
            <a:chOff x="7976174" y="2925108"/>
            <a:chExt cx="334666" cy="334634"/>
          </a:xfrm>
        </p:grpSpPr>
        <p:sp>
          <p:nvSpPr>
            <p:cNvPr id="10117" name="Google Shape;10117;p6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67"/>
          <p:cNvGrpSpPr/>
          <p:nvPr/>
        </p:nvGrpSpPr>
        <p:grpSpPr>
          <a:xfrm>
            <a:off x="3091957" y="3374131"/>
            <a:ext cx="354717" cy="332757"/>
            <a:chOff x="3091957" y="3374131"/>
            <a:chExt cx="354717" cy="332757"/>
          </a:xfrm>
        </p:grpSpPr>
        <p:sp>
          <p:nvSpPr>
            <p:cNvPr id="10127" name="Google Shape;10127;p6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67"/>
          <p:cNvGrpSpPr/>
          <p:nvPr/>
        </p:nvGrpSpPr>
        <p:grpSpPr>
          <a:xfrm>
            <a:off x="3988156" y="3380210"/>
            <a:ext cx="353954" cy="318880"/>
            <a:chOff x="3988156" y="3380210"/>
            <a:chExt cx="353954" cy="318880"/>
          </a:xfrm>
        </p:grpSpPr>
        <p:sp>
          <p:nvSpPr>
            <p:cNvPr id="10134" name="Google Shape;10134;p6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67"/>
          <p:cNvGrpSpPr/>
          <p:nvPr/>
        </p:nvGrpSpPr>
        <p:grpSpPr>
          <a:xfrm>
            <a:off x="3541011" y="3367320"/>
            <a:ext cx="348257" cy="346188"/>
            <a:chOff x="3541011" y="3367320"/>
            <a:chExt cx="348257" cy="346188"/>
          </a:xfrm>
        </p:grpSpPr>
        <p:sp>
          <p:nvSpPr>
            <p:cNvPr id="10140" name="Google Shape;10140;p6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67"/>
          <p:cNvGrpSpPr/>
          <p:nvPr/>
        </p:nvGrpSpPr>
        <p:grpSpPr>
          <a:xfrm>
            <a:off x="850092" y="3352934"/>
            <a:ext cx="369517" cy="375660"/>
            <a:chOff x="850092" y="3352934"/>
            <a:chExt cx="369517" cy="375660"/>
          </a:xfrm>
        </p:grpSpPr>
        <p:sp>
          <p:nvSpPr>
            <p:cNvPr id="10145" name="Google Shape;10145;p6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67"/>
          <p:cNvGrpSpPr/>
          <p:nvPr/>
        </p:nvGrpSpPr>
        <p:grpSpPr>
          <a:xfrm>
            <a:off x="1314678" y="3358217"/>
            <a:ext cx="334666" cy="365348"/>
            <a:chOff x="1314678" y="3358217"/>
            <a:chExt cx="334666" cy="365348"/>
          </a:xfrm>
        </p:grpSpPr>
        <p:sp>
          <p:nvSpPr>
            <p:cNvPr id="10151" name="Google Shape;10151;p6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67"/>
          <p:cNvGrpSpPr/>
          <p:nvPr/>
        </p:nvGrpSpPr>
        <p:grpSpPr>
          <a:xfrm>
            <a:off x="1748582" y="3372635"/>
            <a:ext cx="359269" cy="335780"/>
            <a:chOff x="1748582" y="3372635"/>
            <a:chExt cx="359269" cy="335780"/>
          </a:xfrm>
        </p:grpSpPr>
        <p:sp>
          <p:nvSpPr>
            <p:cNvPr id="10157" name="Google Shape;10157;p6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8" name="Google Shape;10158;p67"/>
            <p:cNvGrpSpPr/>
            <p:nvPr/>
          </p:nvGrpSpPr>
          <p:grpSpPr>
            <a:xfrm>
              <a:off x="1748582" y="3372635"/>
              <a:ext cx="333520" cy="335780"/>
              <a:chOff x="1748582" y="3372635"/>
              <a:chExt cx="333520" cy="335780"/>
            </a:xfrm>
          </p:grpSpPr>
          <p:sp>
            <p:nvSpPr>
              <p:cNvPr id="10159" name="Google Shape;10159;p6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2" name="Google Shape;10162;p67"/>
          <p:cNvGrpSpPr/>
          <p:nvPr/>
        </p:nvGrpSpPr>
        <p:grpSpPr>
          <a:xfrm>
            <a:off x="2640993" y="3357835"/>
            <a:ext cx="365348" cy="364966"/>
            <a:chOff x="2640993" y="3357835"/>
            <a:chExt cx="365348" cy="364966"/>
          </a:xfrm>
        </p:grpSpPr>
        <p:sp>
          <p:nvSpPr>
            <p:cNvPr id="10163" name="Google Shape;10163;p6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67"/>
          <p:cNvGrpSpPr/>
          <p:nvPr/>
        </p:nvGrpSpPr>
        <p:grpSpPr>
          <a:xfrm>
            <a:off x="4886264" y="3366174"/>
            <a:ext cx="350548" cy="350198"/>
            <a:chOff x="4886264" y="3366174"/>
            <a:chExt cx="350548" cy="350198"/>
          </a:xfrm>
        </p:grpSpPr>
        <p:sp>
          <p:nvSpPr>
            <p:cNvPr id="10174" name="Google Shape;10174;p6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67"/>
          <p:cNvGrpSpPr/>
          <p:nvPr/>
        </p:nvGrpSpPr>
        <p:grpSpPr>
          <a:xfrm>
            <a:off x="5331913" y="3413947"/>
            <a:ext cx="347143" cy="254684"/>
            <a:chOff x="5331913" y="3413947"/>
            <a:chExt cx="347143" cy="254684"/>
          </a:xfrm>
        </p:grpSpPr>
        <p:sp>
          <p:nvSpPr>
            <p:cNvPr id="10188" name="Google Shape;10188;p6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67"/>
          <p:cNvGrpSpPr/>
          <p:nvPr/>
        </p:nvGrpSpPr>
        <p:grpSpPr>
          <a:xfrm>
            <a:off x="5776798" y="3409778"/>
            <a:ext cx="346379" cy="264518"/>
            <a:chOff x="5776798" y="3409778"/>
            <a:chExt cx="346379" cy="264518"/>
          </a:xfrm>
        </p:grpSpPr>
        <p:sp>
          <p:nvSpPr>
            <p:cNvPr id="10195" name="Google Shape;10195;p6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67"/>
          <p:cNvGrpSpPr/>
          <p:nvPr/>
        </p:nvGrpSpPr>
        <p:grpSpPr>
          <a:xfrm>
            <a:off x="7108015" y="3396505"/>
            <a:ext cx="344883" cy="290299"/>
            <a:chOff x="7108015" y="3396505"/>
            <a:chExt cx="344883" cy="290299"/>
          </a:xfrm>
        </p:grpSpPr>
        <p:sp>
          <p:nvSpPr>
            <p:cNvPr id="10202" name="Google Shape;10202;p6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67"/>
          <p:cNvGrpSpPr/>
          <p:nvPr/>
        </p:nvGrpSpPr>
        <p:grpSpPr>
          <a:xfrm>
            <a:off x="7551754" y="3390808"/>
            <a:ext cx="344883" cy="301311"/>
            <a:chOff x="7551754" y="3390808"/>
            <a:chExt cx="344883" cy="301311"/>
          </a:xfrm>
        </p:grpSpPr>
        <p:sp>
          <p:nvSpPr>
            <p:cNvPr id="10207" name="Google Shape;10207;p6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67"/>
          <p:cNvGrpSpPr/>
          <p:nvPr/>
        </p:nvGrpSpPr>
        <p:grpSpPr>
          <a:xfrm>
            <a:off x="6707084" y="3387403"/>
            <a:ext cx="261145" cy="308504"/>
            <a:chOff x="6707084" y="3387403"/>
            <a:chExt cx="261145" cy="308504"/>
          </a:xfrm>
        </p:grpSpPr>
        <p:sp>
          <p:nvSpPr>
            <p:cNvPr id="10219" name="Google Shape;10219;p6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67"/>
          <p:cNvGrpSpPr/>
          <p:nvPr/>
        </p:nvGrpSpPr>
        <p:grpSpPr>
          <a:xfrm>
            <a:off x="848978" y="4297637"/>
            <a:ext cx="377824" cy="324418"/>
            <a:chOff x="848978" y="4297637"/>
            <a:chExt cx="377824" cy="324418"/>
          </a:xfrm>
        </p:grpSpPr>
        <p:sp>
          <p:nvSpPr>
            <p:cNvPr id="10224" name="Google Shape;10224;p6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67"/>
          <p:cNvGrpSpPr/>
          <p:nvPr/>
        </p:nvGrpSpPr>
        <p:grpSpPr>
          <a:xfrm>
            <a:off x="1754279" y="4286593"/>
            <a:ext cx="351439" cy="345965"/>
            <a:chOff x="1754279" y="4286593"/>
            <a:chExt cx="351439" cy="345965"/>
          </a:xfrm>
        </p:grpSpPr>
        <p:sp>
          <p:nvSpPr>
            <p:cNvPr id="10227" name="Google Shape;10227;p6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67"/>
          <p:cNvGrpSpPr/>
          <p:nvPr/>
        </p:nvGrpSpPr>
        <p:grpSpPr>
          <a:xfrm>
            <a:off x="3996113" y="4291176"/>
            <a:ext cx="336512" cy="335048"/>
            <a:chOff x="3996113" y="4291176"/>
            <a:chExt cx="336512" cy="335048"/>
          </a:xfrm>
        </p:grpSpPr>
        <p:sp>
          <p:nvSpPr>
            <p:cNvPr id="10233" name="Google Shape;10233;p6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6" name="Google Shape;10236;p67"/>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7" name="Google Shape;10237;p67"/>
          <p:cNvGrpSpPr/>
          <p:nvPr/>
        </p:nvGrpSpPr>
        <p:grpSpPr>
          <a:xfrm>
            <a:off x="2179081" y="4285511"/>
            <a:ext cx="397525" cy="348670"/>
            <a:chOff x="2179081" y="4285511"/>
            <a:chExt cx="397525" cy="348670"/>
          </a:xfrm>
        </p:grpSpPr>
        <p:sp>
          <p:nvSpPr>
            <p:cNvPr id="10238" name="Google Shape;10238;p6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67"/>
          <p:cNvGrpSpPr/>
          <p:nvPr/>
        </p:nvGrpSpPr>
        <p:grpSpPr>
          <a:xfrm>
            <a:off x="3584201" y="4294996"/>
            <a:ext cx="267574" cy="329415"/>
            <a:chOff x="3584201" y="4294996"/>
            <a:chExt cx="267574" cy="329415"/>
          </a:xfrm>
        </p:grpSpPr>
        <p:sp>
          <p:nvSpPr>
            <p:cNvPr id="10241" name="Google Shape;10241;p6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67"/>
          <p:cNvGrpSpPr/>
          <p:nvPr/>
        </p:nvGrpSpPr>
        <p:grpSpPr>
          <a:xfrm>
            <a:off x="3082855" y="4295728"/>
            <a:ext cx="375946" cy="327823"/>
            <a:chOff x="3082855" y="4295728"/>
            <a:chExt cx="375946" cy="327823"/>
          </a:xfrm>
        </p:grpSpPr>
        <p:sp>
          <p:nvSpPr>
            <p:cNvPr id="10246" name="Google Shape;10246;p6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67"/>
          <p:cNvGrpSpPr/>
          <p:nvPr/>
        </p:nvGrpSpPr>
        <p:grpSpPr>
          <a:xfrm>
            <a:off x="2749016" y="4291176"/>
            <a:ext cx="150831" cy="336926"/>
            <a:chOff x="2749016" y="4291176"/>
            <a:chExt cx="150831" cy="336926"/>
          </a:xfrm>
        </p:grpSpPr>
        <p:sp>
          <p:nvSpPr>
            <p:cNvPr id="10258" name="Google Shape;10258;p6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67"/>
          <p:cNvGrpSpPr/>
          <p:nvPr/>
        </p:nvGrpSpPr>
        <p:grpSpPr>
          <a:xfrm>
            <a:off x="7127716" y="4279432"/>
            <a:ext cx="248254" cy="361942"/>
            <a:chOff x="7127716" y="4279432"/>
            <a:chExt cx="248254" cy="361942"/>
          </a:xfrm>
        </p:grpSpPr>
        <p:sp>
          <p:nvSpPr>
            <p:cNvPr id="10263" name="Google Shape;10263;p6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2" name="Google Shape;10272;p67"/>
          <p:cNvGrpSpPr/>
          <p:nvPr/>
        </p:nvGrpSpPr>
        <p:grpSpPr>
          <a:xfrm>
            <a:off x="7565408" y="4279432"/>
            <a:ext cx="248255" cy="361942"/>
            <a:chOff x="7565408" y="4279432"/>
            <a:chExt cx="248255" cy="361942"/>
          </a:xfrm>
        </p:grpSpPr>
        <p:sp>
          <p:nvSpPr>
            <p:cNvPr id="10273" name="Google Shape;10273;p6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67"/>
          <p:cNvGrpSpPr/>
          <p:nvPr/>
        </p:nvGrpSpPr>
        <p:grpSpPr>
          <a:xfrm>
            <a:off x="6264109" y="4279432"/>
            <a:ext cx="225498" cy="361560"/>
            <a:chOff x="6264109" y="4279432"/>
            <a:chExt cx="225498" cy="361560"/>
          </a:xfrm>
        </p:grpSpPr>
        <p:sp>
          <p:nvSpPr>
            <p:cNvPr id="10282" name="Google Shape;10282;p6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4" name="Google Shape;10284;p67"/>
          <p:cNvGrpSpPr/>
          <p:nvPr/>
        </p:nvGrpSpPr>
        <p:grpSpPr>
          <a:xfrm>
            <a:off x="7929578" y="4284365"/>
            <a:ext cx="395266" cy="351312"/>
            <a:chOff x="7929578" y="4284365"/>
            <a:chExt cx="395266" cy="351312"/>
          </a:xfrm>
        </p:grpSpPr>
        <p:sp>
          <p:nvSpPr>
            <p:cNvPr id="10285" name="Google Shape;10285;p6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67"/>
          <p:cNvGrpSpPr/>
          <p:nvPr/>
        </p:nvGrpSpPr>
        <p:grpSpPr>
          <a:xfrm>
            <a:off x="6595502" y="4323777"/>
            <a:ext cx="426315" cy="332826"/>
            <a:chOff x="6639652" y="4323777"/>
            <a:chExt cx="426315" cy="332826"/>
          </a:xfrm>
        </p:grpSpPr>
        <p:sp>
          <p:nvSpPr>
            <p:cNvPr id="10290" name="Google Shape;10290;p6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67"/>
          <p:cNvGrpSpPr/>
          <p:nvPr/>
        </p:nvGrpSpPr>
        <p:grpSpPr>
          <a:xfrm>
            <a:off x="5357662" y="4297637"/>
            <a:ext cx="287275" cy="326296"/>
            <a:chOff x="5357662" y="4297637"/>
            <a:chExt cx="287275" cy="326296"/>
          </a:xfrm>
        </p:grpSpPr>
        <p:sp>
          <p:nvSpPr>
            <p:cNvPr id="10301" name="Google Shape;10301;p6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67"/>
          <p:cNvGrpSpPr/>
          <p:nvPr/>
        </p:nvGrpSpPr>
        <p:grpSpPr>
          <a:xfrm>
            <a:off x="5774124" y="4294550"/>
            <a:ext cx="331611" cy="331674"/>
            <a:chOff x="5774124" y="4294550"/>
            <a:chExt cx="331611" cy="331674"/>
          </a:xfrm>
        </p:grpSpPr>
        <p:sp>
          <p:nvSpPr>
            <p:cNvPr id="10307" name="Google Shape;10307;p6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7"/>
          <p:cNvGrpSpPr/>
          <p:nvPr/>
        </p:nvGrpSpPr>
        <p:grpSpPr>
          <a:xfrm>
            <a:off x="4890434" y="4287389"/>
            <a:ext cx="345997" cy="346029"/>
            <a:chOff x="4890434" y="4287389"/>
            <a:chExt cx="345997" cy="346029"/>
          </a:xfrm>
        </p:grpSpPr>
        <p:sp>
          <p:nvSpPr>
            <p:cNvPr id="10310" name="Google Shape;10310;p6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67"/>
          <p:cNvGrpSpPr/>
          <p:nvPr/>
        </p:nvGrpSpPr>
        <p:grpSpPr>
          <a:xfrm>
            <a:off x="2165809" y="3811059"/>
            <a:ext cx="422542" cy="342973"/>
            <a:chOff x="2165809" y="3811059"/>
            <a:chExt cx="422542" cy="342973"/>
          </a:xfrm>
        </p:grpSpPr>
        <p:sp>
          <p:nvSpPr>
            <p:cNvPr id="10318" name="Google Shape;10318;p6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6" name="Google Shape;10336;p67"/>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7" name="Google Shape;10337;p67"/>
          <p:cNvGrpSpPr/>
          <p:nvPr/>
        </p:nvGrpSpPr>
        <p:grpSpPr>
          <a:xfrm>
            <a:off x="903530" y="3806125"/>
            <a:ext cx="264550" cy="353222"/>
            <a:chOff x="903530" y="3806125"/>
            <a:chExt cx="264550" cy="353222"/>
          </a:xfrm>
        </p:grpSpPr>
        <p:sp>
          <p:nvSpPr>
            <p:cNvPr id="10338" name="Google Shape;10338;p6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67"/>
          <p:cNvGrpSpPr/>
          <p:nvPr/>
        </p:nvGrpSpPr>
        <p:grpSpPr>
          <a:xfrm>
            <a:off x="2611458" y="3816374"/>
            <a:ext cx="426329" cy="332375"/>
            <a:chOff x="2611458" y="3816374"/>
            <a:chExt cx="426329" cy="332375"/>
          </a:xfrm>
        </p:grpSpPr>
        <p:sp>
          <p:nvSpPr>
            <p:cNvPr id="10343" name="Google Shape;10343;p6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67"/>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67"/>
          <p:cNvGrpSpPr/>
          <p:nvPr/>
        </p:nvGrpSpPr>
        <p:grpSpPr>
          <a:xfrm>
            <a:off x="4019984" y="3805393"/>
            <a:ext cx="293704" cy="353954"/>
            <a:chOff x="4019984" y="3805393"/>
            <a:chExt cx="293704" cy="353954"/>
          </a:xfrm>
        </p:grpSpPr>
        <p:sp>
          <p:nvSpPr>
            <p:cNvPr id="10355" name="Google Shape;10355;p6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67"/>
          <p:cNvGrpSpPr/>
          <p:nvPr/>
        </p:nvGrpSpPr>
        <p:grpSpPr>
          <a:xfrm>
            <a:off x="8006505" y="3390044"/>
            <a:ext cx="323654" cy="303189"/>
            <a:chOff x="8006505" y="3390044"/>
            <a:chExt cx="323654" cy="303189"/>
          </a:xfrm>
        </p:grpSpPr>
        <p:sp>
          <p:nvSpPr>
            <p:cNvPr id="10358" name="Google Shape;10358;p6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67"/>
          <p:cNvGrpSpPr/>
          <p:nvPr/>
        </p:nvGrpSpPr>
        <p:grpSpPr>
          <a:xfrm>
            <a:off x="1299146" y="3806507"/>
            <a:ext cx="367990" cy="351312"/>
            <a:chOff x="1299146" y="3806507"/>
            <a:chExt cx="367990" cy="351312"/>
          </a:xfrm>
        </p:grpSpPr>
        <p:sp>
          <p:nvSpPr>
            <p:cNvPr id="10365" name="Google Shape;10365;p6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7" name="Google Shape;10367;p67"/>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8" name="Google Shape;10368;p67"/>
          <p:cNvGrpSpPr/>
          <p:nvPr/>
        </p:nvGrpSpPr>
        <p:grpSpPr>
          <a:xfrm>
            <a:off x="3095745" y="3805393"/>
            <a:ext cx="352840" cy="354717"/>
            <a:chOff x="3095745" y="3805393"/>
            <a:chExt cx="352840" cy="354717"/>
          </a:xfrm>
        </p:grpSpPr>
        <p:sp>
          <p:nvSpPr>
            <p:cNvPr id="10369" name="Google Shape;10369;p6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67"/>
          <p:cNvGrpSpPr/>
          <p:nvPr/>
        </p:nvGrpSpPr>
        <p:grpSpPr>
          <a:xfrm>
            <a:off x="7550258" y="3832670"/>
            <a:ext cx="371395" cy="301279"/>
            <a:chOff x="7550258" y="3832670"/>
            <a:chExt cx="371395" cy="301279"/>
          </a:xfrm>
        </p:grpSpPr>
        <p:sp>
          <p:nvSpPr>
            <p:cNvPr id="10376" name="Google Shape;10376;p6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4" name="Google Shape;10394;p67"/>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5" name="Google Shape;10395;p67"/>
          <p:cNvGrpSpPr/>
          <p:nvPr/>
        </p:nvGrpSpPr>
        <p:grpSpPr>
          <a:xfrm>
            <a:off x="6659725" y="3808035"/>
            <a:ext cx="367608" cy="350548"/>
            <a:chOff x="6659725" y="3808035"/>
            <a:chExt cx="367608" cy="350548"/>
          </a:xfrm>
        </p:grpSpPr>
        <p:sp>
          <p:nvSpPr>
            <p:cNvPr id="10396" name="Google Shape;10396;p6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67"/>
          <p:cNvGrpSpPr/>
          <p:nvPr/>
        </p:nvGrpSpPr>
        <p:grpSpPr>
          <a:xfrm>
            <a:off x="6219391" y="3816756"/>
            <a:ext cx="356627" cy="334252"/>
            <a:chOff x="6219391" y="3816756"/>
            <a:chExt cx="356627" cy="334252"/>
          </a:xfrm>
        </p:grpSpPr>
        <p:sp>
          <p:nvSpPr>
            <p:cNvPr id="10399" name="Google Shape;10399;p6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67"/>
          <p:cNvGrpSpPr/>
          <p:nvPr/>
        </p:nvGrpSpPr>
        <p:grpSpPr>
          <a:xfrm>
            <a:off x="5778676" y="3826972"/>
            <a:ext cx="349052" cy="313055"/>
            <a:chOff x="5778676" y="3826972"/>
            <a:chExt cx="349052" cy="313055"/>
          </a:xfrm>
        </p:grpSpPr>
        <p:sp>
          <p:nvSpPr>
            <p:cNvPr id="10404" name="Google Shape;10404;p6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67"/>
          <p:cNvGrpSpPr/>
          <p:nvPr/>
        </p:nvGrpSpPr>
        <p:grpSpPr>
          <a:xfrm>
            <a:off x="5355784" y="3834547"/>
            <a:ext cx="299019" cy="297905"/>
            <a:chOff x="5355784" y="3834547"/>
            <a:chExt cx="299019" cy="297905"/>
          </a:xfrm>
        </p:grpSpPr>
        <p:sp>
          <p:nvSpPr>
            <p:cNvPr id="10410" name="Google Shape;10410;p6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67"/>
          <p:cNvGrpSpPr/>
          <p:nvPr/>
        </p:nvGrpSpPr>
        <p:grpSpPr>
          <a:xfrm>
            <a:off x="8036455" y="3807271"/>
            <a:ext cx="292176" cy="353985"/>
            <a:chOff x="8036455" y="3807271"/>
            <a:chExt cx="292176" cy="353985"/>
          </a:xfrm>
        </p:grpSpPr>
        <p:sp>
          <p:nvSpPr>
            <p:cNvPr id="10415" name="Google Shape;10415;p6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67"/>
          <p:cNvGrpSpPr/>
          <p:nvPr/>
        </p:nvGrpSpPr>
        <p:grpSpPr>
          <a:xfrm>
            <a:off x="4874902" y="3808799"/>
            <a:ext cx="345615" cy="350835"/>
            <a:chOff x="4874902" y="3808799"/>
            <a:chExt cx="345615" cy="350835"/>
          </a:xfrm>
        </p:grpSpPr>
        <p:sp>
          <p:nvSpPr>
            <p:cNvPr id="10418" name="Google Shape;10418;p6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38"/>
        <p:cNvGrpSpPr/>
        <p:nvPr/>
      </p:nvGrpSpPr>
      <p:grpSpPr>
        <a:xfrm>
          <a:off x="0" y="0"/>
          <a:ext cx="0" cy="0"/>
          <a:chOff x="0" y="0"/>
          <a:chExt cx="0" cy="0"/>
        </a:xfrm>
      </p:grpSpPr>
      <p:sp>
        <p:nvSpPr>
          <p:cNvPr id="10439" name="Google Shape;10439;p6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40" name="Google Shape;10440;p6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441" name="Google Shape;10441;p68"/>
          <p:cNvGrpSpPr/>
          <p:nvPr/>
        </p:nvGrpSpPr>
        <p:grpSpPr>
          <a:xfrm>
            <a:off x="2704005" y="4258781"/>
            <a:ext cx="342144" cy="362704"/>
            <a:chOff x="2704005" y="4258781"/>
            <a:chExt cx="342144" cy="362704"/>
          </a:xfrm>
        </p:grpSpPr>
        <p:sp>
          <p:nvSpPr>
            <p:cNvPr id="10442" name="Google Shape;10442;p6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68"/>
          <p:cNvGrpSpPr/>
          <p:nvPr/>
        </p:nvGrpSpPr>
        <p:grpSpPr>
          <a:xfrm>
            <a:off x="2157462" y="4258496"/>
            <a:ext cx="347435" cy="363370"/>
            <a:chOff x="2157462" y="4258496"/>
            <a:chExt cx="347435" cy="363370"/>
          </a:xfrm>
        </p:grpSpPr>
        <p:sp>
          <p:nvSpPr>
            <p:cNvPr id="10450" name="Google Shape;10450;p6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3" name="Google Shape;10453;p68"/>
          <p:cNvGrpSpPr/>
          <p:nvPr/>
        </p:nvGrpSpPr>
        <p:grpSpPr>
          <a:xfrm>
            <a:off x="4010963" y="3763781"/>
            <a:ext cx="343665" cy="363211"/>
            <a:chOff x="4010963" y="3763781"/>
            <a:chExt cx="343665" cy="363211"/>
          </a:xfrm>
        </p:grpSpPr>
        <p:sp>
          <p:nvSpPr>
            <p:cNvPr id="10454" name="Google Shape;10454;p6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68"/>
          <p:cNvGrpSpPr/>
          <p:nvPr/>
        </p:nvGrpSpPr>
        <p:grpSpPr>
          <a:xfrm>
            <a:off x="2214042" y="3810509"/>
            <a:ext cx="368153" cy="311193"/>
            <a:chOff x="2214042" y="3810509"/>
            <a:chExt cx="368153" cy="311193"/>
          </a:xfrm>
        </p:grpSpPr>
        <p:sp>
          <p:nvSpPr>
            <p:cNvPr id="10460" name="Google Shape;10460;p6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68"/>
          <p:cNvGrpSpPr/>
          <p:nvPr/>
        </p:nvGrpSpPr>
        <p:grpSpPr>
          <a:xfrm>
            <a:off x="1768938" y="3782219"/>
            <a:ext cx="367805" cy="367773"/>
            <a:chOff x="1768938" y="3782219"/>
            <a:chExt cx="367805" cy="367773"/>
          </a:xfrm>
        </p:grpSpPr>
        <p:sp>
          <p:nvSpPr>
            <p:cNvPr id="10463" name="Google Shape;10463;p6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68"/>
          <p:cNvGrpSpPr/>
          <p:nvPr/>
        </p:nvGrpSpPr>
        <p:grpSpPr>
          <a:xfrm>
            <a:off x="2681385" y="3798439"/>
            <a:ext cx="325544" cy="327413"/>
            <a:chOff x="2681385" y="3798439"/>
            <a:chExt cx="325544" cy="327413"/>
          </a:xfrm>
        </p:grpSpPr>
        <p:sp>
          <p:nvSpPr>
            <p:cNvPr id="10469" name="Google Shape;10469;p6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68"/>
          <p:cNvGrpSpPr/>
          <p:nvPr/>
        </p:nvGrpSpPr>
        <p:grpSpPr>
          <a:xfrm>
            <a:off x="6243928" y="4263502"/>
            <a:ext cx="274254" cy="350824"/>
            <a:chOff x="6243928" y="4263502"/>
            <a:chExt cx="274254" cy="350824"/>
          </a:xfrm>
        </p:grpSpPr>
        <p:sp>
          <p:nvSpPr>
            <p:cNvPr id="10477" name="Google Shape;10477;p6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5" name="Google Shape;10485;p68"/>
          <p:cNvGrpSpPr/>
          <p:nvPr/>
        </p:nvGrpSpPr>
        <p:grpSpPr>
          <a:xfrm>
            <a:off x="3560600" y="3763338"/>
            <a:ext cx="352345" cy="363655"/>
            <a:chOff x="3560600" y="3763338"/>
            <a:chExt cx="352345" cy="363655"/>
          </a:xfrm>
        </p:grpSpPr>
        <p:sp>
          <p:nvSpPr>
            <p:cNvPr id="10486" name="Google Shape;10486;p6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68"/>
          <p:cNvGrpSpPr/>
          <p:nvPr/>
        </p:nvGrpSpPr>
        <p:grpSpPr>
          <a:xfrm>
            <a:off x="5790556" y="4261252"/>
            <a:ext cx="279513" cy="356083"/>
            <a:chOff x="5790556" y="4261252"/>
            <a:chExt cx="279513" cy="356083"/>
          </a:xfrm>
        </p:grpSpPr>
        <p:sp>
          <p:nvSpPr>
            <p:cNvPr id="10490" name="Google Shape;10490;p6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7" name="Google Shape;10497;p68"/>
          <p:cNvGrpSpPr/>
          <p:nvPr/>
        </p:nvGrpSpPr>
        <p:grpSpPr>
          <a:xfrm>
            <a:off x="5341333" y="4261252"/>
            <a:ext cx="278752" cy="356463"/>
            <a:chOff x="5341333" y="4261252"/>
            <a:chExt cx="278752" cy="356463"/>
          </a:xfrm>
        </p:grpSpPr>
        <p:sp>
          <p:nvSpPr>
            <p:cNvPr id="10498" name="Google Shape;10498;p6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5" name="Google Shape;10505;p68"/>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6" name="Google Shape;10506;p68"/>
          <p:cNvGrpSpPr/>
          <p:nvPr/>
        </p:nvGrpSpPr>
        <p:grpSpPr>
          <a:xfrm>
            <a:off x="3103646" y="3766076"/>
            <a:ext cx="360233" cy="362451"/>
            <a:chOff x="3107608" y="3763401"/>
            <a:chExt cx="360233" cy="362451"/>
          </a:xfrm>
        </p:grpSpPr>
        <p:sp>
          <p:nvSpPr>
            <p:cNvPr id="10507" name="Google Shape;10507;p6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68"/>
          <p:cNvGrpSpPr/>
          <p:nvPr/>
        </p:nvGrpSpPr>
        <p:grpSpPr>
          <a:xfrm>
            <a:off x="889343" y="3801227"/>
            <a:ext cx="351585" cy="339705"/>
            <a:chOff x="889343" y="3801227"/>
            <a:chExt cx="351585" cy="339705"/>
          </a:xfrm>
        </p:grpSpPr>
        <p:sp>
          <p:nvSpPr>
            <p:cNvPr id="10511" name="Google Shape;10511;p6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68"/>
          <p:cNvGrpSpPr/>
          <p:nvPr/>
        </p:nvGrpSpPr>
        <p:grpSpPr>
          <a:xfrm>
            <a:off x="4896609" y="4260872"/>
            <a:ext cx="278784" cy="355323"/>
            <a:chOff x="4896609" y="4260872"/>
            <a:chExt cx="278784" cy="355323"/>
          </a:xfrm>
        </p:grpSpPr>
        <p:sp>
          <p:nvSpPr>
            <p:cNvPr id="10517" name="Google Shape;10517;p6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68"/>
          <p:cNvGrpSpPr/>
          <p:nvPr/>
        </p:nvGrpSpPr>
        <p:grpSpPr>
          <a:xfrm>
            <a:off x="7598438" y="4266131"/>
            <a:ext cx="260283" cy="345914"/>
            <a:chOff x="7598438" y="4266131"/>
            <a:chExt cx="260283" cy="345914"/>
          </a:xfrm>
        </p:grpSpPr>
        <p:sp>
          <p:nvSpPr>
            <p:cNvPr id="10524" name="Google Shape;10524;p6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68"/>
          <p:cNvGrpSpPr/>
          <p:nvPr/>
        </p:nvGrpSpPr>
        <p:grpSpPr>
          <a:xfrm>
            <a:off x="1767069" y="3360146"/>
            <a:ext cx="286324" cy="348163"/>
            <a:chOff x="1767069" y="3360146"/>
            <a:chExt cx="286324" cy="348163"/>
          </a:xfrm>
        </p:grpSpPr>
        <p:sp>
          <p:nvSpPr>
            <p:cNvPr id="10532" name="Google Shape;10532;p6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68"/>
          <p:cNvGrpSpPr/>
          <p:nvPr/>
        </p:nvGrpSpPr>
        <p:grpSpPr>
          <a:xfrm>
            <a:off x="7149944" y="4266131"/>
            <a:ext cx="260283" cy="345914"/>
            <a:chOff x="7149944" y="4266131"/>
            <a:chExt cx="260283" cy="345914"/>
          </a:xfrm>
        </p:grpSpPr>
        <p:sp>
          <p:nvSpPr>
            <p:cNvPr id="10540" name="Google Shape;10540;p6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68"/>
          <p:cNvGrpSpPr/>
          <p:nvPr/>
        </p:nvGrpSpPr>
        <p:grpSpPr>
          <a:xfrm>
            <a:off x="6695051" y="4259351"/>
            <a:ext cx="270104" cy="360233"/>
            <a:chOff x="6695051" y="4259351"/>
            <a:chExt cx="270104" cy="360233"/>
          </a:xfrm>
        </p:grpSpPr>
        <p:sp>
          <p:nvSpPr>
            <p:cNvPr id="10547" name="Google Shape;10547;p6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68"/>
          <p:cNvGrpSpPr/>
          <p:nvPr/>
        </p:nvGrpSpPr>
        <p:grpSpPr>
          <a:xfrm>
            <a:off x="8047661" y="4257451"/>
            <a:ext cx="277263" cy="362514"/>
            <a:chOff x="8047661" y="4257451"/>
            <a:chExt cx="277263" cy="362514"/>
          </a:xfrm>
        </p:grpSpPr>
        <p:sp>
          <p:nvSpPr>
            <p:cNvPr id="10552" name="Google Shape;10552;p6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68"/>
          <p:cNvGrpSpPr/>
          <p:nvPr/>
        </p:nvGrpSpPr>
        <p:grpSpPr>
          <a:xfrm>
            <a:off x="6248078" y="3784468"/>
            <a:ext cx="277263" cy="356115"/>
            <a:chOff x="6248078" y="3784468"/>
            <a:chExt cx="277263" cy="356115"/>
          </a:xfrm>
        </p:grpSpPr>
        <p:sp>
          <p:nvSpPr>
            <p:cNvPr id="10557" name="Google Shape;10557;p6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68"/>
          <p:cNvGrpSpPr/>
          <p:nvPr/>
        </p:nvGrpSpPr>
        <p:grpSpPr>
          <a:xfrm>
            <a:off x="5800725" y="3785989"/>
            <a:ext cx="277644" cy="354594"/>
            <a:chOff x="5800725" y="3785989"/>
            <a:chExt cx="277644" cy="354594"/>
          </a:xfrm>
        </p:grpSpPr>
        <p:sp>
          <p:nvSpPr>
            <p:cNvPr id="10563" name="Google Shape;10563;p6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68"/>
          <p:cNvGrpSpPr/>
          <p:nvPr/>
        </p:nvGrpSpPr>
        <p:grpSpPr>
          <a:xfrm>
            <a:off x="2206122" y="3360748"/>
            <a:ext cx="308183" cy="347561"/>
            <a:chOff x="2206122" y="3360748"/>
            <a:chExt cx="308183" cy="347561"/>
          </a:xfrm>
        </p:grpSpPr>
        <p:sp>
          <p:nvSpPr>
            <p:cNvPr id="10571" name="Google Shape;10571;p6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68"/>
          <p:cNvGrpSpPr/>
          <p:nvPr/>
        </p:nvGrpSpPr>
        <p:grpSpPr>
          <a:xfrm>
            <a:off x="5353403" y="3785609"/>
            <a:ext cx="277992" cy="354974"/>
            <a:chOff x="5353403" y="3785609"/>
            <a:chExt cx="277992" cy="354974"/>
          </a:xfrm>
        </p:grpSpPr>
        <p:sp>
          <p:nvSpPr>
            <p:cNvPr id="10577" name="Google Shape;10577;p6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68"/>
          <p:cNvGrpSpPr/>
          <p:nvPr/>
        </p:nvGrpSpPr>
        <p:grpSpPr>
          <a:xfrm>
            <a:off x="4896229" y="3785989"/>
            <a:ext cx="278784" cy="354594"/>
            <a:chOff x="4896229" y="3785989"/>
            <a:chExt cx="278784" cy="354594"/>
          </a:xfrm>
        </p:grpSpPr>
        <p:sp>
          <p:nvSpPr>
            <p:cNvPr id="10584" name="Google Shape;10584;p6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68"/>
          <p:cNvGrpSpPr/>
          <p:nvPr/>
        </p:nvGrpSpPr>
        <p:grpSpPr>
          <a:xfrm>
            <a:off x="7592387" y="3787858"/>
            <a:ext cx="273874" cy="351204"/>
            <a:chOff x="7592387" y="3787858"/>
            <a:chExt cx="273874" cy="351204"/>
          </a:xfrm>
        </p:grpSpPr>
        <p:sp>
          <p:nvSpPr>
            <p:cNvPr id="10591" name="Google Shape;10591;p6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68"/>
          <p:cNvGrpSpPr/>
          <p:nvPr/>
        </p:nvGrpSpPr>
        <p:grpSpPr>
          <a:xfrm>
            <a:off x="7145794" y="3787858"/>
            <a:ext cx="274254" cy="350444"/>
            <a:chOff x="7145794" y="3787858"/>
            <a:chExt cx="274254" cy="350444"/>
          </a:xfrm>
        </p:grpSpPr>
        <p:sp>
          <p:nvSpPr>
            <p:cNvPr id="10596" name="Google Shape;10596;p6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68"/>
          <p:cNvGrpSpPr/>
          <p:nvPr/>
        </p:nvGrpSpPr>
        <p:grpSpPr>
          <a:xfrm>
            <a:off x="8054060" y="3787098"/>
            <a:ext cx="266334" cy="353834"/>
            <a:chOff x="8054060" y="3787098"/>
            <a:chExt cx="266334" cy="353834"/>
          </a:xfrm>
        </p:grpSpPr>
        <p:sp>
          <p:nvSpPr>
            <p:cNvPr id="10603" name="Google Shape;10603;p6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68"/>
          <p:cNvGrpSpPr/>
          <p:nvPr/>
        </p:nvGrpSpPr>
        <p:grpSpPr>
          <a:xfrm>
            <a:off x="6702211" y="3782599"/>
            <a:ext cx="270104" cy="361754"/>
            <a:chOff x="6702211" y="3782599"/>
            <a:chExt cx="270104" cy="361754"/>
          </a:xfrm>
        </p:grpSpPr>
        <p:sp>
          <p:nvSpPr>
            <p:cNvPr id="10608" name="Google Shape;10608;p6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68"/>
          <p:cNvGrpSpPr/>
          <p:nvPr/>
        </p:nvGrpSpPr>
        <p:grpSpPr>
          <a:xfrm>
            <a:off x="3516886" y="3438727"/>
            <a:ext cx="391854" cy="269922"/>
            <a:chOff x="3516850" y="3406526"/>
            <a:chExt cx="369674" cy="254644"/>
          </a:xfrm>
        </p:grpSpPr>
        <p:sp>
          <p:nvSpPr>
            <p:cNvPr id="10614" name="Google Shape;10614;p6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68"/>
          <p:cNvGrpSpPr/>
          <p:nvPr/>
        </p:nvGrpSpPr>
        <p:grpSpPr>
          <a:xfrm>
            <a:off x="1310655" y="3360527"/>
            <a:ext cx="306314" cy="347403"/>
            <a:chOff x="1310655" y="3360527"/>
            <a:chExt cx="306314" cy="347403"/>
          </a:xfrm>
        </p:grpSpPr>
        <p:sp>
          <p:nvSpPr>
            <p:cNvPr id="10619" name="Google Shape;10619;p6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68"/>
          <p:cNvGrpSpPr/>
          <p:nvPr/>
        </p:nvGrpSpPr>
        <p:grpSpPr>
          <a:xfrm>
            <a:off x="3119678" y="3360146"/>
            <a:ext cx="269343" cy="348543"/>
            <a:chOff x="3119678" y="3360146"/>
            <a:chExt cx="269343" cy="348543"/>
          </a:xfrm>
        </p:grpSpPr>
        <p:sp>
          <p:nvSpPr>
            <p:cNvPr id="10625" name="Google Shape;10625;p6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68"/>
          <p:cNvGrpSpPr/>
          <p:nvPr/>
        </p:nvGrpSpPr>
        <p:grpSpPr>
          <a:xfrm>
            <a:off x="3967213" y="3356947"/>
            <a:ext cx="368185" cy="354753"/>
            <a:chOff x="3967213" y="3356947"/>
            <a:chExt cx="368185" cy="354753"/>
          </a:xfrm>
        </p:grpSpPr>
        <p:sp>
          <p:nvSpPr>
            <p:cNvPr id="10633" name="Google Shape;10633;p6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68"/>
          <p:cNvGrpSpPr/>
          <p:nvPr/>
        </p:nvGrpSpPr>
        <p:grpSpPr>
          <a:xfrm>
            <a:off x="871254" y="3360146"/>
            <a:ext cx="285183" cy="347023"/>
            <a:chOff x="871254" y="3360146"/>
            <a:chExt cx="285183" cy="347023"/>
          </a:xfrm>
        </p:grpSpPr>
        <p:sp>
          <p:nvSpPr>
            <p:cNvPr id="10639" name="Google Shape;10639;p6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68"/>
          <p:cNvGrpSpPr/>
          <p:nvPr/>
        </p:nvGrpSpPr>
        <p:grpSpPr>
          <a:xfrm>
            <a:off x="2665165" y="3360146"/>
            <a:ext cx="281794" cy="349684"/>
            <a:chOff x="2665165" y="3360146"/>
            <a:chExt cx="281794" cy="349684"/>
          </a:xfrm>
        </p:grpSpPr>
        <p:sp>
          <p:nvSpPr>
            <p:cNvPr id="10644" name="Google Shape;10644;p6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68"/>
          <p:cNvGrpSpPr/>
          <p:nvPr/>
        </p:nvGrpSpPr>
        <p:grpSpPr>
          <a:xfrm>
            <a:off x="7156344" y="3347696"/>
            <a:ext cx="264465" cy="353074"/>
            <a:chOff x="7156344" y="3347696"/>
            <a:chExt cx="264465" cy="353074"/>
          </a:xfrm>
        </p:grpSpPr>
        <p:sp>
          <p:nvSpPr>
            <p:cNvPr id="10650" name="Google Shape;10650;p6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68"/>
          <p:cNvGrpSpPr/>
          <p:nvPr/>
        </p:nvGrpSpPr>
        <p:grpSpPr>
          <a:xfrm>
            <a:off x="6703732" y="3346936"/>
            <a:ext cx="264813" cy="352693"/>
            <a:chOff x="6703732" y="3346936"/>
            <a:chExt cx="264813" cy="352693"/>
          </a:xfrm>
        </p:grpSpPr>
        <p:sp>
          <p:nvSpPr>
            <p:cNvPr id="10656" name="Google Shape;10656;p6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68"/>
          <p:cNvGrpSpPr/>
          <p:nvPr/>
        </p:nvGrpSpPr>
        <p:grpSpPr>
          <a:xfrm>
            <a:off x="6252228" y="3346936"/>
            <a:ext cx="265193" cy="352693"/>
            <a:chOff x="6252228" y="3346936"/>
            <a:chExt cx="265193" cy="352693"/>
          </a:xfrm>
        </p:grpSpPr>
        <p:sp>
          <p:nvSpPr>
            <p:cNvPr id="10662" name="Google Shape;10662;p6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68"/>
          <p:cNvGrpSpPr/>
          <p:nvPr/>
        </p:nvGrpSpPr>
        <p:grpSpPr>
          <a:xfrm>
            <a:off x="5801105" y="3347696"/>
            <a:ext cx="264813" cy="351933"/>
            <a:chOff x="5801105" y="3347696"/>
            <a:chExt cx="264813" cy="351933"/>
          </a:xfrm>
        </p:grpSpPr>
        <p:sp>
          <p:nvSpPr>
            <p:cNvPr id="10666" name="Google Shape;10666;p6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68"/>
          <p:cNvGrpSpPr/>
          <p:nvPr/>
        </p:nvGrpSpPr>
        <p:grpSpPr>
          <a:xfrm>
            <a:off x="5349253" y="3346936"/>
            <a:ext cx="265922" cy="352693"/>
            <a:chOff x="5349253" y="3346936"/>
            <a:chExt cx="265922" cy="352693"/>
          </a:xfrm>
        </p:grpSpPr>
        <p:sp>
          <p:nvSpPr>
            <p:cNvPr id="10671" name="Google Shape;10671;p6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68"/>
          <p:cNvGrpSpPr/>
          <p:nvPr/>
        </p:nvGrpSpPr>
        <p:grpSpPr>
          <a:xfrm>
            <a:off x="4907159" y="3346936"/>
            <a:ext cx="264845" cy="354214"/>
            <a:chOff x="4907159" y="3346936"/>
            <a:chExt cx="264845" cy="354214"/>
          </a:xfrm>
        </p:grpSpPr>
        <p:sp>
          <p:nvSpPr>
            <p:cNvPr id="10678" name="Google Shape;10678;p6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68"/>
          <p:cNvGrpSpPr/>
          <p:nvPr/>
        </p:nvGrpSpPr>
        <p:grpSpPr>
          <a:xfrm>
            <a:off x="8048421" y="3334486"/>
            <a:ext cx="276503" cy="369674"/>
            <a:chOff x="8048421" y="3334486"/>
            <a:chExt cx="276503" cy="369674"/>
          </a:xfrm>
        </p:grpSpPr>
        <p:sp>
          <p:nvSpPr>
            <p:cNvPr id="10681" name="Google Shape;10681;p6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68"/>
          <p:cNvGrpSpPr/>
          <p:nvPr/>
        </p:nvGrpSpPr>
        <p:grpSpPr>
          <a:xfrm>
            <a:off x="7575787" y="3329955"/>
            <a:ext cx="295384" cy="376834"/>
            <a:chOff x="7575787" y="3329955"/>
            <a:chExt cx="295384" cy="376834"/>
          </a:xfrm>
        </p:grpSpPr>
        <p:sp>
          <p:nvSpPr>
            <p:cNvPr id="10688" name="Google Shape;10688;p6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4" name="Google Shape;10694;p68"/>
          <p:cNvGrpSpPr/>
          <p:nvPr/>
        </p:nvGrpSpPr>
        <p:grpSpPr>
          <a:xfrm>
            <a:off x="864062" y="2884503"/>
            <a:ext cx="264084" cy="347783"/>
            <a:chOff x="864062" y="2884503"/>
            <a:chExt cx="264084" cy="347783"/>
          </a:xfrm>
        </p:grpSpPr>
        <p:sp>
          <p:nvSpPr>
            <p:cNvPr id="10695" name="Google Shape;10695;p6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68"/>
          <p:cNvGrpSpPr/>
          <p:nvPr/>
        </p:nvGrpSpPr>
        <p:grpSpPr>
          <a:xfrm>
            <a:off x="3978523" y="2884661"/>
            <a:ext cx="348955" cy="346516"/>
            <a:chOff x="3978523" y="2884661"/>
            <a:chExt cx="348955" cy="346516"/>
          </a:xfrm>
        </p:grpSpPr>
        <p:sp>
          <p:nvSpPr>
            <p:cNvPr id="10706" name="Google Shape;10706;p6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68"/>
          <p:cNvGrpSpPr/>
          <p:nvPr/>
        </p:nvGrpSpPr>
        <p:grpSpPr>
          <a:xfrm>
            <a:off x="3527780" y="2885263"/>
            <a:ext cx="347435" cy="345534"/>
            <a:chOff x="3527780" y="2885263"/>
            <a:chExt cx="347435" cy="345534"/>
          </a:xfrm>
        </p:grpSpPr>
        <p:sp>
          <p:nvSpPr>
            <p:cNvPr id="10715" name="Google Shape;10715;p6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68"/>
          <p:cNvGrpSpPr/>
          <p:nvPr/>
        </p:nvGrpSpPr>
        <p:grpSpPr>
          <a:xfrm>
            <a:off x="2239671" y="2884503"/>
            <a:ext cx="218053" cy="348543"/>
            <a:chOff x="2239671" y="2884503"/>
            <a:chExt cx="218053" cy="348543"/>
          </a:xfrm>
        </p:grpSpPr>
        <p:sp>
          <p:nvSpPr>
            <p:cNvPr id="10739" name="Google Shape;10739;p6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68"/>
          <p:cNvGrpSpPr/>
          <p:nvPr/>
        </p:nvGrpSpPr>
        <p:grpSpPr>
          <a:xfrm>
            <a:off x="2691555" y="2884503"/>
            <a:ext cx="215044" cy="348924"/>
            <a:chOff x="2691555" y="2884503"/>
            <a:chExt cx="215044" cy="348924"/>
          </a:xfrm>
        </p:grpSpPr>
        <p:sp>
          <p:nvSpPr>
            <p:cNvPr id="10745" name="Google Shape;10745;p6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68"/>
          <p:cNvGrpSpPr/>
          <p:nvPr/>
        </p:nvGrpSpPr>
        <p:grpSpPr>
          <a:xfrm>
            <a:off x="1770459" y="2884503"/>
            <a:ext cx="254644" cy="348828"/>
            <a:chOff x="1770459" y="2884503"/>
            <a:chExt cx="254644" cy="348828"/>
          </a:xfrm>
        </p:grpSpPr>
        <p:sp>
          <p:nvSpPr>
            <p:cNvPr id="10749" name="Google Shape;10749;p6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68"/>
          <p:cNvGrpSpPr/>
          <p:nvPr/>
        </p:nvGrpSpPr>
        <p:grpSpPr>
          <a:xfrm>
            <a:off x="1317466" y="2884883"/>
            <a:ext cx="258382" cy="348543"/>
            <a:chOff x="1317466" y="2884883"/>
            <a:chExt cx="258382" cy="348543"/>
          </a:xfrm>
        </p:grpSpPr>
        <p:sp>
          <p:nvSpPr>
            <p:cNvPr id="10758" name="Google Shape;10758;p6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68"/>
          <p:cNvGrpSpPr/>
          <p:nvPr/>
        </p:nvGrpSpPr>
        <p:grpSpPr>
          <a:xfrm>
            <a:off x="3121167" y="2884883"/>
            <a:ext cx="258414" cy="348543"/>
            <a:chOff x="3121167" y="2884883"/>
            <a:chExt cx="258414" cy="348543"/>
          </a:xfrm>
        </p:grpSpPr>
        <p:sp>
          <p:nvSpPr>
            <p:cNvPr id="10767" name="Google Shape;10767;p6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68"/>
          <p:cNvGrpSpPr/>
          <p:nvPr/>
        </p:nvGrpSpPr>
        <p:grpSpPr>
          <a:xfrm>
            <a:off x="4899999" y="2882095"/>
            <a:ext cx="271244" cy="346801"/>
            <a:chOff x="4899999" y="2882095"/>
            <a:chExt cx="271244" cy="346801"/>
          </a:xfrm>
        </p:grpSpPr>
        <p:sp>
          <p:nvSpPr>
            <p:cNvPr id="10776" name="Google Shape;10776;p6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6" name="Google Shape;10786;p68"/>
          <p:cNvGrpSpPr/>
          <p:nvPr/>
        </p:nvGrpSpPr>
        <p:grpSpPr>
          <a:xfrm>
            <a:off x="7162775" y="2881113"/>
            <a:ext cx="259523" cy="346294"/>
            <a:chOff x="7162775" y="2881113"/>
            <a:chExt cx="259523" cy="346294"/>
          </a:xfrm>
        </p:grpSpPr>
        <p:sp>
          <p:nvSpPr>
            <p:cNvPr id="10787" name="Google Shape;10787;p6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68"/>
          <p:cNvGrpSpPr/>
          <p:nvPr/>
        </p:nvGrpSpPr>
        <p:grpSpPr>
          <a:xfrm>
            <a:off x="6709751" y="2881842"/>
            <a:ext cx="261075" cy="347815"/>
            <a:chOff x="6709751" y="2881842"/>
            <a:chExt cx="261075" cy="347815"/>
          </a:xfrm>
        </p:grpSpPr>
        <p:sp>
          <p:nvSpPr>
            <p:cNvPr id="10794" name="Google Shape;10794;p6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68"/>
          <p:cNvGrpSpPr/>
          <p:nvPr/>
        </p:nvGrpSpPr>
        <p:grpSpPr>
          <a:xfrm>
            <a:off x="5807156" y="2881113"/>
            <a:ext cx="261043" cy="348163"/>
            <a:chOff x="5807156" y="2881113"/>
            <a:chExt cx="261043" cy="348163"/>
          </a:xfrm>
        </p:grpSpPr>
        <p:sp>
          <p:nvSpPr>
            <p:cNvPr id="10801" name="Google Shape;10801;p6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68"/>
          <p:cNvGrpSpPr/>
          <p:nvPr/>
        </p:nvGrpSpPr>
        <p:grpSpPr>
          <a:xfrm>
            <a:off x="5355653" y="2881493"/>
            <a:ext cx="262184" cy="346643"/>
            <a:chOff x="5355653" y="2881493"/>
            <a:chExt cx="262184" cy="346643"/>
          </a:xfrm>
        </p:grpSpPr>
        <p:sp>
          <p:nvSpPr>
            <p:cNvPr id="10807" name="Google Shape;10807;p6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68"/>
          <p:cNvGrpSpPr/>
          <p:nvPr/>
        </p:nvGrpSpPr>
        <p:grpSpPr>
          <a:xfrm>
            <a:off x="8055961" y="2881842"/>
            <a:ext cx="260283" cy="345914"/>
            <a:chOff x="8055961" y="2881842"/>
            <a:chExt cx="260283" cy="345914"/>
          </a:xfrm>
        </p:grpSpPr>
        <p:sp>
          <p:nvSpPr>
            <p:cNvPr id="10813" name="Google Shape;10813;p6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68"/>
          <p:cNvGrpSpPr/>
          <p:nvPr/>
        </p:nvGrpSpPr>
        <p:grpSpPr>
          <a:xfrm>
            <a:off x="7609368" y="2893912"/>
            <a:ext cx="264813" cy="353105"/>
            <a:chOff x="7609368" y="2893912"/>
            <a:chExt cx="264813" cy="353105"/>
          </a:xfrm>
        </p:grpSpPr>
        <p:sp>
          <p:nvSpPr>
            <p:cNvPr id="10818" name="Google Shape;10818;p6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68"/>
          <p:cNvGrpSpPr/>
          <p:nvPr/>
        </p:nvGrpSpPr>
        <p:grpSpPr>
          <a:xfrm>
            <a:off x="6248458" y="2869772"/>
            <a:ext cx="270864" cy="360645"/>
            <a:chOff x="6248458" y="2869772"/>
            <a:chExt cx="270864" cy="360645"/>
          </a:xfrm>
        </p:grpSpPr>
        <p:sp>
          <p:nvSpPr>
            <p:cNvPr id="10825" name="Google Shape;10825;p6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68"/>
          <p:cNvGrpSpPr/>
          <p:nvPr/>
        </p:nvGrpSpPr>
        <p:grpSpPr>
          <a:xfrm>
            <a:off x="3075928" y="2445798"/>
            <a:ext cx="363243" cy="300675"/>
            <a:chOff x="3075928" y="2445798"/>
            <a:chExt cx="363243" cy="300675"/>
          </a:xfrm>
        </p:grpSpPr>
        <p:sp>
          <p:nvSpPr>
            <p:cNvPr id="10831" name="Google Shape;10831;p6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68"/>
          <p:cNvGrpSpPr/>
          <p:nvPr/>
        </p:nvGrpSpPr>
        <p:grpSpPr>
          <a:xfrm>
            <a:off x="2633105" y="2431859"/>
            <a:ext cx="363243" cy="328585"/>
            <a:chOff x="2633105" y="2431859"/>
            <a:chExt cx="363243" cy="328585"/>
          </a:xfrm>
        </p:grpSpPr>
        <p:sp>
          <p:nvSpPr>
            <p:cNvPr id="10843" name="Google Shape;10843;p6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68"/>
          <p:cNvGrpSpPr/>
          <p:nvPr/>
        </p:nvGrpSpPr>
        <p:grpSpPr>
          <a:xfrm>
            <a:off x="2189142" y="2421310"/>
            <a:ext cx="365904" cy="350064"/>
            <a:chOff x="2189142" y="2421310"/>
            <a:chExt cx="365904" cy="350064"/>
          </a:xfrm>
        </p:grpSpPr>
        <p:sp>
          <p:nvSpPr>
            <p:cNvPr id="10852" name="Google Shape;10852;p6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1" name="Google Shape;10861;p68"/>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2" name="Google Shape;10862;p68"/>
          <p:cNvGrpSpPr/>
          <p:nvPr/>
        </p:nvGrpSpPr>
        <p:grpSpPr>
          <a:xfrm>
            <a:off x="3961923" y="2486317"/>
            <a:ext cx="364415" cy="220936"/>
            <a:chOff x="3961923" y="2486317"/>
            <a:chExt cx="364415" cy="220936"/>
          </a:xfrm>
        </p:grpSpPr>
        <p:sp>
          <p:nvSpPr>
            <p:cNvPr id="10863" name="Google Shape;10863;p6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7" name="Google Shape;10867;p68"/>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8" name="Google Shape;10868;p68"/>
          <p:cNvGrpSpPr/>
          <p:nvPr/>
        </p:nvGrpSpPr>
        <p:grpSpPr>
          <a:xfrm>
            <a:off x="1303876" y="2419377"/>
            <a:ext cx="363275" cy="354626"/>
            <a:chOff x="1303876" y="2419377"/>
            <a:chExt cx="363275" cy="354626"/>
          </a:xfrm>
        </p:grpSpPr>
        <p:sp>
          <p:nvSpPr>
            <p:cNvPr id="10869" name="Google Shape;10869;p6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68"/>
          <p:cNvGrpSpPr/>
          <p:nvPr/>
        </p:nvGrpSpPr>
        <p:grpSpPr>
          <a:xfrm>
            <a:off x="861053" y="2414910"/>
            <a:ext cx="362134" cy="363623"/>
            <a:chOff x="861053" y="2414910"/>
            <a:chExt cx="362134" cy="363623"/>
          </a:xfrm>
        </p:grpSpPr>
        <p:sp>
          <p:nvSpPr>
            <p:cNvPr id="10878" name="Google Shape;10878;p6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68"/>
          <p:cNvGrpSpPr/>
          <p:nvPr/>
        </p:nvGrpSpPr>
        <p:grpSpPr>
          <a:xfrm>
            <a:off x="7594288" y="2415259"/>
            <a:ext cx="279513" cy="355735"/>
            <a:chOff x="7594288" y="2415259"/>
            <a:chExt cx="279513" cy="355735"/>
          </a:xfrm>
        </p:grpSpPr>
        <p:sp>
          <p:nvSpPr>
            <p:cNvPr id="10884" name="Google Shape;10884;p6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68"/>
          <p:cNvGrpSpPr/>
          <p:nvPr/>
        </p:nvGrpSpPr>
        <p:grpSpPr>
          <a:xfrm>
            <a:off x="7145794" y="2415639"/>
            <a:ext cx="278784" cy="355735"/>
            <a:chOff x="7145794" y="2415639"/>
            <a:chExt cx="278784" cy="355735"/>
          </a:xfrm>
        </p:grpSpPr>
        <p:sp>
          <p:nvSpPr>
            <p:cNvPr id="10891" name="Google Shape;10891;p6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68"/>
          <p:cNvGrpSpPr/>
          <p:nvPr/>
        </p:nvGrpSpPr>
        <p:grpSpPr>
          <a:xfrm>
            <a:off x="6698441" y="2414530"/>
            <a:ext cx="277644" cy="357984"/>
            <a:chOff x="6698441" y="2414530"/>
            <a:chExt cx="277644" cy="357984"/>
          </a:xfrm>
        </p:grpSpPr>
        <p:sp>
          <p:nvSpPr>
            <p:cNvPr id="10902" name="Google Shape;10902;p6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68"/>
          <p:cNvGrpSpPr/>
          <p:nvPr/>
        </p:nvGrpSpPr>
        <p:grpSpPr>
          <a:xfrm>
            <a:off x="4897750" y="2415639"/>
            <a:ext cx="279513" cy="357255"/>
            <a:chOff x="4897750" y="2415639"/>
            <a:chExt cx="279513" cy="357255"/>
          </a:xfrm>
        </p:grpSpPr>
        <p:sp>
          <p:nvSpPr>
            <p:cNvPr id="10909" name="Google Shape;10909;p6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68"/>
          <p:cNvGrpSpPr/>
          <p:nvPr/>
        </p:nvGrpSpPr>
        <p:grpSpPr>
          <a:xfrm>
            <a:off x="5812066" y="2416019"/>
            <a:ext cx="264813" cy="353454"/>
            <a:chOff x="5812066" y="2416019"/>
            <a:chExt cx="264813" cy="353454"/>
          </a:xfrm>
        </p:grpSpPr>
        <p:sp>
          <p:nvSpPr>
            <p:cNvPr id="10918" name="Google Shape;10918;p6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68"/>
          <p:cNvGrpSpPr/>
          <p:nvPr/>
        </p:nvGrpSpPr>
        <p:grpSpPr>
          <a:xfrm>
            <a:off x="8054820" y="2416399"/>
            <a:ext cx="264433" cy="353454"/>
            <a:chOff x="8054820" y="2416399"/>
            <a:chExt cx="264433" cy="353454"/>
          </a:xfrm>
        </p:grpSpPr>
        <p:sp>
          <p:nvSpPr>
            <p:cNvPr id="10926" name="Google Shape;10926;p6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68"/>
          <p:cNvGrpSpPr/>
          <p:nvPr/>
        </p:nvGrpSpPr>
        <p:grpSpPr>
          <a:xfrm>
            <a:off x="5356413" y="2413390"/>
            <a:ext cx="271212" cy="361374"/>
            <a:chOff x="5356413" y="2413390"/>
            <a:chExt cx="271212" cy="361374"/>
          </a:xfrm>
        </p:grpSpPr>
        <p:sp>
          <p:nvSpPr>
            <p:cNvPr id="10933" name="Google Shape;10933;p6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68"/>
          <p:cNvGrpSpPr/>
          <p:nvPr/>
        </p:nvGrpSpPr>
        <p:grpSpPr>
          <a:xfrm>
            <a:off x="6255238" y="2412249"/>
            <a:ext cx="271244" cy="360994"/>
            <a:chOff x="6255238" y="2412249"/>
            <a:chExt cx="271244" cy="360994"/>
          </a:xfrm>
        </p:grpSpPr>
        <p:sp>
          <p:nvSpPr>
            <p:cNvPr id="10939" name="Google Shape;10939;p6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68"/>
          <p:cNvGrpSpPr/>
          <p:nvPr/>
        </p:nvGrpSpPr>
        <p:grpSpPr>
          <a:xfrm>
            <a:off x="2185372" y="1957799"/>
            <a:ext cx="366664" cy="366981"/>
            <a:chOff x="2185372" y="1957799"/>
            <a:chExt cx="366664" cy="366981"/>
          </a:xfrm>
        </p:grpSpPr>
        <p:sp>
          <p:nvSpPr>
            <p:cNvPr id="10946" name="Google Shape;10946;p6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68"/>
          <p:cNvGrpSpPr/>
          <p:nvPr/>
        </p:nvGrpSpPr>
        <p:grpSpPr>
          <a:xfrm>
            <a:off x="1737258" y="1988371"/>
            <a:ext cx="370814" cy="307359"/>
            <a:chOff x="1737258" y="1988371"/>
            <a:chExt cx="370814" cy="307359"/>
          </a:xfrm>
        </p:grpSpPr>
        <p:sp>
          <p:nvSpPr>
            <p:cNvPr id="10955" name="Google Shape;10955;p6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68"/>
          <p:cNvGrpSpPr/>
          <p:nvPr/>
        </p:nvGrpSpPr>
        <p:grpSpPr>
          <a:xfrm>
            <a:off x="848983" y="1989511"/>
            <a:ext cx="369294" cy="304350"/>
            <a:chOff x="848983" y="1989511"/>
            <a:chExt cx="369294" cy="304350"/>
          </a:xfrm>
        </p:grpSpPr>
        <p:sp>
          <p:nvSpPr>
            <p:cNvPr id="10960" name="Google Shape;10960;p6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68"/>
          <p:cNvGrpSpPr/>
          <p:nvPr/>
        </p:nvGrpSpPr>
        <p:grpSpPr>
          <a:xfrm>
            <a:off x="3074027" y="1983777"/>
            <a:ext cx="380604" cy="313854"/>
            <a:chOff x="3074027" y="1983777"/>
            <a:chExt cx="380604" cy="313854"/>
          </a:xfrm>
        </p:grpSpPr>
        <p:sp>
          <p:nvSpPr>
            <p:cNvPr id="10966" name="Google Shape;10966;p6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1" name="Google Shape;10971;p68"/>
          <p:cNvGrpSpPr/>
          <p:nvPr/>
        </p:nvGrpSpPr>
        <p:grpSpPr>
          <a:xfrm>
            <a:off x="3522521" y="1975857"/>
            <a:ext cx="367013" cy="331278"/>
            <a:chOff x="3522521" y="1975857"/>
            <a:chExt cx="367013" cy="331278"/>
          </a:xfrm>
        </p:grpSpPr>
        <p:sp>
          <p:nvSpPr>
            <p:cNvPr id="10972" name="Google Shape;10972;p6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68"/>
          <p:cNvGrpSpPr/>
          <p:nvPr/>
        </p:nvGrpSpPr>
        <p:grpSpPr>
          <a:xfrm>
            <a:off x="2630824" y="1976966"/>
            <a:ext cx="368185" cy="330454"/>
            <a:chOff x="2630824" y="1976966"/>
            <a:chExt cx="368185" cy="330454"/>
          </a:xfrm>
        </p:grpSpPr>
        <p:sp>
          <p:nvSpPr>
            <p:cNvPr id="10980" name="Google Shape;10980;p6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68"/>
          <p:cNvGrpSpPr/>
          <p:nvPr/>
        </p:nvGrpSpPr>
        <p:grpSpPr>
          <a:xfrm>
            <a:off x="1293706" y="1966416"/>
            <a:ext cx="369294" cy="350444"/>
            <a:chOff x="1293706" y="1966416"/>
            <a:chExt cx="369294" cy="350444"/>
          </a:xfrm>
        </p:grpSpPr>
        <p:sp>
          <p:nvSpPr>
            <p:cNvPr id="10989" name="Google Shape;10989;p6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68"/>
          <p:cNvGrpSpPr/>
          <p:nvPr/>
        </p:nvGrpSpPr>
        <p:grpSpPr>
          <a:xfrm>
            <a:off x="3967213" y="1975477"/>
            <a:ext cx="368185" cy="331816"/>
            <a:chOff x="3967213" y="1975477"/>
            <a:chExt cx="368185" cy="331816"/>
          </a:xfrm>
        </p:grpSpPr>
        <p:sp>
          <p:nvSpPr>
            <p:cNvPr id="10998" name="Google Shape;10998;p6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68"/>
          <p:cNvGrpSpPr/>
          <p:nvPr/>
        </p:nvGrpSpPr>
        <p:grpSpPr>
          <a:xfrm>
            <a:off x="8047661" y="1969046"/>
            <a:ext cx="279132" cy="356875"/>
            <a:chOff x="8047661" y="1969046"/>
            <a:chExt cx="279132" cy="356875"/>
          </a:xfrm>
        </p:grpSpPr>
        <p:sp>
          <p:nvSpPr>
            <p:cNvPr id="11002" name="Google Shape;11002;p6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68"/>
          <p:cNvGrpSpPr/>
          <p:nvPr/>
        </p:nvGrpSpPr>
        <p:grpSpPr>
          <a:xfrm>
            <a:off x="7596157" y="1968159"/>
            <a:ext cx="279544" cy="358142"/>
            <a:chOff x="7596157" y="1968159"/>
            <a:chExt cx="279544" cy="358142"/>
          </a:xfrm>
        </p:grpSpPr>
        <p:sp>
          <p:nvSpPr>
            <p:cNvPr id="11007" name="Google Shape;11007;p6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3" name="Google Shape;11013;p68"/>
          <p:cNvGrpSpPr/>
          <p:nvPr/>
        </p:nvGrpSpPr>
        <p:grpSpPr>
          <a:xfrm>
            <a:off x="7147315" y="1969046"/>
            <a:ext cx="279513" cy="357636"/>
            <a:chOff x="7147315" y="1969046"/>
            <a:chExt cx="279513" cy="357636"/>
          </a:xfrm>
        </p:grpSpPr>
        <p:sp>
          <p:nvSpPr>
            <p:cNvPr id="11014" name="Google Shape;11014;p6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68"/>
          <p:cNvGrpSpPr/>
          <p:nvPr/>
        </p:nvGrpSpPr>
        <p:grpSpPr>
          <a:xfrm>
            <a:off x="6697681" y="1968317"/>
            <a:ext cx="280305" cy="359093"/>
            <a:chOff x="6697681" y="1968317"/>
            <a:chExt cx="280305" cy="359093"/>
          </a:xfrm>
        </p:grpSpPr>
        <p:sp>
          <p:nvSpPr>
            <p:cNvPr id="11022" name="Google Shape;11022;p6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68"/>
          <p:cNvGrpSpPr/>
          <p:nvPr/>
        </p:nvGrpSpPr>
        <p:grpSpPr>
          <a:xfrm>
            <a:off x="6248839" y="1967937"/>
            <a:ext cx="280273" cy="358744"/>
            <a:chOff x="6248839" y="1967937"/>
            <a:chExt cx="280273" cy="358744"/>
          </a:xfrm>
        </p:grpSpPr>
        <p:sp>
          <p:nvSpPr>
            <p:cNvPr id="11030" name="Google Shape;11030;p6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68"/>
          <p:cNvGrpSpPr/>
          <p:nvPr/>
        </p:nvGrpSpPr>
        <p:grpSpPr>
          <a:xfrm>
            <a:off x="5801485" y="1969046"/>
            <a:ext cx="279164" cy="357794"/>
            <a:chOff x="5801485" y="1969046"/>
            <a:chExt cx="279164" cy="357794"/>
          </a:xfrm>
        </p:grpSpPr>
        <p:sp>
          <p:nvSpPr>
            <p:cNvPr id="11037" name="Google Shape;11037;p6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68"/>
          <p:cNvGrpSpPr/>
          <p:nvPr/>
        </p:nvGrpSpPr>
        <p:grpSpPr>
          <a:xfrm>
            <a:off x="5352643" y="1969046"/>
            <a:ext cx="278404" cy="358364"/>
            <a:chOff x="5352643" y="1969046"/>
            <a:chExt cx="278404" cy="358364"/>
          </a:xfrm>
        </p:grpSpPr>
        <p:sp>
          <p:nvSpPr>
            <p:cNvPr id="11051" name="Google Shape;11051;p6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68"/>
          <p:cNvGrpSpPr/>
          <p:nvPr/>
        </p:nvGrpSpPr>
        <p:grpSpPr>
          <a:xfrm>
            <a:off x="4897750" y="1968317"/>
            <a:ext cx="279132" cy="358364"/>
            <a:chOff x="4897750" y="1968317"/>
            <a:chExt cx="279132" cy="358364"/>
          </a:xfrm>
        </p:grpSpPr>
        <p:sp>
          <p:nvSpPr>
            <p:cNvPr id="11056" name="Google Shape;11056;p6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9" name="Google Shape;11069;p6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0" name="Google Shape;11070;p68"/>
          <p:cNvGrpSpPr/>
          <p:nvPr/>
        </p:nvGrpSpPr>
        <p:grpSpPr>
          <a:xfrm>
            <a:off x="1767449" y="1513044"/>
            <a:ext cx="324403" cy="347783"/>
            <a:chOff x="1767449" y="1513044"/>
            <a:chExt cx="324403" cy="347783"/>
          </a:xfrm>
        </p:grpSpPr>
        <p:sp>
          <p:nvSpPr>
            <p:cNvPr id="11071" name="Google Shape;11071;p6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68"/>
          <p:cNvGrpSpPr/>
          <p:nvPr/>
        </p:nvGrpSpPr>
        <p:grpSpPr>
          <a:xfrm>
            <a:off x="4007193" y="1512727"/>
            <a:ext cx="320633" cy="348100"/>
            <a:chOff x="4007193" y="1512727"/>
            <a:chExt cx="320633" cy="348100"/>
          </a:xfrm>
        </p:grpSpPr>
        <p:sp>
          <p:nvSpPr>
            <p:cNvPr id="11081" name="Google Shape;11081;p6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68"/>
          <p:cNvGrpSpPr/>
          <p:nvPr/>
        </p:nvGrpSpPr>
        <p:grpSpPr>
          <a:xfrm>
            <a:off x="3530425" y="1508747"/>
            <a:ext cx="368175" cy="344594"/>
            <a:chOff x="3530425" y="1508747"/>
            <a:chExt cx="368175" cy="344594"/>
          </a:xfrm>
        </p:grpSpPr>
        <p:sp>
          <p:nvSpPr>
            <p:cNvPr id="11087" name="Google Shape;11087;p6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68"/>
          <p:cNvGrpSpPr/>
          <p:nvPr/>
        </p:nvGrpSpPr>
        <p:grpSpPr>
          <a:xfrm>
            <a:off x="3127598" y="1513234"/>
            <a:ext cx="289714" cy="347593"/>
            <a:chOff x="3127598" y="1513234"/>
            <a:chExt cx="289714" cy="347593"/>
          </a:xfrm>
        </p:grpSpPr>
        <p:sp>
          <p:nvSpPr>
            <p:cNvPr id="11092" name="Google Shape;11092;p6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68"/>
          <p:cNvGrpSpPr/>
          <p:nvPr/>
        </p:nvGrpSpPr>
        <p:grpSpPr>
          <a:xfrm>
            <a:off x="2662884" y="1513044"/>
            <a:ext cx="322914" cy="348543"/>
            <a:chOff x="2662884" y="1513044"/>
            <a:chExt cx="322914" cy="348543"/>
          </a:xfrm>
        </p:grpSpPr>
        <p:sp>
          <p:nvSpPr>
            <p:cNvPr id="11098" name="Google Shape;11098;p6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68"/>
          <p:cNvGrpSpPr/>
          <p:nvPr/>
        </p:nvGrpSpPr>
        <p:grpSpPr>
          <a:xfrm>
            <a:off x="2232511" y="1512759"/>
            <a:ext cx="299534" cy="348068"/>
            <a:chOff x="2232511" y="1512759"/>
            <a:chExt cx="299534" cy="348068"/>
          </a:xfrm>
        </p:grpSpPr>
        <p:sp>
          <p:nvSpPr>
            <p:cNvPr id="11109" name="Google Shape;11109;p6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68"/>
          <p:cNvGrpSpPr/>
          <p:nvPr/>
        </p:nvGrpSpPr>
        <p:grpSpPr>
          <a:xfrm>
            <a:off x="1331406" y="1513361"/>
            <a:ext cx="301784" cy="348607"/>
            <a:chOff x="1331406" y="1513361"/>
            <a:chExt cx="301784" cy="348607"/>
          </a:xfrm>
        </p:grpSpPr>
        <p:sp>
          <p:nvSpPr>
            <p:cNvPr id="11121" name="Google Shape;11121;p6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5" name="Google Shape;11125;p68"/>
          <p:cNvGrpSpPr/>
          <p:nvPr/>
        </p:nvGrpSpPr>
        <p:grpSpPr>
          <a:xfrm>
            <a:off x="7144274" y="1500214"/>
            <a:ext cx="282174" cy="355735"/>
            <a:chOff x="7144274" y="1500214"/>
            <a:chExt cx="282174" cy="355735"/>
          </a:xfrm>
        </p:grpSpPr>
        <p:sp>
          <p:nvSpPr>
            <p:cNvPr id="11126" name="Google Shape;11126;p6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68"/>
          <p:cNvGrpSpPr/>
          <p:nvPr/>
        </p:nvGrpSpPr>
        <p:grpSpPr>
          <a:xfrm>
            <a:off x="6685262" y="1500214"/>
            <a:ext cx="289682" cy="354594"/>
            <a:chOff x="6685262" y="1500214"/>
            <a:chExt cx="289682" cy="354594"/>
          </a:xfrm>
        </p:grpSpPr>
        <p:sp>
          <p:nvSpPr>
            <p:cNvPr id="11133" name="Google Shape;11133;p6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68"/>
          <p:cNvGrpSpPr/>
          <p:nvPr/>
        </p:nvGrpSpPr>
        <p:grpSpPr>
          <a:xfrm>
            <a:off x="6200938" y="1500594"/>
            <a:ext cx="322154" cy="355355"/>
            <a:chOff x="6200938" y="1500594"/>
            <a:chExt cx="322154" cy="355355"/>
          </a:xfrm>
        </p:grpSpPr>
        <p:sp>
          <p:nvSpPr>
            <p:cNvPr id="11138" name="Google Shape;11138;p6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68"/>
          <p:cNvGrpSpPr/>
          <p:nvPr/>
        </p:nvGrpSpPr>
        <p:grpSpPr>
          <a:xfrm>
            <a:off x="5289631" y="1500214"/>
            <a:ext cx="332355" cy="354974"/>
            <a:chOff x="5289631" y="1500214"/>
            <a:chExt cx="332355" cy="354974"/>
          </a:xfrm>
        </p:grpSpPr>
        <p:sp>
          <p:nvSpPr>
            <p:cNvPr id="11144" name="Google Shape;11144;p6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0" name="Google Shape;11150;p68"/>
          <p:cNvGrpSpPr/>
          <p:nvPr/>
        </p:nvGrpSpPr>
        <p:grpSpPr>
          <a:xfrm>
            <a:off x="5748295" y="1499833"/>
            <a:ext cx="323294" cy="356115"/>
            <a:chOff x="5748295" y="1499833"/>
            <a:chExt cx="323294" cy="356115"/>
          </a:xfrm>
        </p:grpSpPr>
        <p:sp>
          <p:nvSpPr>
            <p:cNvPr id="11151" name="Google Shape;11151;p6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8" name="Google Shape;11158;p68"/>
          <p:cNvGrpSpPr/>
          <p:nvPr/>
        </p:nvGrpSpPr>
        <p:grpSpPr>
          <a:xfrm>
            <a:off x="8047661" y="1501037"/>
            <a:ext cx="278404" cy="355260"/>
            <a:chOff x="8047661" y="1501037"/>
            <a:chExt cx="278404" cy="355260"/>
          </a:xfrm>
        </p:grpSpPr>
        <p:sp>
          <p:nvSpPr>
            <p:cNvPr id="11159" name="Google Shape;11159;p6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68"/>
          <p:cNvGrpSpPr/>
          <p:nvPr/>
        </p:nvGrpSpPr>
        <p:grpSpPr>
          <a:xfrm>
            <a:off x="4903389" y="1500214"/>
            <a:ext cx="267854" cy="355735"/>
            <a:chOff x="4903389" y="1500214"/>
            <a:chExt cx="267854" cy="355735"/>
          </a:xfrm>
        </p:grpSpPr>
        <p:sp>
          <p:nvSpPr>
            <p:cNvPr id="11164" name="Google Shape;11164;p6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68"/>
          <p:cNvGrpSpPr/>
          <p:nvPr/>
        </p:nvGrpSpPr>
        <p:grpSpPr>
          <a:xfrm>
            <a:off x="7613518" y="1501354"/>
            <a:ext cx="264433" cy="353074"/>
            <a:chOff x="7613518" y="1501354"/>
            <a:chExt cx="264433" cy="353074"/>
          </a:xfrm>
        </p:grpSpPr>
        <p:sp>
          <p:nvSpPr>
            <p:cNvPr id="11170" name="Google Shape;11170;p6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79"/>
        <p:cNvGrpSpPr/>
        <p:nvPr/>
      </p:nvGrpSpPr>
      <p:grpSpPr>
        <a:xfrm>
          <a:off x="0" y="0"/>
          <a:ext cx="0" cy="0"/>
          <a:chOff x="0" y="0"/>
          <a:chExt cx="0" cy="0"/>
        </a:xfrm>
      </p:grpSpPr>
      <p:sp>
        <p:nvSpPr>
          <p:cNvPr id="11180" name="Google Shape;11180;p6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81" name="Google Shape;11181;p6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182" name="Google Shape;11182;p69"/>
          <p:cNvGrpSpPr/>
          <p:nvPr/>
        </p:nvGrpSpPr>
        <p:grpSpPr>
          <a:xfrm>
            <a:off x="1757085" y="1500675"/>
            <a:ext cx="371069" cy="359396"/>
            <a:chOff x="1757085" y="1500675"/>
            <a:chExt cx="371069" cy="359396"/>
          </a:xfrm>
        </p:grpSpPr>
        <p:sp>
          <p:nvSpPr>
            <p:cNvPr id="11183" name="Google Shape;11183;p6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69"/>
          <p:cNvGrpSpPr/>
          <p:nvPr/>
        </p:nvGrpSpPr>
        <p:grpSpPr>
          <a:xfrm>
            <a:off x="2774209" y="1954691"/>
            <a:ext cx="116693" cy="374186"/>
            <a:chOff x="2774209" y="1954691"/>
            <a:chExt cx="116693" cy="374186"/>
          </a:xfrm>
        </p:grpSpPr>
        <p:sp>
          <p:nvSpPr>
            <p:cNvPr id="11213" name="Google Shape;11213;p6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69"/>
          <p:cNvGrpSpPr/>
          <p:nvPr/>
        </p:nvGrpSpPr>
        <p:grpSpPr>
          <a:xfrm>
            <a:off x="4017435" y="1499912"/>
            <a:ext cx="315092" cy="359397"/>
            <a:chOff x="4017435" y="1499912"/>
            <a:chExt cx="315092" cy="359397"/>
          </a:xfrm>
        </p:grpSpPr>
        <p:sp>
          <p:nvSpPr>
            <p:cNvPr id="11216" name="Google Shape;11216;p6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69"/>
          <p:cNvGrpSpPr/>
          <p:nvPr/>
        </p:nvGrpSpPr>
        <p:grpSpPr>
          <a:xfrm>
            <a:off x="3963652" y="1999759"/>
            <a:ext cx="374154" cy="284050"/>
            <a:chOff x="3963652" y="1999759"/>
            <a:chExt cx="374154" cy="284050"/>
          </a:xfrm>
        </p:grpSpPr>
        <p:sp>
          <p:nvSpPr>
            <p:cNvPr id="11219" name="Google Shape;11219;p6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69"/>
          <p:cNvGrpSpPr/>
          <p:nvPr/>
        </p:nvGrpSpPr>
        <p:grpSpPr>
          <a:xfrm>
            <a:off x="1777536" y="2014866"/>
            <a:ext cx="376444" cy="253772"/>
            <a:chOff x="1777536" y="2014866"/>
            <a:chExt cx="376444" cy="253772"/>
          </a:xfrm>
        </p:grpSpPr>
        <p:sp>
          <p:nvSpPr>
            <p:cNvPr id="11223" name="Google Shape;11223;p6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69"/>
          <p:cNvGrpSpPr/>
          <p:nvPr/>
        </p:nvGrpSpPr>
        <p:grpSpPr>
          <a:xfrm>
            <a:off x="1309875" y="2057326"/>
            <a:ext cx="374154" cy="169680"/>
            <a:chOff x="1309875" y="2057326"/>
            <a:chExt cx="374154" cy="169680"/>
          </a:xfrm>
        </p:grpSpPr>
        <p:sp>
          <p:nvSpPr>
            <p:cNvPr id="11229" name="Google Shape;11229;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0" name="Google Shape;11240;p6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1" name="Google Shape;11241;p69"/>
          <p:cNvGrpSpPr/>
          <p:nvPr/>
        </p:nvGrpSpPr>
        <p:grpSpPr>
          <a:xfrm>
            <a:off x="2347450" y="1954564"/>
            <a:ext cx="113639" cy="373168"/>
            <a:chOff x="2347450" y="1954564"/>
            <a:chExt cx="113639" cy="373168"/>
          </a:xfrm>
        </p:grpSpPr>
        <p:sp>
          <p:nvSpPr>
            <p:cNvPr id="11242" name="Google Shape;11242;p6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4" name="Google Shape;11244;p6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5" name="Google Shape;11245;p69"/>
          <p:cNvGrpSpPr/>
          <p:nvPr/>
        </p:nvGrpSpPr>
        <p:grpSpPr>
          <a:xfrm>
            <a:off x="3110102" y="1499880"/>
            <a:ext cx="330613" cy="358379"/>
            <a:chOff x="3110102" y="1499880"/>
            <a:chExt cx="330613" cy="358379"/>
          </a:xfrm>
        </p:grpSpPr>
        <p:sp>
          <p:nvSpPr>
            <p:cNvPr id="11246" name="Google Shape;11246;p6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3" name="Google Shape;11253;p69"/>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4" name="Google Shape;11254;p69"/>
          <p:cNvGrpSpPr/>
          <p:nvPr/>
        </p:nvGrpSpPr>
        <p:grpSpPr>
          <a:xfrm>
            <a:off x="3485575" y="1999759"/>
            <a:ext cx="373772" cy="284050"/>
            <a:chOff x="3531200" y="1999759"/>
            <a:chExt cx="373772" cy="284050"/>
          </a:xfrm>
        </p:grpSpPr>
        <p:sp>
          <p:nvSpPr>
            <p:cNvPr id="11255" name="Google Shape;11255;p6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9" name="Google Shape;11259;p69"/>
          <p:cNvGrpSpPr/>
          <p:nvPr/>
        </p:nvGrpSpPr>
        <p:grpSpPr>
          <a:xfrm>
            <a:off x="2667058" y="1500293"/>
            <a:ext cx="330231" cy="359015"/>
            <a:chOff x="2667058" y="1500293"/>
            <a:chExt cx="330231" cy="359015"/>
          </a:xfrm>
        </p:grpSpPr>
        <p:sp>
          <p:nvSpPr>
            <p:cNvPr id="11260" name="Google Shape;11260;p6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69"/>
          <p:cNvGrpSpPr/>
          <p:nvPr/>
        </p:nvGrpSpPr>
        <p:grpSpPr>
          <a:xfrm>
            <a:off x="3567553" y="1499912"/>
            <a:ext cx="320022" cy="359778"/>
            <a:chOff x="3567553" y="1499912"/>
            <a:chExt cx="320022" cy="359778"/>
          </a:xfrm>
        </p:grpSpPr>
        <p:sp>
          <p:nvSpPr>
            <p:cNvPr id="11279" name="Google Shape;11279;p6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5" name="Google Shape;11285;p69"/>
          <p:cNvGrpSpPr/>
          <p:nvPr/>
        </p:nvGrpSpPr>
        <p:grpSpPr>
          <a:xfrm>
            <a:off x="1309875" y="1499912"/>
            <a:ext cx="359015" cy="358633"/>
            <a:chOff x="1309875" y="1499912"/>
            <a:chExt cx="359015" cy="358633"/>
          </a:xfrm>
        </p:grpSpPr>
        <p:sp>
          <p:nvSpPr>
            <p:cNvPr id="11286" name="Google Shape;11286;p6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69"/>
          <p:cNvGrpSpPr/>
          <p:nvPr/>
        </p:nvGrpSpPr>
        <p:grpSpPr>
          <a:xfrm>
            <a:off x="2219466" y="1500293"/>
            <a:ext cx="330613" cy="359015"/>
            <a:chOff x="2219466" y="1500293"/>
            <a:chExt cx="330613" cy="359015"/>
          </a:xfrm>
        </p:grpSpPr>
        <p:sp>
          <p:nvSpPr>
            <p:cNvPr id="11296" name="Google Shape;11296;p6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69"/>
          <p:cNvGrpSpPr/>
          <p:nvPr/>
        </p:nvGrpSpPr>
        <p:grpSpPr>
          <a:xfrm>
            <a:off x="5343544" y="1509358"/>
            <a:ext cx="244676" cy="351095"/>
            <a:chOff x="5343544" y="1509358"/>
            <a:chExt cx="244676" cy="351095"/>
          </a:xfrm>
        </p:grpSpPr>
        <p:sp>
          <p:nvSpPr>
            <p:cNvPr id="11299" name="Google Shape;11299;p6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69"/>
          <p:cNvGrpSpPr/>
          <p:nvPr/>
        </p:nvGrpSpPr>
        <p:grpSpPr>
          <a:xfrm>
            <a:off x="4882340" y="1509358"/>
            <a:ext cx="246171" cy="351095"/>
            <a:chOff x="4882340" y="1509358"/>
            <a:chExt cx="246171" cy="351095"/>
          </a:xfrm>
        </p:grpSpPr>
        <p:sp>
          <p:nvSpPr>
            <p:cNvPr id="11303" name="Google Shape;11303;p6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69"/>
          <p:cNvGrpSpPr/>
          <p:nvPr/>
        </p:nvGrpSpPr>
        <p:grpSpPr>
          <a:xfrm>
            <a:off x="6273204" y="1509008"/>
            <a:ext cx="236343" cy="351445"/>
            <a:chOff x="6273204" y="1509008"/>
            <a:chExt cx="236343" cy="351445"/>
          </a:xfrm>
        </p:grpSpPr>
        <p:sp>
          <p:nvSpPr>
            <p:cNvPr id="11309" name="Google Shape;11309;p6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1" name="Google Shape;11311;p69"/>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2" name="Google Shape;11312;p69"/>
          <p:cNvGrpSpPr/>
          <p:nvPr/>
        </p:nvGrpSpPr>
        <p:grpSpPr>
          <a:xfrm>
            <a:off x="7219530" y="1508244"/>
            <a:ext cx="191625" cy="352209"/>
            <a:chOff x="7219530" y="1508244"/>
            <a:chExt cx="191625" cy="352209"/>
          </a:xfrm>
        </p:grpSpPr>
        <p:sp>
          <p:nvSpPr>
            <p:cNvPr id="11313" name="Google Shape;11313;p6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69"/>
          <p:cNvGrpSpPr/>
          <p:nvPr/>
        </p:nvGrpSpPr>
        <p:grpSpPr>
          <a:xfrm>
            <a:off x="7699309" y="1508626"/>
            <a:ext cx="154922" cy="351827"/>
            <a:chOff x="7699309" y="1508626"/>
            <a:chExt cx="154922" cy="351827"/>
          </a:xfrm>
        </p:grpSpPr>
        <p:sp>
          <p:nvSpPr>
            <p:cNvPr id="11316" name="Google Shape;11316;p6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69"/>
          <p:cNvGrpSpPr/>
          <p:nvPr/>
        </p:nvGrpSpPr>
        <p:grpSpPr>
          <a:xfrm>
            <a:off x="8161690" y="1509008"/>
            <a:ext cx="153396" cy="351064"/>
            <a:chOff x="8161690" y="1509008"/>
            <a:chExt cx="153396" cy="351064"/>
          </a:xfrm>
        </p:grpSpPr>
        <p:sp>
          <p:nvSpPr>
            <p:cNvPr id="11324" name="Google Shape;11324;p6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69"/>
          <p:cNvGrpSpPr/>
          <p:nvPr/>
        </p:nvGrpSpPr>
        <p:grpSpPr>
          <a:xfrm>
            <a:off x="6746940" y="1508881"/>
            <a:ext cx="213221" cy="352304"/>
            <a:chOff x="6746940" y="1508881"/>
            <a:chExt cx="213221" cy="352304"/>
          </a:xfrm>
        </p:grpSpPr>
        <p:sp>
          <p:nvSpPr>
            <p:cNvPr id="11329" name="Google Shape;11329;p6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69"/>
          <p:cNvGrpSpPr/>
          <p:nvPr/>
        </p:nvGrpSpPr>
        <p:grpSpPr>
          <a:xfrm>
            <a:off x="5770336" y="2007615"/>
            <a:ext cx="350682" cy="292097"/>
            <a:chOff x="5770336" y="2007615"/>
            <a:chExt cx="350682" cy="292097"/>
          </a:xfrm>
        </p:grpSpPr>
        <p:sp>
          <p:nvSpPr>
            <p:cNvPr id="11334" name="Google Shape;11334;p6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69"/>
          <p:cNvGrpSpPr/>
          <p:nvPr/>
        </p:nvGrpSpPr>
        <p:grpSpPr>
          <a:xfrm>
            <a:off x="5326878" y="1980358"/>
            <a:ext cx="350332" cy="346229"/>
            <a:chOff x="5326878" y="1980358"/>
            <a:chExt cx="350332" cy="346229"/>
          </a:xfrm>
        </p:grpSpPr>
        <p:sp>
          <p:nvSpPr>
            <p:cNvPr id="11339" name="Google Shape;11339;p6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3" name="Google Shape;11343;p69"/>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4" name="Google Shape;11344;p69"/>
          <p:cNvGrpSpPr/>
          <p:nvPr/>
        </p:nvGrpSpPr>
        <p:grpSpPr>
          <a:xfrm>
            <a:off x="4883835" y="1992571"/>
            <a:ext cx="350300" cy="323043"/>
            <a:chOff x="4883835" y="1992571"/>
            <a:chExt cx="350300" cy="323043"/>
          </a:xfrm>
        </p:grpSpPr>
        <p:sp>
          <p:nvSpPr>
            <p:cNvPr id="11345" name="Google Shape;11345;p6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69"/>
          <p:cNvGrpSpPr/>
          <p:nvPr/>
        </p:nvGrpSpPr>
        <p:grpSpPr>
          <a:xfrm>
            <a:off x="7548967" y="1978927"/>
            <a:ext cx="333285" cy="349950"/>
            <a:chOff x="7548967" y="1978927"/>
            <a:chExt cx="333285" cy="349950"/>
          </a:xfrm>
        </p:grpSpPr>
        <p:sp>
          <p:nvSpPr>
            <p:cNvPr id="11352" name="Google Shape;11352;p6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69"/>
          <p:cNvGrpSpPr/>
          <p:nvPr/>
        </p:nvGrpSpPr>
        <p:grpSpPr>
          <a:xfrm>
            <a:off x="6214142" y="1978927"/>
            <a:ext cx="346515" cy="350300"/>
            <a:chOff x="6214142" y="1978927"/>
            <a:chExt cx="346515" cy="350300"/>
          </a:xfrm>
        </p:grpSpPr>
        <p:sp>
          <p:nvSpPr>
            <p:cNvPr id="11360" name="Google Shape;11360;p6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69"/>
          <p:cNvGrpSpPr/>
          <p:nvPr/>
        </p:nvGrpSpPr>
        <p:grpSpPr>
          <a:xfrm>
            <a:off x="7105923" y="1978545"/>
            <a:ext cx="333285" cy="350682"/>
            <a:chOff x="7105923" y="1978545"/>
            <a:chExt cx="333285" cy="350682"/>
          </a:xfrm>
        </p:grpSpPr>
        <p:sp>
          <p:nvSpPr>
            <p:cNvPr id="11363" name="Google Shape;11363;p6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0" name="Google Shape;11370;p69"/>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9"/>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2" name="Google Shape;11372;p69"/>
          <p:cNvGrpSpPr/>
          <p:nvPr/>
        </p:nvGrpSpPr>
        <p:grpSpPr>
          <a:xfrm>
            <a:off x="3616406" y="2422352"/>
            <a:ext cx="203393" cy="351827"/>
            <a:chOff x="3616406" y="2422352"/>
            <a:chExt cx="203393" cy="351827"/>
          </a:xfrm>
        </p:grpSpPr>
        <p:sp>
          <p:nvSpPr>
            <p:cNvPr id="11373" name="Google Shape;11373;p6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69"/>
          <p:cNvGrpSpPr/>
          <p:nvPr/>
        </p:nvGrpSpPr>
        <p:grpSpPr>
          <a:xfrm>
            <a:off x="878187" y="2421970"/>
            <a:ext cx="272696" cy="351827"/>
            <a:chOff x="913012" y="2421970"/>
            <a:chExt cx="272696" cy="351827"/>
          </a:xfrm>
        </p:grpSpPr>
        <p:sp>
          <p:nvSpPr>
            <p:cNvPr id="11376" name="Google Shape;11376;p6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69"/>
          <p:cNvGrpSpPr/>
          <p:nvPr/>
        </p:nvGrpSpPr>
        <p:grpSpPr>
          <a:xfrm>
            <a:off x="2274743" y="2422352"/>
            <a:ext cx="255649" cy="351445"/>
            <a:chOff x="2274743" y="2422352"/>
            <a:chExt cx="255649" cy="351445"/>
          </a:xfrm>
        </p:grpSpPr>
        <p:sp>
          <p:nvSpPr>
            <p:cNvPr id="11381" name="Google Shape;11381;p6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69"/>
          <p:cNvGrpSpPr/>
          <p:nvPr/>
        </p:nvGrpSpPr>
        <p:grpSpPr>
          <a:xfrm>
            <a:off x="2708723" y="2421239"/>
            <a:ext cx="246552" cy="352558"/>
            <a:chOff x="2708723" y="2421239"/>
            <a:chExt cx="246552" cy="352558"/>
          </a:xfrm>
        </p:grpSpPr>
        <p:sp>
          <p:nvSpPr>
            <p:cNvPr id="11385" name="Google Shape;11385;p6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7" name="Google Shape;11387;p69"/>
          <p:cNvGrpSpPr/>
          <p:nvPr/>
        </p:nvGrpSpPr>
        <p:grpSpPr>
          <a:xfrm>
            <a:off x="1835485" y="2422352"/>
            <a:ext cx="259433" cy="350714"/>
            <a:chOff x="1835485" y="2422352"/>
            <a:chExt cx="259433" cy="350714"/>
          </a:xfrm>
        </p:grpSpPr>
        <p:sp>
          <p:nvSpPr>
            <p:cNvPr id="11388" name="Google Shape;11388;p6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69"/>
          <p:cNvGrpSpPr/>
          <p:nvPr/>
        </p:nvGrpSpPr>
        <p:grpSpPr>
          <a:xfrm>
            <a:off x="3150240" y="2422352"/>
            <a:ext cx="212489" cy="351445"/>
            <a:chOff x="3150240" y="2422352"/>
            <a:chExt cx="212489" cy="351445"/>
          </a:xfrm>
        </p:grpSpPr>
        <p:sp>
          <p:nvSpPr>
            <p:cNvPr id="11396" name="Google Shape;11396;p6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69"/>
          <p:cNvGrpSpPr/>
          <p:nvPr/>
        </p:nvGrpSpPr>
        <p:grpSpPr>
          <a:xfrm>
            <a:off x="1367060" y="2422129"/>
            <a:ext cx="269261" cy="352050"/>
            <a:chOff x="1367060" y="2422129"/>
            <a:chExt cx="269261" cy="352050"/>
          </a:xfrm>
        </p:grpSpPr>
        <p:sp>
          <p:nvSpPr>
            <p:cNvPr id="11399" name="Google Shape;11399;p6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3" name="Google Shape;11413;p69"/>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4" name="Google Shape;11414;p69"/>
          <p:cNvGrpSpPr/>
          <p:nvPr/>
        </p:nvGrpSpPr>
        <p:grpSpPr>
          <a:xfrm>
            <a:off x="4882690" y="2425405"/>
            <a:ext cx="274573" cy="350682"/>
            <a:chOff x="4882690" y="2425405"/>
            <a:chExt cx="274573" cy="350682"/>
          </a:xfrm>
        </p:grpSpPr>
        <p:sp>
          <p:nvSpPr>
            <p:cNvPr id="11415" name="Google Shape;11415;p6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69"/>
          <p:cNvGrpSpPr/>
          <p:nvPr/>
        </p:nvGrpSpPr>
        <p:grpSpPr>
          <a:xfrm>
            <a:off x="6627639" y="2443884"/>
            <a:ext cx="355993" cy="313247"/>
            <a:chOff x="6627639" y="2443884"/>
            <a:chExt cx="355993" cy="313247"/>
          </a:xfrm>
        </p:grpSpPr>
        <p:sp>
          <p:nvSpPr>
            <p:cNvPr id="11418" name="Google Shape;11418;p6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69"/>
          <p:cNvGrpSpPr/>
          <p:nvPr/>
        </p:nvGrpSpPr>
        <p:grpSpPr>
          <a:xfrm>
            <a:off x="6183451" y="2462140"/>
            <a:ext cx="351445" cy="277976"/>
            <a:chOff x="6183451" y="2462140"/>
            <a:chExt cx="351445" cy="277976"/>
          </a:xfrm>
        </p:grpSpPr>
        <p:sp>
          <p:nvSpPr>
            <p:cNvPr id="11422" name="Google Shape;11422;p6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69"/>
          <p:cNvGrpSpPr/>
          <p:nvPr/>
        </p:nvGrpSpPr>
        <p:grpSpPr>
          <a:xfrm>
            <a:off x="5735477" y="2429858"/>
            <a:ext cx="353354" cy="341299"/>
            <a:chOff x="5735477" y="2429858"/>
            <a:chExt cx="353354" cy="341299"/>
          </a:xfrm>
        </p:grpSpPr>
        <p:sp>
          <p:nvSpPr>
            <p:cNvPr id="11430" name="Google Shape;11430;p6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69"/>
          <p:cNvGrpSpPr/>
          <p:nvPr/>
        </p:nvGrpSpPr>
        <p:grpSpPr>
          <a:xfrm>
            <a:off x="5243735" y="2446973"/>
            <a:ext cx="405255" cy="275499"/>
            <a:chOff x="5283337" y="2478774"/>
            <a:chExt cx="358633" cy="243913"/>
          </a:xfrm>
        </p:grpSpPr>
        <p:sp>
          <p:nvSpPr>
            <p:cNvPr id="11437" name="Google Shape;11437;p6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69"/>
          <p:cNvGrpSpPr/>
          <p:nvPr/>
        </p:nvGrpSpPr>
        <p:grpSpPr>
          <a:xfrm>
            <a:off x="7964753" y="2470823"/>
            <a:ext cx="362068" cy="258670"/>
            <a:chOff x="7964753" y="2470823"/>
            <a:chExt cx="362068" cy="258670"/>
          </a:xfrm>
        </p:grpSpPr>
        <p:sp>
          <p:nvSpPr>
            <p:cNvPr id="11455" name="Google Shape;11455;p6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69"/>
          <p:cNvGrpSpPr/>
          <p:nvPr/>
        </p:nvGrpSpPr>
        <p:grpSpPr>
          <a:xfrm>
            <a:off x="7524349" y="2456447"/>
            <a:ext cx="350332" cy="288948"/>
            <a:chOff x="7524349" y="2456447"/>
            <a:chExt cx="350332" cy="288948"/>
          </a:xfrm>
        </p:grpSpPr>
        <p:sp>
          <p:nvSpPr>
            <p:cNvPr id="11465" name="Google Shape;11465;p6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69"/>
          <p:cNvGrpSpPr/>
          <p:nvPr/>
        </p:nvGrpSpPr>
        <p:grpSpPr>
          <a:xfrm>
            <a:off x="3972749" y="2894211"/>
            <a:ext cx="355230" cy="356725"/>
            <a:chOff x="3972749" y="2894211"/>
            <a:chExt cx="355230" cy="356725"/>
          </a:xfrm>
        </p:grpSpPr>
        <p:sp>
          <p:nvSpPr>
            <p:cNvPr id="11471" name="Google Shape;11471;p6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69"/>
          <p:cNvGrpSpPr/>
          <p:nvPr/>
        </p:nvGrpSpPr>
        <p:grpSpPr>
          <a:xfrm>
            <a:off x="3527797" y="2918796"/>
            <a:ext cx="355993" cy="307904"/>
            <a:chOff x="3527797" y="2918796"/>
            <a:chExt cx="355993" cy="307904"/>
          </a:xfrm>
        </p:grpSpPr>
        <p:sp>
          <p:nvSpPr>
            <p:cNvPr id="11477" name="Google Shape;11477;p6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69"/>
          <p:cNvGrpSpPr/>
          <p:nvPr/>
        </p:nvGrpSpPr>
        <p:grpSpPr>
          <a:xfrm>
            <a:off x="3082845" y="2920959"/>
            <a:ext cx="356375" cy="302338"/>
            <a:chOff x="3082845" y="2920959"/>
            <a:chExt cx="356375" cy="302338"/>
          </a:xfrm>
        </p:grpSpPr>
        <p:sp>
          <p:nvSpPr>
            <p:cNvPr id="11488" name="Google Shape;11488;p6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69"/>
          <p:cNvGrpSpPr/>
          <p:nvPr/>
        </p:nvGrpSpPr>
        <p:grpSpPr>
          <a:xfrm>
            <a:off x="2639038" y="2894942"/>
            <a:ext cx="355612" cy="355612"/>
            <a:chOff x="2639038" y="2894942"/>
            <a:chExt cx="355612" cy="355612"/>
          </a:xfrm>
        </p:grpSpPr>
        <p:sp>
          <p:nvSpPr>
            <p:cNvPr id="11491" name="Google Shape;11491;p6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69"/>
          <p:cNvGrpSpPr/>
          <p:nvPr/>
        </p:nvGrpSpPr>
        <p:grpSpPr>
          <a:xfrm>
            <a:off x="2194468" y="2938865"/>
            <a:ext cx="355993" cy="267766"/>
            <a:chOff x="2194468" y="2938865"/>
            <a:chExt cx="355993" cy="267766"/>
          </a:xfrm>
        </p:grpSpPr>
        <p:sp>
          <p:nvSpPr>
            <p:cNvPr id="11494" name="Google Shape;11494;p6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69"/>
          <p:cNvGrpSpPr/>
          <p:nvPr/>
        </p:nvGrpSpPr>
        <p:grpSpPr>
          <a:xfrm>
            <a:off x="1749897" y="2894561"/>
            <a:ext cx="355993" cy="355612"/>
            <a:chOff x="1749897" y="2894561"/>
            <a:chExt cx="355993" cy="355612"/>
          </a:xfrm>
        </p:grpSpPr>
        <p:sp>
          <p:nvSpPr>
            <p:cNvPr id="11515" name="Google Shape;11515;p6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69"/>
          <p:cNvGrpSpPr/>
          <p:nvPr/>
        </p:nvGrpSpPr>
        <p:grpSpPr>
          <a:xfrm>
            <a:off x="1305327" y="2894211"/>
            <a:ext cx="357520" cy="357488"/>
            <a:chOff x="1305327" y="2894211"/>
            <a:chExt cx="357520" cy="357488"/>
          </a:xfrm>
        </p:grpSpPr>
        <p:sp>
          <p:nvSpPr>
            <p:cNvPr id="11527" name="Google Shape;11527;p6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69"/>
          <p:cNvGrpSpPr/>
          <p:nvPr/>
        </p:nvGrpSpPr>
        <p:grpSpPr>
          <a:xfrm>
            <a:off x="853950" y="2894720"/>
            <a:ext cx="364104" cy="353290"/>
            <a:chOff x="853950" y="2894720"/>
            <a:chExt cx="364104" cy="353290"/>
          </a:xfrm>
        </p:grpSpPr>
        <p:sp>
          <p:nvSpPr>
            <p:cNvPr id="11533" name="Google Shape;11533;p6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69"/>
          <p:cNvGrpSpPr/>
          <p:nvPr/>
        </p:nvGrpSpPr>
        <p:grpSpPr>
          <a:xfrm>
            <a:off x="7066548" y="2912594"/>
            <a:ext cx="352209" cy="334938"/>
            <a:chOff x="7066548" y="2912594"/>
            <a:chExt cx="352209" cy="334938"/>
          </a:xfrm>
        </p:grpSpPr>
        <p:sp>
          <p:nvSpPr>
            <p:cNvPr id="11541" name="Google Shape;11541;p6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7" name="Google Shape;11547;p69"/>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9" name="Google Shape;11549;p69"/>
          <p:cNvGrpSpPr/>
          <p:nvPr/>
        </p:nvGrpSpPr>
        <p:grpSpPr>
          <a:xfrm>
            <a:off x="7541397" y="2904802"/>
            <a:ext cx="318495" cy="352209"/>
            <a:chOff x="7541397" y="2904802"/>
            <a:chExt cx="318495" cy="352209"/>
          </a:xfrm>
        </p:grpSpPr>
        <p:sp>
          <p:nvSpPr>
            <p:cNvPr id="11550" name="Google Shape;11550;p6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69"/>
          <p:cNvGrpSpPr/>
          <p:nvPr/>
        </p:nvGrpSpPr>
        <p:grpSpPr>
          <a:xfrm>
            <a:off x="8003015" y="2904039"/>
            <a:ext cx="306759" cy="351445"/>
            <a:chOff x="8003015" y="2904039"/>
            <a:chExt cx="306759" cy="351445"/>
          </a:xfrm>
        </p:grpSpPr>
        <p:sp>
          <p:nvSpPr>
            <p:cNvPr id="11553" name="Google Shape;11553;p6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69"/>
          <p:cNvGrpSpPr/>
          <p:nvPr/>
        </p:nvGrpSpPr>
        <p:grpSpPr>
          <a:xfrm>
            <a:off x="5687770" y="2885496"/>
            <a:ext cx="369638" cy="369606"/>
            <a:chOff x="5687770" y="2885496"/>
            <a:chExt cx="369638" cy="369606"/>
          </a:xfrm>
        </p:grpSpPr>
        <p:sp>
          <p:nvSpPr>
            <p:cNvPr id="11560" name="Google Shape;11560;p6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0" name="Google Shape;11570;p69"/>
          <p:cNvGrpSpPr/>
          <p:nvPr/>
        </p:nvGrpSpPr>
        <p:grpSpPr>
          <a:xfrm>
            <a:off x="4881958" y="2904802"/>
            <a:ext cx="156417" cy="349537"/>
            <a:chOff x="4881958" y="2904802"/>
            <a:chExt cx="156417" cy="349537"/>
          </a:xfrm>
        </p:grpSpPr>
        <p:sp>
          <p:nvSpPr>
            <p:cNvPr id="11571" name="Google Shape;11571;p6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69"/>
          <p:cNvGrpSpPr/>
          <p:nvPr/>
        </p:nvGrpSpPr>
        <p:grpSpPr>
          <a:xfrm>
            <a:off x="5230318" y="2886514"/>
            <a:ext cx="371133" cy="367443"/>
            <a:chOff x="5230318" y="2886514"/>
            <a:chExt cx="371133" cy="367443"/>
          </a:xfrm>
        </p:grpSpPr>
        <p:sp>
          <p:nvSpPr>
            <p:cNvPr id="11579" name="Google Shape;11579;p6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69"/>
          <p:cNvGrpSpPr/>
          <p:nvPr/>
        </p:nvGrpSpPr>
        <p:grpSpPr>
          <a:xfrm>
            <a:off x="5748358" y="3434578"/>
            <a:ext cx="352590" cy="182561"/>
            <a:chOff x="5748358" y="3434578"/>
            <a:chExt cx="352590" cy="182561"/>
          </a:xfrm>
        </p:grpSpPr>
        <p:sp>
          <p:nvSpPr>
            <p:cNvPr id="11589" name="Google Shape;11589;p6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69"/>
          <p:cNvGrpSpPr/>
          <p:nvPr/>
        </p:nvGrpSpPr>
        <p:grpSpPr>
          <a:xfrm>
            <a:off x="862283" y="4274771"/>
            <a:ext cx="341204" cy="359301"/>
            <a:chOff x="862283" y="4274771"/>
            <a:chExt cx="341204" cy="359301"/>
          </a:xfrm>
        </p:grpSpPr>
        <p:sp>
          <p:nvSpPr>
            <p:cNvPr id="11596" name="Google Shape;11596;p6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9" name="Google Shape;11599;p69"/>
          <p:cNvGrpSpPr/>
          <p:nvPr/>
        </p:nvGrpSpPr>
        <p:grpSpPr>
          <a:xfrm>
            <a:off x="1396957" y="4287365"/>
            <a:ext cx="301861" cy="332871"/>
            <a:chOff x="1396957" y="4287365"/>
            <a:chExt cx="301861" cy="332871"/>
          </a:xfrm>
        </p:grpSpPr>
        <p:sp>
          <p:nvSpPr>
            <p:cNvPr id="11600" name="Google Shape;11600;p6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69"/>
          <p:cNvGrpSpPr/>
          <p:nvPr/>
        </p:nvGrpSpPr>
        <p:grpSpPr>
          <a:xfrm>
            <a:off x="1865381" y="4277506"/>
            <a:ext cx="396131" cy="355612"/>
            <a:chOff x="1865381" y="4277506"/>
            <a:chExt cx="396131" cy="355612"/>
          </a:xfrm>
        </p:grpSpPr>
        <p:sp>
          <p:nvSpPr>
            <p:cNvPr id="11616" name="Google Shape;11616;p6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69"/>
          <p:cNvGrpSpPr/>
          <p:nvPr/>
        </p:nvGrpSpPr>
        <p:grpSpPr>
          <a:xfrm>
            <a:off x="2411823" y="4303999"/>
            <a:ext cx="334398" cy="299953"/>
            <a:chOff x="2411823" y="4303999"/>
            <a:chExt cx="334398" cy="299953"/>
          </a:xfrm>
        </p:grpSpPr>
        <p:sp>
          <p:nvSpPr>
            <p:cNvPr id="11623" name="Google Shape;11623;p6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69"/>
          <p:cNvGrpSpPr/>
          <p:nvPr/>
        </p:nvGrpSpPr>
        <p:grpSpPr>
          <a:xfrm>
            <a:off x="2903337" y="4279032"/>
            <a:ext cx="382519" cy="350682"/>
            <a:chOff x="2903337" y="4279032"/>
            <a:chExt cx="382519" cy="350682"/>
          </a:xfrm>
        </p:grpSpPr>
        <p:sp>
          <p:nvSpPr>
            <p:cNvPr id="11631" name="Google Shape;11631;p6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69"/>
          <p:cNvGrpSpPr/>
          <p:nvPr/>
        </p:nvGrpSpPr>
        <p:grpSpPr>
          <a:xfrm>
            <a:off x="3933342" y="4315767"/>
            <a:ext cx="383632" cy="276449"/>
            <a:chOff x="3933342" y="4315767"/>
            <a:chExt cx="383632" cy="276449"/>
          </a:xfrm>
        </p:grpSpPr>
        <p:sp>
          <p:nvSpPr>
            <p:cNvPr id="11647" name="Google Shape;11647;p6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69"/>
          <p:cNvGrpSpPr/>
          <p:nvPr/>
        </p:nvGrpSpPr>
        <p:grpSpPr>
          <a:xfrm>
            <a:off x="3441065" y="4302505"/>
            <a:ext cx="337069" cy="302593"/>
            <a:chOff x="3441065" y="4302505"/>
            <a:chExt cx="337069" cy="302593"/>
          </a:xfrm>
        </p:grpSpPr>
        <p:sp>
          <p:nvSpPr>
            <p:cNvPr id="11654" name="Google Shape;11654;p6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7" name="Google Shape;11667;p69"/>
          <p:cNvGrpSpPr/>
          <p:nvPr/>
        </p:nvGrpSpPr>
        <p:grpSpPr>
          <a:xfrm>
            <a:off x="3532345" y="3362635"/>
            <a:ext cx="339328" cy="336274"/>
            <a:chOff x="3532345" y="3362635"/>
            <a:chExt cx="339328" cy="336274"/>
          </a:xfrm>
        </p:grpSpPr>
        <p:sp>
          <p:nvSpPr>
            <p:cNvPr id="11668" name="Google Shape;11668;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3" name="Google Shape;11673;p69"/>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4" name="Google Shape;11674;p69"/>
          <p:cNvGrpSpPr/>
          <p:nvPr/>
        </p:nvGrpSpPr>
        <p:grpSpPr>
          <a:xfrm>
            <a:off x="1883955" y="3808700"/>
            <a:ext cx="162873" cy="351445"/>
            <a:chOff x="1883955" y="3808700"/>
            <a:chExt cx="162873" cy="351445"/>
          </a:xfrm>
        </p:grpSpPr>
        <p:sp>
          <p:nvSpPr>
            <p:cNvPr id="11675" name="Google Shape;11675;p6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7" name="Google Shape;11677;p69"/>
          <p:cNvGrpSpPr/>
          <p:nvPr/>
        </p:nvGrpSpPr>
        <p:grpSpPr>
          <a:xfrm>
            <a:off x="939156" y="3809209"/>
            <a:ext cx="192007" cy="351318"/>
            <a:chOff x="939156" y="3809209"/>
            <a:chExt cx="192007" cy="351318"/>
          </a:xfrm>
        </p:grpSpPr>
        <p:sp>
          <p:nvSpPr>
            <p:cNvPr id="11678" name="Google Shape;11678;p6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69"/>
          <p:cNvGrpSpPr/>
          <p:nvPr/>
        </p:nvGrpSpPr>
        <p:grpSpPr>
          <a:xfrm>
            <a:off x="2306167" y="3809845"/>
            <a:ext cx="193915" cy="349155"/>
            <a:chOff x="2306167" y="3809845"/>
            <a:chExt cx="193915" cy="349155"/>
          </a:xfrm>
        </p:grpSpPr>
        <p:sp>
          <p:nvSpPr>
            <p:cNvPr id="11681" name="Google Shape;11681;p6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69"/>
          <p:cNvGrpSpPr/>
          <p:nvPr/>
        </p:nvGrpSpPr>
        <p:grpSpPr>
          <a:xfrm>
            <a:off x="1323901" y="3807173"/>
            <a:ext cx="356343" cy="356757"/>
            <a:chOff x="1323901" y="3807173"/>
            <a:chExt cx="356343" cy="356757"/>
          </a:xfrm>
        </p:grpSpPr>
        <p:sp>
          <p:nvSpPr>
            <p:cNvPr id="11689" name="Google Shape;11689;p6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13" name="Google Shape;11713;p6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4" name="Google Shape;11714;p69"/>
          <p:cNvGrpSpPr/>
          <p:nvPr/>
        </p:nvGrpSpPr>
        <p:grpSpPr>
          <a:xfrm>
            <a:off x="859262" y="3353920"/>
            <a:ext cx="306759" cy="351445"/>
            <a:chOff x="859262" y="3353920"/>
            <a:chExt cx="306759" cy="351445"/>
          </a:xfrm>
        </p:grpSpPr>
        <p:sp>
          <p:nvSpPr>
            <p:cNvPr id="11715" name="Google Shape;11715;p6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0" name="Google Shape;11720;p69"/>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1" name="Google Shape;11721;p69"/>
          <p:cNvGrpSpPr/>
          <p:nvPr/>
        </p:nvGrpSpPr>
        <p:grpSpPr>
          <a:xfrm>
            <a:off x="3967437" y="3837102"/>
            <a:ext cx="364708" cy="295405"/>
            <a:chOff x="3967437" y="3837102"/>
            <a:chExt cx="364708" cy="295405"/>
          </a:xfrm>
        </p:grpSpPr>
        <p:sp>
          <p:nvSpPr>
            <p:cNvPr id="11722" name="Google Shape;11722;p6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7" name="Google Shape;11727;p69"/>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9"/>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9"/>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0" name="Google Shape;11730;p69"/>
          <p:cNvGrpSpPr/>
          <p:nvPr/>
        </p:nvGrpSpPr>
        <p:grpSpPr>
          <a:xfrm>
            <a:off x="5811827" y="3806451"/>
            <a:ext cx="283743" cy="308444"/>
            <a:chOff x="5964227" y="3858701"/>
            <a:chExt cx="283743" cy="308444"/>
          </a:xfrm>
        </p:grpSpPr>
        <p:sp>
          <p:nvSpPr>
            <p:cNvPr id="11731" name="Google Shape;11731;p6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69"/>
          <p:cNvGrpSpPr/>
          <p:nvPr/>
        </p:nvGrpSpPr>
        <p:grpSpPr>
          <a:xfrm>
            <a:off x="6243508" y="3873073"/>
            <a:ext cx="320372" cy="213602"/>
            <a:chOff x="6395908" y="3873073"/>
            <a:chExt cx="320372" cy="213602"/>
          </a:xfrm>
        </p:grpSpPr>
        <p:sp>
          <p:nvSpPr>
            <p:cNvPr id="11736" name="Google Shape;11736;p6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69"/>
          <p:cNvGrpSpPr/>
          <p:nvPr/>
        </p:nvGrpSpPr>
        <p:grpSpPr>
          <a:xfrm>
            <a:off x="7262890" y="3802816"/>
            <a:ext cx="357138" cy="352018"/>
            <a:chOff x="7415290" y="3802816"/>
            <a:chExt cx="357138" cy="352018"/>
          </a:xfrm>
        </p:grpSpPr>
        <p:sp>
          <p:nvSpPr>
            <p:cNvPr id="11747" name="Google Shape;11747;p6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5" name="Google Shape;11755;p69"/>
          <p:cNvGrpSpPr/>
          <p:nvPr/>
        </p:nvGrpSpPr>
        <p:grpSpPr>
          <a:xfrm>
            <a:off x="6737312" y="3833413"/>
            <a:ext cx="355230" cy="293401"/>
            <a:chOff x="6889712" y="3833413"/>
            <a:chExt cx="355230" cy="293401"/>
          </a:xfrm>
        </p:grpSpPr>
        <p:sp>
          <p:nvSpPr>
            <p:cNvPr id="11756" name="Google Shape;11756;p6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1" name="Google Shape;11761;p69"/>
          <p:cNvGrpSpPr/>
          <p:nvPr/>
        </p:nvGrpSpPr>
        <p:grpSpPr>
          <a:xfrm>
            <a:off x="7707152" y="3835870"/>
            <a:ext cx="282318" cy="337168"/>
            <a:chOff x="1635875" y="237775"/>
            <a:chExt cx="4370250" cy="5219325"/>
          </a:xfrm>
        </p:grpSpPr>
        <p:sp>
          <p:nvSpPr>
            <p:cNvPr id="11762" name="Google Shape;11762;p6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69"/>
          <p:cNvGrpSpPr/>
          <p:nvPr/>
        </p:nvGrpSpPr>
        <p:grpSpPr>
          <a:xfrm>
            <a:off x="3103963" y="3361140"/>
            <a:ext cx="297886" cy="337578"/>
            <a:chOff x="3103963" y="3361140"/>
            <a:chExt cx="297886" cy="337578"/>
          </a:xfrm>
        </p:grpSpPr>
        <p:sp>
          <p:nvSpPr>
            <p:cNvPr id="11765" name="Google Shape;11765;p6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69"/>
          <p:cNvGrpSpPr/>
          <p:nvPr/>
        </p:nvGrpSpPr>
        <p:grpSpPr>
          <a:xfrm>
            <a:off x="2667821" y="3361108"/>
            <a:ext cx="273046" cy="337801"/>
            <a:chOff x="2667821" y="3361108"/>
            <a:chExt cx="273046" cy="337801"/>
          </a:xfrm>
        </p:grpSpPr>
        <p:sp>
          <p:nvSpPr>
            <p:cNvPr id="11790" name="Google Shape;11790;p6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69"/>
          <p:cNvGrpSpPr/>
          <p:nvPr/>
        </p:nvGrpSpPr>
        <p:grpSpPr>
          <a:xfrm>
            <a:off x="2212469" y="3360313"/>
            <a:ext cx="282715" cy="338660"/>
            <a:chOff x="2212469" y="3360313"/>
            <a:chExt cx="282715" cy="338660"/>
          </a:xfrm>
        </p:grpSpPr>
        <p:sp>
          <p:nvSpPr>
            <p:cNvPr id="11810" name="Google Shape;11810;p6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69"/>
          <p:cNvGrpSpPr/>
          <p:nvPr/>
        </p:nvGrpSpPr>
        <p:grpSpPr>
          <a:xfrm>
            <a:off x="1768821" y="3361108"/>
            <a:ext cx="278739" cy="339073"/>
            <a:chOff x="1768821" y="3361108"/>
            <a:chExt cx="278739" cy="339073"/>
          </a:xfrm>
        </p:grpSpPr>
        <p:sp>
          <p:nvSpPr>
            <p:cNvPr id="11814" name="Google Shape;11814;p6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69"/>
          <p:cNvGrpSpPr/>
          <p:nvPr/>
        </p:nvGrpSpPr>
        <p:grpSpPr>
          <a:xfrm>
            <a:off x="5337883" y="3336873"/>
            <a:ext cx="307141" cy="376826"/>
            <a:chOff x="5337883" y="3336873"/>
            <a:chExt cx="307141" cy="376826"/>
          </a:xfrm>
        </p:grpSpPr>
        <p:sp>
          <p:nvSpPr>
            <p:cNvPr id="11826" name="Google Shape;11826;p6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8" name="Google Shape;11828;p69"/>
          <p:cNvGrpSpPr/>
          <p:nvPr/>
        </p:nvGrpSpPr>
        <p:grpSpPr>
          <a:xfrm>
            <a:off x="4883835" y="3337255"/>
            <a:ext cx="323425" cy="377557"/>
            <a:chOff x="4883835" y="3337255"/>
            <a:chExt cx="323425" cy="377557"/>
          </a:xfrm>
        </p:grpSpPr>
        <p:sp>
          <p:nvSpPr>
            <p:cNvPr id="11829" name="Google Shape;11829;p6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69"/>
          <p:cNvGrpSpPr/>
          <p:nvPr/>
        </p:nvGrpSpPr>
        <p:grpSpPr>
          <a:xfrm>
            <a:off x="6193310" y="3407289"/>
            <a:ext cx="352590" cy="237488"/>
            <a:chOff x="6193310" y="3407289"/>
            <a:chExt cx="352590" cy="237488"/>
          </a:xfrm>
        </p:grpSpPr>
        <p:sp>
          <p:nvSpPr>
            <p:cNvPr id="11833" name="Google Shape;11833;p6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69"/>
          <p:cNvGrpSpPr/>
          <p:nvPr/>
        </p:nvGrpSpPr>
        <p:grpSpPr>
          <a:xfrm>
            <a:off x="6637117" y="3397843"/>
            <a:ext cx="353735" cy="254504"/>
            <a:chOff x="6637117" y="3397843"/>
            <a:chExt cx="353735" cy="254504"/>
          </a:xfrm>
        </p:grpSpPr>
        <p:sp>
          <p:nvSpPr>
            <p:cNvPr id="11839" name="Google Shape;11839;p6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69"/>
          <p:cNvGrpSpPr/>
          <p:nvPr/>
        </p:nvGrpSpPr>
        <p:grpSpPr>
          <a:xfrm>
            <a:off x="7075994" y="3349531"/>
            <a:ext cx="360637" cy="352336"/>
            <a:chOff x="7075994" y="3349531"/>
            <a:chExt cx="360637" cy="352336"/>
          </a:xfrm>
        </p:grpSpPr>
        <p:sp>
          <p:nvSpPr>
            <p:cNvPr id="11846" name="Google Shape;11846;p6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69"/>
          <p:cNvGrpSpPr/>
          <p:nvPr/>
        </p:nvGrpSpPr>
        <p:grpSpPr>
          <a:xfrm>
            <a:off x="7651983" y="3349181"/>
            <a:ext cx="107183" cy="352399"/>
            <a:chOff x="7651983" y="3349181"/>
            <a:chExt cx="107183" cy="352399"/>
          </a:xfrm>
        </p:grpSpPr>
        <p:sp>
          <p:nvSpPr>
            <p:cNvPr id="11854" name="Google Shape;11854;p6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69"/>
          <p:cNvGrpSpPr/>
          <p:nvPr/>
        </p:nvGrpSpPr>
        <p:grpSpPr>
          <a:xfrm>
            <a:off x="7973468" y="3382322"/>
            <a:ext cx="352590" cy="287072"/>
            <a:chOff x="7973468" y="3382322"/>
            <a:chExt cx="352590" cy="287072"/>
          </a:xfrm>
        </p:grpSpPr>
        <p:sp>
          <p:nvSpPr>
            <p:cNvPr id="11857" name="Google Shape;11857;p6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72"/>
        <p:cNvGrpSpPr/>
        <p:nvPr/>
      </p:nvGrpSpPr>
      <p:grpSpPr>
        <a:xfrm>
          <a:off x="0" y="0"/>
          <a:ext cx="0" cy="0"/>
          <a:chOff x="0" y="0"/>
          <a:chExt cx="0" cy="0"/>
        </a:xfrm>
      </p:grpSpPr>
      <p:sp>
        <p:nvSpPr>
          <p:cNvPr id="11873" name="Google Shape;11873;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874" name="Google Shape;11874;p70"/>
          <p:cNvGrpSpPr/>
          <p:nvPr/>
        </p:nvGrpSpPr>
        <p:grpSpPr>
          <a:xfrm>
            <a:off x="849677" y="1500658"/>
            <a:ext cx="347872" cy="347488"/>
            <a:chOff x="849677" y="1500658"/>
            <a:chExt cx="347872" cy="347488"/>
          </a:xfrm>
        </p:grpSpPr>
        <p:sp>
          <p:nvSpPr>
            <p:cNvPr id="11875" name="Google Shape;11875;p7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0"/>
          <p:cNvGrpSpPr/>
          <p:nvPr/>
        </p:nvGrpSpPr>
        <p:grpSpPr>
          <a:xfrm>
            <a:off x="1415853" y="1500658"/>
            <a:ext cx="315872" cy="347488"/>
            <a:chOff x="1415853" y="1500658"/>
            <a:chExt cx="315872" cy="347488"/>
          </a:xfrm>
        </p:grpSpPr>
        <p:sp>
          <p:nvSpPr>
            <p:cNvPr id="11882" name="Google Shape;11882;p7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70"/>
          <p:cNvGrpSpPr/>
          <p:nvPr/>
        </p:nvGrpSpPr>
        <p:grpSpPr>
          <a:xfrm>
            <a:off x="4697389" y="1500658"/>
            <a:ext cx="347520" cy="347104"/>
            <a:chOff x="4697389" y="1500658"/>
            <a:chExt cx="347520" cy="347104"/>
          </a:xfrm>
        </p:grpSpPr>
        <p:sp>
          <p:nvSpPr>
            <p:cNvPr id="11887" name="Google Shape;11887;p7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70"/>
          <p:cNvGrpSpPr/>
          <p:nvPr/>
        </p:nvGrpSpPr>
        <p:grpSpPr>
          <a:xfrm>
            <a:off x="3603533" y="1964946"/>
            <a:ext cx="347520" cy="353760"/>
            <a:chOff x="3603533" y="1964946"/>
            <a:chExt cx="347520" cy="353760"/>
          </a:xfrm>
        </p:grpSpPr>
        <p:sp>
          <p:nvSpPr>
            <p:cNvPr id="11891" name="Google Shape;11891;p7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70"/>
          <p:cNvGrpSpPr/>
          <p:nvPr/>
        </p:nvGrpSpPr>
        <p:grpSpPr>
          <a:xfrm>
            <a:off x="1950765" y="1964338"/>
            <a:ext cx="357792" cy="352448"/>
            <a:chOff x="1950765" y="1964338"/>
            <a:chExt cx="357792" cy="352448"/>
          </a:xfrm>
        </p:grpSpPr>
        <p:sp>
          <p:nvSpPr>
            <p:cNvPr id="11895" name="Google Shape;11895;p7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70"/>
          <p:cNvGrpSpPr/>
          <p:nvPr/>
        </p:nvGrpSpPr>
        <p:grpSpPr>
          <a:xfrm>
            <a:off x="7435629" y="1964690"/>
            <a:ext cx="367712" cy="353248"/>
            <a:chOff x="7435629" y="1964690"/>
            <a:chExt cx="367712" cy="353248"/>
          </a:xfrm>
        </p:grpSpPr>
        <p:sp>
          <p:nvSpPr>
            <p:cNvPr id="11900" name="Google Shape;11900;p7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4" name="Google Shape;11904;p70"/>
          <p:cNvGrpSpPr/>
          <p:nvPr/>
        </p:nvGrpSpPr>
        <p:grpSpPr>
          <a:xfrm>
            <a:off x="2512749" y="1965042"/>
            <a:ext cx="333024" cy="352896"/>
            <a:chOff x="2512749" y="1965042"/>
            <a:chExt cx="333024" cy="352896"/>
          </a:xfrm>
        </p:grpSpPr>
        <p:sp>
          <p:nvSpPr>
            <p:cNvPr id="11905" name="Google Shape;11905;p7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70"/>
          <p:cNvGrpSpPr/>
          <p:nvPr/>
        </p:nvGrpSpPr>
        <p:grpSpPr>
          <a:xfrm>
            <a:off x="1398317" y="1981778"/>
            <a:ext cx="365792" cy="335392"/>
            <a:chOff x="1398317" y="1981778"/>
            <a:chExt cx="365792" cy="335392"/>
          </a:xfrm>
        </p:grpSpPr>
        <p:sp>
          <p:nvSpPr>
            <p:cNvPr id="11911" name="Google Shape;11911;p7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70"/>
          <p:cNvGrpSpPr/>
          <p:nvPr/>
        </p:nvGrpSpPr>
        <p:grpSpPr>
          <a:xfrm>
            <a:off x="3052237" y="2003570"/>
            <a:ext cx="353600" cy="314752"/>
            <a:chOff x="3052237" y="2003570"/>
            <a:chExt cx="353600" cy="314752"/>
          </a:xfrm>
        </p:grpSpPr>
        <p:sp>
          <p:nvSpPr>
            <p:cNvPr id="11918" name="Google Shape;11918;p7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70"/>
          <p:cNvGrpSpPr/>
          <p:nvPr/>
        </p:nvGrpSpPr>
        <p:grpSpPr>
          <a:xfrm>
            <a:off x="1404013" y="2958066"/>
            <a:ext cx="368096" cy="223968"/>
            <a:chOff x="1404013" y="2958066"/>
            <a:chExt cx="368096" cy="223968"/>
          </a:xfrm>
        </p:grpSpPr>
        <p:sp>
          <p:nvSpPr>
            <p:cNvPr id="11922" name="Google Shape;11922;p7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4" name="Google Shape;11924;p7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6" name="Google Shape;11926;p70"/>
          <p:cNvGrpSpPr/>
          <p:nvPr/>
        </p:nvGrpSpPr>
        <p:grpSpPr>
          <a:xfrm>
            <a:off x="1951149" y="2885202"/>
            <a:ext cx="370368" cy="367328"/>
            <a:chOff x="1951149" y="2885202"/>
            <a:chExt cx="370368" cy="367328"/>
          </a:xfrm>
        </p:grpSpPr>
        <p:sp>
          <p:nvSpPr>
            <p:cNvPr id="11927" name="Google Shape;11927;p7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70"/>
          <p:cNvGrpSpPr/>
          <p:nvPr/>
        </p:nvGrpSpPr>
        <p:grpSpPr>
          <a:xfrm>
            <a:off x="2501677" y="2906162"/>
            <a:ext cx="367328" cy="327296"/>
            <a:chOff x="2501677" y="2906162"/>
            <a:chExt cx="367328" cy="327296"/>
          </a:xfrm>
        </p:grpSpPr>
        <p:sp>
          <p:nvSpPr>
            <p:cNvPr id="11931" name="Google Shape;11931;p7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4" name="Google Shape;11934;p70"/>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5" name="Google Shape;11935;p70"/>
          <p:cNvGrpSpPr/>
          <p:nvPr/>
        </p:nvGrpSpPr>
        <p:grpSpPr>
          <a:xfrm>
            <a:off x="3050317" y="2893714"/>
            <a:ext cx="367712" cy="354240"/>
            <a:chOff x="3050317" y="2893714"/>
            <a:chExt cx="367712" cy="354240"/>
          </a:xfrm>
        </p:grpSpPr>
        <p:sp>
          <p:nvSpPr>
            <p:cNvPr id="11936" name="Google Shape;11936;p7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8" name="Google Shape;11938;p70"/>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0" name="Google Shape;11940;p70"/>
          <p:cNvGrpSpPr/>
          <p:nvPr/>
        </p:nvGrpSpPr>
        <p:grpSpPr>
          <a:xfrm>
            <a:off x="7531277" y="2886354"/>
            <a:ext cx="185184" cy="367296"/>
            <a:chOff x="7531277" y="2886354"/>
            <a:chExt cx="185184" cy="367296"/>
          </a:xfrm>
        </p:grpSpPr>
        <p:sp>
          <p:nvSpPr>
            <p:cNvPr id="11941" name="Google Shape;11941;p7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70"/>
          <p:cNvGrpSpPr/>
          <p:nvPr/>
        </p:nvGrpSpPr>
        <p:grpSpPr>
          <a:xfrm>
            <a:off x="6926637" y="2886738"/>
            <a:ext cx="297184" cy="367296"/>
            <a:chOff x="6926637" y="2886738"/>
            <a:chExt cx="297184" cy="367296"/>
          </a:xfrm>
        </p:grpSpPr>
        <p:sp>
          <p:nvSpPr>
            <p:cNvPr id="11945" name="Google Shape;11945;p7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8" name="Google Shape;11948;p7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0"/>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0" name="Google Shape;11950;p70"/>
          <p:cNvGrpSpPr/>
          <p:nvPr/>
        </p:nvGrpSpPr>
        <p:grpSpPr>
          <a:xfrm>
            <a:off x="6340653" y="2886354"/>
            <a:ext cx="370368" cy="368064"/>
            <a:chOff x="6340653" y="2886354"/>
            <a:chExt cx="370368" cy="368064"/>
          </a:xfrm>
        </p:grpSpPr>
        <p:sp>
          <p:nvSpPr>
            <p:cNvPr id="11951" name="Google Shape;11951;p7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70"/>
          <p:cNvGrpSpPr/>
          <p:nvPr/>
        </p:nvGrpSpPr>
        <p:grpSpPr>
          <a:xfrm>
            <a:off x="5246797" y="1981426"/>
            <a:ext cx="354752" cy="336512"/>
            <a:chOff x="5246797" y="1981426"/>
            <a:chExt cx="354752" cy="336512"/>
          </a:xfrm>
        </p:grpSpPr>
        <p:sp>
          <p:nvSpPr>
            <p:cNvPr id="11958" name="Google Shape;11958;p7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0" name="Google Shape;11960;p70"/>
          <p:cNvGrpSpPr/>
          <p:nvPr/>
        </p:nvGrpSpPr>
        <p:grpSpPr>
          <a:xfrm>
            <a:off x="4148749" y="2102066"/>
            <a:ext cx="355136" cy="216256"/>
            <a:chOff x="4148749" y="2102066"/>
            <a:chExt cx="355136" cy="216256"/>
          </a:xfrm>
        </p:grpSpPr>
        <p:sp>
          <p:nvSpPr>
            <p:cNvPr id="11961" name="Google Shape;11961;p7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70"/>
          <p:cNvGrpSpPr/>
          <p:nvPr/>
        </p:nvGrpSpPr>
        <p:grpSpPr>
          <a:xfrm>
            <a:off x="5794669" y="2001426"/>
            <a:ext cx="354752" cy="315360"/>
            <a:chOff x="5794669" y="2001426"/>
            <a:chExt cx="354752" cy="315360"/>
          </a:xfrm>
        </p:grpSpPr>
        <p:sp>
          <p:nvSpPr>
            <p:cNvPr id="11964" name="Google Shape;11964;p7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0"/>
          <p:cNvGrpSpPr/>
          <p:nvPr/>
        </p:nvGrpSpPr>
        <p:grpSpPr>
          <a:xfrm>
            <a:off x="6345229" y="2029842"/>
            <a:ext cx="352832" cy="289216"/>
            <a:chOff x="6345229" y="2029842"/>
            <a:chExt cx="352832" cy="289216"/>
          </a:xfrm>
        </p:grpSpPr>
        <p:sp>
          <p:nvSpPr>
            <p:cNvPr id="11967" name="Google Shape;11967;p7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70"/>
          <p:cNvGrpSpPr/>
          <p:nvPr/>
        </p:nvGrpSpPr>
        <p:grpSpPr>
          <a:xfrm>
            <a:off x="4697389" y="2036338"/>
            <a:ext cx="354752" cy="281984"/>
            <a:chOff x="4697389" y="2036338"/>
            <a:chExt cx="354752" cy="281984"/>
          </a:xfrm>
        </p:grpSpPr>
        <p:sp>
          <p:nvSpPr>
            <p:cNvPr id="11970" name="Google Shape;11970;p7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70"/>
          <p:cNvGrpSpPr/>
          <p:nvPr/>
        </p:nvGrpSpPr>
        <p:grpSpPr>
          <a:xfrm>
            <a:off x="1404013" y="2424754"/>
            <a:ext cx="353600" cy="354944"/>
            <a:chOff x="1404013" y="2424754"/>
            <a:chExt cx="353600" cy="354944"/>
          </a:xfrm>
        </p:grpSpPr>
        <p:sp>
          <p:nvSpPr>
            <p:cNvPr id="11973" name="Google Shape;11973;p7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70"/>
          <p:cNvGrpSpPr/>
          <p:nvPr/>
        </p:nvGrpSpPr>
        <p:grpSpPr>
          <a:xfrm>
            <a:off x="854253" y="2428274"/>
            <a:ext cx="355104" cy="351040"/>
            <a:chOff x="854253" y="2428274"/>
            <a:chExt cx="355104" cy="351040"/>
          </a:xfrm>
        </p:grpSpPr>
        <p:sp>
          <p:nvSpPr>
            <p:cNvPr id="11979" name="Google Shape;11979;p7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70"/>
          <p:cNvGrpSpPr/>
          <p:nvPr/>
        </p:nvGrpSpPr>
        <p:grpSpPr>
          <a:xfrm>
            <a:off x="6896909" y="2440946"/>
            <a:ext cx="354752" cy="275904"/>
            <a:chOff x="6896909" y="2440946"/>
            <a:chExt cx="354752" cy="275904"/>
          </a:xfrm>
        </p:grpSpPr>
        <p:sp>
          <p:nvSpPr>
            <p:cNvPr id="11982" name="Google Shape;11982;p7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4" name="Google Shape;11984;p70"/>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5" name="Google Shape;11985;p70"/>
          <p:cNvGrpSpPr/>
          <p:nvPr/>
        </p:nvGrpSpPr>
        <p:grpSpPr>
          <a:xfrm>
            <a:off x="5265069" y="2424754"/>
            <a:ext cx="321984" cy="354560"/>
            <a:chOff x="5265069" y="2424754"/>
            <a:chExt cx="321984" cy="354560"/>
          </a:xfrm>
        </p:grpSpPr>
        <p:sp>
          <p:nvSpPr>
            <p:cNvPr id="11986" name="Google Shape;11986;p7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70"/>
          <p:cNvGrpSpPr/>
          <p:nvPr/>
        </p:nvGrpSpPr>
        <p:grpSpPr>
          <a:xfrm>
            <a:off x="4150669" y="2466770"/>
            <a:ext cx="355104" cy="259584"/>
            <a:chOff x="4150669" y="2466770"/>
            <a:chExt cx="355104" cy="259584"/>
          </a:xfrm>
        </p:grpSpPr>
        <p:sp>
          <p:nvSpPr>
            <p:cNvPr id="11989" name="Google Shape;11989;p7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70"/>
          <p:cNvGrpSpPr/>
          <p:nvPr/>
        </p:nvGrpSpPr>
        <p:grpSpPr>
          <a:xfrm>
            <a:off x="4699693" y="2424946"/>
            <a:ext cx="354336" cy="353984"/>
            <a:chOff x="4699693" y="2424946"/>
            <a:chExt cx="354336" cy="353984"/>
          </a:xfrm>
        </p:grpSpPr>
        <p:sp>
          <p:nvSpPr>
            <p:cNvPr id="11994" name="Google Shape;11994;p7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6" name="Google Shape;11996;p70"/>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8" name="Google Shape;11998;p70"/>
          <p:cNvGrpSpPr/>
          <p:nvPr/>
        </p:nvGrpSpPr>
        <p:grpSpPr>
          <a:xfrm>
            <a:off x="1953037" y="2552242"/>
            <a:ext cx="355136" cy="227072"/>
            <a:chOff x="1953037" y="2552242"/>
            <a:chExt cx="355136" cy="227072"/>
          </a:xfrm>
        </p:grpSpPr>
        <p:sp>
          <p:nvSpPr>
            <p:cNvPr id="11999" name="Google Shape;11999;p7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1" name="Google Shape;12001;p70"/>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2" name="Google Shape;12002;p70"/>
          <p:cNvGrpSpPr/>
          <p:nvPr/>
        </p:nvGrpSpPr>
        <p:grpSpPr>
          <a:xfrm>
            <a:off x="2500941" y="2527218"/>
            <a:ext cx="355104" cy="250944"/>
            <a:chOff x="2500941" y="2527218"/>
            <a:chExt cx="355104" cy="250944"/>
          </a:xfrm>
        </p:grpSpPr>
        <p:sp>
          <p:nvSpPr>
            <p:cNvPr id="12003" name="Google Shape;12003;p7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8" name="Google Shape;12008;p70"/>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9" name="Google Shape;12009;p70"/>
          <p:cNvGrpSpPr/>
          <p:nvPr/>
        </p:nvGrpSpPr>
        <p:grpSpPr>
          <a:xfrm>
            <a:off x="7993805" y="2427122"/>
            <a:ext cx="356256" cy="351808"/>
            <a:chOff x="7993805" y="2427122"/>
            <a:chExt cx="356256" cy="351808"/>
          </a:xfrm>
        </p:grpSpPr>
        <p:sp>
          <p:nvSpPr>
            <p:cNvPr id="12010" name="Google Shape;12010;p7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70"/>
          <p:cNvGrpSpPr/>
          <p:nvPr/>
        </p:nvGrpSpPr>
        <p:grpSpPr>
          <a:xfrm>
            <a:off x="878637" y="1965010"/>
            <a:ext cx="308640" cy="353312"/>
            <a:chOff x="878637" y="1965010"/>
            <a:chExt cx="308640" cy="353312"/>
          </a:xfrm>
        </p:grpSpPr>
        <p:sp>
          <p:nvSpPr>
            <p:cNvPr id="12014" name="Google Shape;12014;p7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70"/>
          <p:cNvGrpSpPr/>
          <p:nvPr/>
        </p:nvGrpSpPr>
        <p:grpSpPr>
          <a:xfrm>
            <a:off x="6896141" y="1964722"/>
            <a:ext cx="348256" cy="352448"/>
            <a:chOff x="6896141" y="1964722"/>
            <a:chExt cx="348256" cy="352448"/>
          </a:xfrm>
        </p:grpSpPr>
        <p:sp>
          <p:nvSpPr>
            <p:cNvPr id="12018" name="Google Shape;12018;p7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70"/>
          <p:cNvGrpSpPr/>
          <p:nvPr/>
        </p:nvGrpSpPr>
        <p:grpSpPr>
          <a:xfrm>
            <a:off x="7989997" y="2015378"/>
            <a:ext cx="355136" cy="303328"/>
            <a:chOff x="7989997" y="2015378"/>
            <a:chExt cx="355136" cy="303328"/>
          </a:xfrm>
        </p:grpSpPr>
        <p:sp>
          <p:nvSpPr>
            <p:cNvPr id="12022" name="Google Shape;12022;p7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70"/>
          <p:cNvGrpSpPr/>
          <p:nvPr/>
        </p:nvGrpSpPr>
        <p:grpSpPr>
          <a:xfrm>
            <a:off x="3598221" y="1509362"/>
            <a:ext cx="348640" cy="330784"/>
            <a:chOff x="3598221" y="1509362"/>
            <a:chExt cx="348640" cy="330784"/>
          </a:xfrm>
        </p:grpSpPr>
        <p:sp>
          <p:nvSpPr>
            <p:cNvPr id="12026" name="Google Shape;12026;p7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70"/>
          <p:cNvGrpSpPr/>
          <p:nvPr/>
        </p:nvGrpSpPr>
        <p:grpSpPr>
          <a:xfrm>
            <a:off x="5246797" y="1500658"/>
            <a:ext cx="347872" cy="347488"/>
            <a:chOff x="5246797" y="1500658"/>
            <a:chExt cx="347872" cy="347488"/>
          </a:xfrm>
        </p:grpSpPr>
        <p:sp>
          <p:nvSpPr>
            <p:cNvPr id="12031" name="Google Shape;12031;p7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70"/>
          <p:cNvGrpSpPr/>
          <p:nvPr/>
        </p:nvGrpSpPr>
        <p:grpSpPr>
          <a:xfrm>
            <a:off x="5796589" y="1500658"/>
            <a:ext cx="349024" cy="346752"/>
            <a:chOff x="5796589" y="1500658"/>
            <a:chExt cx="349024" cy="346752"/>
          </a:xfrm>
        </p:grpSpPr>
        <p:sp>
          <p:nvSpPr>
            <p:cNvPr id="12036" name="Google Shape;12036;p7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7" name="Google Shape;12037;p70"/>
            <p:cNvGrpSpPr/>
            <p:nvPr/>
          </p:nvGrpSpPr>
          <p:grpSpPr>
            <a:xfrm>
              <a:off x="5796589" y="1500658"/>
              <a:ext cx="349024" cy="346752"/>
              <a:chOff x="5796589" y="1500658"/>
              <a:chExt cx="349024" cy="346752"/>
            </a:xfrm>
          </p:grpSpPr>
          <p:sp>
            <p:nvSpPr>
              <p:cNvPr id="12038" name="Google Shape;12038;p7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42" name="Google Shape;12042;p70"/>
          <p:cNvGrpSpPr/>
          <p:nvPr/>
        </p:nvGrpSpPr>
        <p:grpSpPr>
          <a:xfrm>
            <a:off x="6895373" y="1502578"/>
            <a:ext cx="348640" cy="343296"/>
            <a:chOff x="6895373" y="1502578"/>
            <a:chExt cx="348640" cy="343296"/>
          </a:xfrm>
        </p:grpSpPr>
        <p:sp>
          <p:nvSpPr>
            <p:cNvPr id="12043" name="Google Shape;12043;p7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6" name="Google Shape;12046;p70"/>
          <p:cNvGrpSpPr/>
          <p:nvPr/>
        </p:nvGrpSpPr>
        <p:grpSpPr>
          <a:xfrm>
            <a:off x="4147597" y="1505458"/>
            <a:ext cx="347904" cy="336992"/>
            <a:chOff x="4147597" y="1505458"/>
            <a:chExt cx="347904" cy="336992"/>
          </a:xfrm>
        </p:grpSpPr>
        <p:sp>
          <p:nvSpPr>
            <p:cNvPr id="12047" name="Google Shape;12047;p7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70"/>
          <p:cNvGrpSpPr/>
          <p:nvPr/>
        </p:nvGrpSpPr>
        <p:grpSpPr>
          <a:xfrm>
            <a:off x="2499405" y="1499890"/>
            <a:ext cx="347488" cy="348256"/>
            <a:chOff x="2499405" y="1499890"/>
            <a:chExt cx="347488" cy="348256"/>
          </a:xfrm>
        </p:grpSpPr>
        <p:sp>
          <p:nvSpPr>
            <p:cNvPr id="12055" name="Google Shape;12055;p7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70"/>
          <p:cNvGrpSpPr/>
          <p:nvPr/>
        </p:nvGrpSpPr>
        <p:grpSpPr>
          <a:xfrm>
            <a:off x="1956845" y="1500498"/>
            <a:ext cx="331520" cy="348032"/>
            <a:chOff x="1956845" y="1500498"/>
            <a:chExt cx="331520" cy="348032"/>
          </a:xfrm>
        </p:grpSpPr>
        <p:sp>
          <p:nvSpPr>
            <p:cNvPr id="12061" name="Google Shape;12061;p7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70"/>
          <p:cNvGrpSpPr/>
          <p:nvPr/>
        </p:nvGrpSpPr>
        <p:grpSpPr>
          <a:xfrm>
            <a:off x="6345613" y="1549874"/>
            <a:ext cx="348640" cy="250656"/>
            <a:chOff x="6345613" y="1549874"/>
            <a:chExt cx="348640" cy="250656"/>
          </a:xfrm>
        </p:grpSpPr>
        <p:sp>
          <p:nvSpPr>
            <p:cNvPr id="12074" name="Google Shape;12074;p7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0" name="Google Shape;12080;p70"/>
          <p:cNvGrpSpPr/>
          <p:nvPr/>
        </p:nvGrpSpPr>
        <p:grpSpPr>
          <a:xfrm>
            <a:off x="7444781" y="1507026"/>
            <a:ext cx="348640" cy="334272"/>
            <a:chOff x="7444781" y="1507026"/>
            <a:chExt cx="348640" cy="334272"/>
          </a:xfrm>
        </p:grpSpPr>
        <p:sp>
          <p:nvSpPr>
            <p:cNvPr id="12081" name="Google Shape;12081;p7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70"/>
          <p:cNvGrpSpPr/>
          <p:nvPr/>
        </p:nvGrpSpPr>
        <p:grpSpPr>
          <a:xfrm>
            <a:off x="7995341" y="1506738"/>
            <a:ext cx="347872" cy="334944"/>
            <a:chOff x="7995341" y="1506738"/>
            <a:chExt cx="347872" cy="334944"/>
          </a:xfrm>
        </p:grpSpPr>
        <p:sp>
          <p:nvSpPr>
            <p:cNvPr id="12087" name="Google Shape;12087;p7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70"/>
          <p:cNvGrpSpPr/>
          <p:nvPr/>
        </p:nvGrpSpPr>
        <p:grpSpPr>
          <a:xfrm>
            <a:off x="3048045" y="1522930"/>
            <a:ext cx="347872" cy="303904"/>
            <a:chOff x="3048045" y="1522930"/>
            <a:chExt cx="347872" cy="303904"/>
          </a:xfrm>
        </p:grpSpPr>
        <p:sp>
          <p:nvSpPr>
            <p:cNvPr id="12094" name="Google Shape;12094;p7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5" name="Google Shape;12095;p70"/>
            <p:cNvGrpSpPr/>
            <p:nvPr/>
          </p:nvGrpSpPr>
          <p:grpSpPr>
            <a:xfrm>
              <a:off x="3048045" y="1522930"/>
              <a:ext cx="347872" cy="303904"/>
              <a:chOff x="3048045" y="1522930"/>
              <a:chExt cx="347872" cy="303904"/>
            </a:xfrm>
          </p:grpSpPr>
          <p:sp>
            <p:nvSpPr>
              <p:cNvPr id="12096" name="Google Shape;12096;p7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98" name="Google Shape;12098;p70"/>
          <p:cNvGrpSpPr/>
          <p:nvPr/>
        </p:nvGrpSpPr>
        <p:grpSpPr>
          <a:xfrm>
            <a:off x="1133133" y="3351922"/>
            <a:ext cx="313984" cy="358560"/>
            <a:chOff x="1133133" y="3351922"/>
            <a:chExt cx="313984" cy="358560"/>
          </a:xfrm>
        </p:grpSpPr>
        <p:sp>
          <p:nvSpPr>
            <p:cNvPr id="12099" name="Google Shape;12099;p7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5" name="Google Shape;12115;p7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6" name="Google Shape;12116;p70"/>
          <p:cNvGrpSpPr/>
          <p:nvPr/>
        </p:nvGrpSpPr>
        <p:grpSpPr>
          <a:xfrm>
            <a:off x="2795053" y="3352594"/>
            <a:ext cx="288448" cy="357120"/>
            <a:chOff x="2795053" y="3352594"/>
            <a:chExt cx="288448" cy="357120"/>
          </a:xfrm>
        </p:grpSpPr>
        <p:sp>
          <p:nvSpPr>
            <p:cNvPr id="12117" name="Google Shape;12117;p7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70"/>
          <p:cNvGrpSpPr/>
          <p:nvPr/>
        </p:nvGrpSpPr>
        <p:grpSpPr>
          <a:xfrm>
            <a:off x="2236525" y="3353202"/>
            <a:ext cx="304832" cy="356512"/>
            <a:chOff x="2236525" y="3353202"/>
            <a:chExt cx="304832" cy="356512"/>
          </a:xfrm>
        </p:grpSpPr>
        <p:sp>
          <p:nvSpPr>
            <p:cNvPr id="12127" name="Google Shape;12127;p7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70"/>
          <p:cNvGrpSpPr/>
          <p:nvPr/>
        </p:nvGrpSpPr>
        <p:grpSpPr>
          <a:xfrm>
            <a:off x="3910637" y="3352690"/>
            <a:ext cx="256800" cy="357024"/>
            <a:chOff x="3910637" y="3352690"/>
            <a:chExt cx="256800" cy="357024"/>
          </a:xfrm>
        </p:grpSpPr>
        <p:sp>
          <p:nvSpPr>
            <p:cNvPr id="12131" name="Google Shape;12131;p7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70"/>
          <p:cNvGrpSpPr/>
          <p:nvPr/>
        </p:nvGrpSpPr>
        <p:grpSpPr>
          <a:xfrm>
            <a:off x="6056429" y="3351922"/>
            <a:ext cx="360064" cy="360096"/>
            <a:chOff x="6056429" y="3351922"/>
            <a:chExt cx="360064" cy="360096"/>
          </a:xfrm>
        </p:grpSpPr>
        <p:sp>
          <p:nvSpPr>
            <p:cNvPr id="12135" name="Google Shape;12135;p7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70"/>
          <p:cNvGrpSpPr/>
          <p:nvPr/>
        </p:nvGrpSpPr>
        <p:grpSpPr>
          <a:xfrm>
            <a:off x="6608877" y="3353074"/>
            <a:ext cx="357408" cy="357408"/>
            <a:chOff x="6608877" y="3353074"/>
            <a:chExt cx="357408" cy="357408"/>
          </a:xfrm>
        </p:grpSpPr>
        <p:sp>
          <p:nvSpPr>
            <p:cNvPr id="12139" name="Google Shape;12139;p7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6" name="Google Shape;12146;p7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7" name="Google Shape;12147;p70"/>
          <p:cNvGrpSpPr/>
          <p:nvPr/>
        </p:nvGrpSpPr>
        <p:grpSpPr>
          <a:xfrm>
            <a:off x="3316269" y="3352402"/>
            <a:ext cx="344832" cy="356544"/>
            <a:chOff x="3316269" y="3352402"/>
            <a:chExt cx="344832" cy="356544"/>
          </a:xfrm>
        </p:grpSpPr>
        <p:sp>
          <p:nvSpPr>
            <p:cNvPr id="12148" name="Google Shape;12148;p7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1" name="Google Shape;12151;p7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2" name="Google Shape;12152;p70"/>
          <p:cNvGrpSpPr/>
          <p:nvPr/>
        </p:nvGrpSpPr>
        <p:grpSpPr>
          <a:xfrm>
            <a:off x="4959533" y="3370226"/>
            <a:ext cx="357408" cy="323488"/>
            <a:chOff x="4959533" y="3370226"/>
            <a:chExt cx="357408" cy="323488"/>
          </a:xfrm>
        </p:grpSpPr>
        <p:sp>
          <p:nvSpPr>
            <p:cNvPr id="12153" name="Google Shape;12153;p7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5" name="Google Shape;12155;p70"/>
          <p:cNvGrpSpPr/>
          <p:nvPr/>
        </p:nvGrpSpPr>
        <p:grpSpPr>
          <a:xfrm>
            <a:off x="7158637" y="3353074"/>
            <a:ext cx="357056" cy="357408"/>
            <a:chOff x="7158637" y="3353074"/>
            <a:chExt cx="357056" cy="357408"/>
          </a:xfrm>
        </p:grpSpPr>
        <p:sp>
          <p:nvSpPr>
            <p:cNvPr id="12156" name="Google Shape;12156;p7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70"/>
          <p:cNvGrpSpPr/>
          <p:nvPr/>
        </p:nvGrpSpPr>
        <p:grpSpPr>
          <a:xfrm>
            <a:off x="5508909" y="3371506"/>
            <a:ext cx="358560" cy="319552"/>
            <a:chOff x="5508909" y="3371506"/>
            <a:chExt cx="358560" cy="319552"/>
          </a:xfrm>
        </p:grpSpPr>
        <p:sp>
          <p:nvSpPr>
            <p:cNvPr id="12161" name="Google Shape;12161;p7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74"/>
        <p:cNvGrpSpPr/>
        <p:nvPr/>
      </p:nvGrpSpPr>
      <p:grpSpPr>
        <a:xfrm>
          <a:off x="0" y="0"/>
          <a:ext cx="0" cy="0"/>
          <a:chOff x="0" y="0"/>
          <a:chExt cx="0" cy="0"/>
        </a:xfrm>
      </p:grpSpPr>
      <p:sp>
        <p:nvSpPr>
          <p:cNvPr id="12175" name="Google Shape;12175;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176" name="Google Shape;12176;p71"/>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7" name="Google Shape;12177;p71"/>
          <p:cNvGrpSpPr/>
          <p:nvPr/>
        </p:nvGrpSpPr>
        <p:grpSpPr>
          <a:xfrm>
            <a:off x="3303268" y="3817349"/>
            <a:ext cx="346056" cy="345674"/>
            <a:chOff x="3303268" y="3817349"/>
            <a:chExt cx="346056" cy="345674"/>
          </a:xfrm>
        </p:grpSpPr>
        <p:sp>
          <p:nvSpPr>
            <p:cNvPr id="12178" name="Google Shape;12178;p7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2" name="Google Shape;12182;p71"/>
          <p:cNvGrpSpPr/>
          <p:nvPr/>
        </p:nvGrpSpPr>
        <p:grpSpPr>
          <a:xfrm>
            <a:off x="3752358" y="3817349"/>
            <a:ext cx="346056" cy="345674"/>
            <a:chOff x="3752358" y="3817349"/>
            <a:chExt cx="346056" cy="345674"/>
          </a:xfrm>
        </p:grpSpPr>
        <p:sp>
          <p:nvSpPr>
            <p:cNvPr id="12183" name="Google Shape;12183;p7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71"/>
          <p:cNvGrpSpPr/>
          <p:nvPr/>
        </p:nvGrpSpPr>
        <p:grpSpPr>
          <a:xfrm>
            <a:off x="5100008" y="3817349"/>
            <a:ext cx="346024" cy="345674"/>
            <a:chOff x="5100008" y="3817349"/>
            <a:chExt cx="346024" cy="345674"/>
          </a:xfrm>
        </p:grpSpPr>
        <p:sp>
          <p:nvSpPr>
            <p:cNvPr id="12188" name="Google Shape;12188;p7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71"/>
          <p:cNvGrpSpPr/>
          <p:nvPr/>
        </p:nvGrpSpPr>
        <p:grpSpPr>
          <a:xfrm>
            <a:off x="5998919" y="3817349"/>
            <a:ext cx="345674" cy="345674"/>
            <a:chOff x="5998919" y="3817349"/>
            <a:chExt cx="345674" cy="345674"/>
          </a:xfrm>
        </p:grpSpPr>
        <p:sp>
          <p:nvSpPr>
            <p:cNvPr id="12192" name="Google Shape;12192;p7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71"/>
          <p:cNvGrpSpPr/>
          <p:nvPr/>
        </p:nvGrpSpPr>
        <p:grpSpPr>
          <a:xfrm>
            <a:off x="4201447" y="3817349"/>
            <a:ext cx="346024" cy="345674"/>
            <a:chOff x="4201447" y="3817349"/>
            <a:chExt cx="346024" cy="345674"/>
          </a:xfrm>
        </p:grpSpPr>
        <p:sp>
          <p:nvSpPr>
            <p:cNvPr id="12196" name="Google Shape;12196;p7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71"/>
          <p:cNvGrpSpPr/>
          <p:nvPr/>
        </p:nvGrpSpPr>
        <p:grpSpPr>
          <a:xfrm>
            <a:off x="4650919" y="3817349"/>
            <a:ext cx="346024" cy="345674"/>
            <a:chOff x="4650919" y="3817349"/>
            <a:chExt cx="346024" cy="345674"/>
          </a:xfrm>
        </p:grpSpPr>
        <p:sp>
          <p:nvSpPr>
            <p:cNvPr id="12199" name="Google Shape;12199;p7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71"/>
          <p:cNvGrpSpPr/>
          <p:nvPr/>
        </p:nvGrpSpPr>
        <p:grpSpPr>
          <a:xfrm>
            <a:off x="5549861" y="3817349"/>
            <a:ext cx="345642" cy="345674"/>
            <a:chOff x="5549861" y="3817349"/>
            <a:chExt cx="345642" cy="345674"/>
          </a:xfrm>
        </p:grpSpPr>
        <p:sp>
          <p:nvSpPr>
            <p:cNvPr id="12203" name="Google Shape;12203;p7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71"/>
          <p:cNvGrpSpPr/>
          <p:nvPr/>
        </p:nvGrpSpPr>
        <p:grpSpPr>
          <a:xfrm>
            <a:off x="1306445" y="3397829"/>
            <a:ext cx="367255" cy="269855"/>
            <a:chOff x="1306445" y="3397829"/>
            <a:chExt cx="367255" cy="269855"/>
          </a:xfrm>
        </p:grpSpPr>
        <p:sp>
          <p:nvSpPr>
            <p:cNvPr id="12207" name="Google Shape;12207;p7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71"/>
          <p:cNvGrpSpPr/>
          <p:nvPr/>
        </p:nvGrpSpPr>
        <p:grpSpPr>
          <a:xfrm>
            <a:off x="1781317" y="3391400"/>
            <a:ext cx="367255" cy="282364"/>
            <a:chOff x="1781317" y="3391400"/>
            <a:chExt cx="367255" cy="282364"/>
          </a:xfrm>
        </p:grpSpPr>
        <p:sp>
          <p:nvSpPr>
            <p:cNvPr id="12214" name="Google Shape;12214;p7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71"/>
          <p:cNvGrpSpPr/>
          <p:nvPr/>
        </p:nvGrpSpPr>
        <p:grpSpPr>
          <a:xfrm>
            <a:off x="3678830" y="3370933"/>
            <a:ext cx="369164" cy="323297"/>
            <a:chOff x="3678830" y="3370933"/>
            <a:chExt cx="369164" cy="323297"/>
          </a:xfrm>
        </p:grpSpPr>
        <p:sp>
          <p:nvSpPr>
            <p:cNvPr id="12221" name="Google Shape;12221;p7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71"/>
          <p:cNvGrpSpPr/>
          <p:nvPr/>
        </p:nvGrpSpPr>
        <p:grpSpPr>
          <a:xfrm>
            <a:off x="859265" y="3348175"/>
            <a:ext cx="312316" cy="368400"/>
            <a:chOff x="859265" y="3348175"/>
            <a:chExt cx="312316" cy="368400"/>
          </a:xfrm>
        </p:grpSpPr>
        <p:sp>
          <p:nvSpPr>
            <p:cNvPr id="12233" name="Google Shape;12233;p7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8" name="Google Shape;12238;p71"/>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9" name="Google Shape;12239;p71"/>
          <p:cNvGrpSpPr/>
          <p:nvPr/>
        </p:nvGrpSpPr>
        <p:grpSpPr>
          <a:xfrm>
            <a:off x="2766374" y="3361013"/>
            <a:ext cx="330110" cy="308908"/>
            <a:chOff x="2766264" y="3394042"/>
            <a:chExt cx="294873" cy="275934"/>
          </a:xfrm>
        </p:grpSpPr>
        <p:sp>
          <p:nvSpPr>
            <p:cNvPr id="12240" name="Google Shape;12240;p7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71"/>
          <p:cNvGrpSpPr/>
          <p:nvPr/>
        </p:nvGrpSpPr>
        <p:grpSpPr>
          <a:xfrm>
            <a:off x="3214972" y="3359188"/>
            <a:ext cx="346406" cy="347552"/>
            <a:chOff x="3214972" y="3359188"/>
            <a:chExt cx="346406" cy="347552"/>
          </a:xfrm>
        </p:grpSpPr>
        <p:sp>
          <p:nvSpPr>
            <p:cNvPr id="12245" name="Google Shape;12245;p7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9" name="Google Shape;12259;p71"/>
          <p:cNvGrpSpPr/>
          <p:nvPr/>
        </p:nvGrpSpPr>
        <p:grpSpPr>
          <a:xfrm>
            <a:off x="4629306" y="3409193"/>
            <a:ext cx="367255" cy="244486"/>
            <a:chOff x="4629306" y="3409193"/>
            <a:chExt cx="367255" cy="244486"/>
          </a:xfrm>
        </p:grpSpPr>
        <p:sp>
          <p:nvSpPr>
            <p:cNvPr id="12260" name="Google Shape;12260;p7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71"/>
          <p:cNvGrpSpPr/>
          <p:nvPr/>
        </p:nvGrpSpPr>
        <p:grpSpPr>
          <a:xfrm>
            <a:off x="4193490" y="3350084"/>
            <a:ext cx="289939" cy="334661"/>
            <a:chOff x="4193490" y="3350084"/>
            <a:chExt cx="289939" cy="334661"/>
          </a:xfrm>
        </p:grpSpPr>
        <p:sp>
          <p:nvSpPr>
            <p:cNvPr id="12271" name="Google Shape;12271;p7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71"/>
          <p:cNvGrpSpPr/>
          <p:nvPr/>
        </p:nvGrpSpPr>
        <p:grpSpPr>
          <a:xfrm>
            <a:off x="6533281" y="3351230"/>
            <a:ext cx="357037" cy="357005"/>
            <a:chOff x="6533281" y="3351230"/>
            <a:chExt cx="357037" cy="357005"/>
          </a:xfrm>
        </p:grpSpPr>
        <p:sp>
          <p:nvSpPr>
            <p:cNvPr id="12282" name="Google Shape;12282;p7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71"/>
          <p:cNvGrpSpPr/>
          <p:nvPr/>
        </p:nvGrpSpPr>
        <p:grpSpPr>
          <a:xfrm>
            <a:off x="6058441" y="3351230"/>
            <a:ext cx="357387" cy="357005"/>
            <a:chOff x="6058441" y="3351230"/>
            <a:chExt cx="357387" cy="357005"/>
          </a:xfrm>
        </p:grpSpPr>
        <p:sp>
          <p:nvSpPr>
            <p:cNvPr id="12286" name="Google Shape;12286;p7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71"/>
          <p:cNvGrpSpPr/>
          <p:nvPr/>
        </p:nvGrpSpPr>
        <p:grpSpPr>
          <a:xfrm>
            <a:off x="7957483" y="3350848"/>
            <a:ext cx="357387" cy="357387"/>
            <a:chOff x="7957483" y="3350848"/>
            <a:chExt cx="357387" cy="357387"/>
          </a:xfrm>
        </p:grpSpPr>
        <p:sp>
          <p:nvSpPr>
            <p:cNvPr id="12289" name="Google Shape;12289;p7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71"/>
          <p:cNvGrpSpPr/>
          <p:nvPr/>
        </p:nvGrpSpPr>
        <p:grpSpPr>
          <a:xfrm>
            <a:off x="7007771" y="3351230"/>
            <a:ext cx="357387" cy="357005"/>
            <a:chOff x="7007771" y="3351230"/>
            <a:chExt cx="357387" cy="357005"/>
          </a:xfrm>
        </p:grpSpPr>
        <p:sp>
          <p:nvSpPr>
            <p:cNvPr id="12293" name="Google Shape;12293;p7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8" name="Google Shape;12298;p71"/>
          <p:cNvGrpSpPr/>
          <p:nvPr/>
        </p:nvGrpSpPr>
        <p:grpSpPr>
          <a:xfrm>
            <a:off x="5108729" y="3351230"/>
            <a:ext cx="357005" cy="357005"/>
            <a:chOff x="5108729" y="3351230"/>
            <a:chExt cx="357005" cy="357005"/>
          </a:xfrm>
        </p:grpSpPr>
        <p:sp>
          <p:nvSpPr>
            <p:cNvPr id="12299" name="Google Shape;12299;p7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1" name="Google Shape;12301;p71"/>
          <p:cNvGrpSpPr/>
          <p:nvPr/>
        </p:nvGrpSpPr>
        <p:grpSpPr>
          <a:xfrm>
            <a:off x="5583569" y="3351230"/>
            <a:ext cx="357419" cy="357005"/>
            <a:chOff x="5583569" y="3351230"/>
            <a:chExt cx="357419" cy="357005"/>
          </a:xfrm>
        </p:grpSpPr>
        <p:sp>
          <p:nvSpPr>
            <p:cNvPr id="12302" name="Google Shape;12302;p7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71"/>
          <p:cNvGrpSpPr/>
          <p:nvPr/>
        </p:nvGrpSpPr>
        <p:grpSpPr>
          <a:xfrm>
            <a:off x="7482229" y="3351230"/>
            <a:ext cx="357419" cy="357005"/>
            <a:chOff x="7482229" y="3351230"/>
            <a:chExt cx="357419" cy="357005"/>
          </a:xfrm>
        </p:grpSpPr>
        <p:sp>
          <p:nvSpPr>
            <p:cNvPr id="12305" name="Google Shape;12305;p7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0" name="Google Shape;12310;p71"/>
          <p:cNvGrpSpPr/>
          <p:nvPr/>
        </p:nvGrpSpPr>
        <p:grpSpPr>
          <a:xfrm>
            <a:off x="3764485" y="2890682"/>
            <a:ext cx="222874" cy="345737"/>
            <a:chOff x="3764485" y="2890682"/>
            <a:chExt cx="222874" cy="345737"/>
          </a:xfrm>
        </p:grpSpPr>
        <p:sp>
          <p:nvSpPr>
            <p:cNvPr id="12311" name="Google Shape;12311;p7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71"/>
          <p:cNvGrpSpPr/>
          <p:nvPr/>
        </p:nvGrpSpPr>
        <p:grpSpPr>
          <a:xfrm>
            <a:off x="2238616" y="2908131"/>
            <a:ext cx="422596" cy="310382"/>
            <a:chOff x="2278533" y="2937377"/>
            <a:chExt cx="346788" cy="254704"/>
          </a:xfrm>
        </p:grpSpPr>
        <p:sp>
          <p:nvSpPr>
            <p:cNvPr id="12315" name="Google Shape;12315;p7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7" name="Google Shape;12317;p71"/>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8" name="Google Shape;12318;p71"/>
          <p:cNvGrpSpPr/>
          <p:nvPr/>
        </p:nvGrpSpPr>
        <p:grpSpPr>
          <a:xfrm>
            <a:off x="1836637" y="2891510"/>
            <a:ext cx="286152" cy="346438"/>
            <a:chOff x="1836637" y="2891510"/>
            <a:chExt cx="286152" cy="346438"/>
          </a:xfrm>
        </p:grpSpPr>
        <p:sp>
          <p:nvSpPr>
            <p:cNvPr id="12319" name="Google Shape;12319;p7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2" name="Google Shape;12322;p71"/>
          <p:cNvGrpSpPr/>
          <p:nvPr/>
        </p:nvGrpSpPr>
        <p:grpSpPr>
          <a:xfrm>
            <a:off x="5585861" y="2905929"/>
            <a:ext cx="379764" cy="337684"/>
            <a:chOff x="5585861" y="2905929"/>
            <a:chExt cx="379764" cy="337684"/>
          </a:xfrm>
        </p:grpSpPr>
        <p:sp>
          <p:nvSpPr>
            <p:cNvPr id="12323" name="Google Shape;12323;p7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71"/>
          <p:cNvGrpSpPr/>
          <p:nvPr/>
        </p:nvGrpSpPr>
        <p:grpSpPr>
          <a:xfrm>
            <a:off x="1327676" y="2910480"/>
            <a:ext cx="347934" cy="310024"/>
            <a:chOff x="1327676" y="2910480"/>
            <a:chExt cx="347934" cy="310024"/>
          </a:xfrm>
        </p:grpSpPr>
        <p:sp>
          <p:nvSpPr>
            <p:cNvPr id="12328" name="Google Shape;12328;p7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3" name="Google Shape;12333;p71"/>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4" name="Google Shape;12334;p71"/>
          <p:cNvGrpSpPr/>
          <p:nvPr/>
        </p:nvGrpSpPr>
        <p:grpSpPr>
          <a:xfrm>
            <a:off x="2753401" y="2869564"/>
            <a:ext cx="382828" cy="358601"/>
            <a:chOff x="2753373" y="2902523"/>
            <a:chExt cx="347552" cy="325557"/>
          </a:xfrm>
        </p:grpSpPr>
        <p:sp>
          <p:nvSpPr>
            <p:cNvPr id="12335" name="Google Shape;12335;p7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1" name="Google Shape;12341;p71"/>
          <p:cNvGrpSpPr/>
          <p:nvPr/>
        </p:nvGrpSpPr>
        <p:grpSpPr>
          <a:xfrm>
            <a:off x="849016" y="2903255"/>
            <a:ext cx="356655" cy="335425"/>
            <a:chOff x="849016" y="2903255"/>
            <a:chExt cx="356655" cy="335425"/>
          </a:xfrm>
        </p:grpSpPr>
        <p:sp>
          <p:nvSpPr>
            <p:cNvPr id="12342" name="Google Shape;12342;p7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3" name="Google Shape;12353;p71"/>
          <p:cNvGrpSpPr/>
          <p:nvPr/>
        </p:nvGrpSpPr>
        <p:grpSpPr>
          <a:xfrm>
            <a:off x="4210933" y="2926777"/>
            <a:ext cx="280072" cy="275520"/>
            <a:chOff x="4210933" y="2926777"/>
            <a:chExt cx="280072" cy="275520"/>
          </a:xfrm>
        </p:grpSpPr>
        <p:sp>
          <p:nvSpPr>
            <p:cNvPr id="12354" name="Google Shape;12354;p7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71"/>
          <p:cNvGrpSpPr/>
          <p:nvPr/>
        </p:nvGrpSpPr>
        <p:grpSpPr>
          <a:xfrm>
            <a:off x="4667216" y="2915382"/>
            <a:ext cx="320273" cy="318395"/>
            <a:chOff x="4667216" y="2915382"/>
            <a:chExt cx="320273" cy="318395"/>
          </a:xfrm>
        </p:grpSpPr>
        <p:sp>
          <p:nvSpPr>
            <p:cNvPr id="12368" name="Google Shape;12368;p7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71"/>
          <p:cNvGrpSpPr/>
          <p:nvPr/>
        </p:nvGrpSpPr>
        <p:grpSpPr>
          <a:xfrm>
            <a:off x="5170480" y="2934639"/>
            <a:ext cx="261929" cy="280550"/>
            <a:chOff x="5170480" y="2934639"/>
            <a:chExt cx="261929" cy="280550"/>
          </a:xfrm>
        </p:grpSpPr>
        <p:sp>
          <p:nvSpPr>
            <p:cNvPr id="12373" name="Google Shape;12373;p7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0" name="Google Shape;12380;p71"/>
          <p:cNvGrpSpPr/>
          <p:nvPr/>
        </p:nvGrpSpPr>
        <p:grpSpPr>
          <a:xfrm>
            <a:off x="6069423" y="2891892"/>
            <a:ext cx="362321" cy="364231"/>
            <a:chOff x="6069423" y="2891892"/>
            <a:chExt cx="362321" cy="364231"/>
          </a:xfrm>
        </p:grpSpPr>
        <p:sp>
          <p:nvSpPr>
            <p:cNvPr id="12381" name="Google Shape;12381;p7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7" name="Google Shape;12387;p71"/>
          <p:cNvGrpSpPr/>
          <p:nvPr/>
        </p:nvGrpSpPr>
        <p:grpSpPr>
          <a:xfrm>
            <a:off x="6571955" y="2919170"/>
            <a:ext cx="308878" cy="311170"/>
            <a:chOff x="6571955" y="2919170"/>
            <a:chExt cx="308878" cy="311170"/>
          </a:xfrm>
        </p:grpSpPr>
        <p:sp>
          <p:nvSpPr>
            <p:cNvPr id="12388" name="Google Shape;12388;p7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8" name="Google Shape;12398;p71"/>
          <p:cNvGrpSpPr/>
          <p:nvPr/>
        </p:nvGrpSpPr>
        <p:grpSpPr>
          <a:xfrm>
            <a:off x="7500054" y="2934735"/>
            <a:ext cx="350576" cy="280454"/>
            <a:chOff x="7500054" y="2934735"/>
            <a:chExt cx="350576" cy="280454"/>
          </a:xfrm>
        </p:grpSpPr>
        <p:sp>
          <p:nvSpPr>
            <p:cNvPr id="12399" name="Google Shape;12399;p7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71"/>
          <p:cNvGrpSpPr/>
          <p:nvPr/>
        </p:nvGrpSpPr>
        <p:grpSpPr>
          <a:xfrm>
            <a:off x="7024430" y="2874662"/>
            <a:ext cx="332012" cy="355454"/>
            <a:chOff x="7055134" y="2919170"/>
            <a:chExt cx="290321" cy="310820"/>
          </a:xfrm>
        </p:grpSpPr>
        <p:sp>
          <p:nvSpPr>
            <p:cNvPr id="12408" name="Google Shape;12408;p7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71"/>
          <p:cNvGrpSpPr/>
          <p:nvPr/>
        </p:nvGrpSpPr>
        <p:grpSpPr>
          <a:xfrm>
            <a:off x="7985143" y="2900613"/>
            <a:ext cx="330109" cy="347552"/>
            <a:chOff x="7985143" y="2900613"/>
            <a:chExt cx="330109" cy="347552"/>
          </a:xfrm>
        </p:grpSpPr>
        <p:sp>
          <p:nvSpPr>
            <p:cNvPr id="12423" name="Google Shape;12423;p7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71"/>
          <p:cNvGrpSpPr/>
          <p:nvPr/>
        </p:nvGrpSpPr>
        <p:grpSpPr>
          <a:xfrm>
            <a:off x="7990840" y="2435226"/>
            <a:ext cx="354363" cy="353631"/>
            <a:chOff x="7990840" y="2435226"/>
            <a:chExt cx="354363" cy="353631"/>
          </a:xfrm>
        </p:grpSpPr>
        <p:sp>
          <p:nvSpPr>
            <p:cNvPr id="12432" name="Google Shape;12432;p7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71"/>
          <p:cNvGrpSpPr/>
          <p:nvPr/>
        </p:nvGrpSpPr>
        <p:grpSpPr>
          <a:xfrm>
            <a:off x="1817317" y="2480330"/>
            <a:ext cx="350958" cy="263043"/>
            <a:chOff x="1817317" y="2480330"/>
            <a:chExt cx="350958" cy="263043"/>
          </a:xfrm>
        </p:grpSpPr>
        <p:sp>
          <p:nvSpPr>
            <p:cNvPr id="12436" name="Google Shape;12436;p7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71"/>
          <p:cNvGrpSpPr/>
          <p:nvPr/>
        </p:nvGrpSpPr>
        <p:grpSpPr>
          <a:xfrm>
            <a:off x="1341727" y="2483349"/>
            <a:ext cx="419913" cy="308109"/>
            <a:chOff x="1341727" y="2483349"/>
            <a:chExt cx="419913" cy="308109"/>
          </a:xfrm>
        </p:grpSpPr>
        <p:sp>
          <p:nvSpPr>
            <p:cNvPr id="12442" name="Google Shape;12442;p7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71"/>
          <p:cNvGrpSpPr/>
          <p:nvPr/>
        </p:nvGrpSpPr>
        <p:grpSpPr>
          <a:xfrm>
            <a:off x="854332" y="2447736"/>
            <a:ext cx="376358" cy="330109"/>
            <a:chOff x="854332" y="2447736"/>
            <a:chExt cx="376358" cy="330109"/>
          </a:xfrm>
        </p:grpSpPr>
        <p:sp>
          <p:nvSpPr>
            <p:cNvPr id="12446" name="Google Shape;12446;p7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71"/>
          <p:cNvGrpSpPr/>
          <p:nvPr/>
        </p:nvGrpSpPr>
        <p:grpSpPr>
          <a:xfrm>
            <a:off x="4206763" y="2450951"/>
            <a:ext cx="322151" cy="322374"/>
            <a:chOff x="4206763" y="2450951"/>
            <a:chExt cx="322151" cy="322374"/>
          </a:xfrm>
        </p:grpSpPr>
        <p:sp>
          <p:nvSpPr>
            <p:cNvPr id="12455" name="Google Shape;12455;p7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7" name="Google Shape;12457;p71"/>
          <p:cNvGrpSpPr/>
          <p:nvPr/>
        </p:nvGrpSpPr>
        <p:grpSpPr>
          <a:xfrm>
            <a:off x="7528096" y="2450059"/>
            <a:ext cx="327976" cy="324316"/>
            <a:chOff x="7528096" y="2450059"/>
            <a:chExt cx="327976" cy="324316"/>
          </a:xfrm>
        </p:grpSpPr>
        <p:sp>
          <p:nvSpPr>
            <p:cNvPr id="12458" name="Google Shape;12458;p7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3" name="Google Shape;12463;p71"/>
          <p:cNvGrpSpPr/>
          <p:nvPr/>
        </p:nvGrpSpPr>
        <p:grpSpPr>
          <a:xfrm>
            <a:off x="7077129" y="2512542"/>
            <a:ext cx="282364" cy="198619"/>
            <a:chOff x="7077129" y="2512542"/>
            <a:chExt cx="282364" cy="198619"/>
          </a:xfrm>
        </p:grpSpPr>
        <p:sp>
          <p:nvSpPr>
            <p:cNvPr id="12464" name="Google Shape;12464;p7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71"/>
          <p:cNvGrpSpPr/>
          <p:nvPr/>
        </p:nvGrpSpPr>
        <p:grpSpPr>
          <a:xfrm>
            <a:off x="3725461" y="2444712"/>
            <a:ext cx="334279" cy="334661"/>
            <a:chOff x="3725461" y="2444712"/>
            <a:chExt cx="334279" cy="334661"/>
          </a:xfrm>
        </p:grpSpPr>
        <p:sp>
          <p:nvSpPr>
            <p:cNvPr id="12471" name="Google Shape;12471;p7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8" name="Google Shape;12478;p71"/>
          <p:cNvGrpSpPr/>
          <p:nvPr/>
        </p:nvGrpSpPr>
        <p:grpSpPr>
          <a:xfrm>
            <a:off x="6577238" y="2457221"/>
            <a:ext cx="332019" cy="310788"/>
            <a:chOff x="6577238" y="2457221"/>
            <a:chExt cx="332019" cy="310788"/>
          </a:xfrm>
        </p:grpSpPr>
        <p:sp>
          <p:nvSpPr>
            <p:cNvPr id="12479" name="Google Shape;12479;p7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5" name="Google Shape;12485;p71"/>
          <p:cNvGrpSpPr/>
          <p:nvPr/>
        </p:nvGrpSpPr>
        <p:grpSpPr>
          <a:xfrm>
            <a:off x="2818561" y="2439778"/>
            <a:ext cx="247892" cy="346024"/>
            <a:chOff x="2818561" y="2439778"/>
            <a:chExt cx="247892" cy="346024"/>
          </a:xfrm>
        </p:grpSpPr>
        <p:sp>
          <p:nvSpPr>
            <p:cNvPr id="12486" name="Google Shape;12486;p7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71"/>
          <p:cNvGrpSpPr/>
          <p:nvPr/>
        </p:nvGrpSpPr>
        <p:grpSpPr>
          <a:xfrm>
            <a:off x="3207778" y="2474632"/>
            <a:ext cx="419933" cy="275170"/>
            <a:chOff x="3207778" y="2474632"/>
            <a:chExt cx="419933" cy="275170"/>
          </a:xfrm>
        </p:grpSpPr>
        <p:sp>
          <p:nvSpPr>
            <p:cNvPr id="12499" name="Google Shape;12499;p7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71"/>
          <p:cNvGrpSpPr/>
          <p:nvPr/>
        </p:nvGrpSpPr>
        <p:grpSpPr>
          <a:xfrm>
            <a:off x="6099375" y="2456075"/>
            <a:ext cx="337684" cy="314194"/>
            <a:chOff x="6099375" y="2456075"/>
            <a:chExt cx="337684" cy="314194"/>
          </a:xfrm>
        </p:grpSpPr>
        <p:sp>
          <p:nvSpPr>
            <p:cNvPr id="12514" name="Google Shape;12514;p7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6" name="Google Shape;12516;p71"/>
          <p:cNvGrpSpPr/>
          <p:nvPr/>
        </p:nvGrpSpPr>
        <p:grpSpPr>
          <a:xfrm>
            <a:off x="2312623" y="2468584"/>
            <a:ext cx="312698" cy="286534"/>
            <a:chOff x="2312623" y="2468584"/>
            <a:chExt cx="312698" cy="286534"/>
          </a:xfrm>
        </p:grpSpPr>
        <p:sp>
          <p:nvSpPr>
            <p:cNvPr id="12517" name="Google Shape;12517;p7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71"/>
          <p:cNvGrpSpPr/>
          <p:nvPr/>
        </p:nvGrpSpPr>
        <p:grpSpPr>
          <a:xfrm>
            <a:off x="5618805" y="2440924"/>
            <a:ext cx="345292" cy="342618"/>
            <a:chOff x="5618805" y="2440924"/>
            <a:chExt cx="345292" cy="342618"/>
          </a:xfrm>
        </p:grpSpPr>
        <p:sp>
          <p:nvSpPr>
            <p:cNvPr id="12521" name="Google Shape;12521;p7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71"/>
          <p:cNvGrpSpPr/>
          <p:nvPr/>
        </p:nvGrpSpPr>
        <p:grpSpPr>
          <a:xfrm>
            <a:off x="4653179" y="2446590"/>
            <a:ext cx="377886" cy="331255"/>
            <a:chOff x="4653179" y="2446590"/>
            <a:chExt cx="377886" cy="331255"/>
          </a:xfrm>
        </p:grpSpPr>
        <p:sp>
          <p:nvSpPr>
            <p:cNvPr id="12527" name="Google Shape;12527;p7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71"/>
          <p:cNvGrpSpPr/>
          <p:nvPr/>
        </p:nvGrpSpPr>
        <p:grpSpPr>
          <a:xfrm>
            <a:off x="5184517" y="2459481"/>
            <a:ext cx="252062" cy="305122"/>
            <a:chOff x="5184517" y="2459481"/>
            <a:chExt cx="252062" cy="305122"/>
          </a:xfrm>
        </p:grpSpPr>
        <p:sp>
          <p:nvSpPr>
            <p:cNvPr id="12532" name="Google Shape;12532;p7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8" name="Google Shape;12538;p71"/>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9" name="Google Shape;12539;p71"/>
          <p:cNvGrpSpPr/>
          <p:nvPr/>
        </p:nvGrpSpPr>
        <p:grpSpPr>
          <a:xfrm>
            <a:off x="6155459" y="1969108"/>
            <a:ext cx="249770" cy="363849"/>
            <a:chOff x="6155459" y="1969108"/>
            <a:chExt cx="249770" cy="363849"/>
          </a:xfrm>
        </p:grpSpPr>
        <p:sp>
          <p:nvSpPr>
            <p:cNvPr id="12540" name="Google Shape;12540;p7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71"/>
          <p:cNvGrpSpPr/>
          <p:nvPr/>
        </p:nvGrpSpPr>
        <p:grpSpPr>
          <a:xfrm>
            <a:off x="2280029" y="1970604"/>
            <a:ext cx="353631" cy="354395"/>
            <a:chOff x="2280029" y="1970604"/>
            <a:chExt cx="353631" cy="354395"/>
          </a:xfrm>
        </p:grpSpPr>
        <p:sp>
          <p:nvSpPr>
            <p:cNvPr id="12550" name="Google Shape;12550;p7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71"/>
          <p:cNvGrpSpPr/>
          <p:nvPr/>
        </p:nvGrpSpPr>
        <p:grpSpPr>
          <a:xfrm>
            <a:off x="8065100" y="2000174"/>
            <a:ext cx="255086" cy="301685"/>
            <a:chOff x="8065100" y="2000174"/>
            <a:chExt cx="255086" cy="301685"/>
          </a:xfrm>
        </p:grpSpPr>
        <p:sp>
          <p:nvSpPr>
            <p:cNvPr id="12555" name="Google Shape;12555;p7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71"/>
          <p:cNvGrpSpPr/>
          <p:nvPr/>
        </p:nvGrpSpPr>
        <p:grpSpPr>
          <a:xfrm>
            <a:off x="6633705" y="1969108"/>
            <a:ext cx="249420" cy="363849"/>
            <a:chOff x="6633705" y="1969108"/>
            <a:chExt cx="249420" cy="363849"/>
          </a:xfrm>
        </p:grpSpPr>
        <p:sp>
          <p:nvSpPr>
            <p:cNvPr id="12560" name="Google Shape;12560;p7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8" name="Google Shape;12568;p71"/>
          <p:cNvGrpSpPr/>
          <p:nvPr/>
        </p:nvGrpSpPr>
        <p:grpSpPr>
          <a:xfrm>
            <a:off x="5211031" y="1969108"/>
            <a:ext cx="226661" cy="363467"/>
            <a:chOff x="5211031" y="1969108"/>
            <a:chExt cx="226661" cy="363467"/>
          </a:xfrm>
        </p:grpSpPr>
        <p:sp>
          <p:nvSpPr>
            <p:cNvPr id="12569" name="Google Shape;12569;p7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1"/>
          <p:cNvGrpSpPr/>
          <p:nvPr/>
        </p:nvGrpSpPr>
        <p:grpSpPr>
          <a:xfrm>
            <a:off x="3712952" y="1970604"/>
            <a:ext cx="354363" cy="354395"/>
            <a:chOff x="3712952" y="1970604"/>
            <a:chExt cx="354363" cy="354395"/>
          </a:xfrm>
        </p:grpSpPr>
        <p:sp>
          <p:nvSpPr>
            <p:cNvPr id="12572" name="Google Shape;12572;p7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71"/>
          <p:cNvGrpSpPr/>
          <p:nvPr/>
        </p:nvGrpSpPr>
        <p:grpSpPr>
          <a:xfrm>
            <a:off x="3235438" y="1970604"/>
            <a:ext cx="354363" cy="354745"/>
            <a:chOff x="3235438" y="1970604"/>
            <a:chExt cx="354363" cy="354745"/>
          </a:xfrm>
        </p:grpSpPr>
        <p:sp>
          <p:nvSpPr>
            <p:cNvPr id="12582" name="Google Shape;12582;p7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71"/>
          <p:cNvGrpSpPr/>
          <p:nvPr/>
        </p:nvGrpSpPr>
        <p:grpSpPr>
          <a:xfrm>
            <a:off x="1329585" y="1989925"/>
            <a:ext cx="341472" cy="335074"/>
            <a:chOff x="1329585" y="1989925"/>
            <a:chExt cx="341472" cy="335074"/>
          </a:xfrm>
        </p:grpSpPr>
        <p:sp>
          <p:nvSpPr>
            <p:cNvPr id="12596" name="Google Shape;12596;p7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71"/>
          <p:cNvGrpSpPr/>
          <p:nvPr/>
        </p:nvGrpSpPr>
        <p:grpSpPr>
          <a:xfrm>
            <a:off x="5591871" y="1989906"/>
            <a:ext cx="416649" cy="325597"/>
            <a:chOff x="5626763" y="2013829"/>
            <a:chExt cx="351722" cy="274788"/>
          </a:xfrm>
        </p:grpSpPr>
        <p:sp>
          <p:nvSpPr>
            <p:cNvPr id="12600" name="Google Shape;12600;p7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71"/>
          <p:cNvGrpSpPr/>
          <p:nvPr/>
        </p:nvGrpSpPr>
        <p:grpSpPr>
          <a:xfrm>
            <a:off x="7576605" y="1983877"/>
            <a:ext cx="276698" cy="333133"/>
            <a:chOff x="7576605" y="1983877"/>
            <a:chExt cx="276698" cy="333133"/>
          </a:xfrm>
        </p:grpSpPr>
        <p:sp>
          <p:nvSpPr>
            <p:cNvPr id="12611" name="Google Shape;12611;p7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71"/>
          <p:cNvGrpSpPr/>
          <p:nvPr/>
        </p:nvGrpSpPr>
        <p:grpSpPr>
          <a:xfrm>
            <a:off x="853568" y="1975538"/>
            <a:ext cx="337334" cy="353599"/>
            <a:chOff x="853568" y="1975538"/>
            <a:chExt cx="337334" cy="353599"/>
          </a:xfrm>
        </p:grpSpPr>
        <p:sp>
          <p:nvSpPr>
            <p:cNvPr id="12614" name="Google Shape;12614;p7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71"/>
          <p:cNvGrpSpPr/>
          <p:nvPr/>
        </p:nvGrpSpPr>
        <p:grpSpPr>
          <a:xfrm>
            <a:off x="2770052" y="2009628"/>
            <a:ext cx="327085" cy="277080"/>
            <a:chOff x="2770052" y="2009628"/>
            <a:chExt cx="327085" cy="277080"/>
          </a:xfrm>
        </p:grpSpPr>
        <p:sp>
          <p:nvSpPr>
            <p:cNvPr id="12619" name="Google Shape;12619;p7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1" name="Google Shape;12621;p71"/>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2" name="Google Shape;12622;p71"/>
          <p:cNvGrpSpPr/>
          <p:nvPr/>
        </p:nvGrpSpPr>
        <p:grpSpPr>
          <a:xfrm>
            <a:off x="4195399" y="1970604"/>
            <a:ext cx="344878" cy="343573"/>
            <a:chOff x="4195399" y="1970604"/>
            <a:chExt cx="344878" cy="343573"/>
          </a:xfrm>
        </p:grpSpPr>
        <p:sp>
          <p:nvSpPr>
            <p:cNvPr id="12623" name="Google Shape;12623;p7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71"/>
          <p:cNvGrpSpPr/>
          <p:nvPr/>
        </p:nvGrpSpPr>
        <p:grpSpPr>
          <a:xfrm>
            <a:off x="4674791" y="1977447"/>
            <a:ext cx="344528" cy="344114"/>
            <a:chOff x="4674791" y="1977447"/>
            <a:chExt cx="344528" cy="344114"/>
          </a:xfrm>
        </p:grpSpPr>
        <p:sp>
          <p:nvSpPr>
            <p:cNvPr id="12628" name="Google Shape;12628;p7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4" name="Google Shape;12654;p71"/>
          <p:cNvGrpSpPr/>
          <p:nvPr/>
        </p:nvGrpSpPr>
        <p:grpSpPr>
          <a:xfrm>
            <a:off x="6083810" y="1547297"/>
            <a:ext cx="382819" cy="310788"/>
            <a:chOff x="6083810" y="1547297"/>
            <a:chExt cx="382819" cy="310788"/>
          </a:xfrm>
        </p:grpSpPr>
        <p:sp>
          <p:nvSpPr>
            <p:cNvPr id="12655" name="Google Shape;12655;p7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1"/>
          <p:cNvGrpSpPr/>
          <p:nvPr/>
        </p:nvGrpSpPr>
        <p:grpSpPr>
          <a:xfrm>
            <a:off x="6558300" y="1538193"/>
            <a:ext cx="382788" cy="328613"/>
            <a:chOff x="6558300" y="1538193"/>
            <a:chExt cx="382788" cy="328613"/>
          </a:xfrm>
        </p:grpSpPr>
        <p:sp>
          <p:nvSpPr>
            <p:cNvPr id="12674" name="Google Shape;12674;p7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71"/>
          <p:cNvGrpSpPr/>
          <p:nvPr/>
        </p:nvGrpSpPr>
        <p:grpSpPr>
          <a:xfrm>
            <a:off x="5194002" y="1511297"/>
            <a:ext cx="259605" cy="346024"/>
            <a:chOff x="5194002" y="1511297"/>
            <a:chExt cx="259605" cy="346024"/>
          </a:xfrm>
        </p:grpSpPr>
        <p:sp>
          <p:nvSpPr>
            <p:cNvPr id="12677" name="Google Shape;12677;p7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71"/>
          <p:cNvGrpSpPr/>
          <p:nvPr/>
        </p:nvGrpSpPr>
        <p:grpSpPr>
          <a:xfrm>
            <a:off x="1394741" y="1512061"/>
            <a:ext cx="252444" cy="351722"/>
            <a:chOff x="1394741" y="1512061"/>
            <a:chExt cx="252444" cy="351722"/>
          </a:xfrm>
        </p:grpSpPr>
        <p:sp>
          <p:nvSpPr>
            <p:cNvPr id="12682" name="Google Shape;12682;p7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1"/>
          <p:cNvGrpSpPr/>
          <p:nvPr/>
        </p:nvGrpSpPr>
        <p:grpSpPr>
          <a:xfrm>
            <a:off x="855096" y="1504485"/>
            <a:ext cx="380910" cy="339594"/>
            <a:chOff x="855096" y="1504485"/>
            <a:chExt cx="380910" cy="339594"/>
          </a:xfrm>
        </p:grpSpPr>
        <p:sp>
          <p:nvSpPr>
            <p:cNvPr id="12700" name="Google Shape;12700;p7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71"/>
          <p:cNvGrpSpPr/>
          <p:nvPr/>
        </p:nvGrpSpPr>
        <p:grpSpPr>
          <a:xfrm>
            <a:off x="1819576" y="1511679"/>
            <a:ext cx="352103" cy="352103"/>
            <a:chOff x="1819576" y="1511679"/>
            <a:chExt cx="352103" cy="352103"/>
          </a:xfrm>
        </p:grpSpPr>
        <p:sp>
          <p:nvSpPr>
            <p:cNvPr id="12706" name="Google Shape;12706;p7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71"/>
          <p:cNvGrpSpPr/>
          <p:nvPr/>
        </p:nvGrpSpPr>
        <p:grpSpPr>
          <a:xfrm>
            <a:off x="5621097" y="1500761"/>
            <a:ext cx="371424" cy="355446"/>
            <a:chOff x="5621097" y="1500761"/>
            <a:chExt cx="371424" cy="355446"/>
          </a:xfrm>
        </p:grpSpPr>
        <p:sp>
          <p:nvSpPr>
            <p:cNvPr id="12711" name="Google Shape;12711;p7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71"/>
          <p:cNvGrpSpPr/>
          <p:nvPr/>
        </p:nvGrpSpPr>
        <p:grpSpPr>
          <a:xfrm>
            <a:off x="4670239" y="1541599"/>
            <a:ext cx="359679" cy="321833"/>
            <a:chOff x="4670239" y="1541599"/>
            <a:chExt cx="359679" cy="321833"/>
          </a:xfrm>
        </p:grpSpPr>
        <p:sp>
          <p:nvSpPr>
            <p:cNvPr id="12714" name="Google Shape;12714;p7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71"/>
          <p:cNvGrpSpPr/>
          <p:nvPr/>
        </p:nvGrpSpPr>
        <p:grpSpPr>
          <a:xfrm>
            <a:off x="4212429" y="1502385"/>
            <a:ext cx="321037" cy="353822"/>
            <a:chOff x="4212429" y="1502385"/>
            <a:chExt cx="321037" cy="353822"/>
          </a:xfrm>
        </p:grpSpPr>
        <p:sp>
          <p:nvSpPr>
            <p:cNvPr id="12720" name="Google Shape;12720;p7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71"/>
          <p:cNvGrpSpPr/>
          <p:nvPr/>
        </p:nvGrpSpPr>
        <p:grpSpPr>
          <a:xfrm>
            <a:off x="2302788" y="1505981"/>
            <a:ext cx="336188" cy="335425"/>
            <a:chOff x="2302788" y="1505981"/>
            <a:chExt cx="336188" cy="335425"/>
          </a:xfrm>
        </p:grpSpPr>
        <p:sp>
          <p:nvSpPr>
            <p:cNvPr id="12725" name="Google Shape;12725;p7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71"/>
          <p:cNvGrpSpPr/>
          <p:nvPr/>
        </p:nvGrpSpPr>
        <p:grpSpPr>
          <a:xfrm>
            <a:off x="2780301" y="1521896"/>
            <a:ext cx="333133" cy="321037"/>
            <a:chOff x="2780301" y="1521896"/>
            <a:chExt cx="333133" cy="321037"/>
          </a:xfrm>
        </p:grpSpPr>
        <p:sp>
          <p:nvSpPr>
            <p:cNvPr id="12743" name="Google Shape;12743;p7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3" name="Google Shape;12763;p7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6" name="Google Shape;12766;p71"/>
          <p:cNvGrpSpPr/>
          <p:nvPr/>
        </p:nvGrpSpPr>
        <p:grpSpPr>
          <a:xfrm>
            <a:off x="3316159" y="1515085"/>
            <a:ext cx="211892" cy="339594"/>
            <a:chOff x="3316159" y="1515085"/>
            <a:chExt cx="211892" cy="339594"/>
          </a:xfrm>
        </p:grpSpPr>
        <p:sp>
          <p:nvSpPr>
            <p:cNvPr id="12767" name="Google Shape;12767;p7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71"/>
          <p:cNvGrpSpPr/>
          <p:nvPr/>
        </p:nvGrpSpPr>
        <p:grpSpPr>
          <a:xfrm>
            <a:off x="3716358" y="1544655"/>
            <a:ext cx="361971" cy="314958"/>
            <a:chOff x="3716358" y="1544655"/>
            <a:chExt cx="361971" cy="314958"/>
          </a:xfrm>
        </p:grpSpPr>
        <p:sp>
          <p:nvSpPr>
            <p:cNvPr id="12774" name="Google Shape;12774;p7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9" name="Google Shape;12779;p71"/>
            <p:cNvGrpSpPr/>
            <p:nvPr/>
          </p:nvGrpSpPr>
          <p:grpSpPr>
            <a:xfrm>
              <a:off x="3716358" y="1544655"/>
              <a:ext cx="361971" cy="314958"/>
              <a:chOff x="3716358" y="1544655"/>
              <a:chExt cx="361971" cy="314958"/>
            </a:xfrm>
          </p:grpSpPr>
          <p:sp>
            <p:nvSpPr>
              <p:cNvPr id="12780" name="Google Shape;12780;p7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85" name="Google Shape;12785;p71"/>
          <p:cNvGrpSpPr/>
          <p:nvPr/>
        </p:nvGrpSpPr>
        <p:grpSpPr>
          <a:xfrm>
            <a:off x="7011924" y="1557552"/>
            <a:ext cx="499533" cy="305136"/>
            <a:chOff x="7009649" y="1541981"/>
            <a:chExt cx="524940" cy="320655"/>
          </a:xfrm>
        </p:grpSpPr>
        <p:sp>
          <p:nvSpPr>
            <p:cNvPr id="12786" name="Google Shape;12786;p7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71"/>
          <p:cNvGrpSpPr/>
          <p:nvPr/>
        </p:nvGrpSpPr>
        <p:grpSpPr>
          <a:xfrm>
            <a:off x="8034034" y="1518109"/>
            <a:ext cx="282746" cy="340358"/>
            <a:chOff x="8034034" y="1518109"/>
            <a:chExt cx="282746" cy="340358"/>
          </a:xfrm>
        </p:grpSpPr>
        <p:sp>
          <p:nvSpPr>
            <p:cNvPr id="12795" name="Google Shape;12795;p7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71"/>
          <p:cNvGrpSpPr/>
          <p:nvPr/>
        </p:nvGrpSpPr>
        <p:grpSpPr>
          <a:xfrm>
            <a:off x="7582302" y="1499934"/>
            <a:ext cx="369133" cy="360411"/>
            <a:chOff x="7582302" y="1499934"/>
            <a:chExt cx="369133" cy="360411"/>
          </a:xfrm>
        </p:grpSpPr>
        <p:sp>
          <p:nvSpPr>
            <p:cNvPr id="12800" name="Google Shape;12800;p7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algn="ctr"/>
            <a:r>
              <a:rPr lang="en-US" altLang="zh-CN" sz="3600" dirty="0">
                <a:solidFill>
                  <a:schemeClr val="bg1"/>
                </a:solidFill>
                <a:hlinkClick r:id="rId4"/>
              </a:rPr>
              <a:t>www.greatppt.com</a:t>
            </a:r>
            <a:endParaRPr lang="en-US" altLang="zh-CN" sz="3600" dirty="0">
              <a:solidFill>
                <a:schemeClr val="bg1"/>
              </a:solidFill>
            </a:endParaRPr>
          </a:p>
          <a:p>
            <a:pPr algn="ctr"/>
            <a:r>
              <a:rPr lang="en-US" altLang="zh-CN" sz="2400" dirty="0">
                <a:solidFill>
                  <a:schemeClr val="accent3">
                    <a:lumMod val="20000"/>
                    <a:lumOff val="80000"/>
                  </a:schemeClr>
                </a:solidFill>
              </a:rPr>
              <a:t>Free Templates and Themes</a:t>
            </a:r>
          </a:p>
          <a:p>
            <a:pPr algn="ctr"/>
            <a:r>
              <a:rPr lang="en-US" altLang="zh-CN" sz="2400" dirty="0">
                <a:solidFill>
                  <a:schemeClr val="accent3">
                    <a:lumMod val="20000"/>
                    <a:lumOff val="80000"/>
                  </a:schemeClr>
                </a:solidFill>
              </a:rPr>
              <a:t>Create beautiful presentations in minutes</a:t>
            </a:r>
            <a:endParaRPr lang="zh-CN" altLang="en-US" sz="2400" dirty="0">
              <a:solidFill>
                <a:schemeClr val="accent3">
                  <a:lumMod val="20000"/>
                  <a:lumOff val="80000"/>
                </a:schemeClr>
              </a:solidFil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19"/>
        <p:cNvGrpSpPr/>
        <p:nvPr/>
      </p:nvGrpSpPr>
      <p:grpSpPr>
        <a:xfrm>
          <a:off x="0" y="0"/>
          <a:ext cx="0" cy="0"/>
          <a:chOff x="0" y="0"/>
          <a:chExt cx="0" cy="0"/>
        </a:xfrm>
      </p:grpSpPr>
      <p:sp>
        <p:nvSpPr>
          <p:cNvPr id="220" name="Google Shape;220;p33"/>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farthest planet from the Sun and also the fourth-largest by diameter in the entire Solar System</a:t>
            </a:r>
            <a:endParaRPr sz="2000"/>
          </a:p>
        </p:txBody>
      </p:sp>
      <p:sp>
        <p:nvSpPr>
          <p:cNvPr id="221" name="Google Shape;221;p33"/>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pic>
        <p:nvPicPr>
          <p:cNvPr id="222" name="Google Shape;222;p33"/>
          <p:cNvPicPr preferRelativeResize="0"/>
          <p:nvPr/>
        </p:nvPicPr>
        <p:blipFill>
          <a:blip r:embed="rId3">
            <a:alphaModFix amt="56000"/>
          </a:blip>
          <a:stretch>
            <a:fillRect/>
          </a:stretch>
        </p:blipFill>
        <p:spPr>
          <a:xfrm rot="10800000">
            <a:off x="1124175" y="1103650"/>
            <a:ext cx="1918825" cy="216200"/>
          </a:xfrm>
          <a:prstGeom prst="rect">
            <a:avLst/>
          </a:prstGeom>
          <a:noFill/>
          <a:ln>
            <a:noFill/>
          </a:ln>
        </p:spPr>
      </p:pic>
      <p:pic>
        <p:nvPicPr>
          <p:cNvPr id="223" name="Google Shape;223;p33"/>
          <p:cNvPicPr preferRelativeResize="0"/>
          <p:nvPr/>
        </p:nvPicPr>
        <p:blipFill rotWithShape="1">
          <a:blip r:embed="rId4">
            <a:alphaModFix/>
          </a:blip>
          <a:srcRect l="8880" r="18745"/>
          <a:stretch/>
        </p:blipFill>
        <p:spPr>
          <a:xfrm rot="473094">
            <a:off x="6001750" y="2654026"/>
            <a:ext cx="1844901" cy="1699400"/>
          </a:xfrm>
          <a:prstGeom prst="rect">
            <a:avLst/>
          </a:prstGeom>
          <a:noFill/>
          <a:ln>
            <a:noFill/>
          </a:ln>
          <a:effectLst>
            <a:outerShdw blurRad="57150" dist="19050" dir="5400000" algn="bl" rotWithShape="0">
              <a:srgbClr val="000000">
                <a:alpha val="50000"/>
              </a:srgbClr>
            </a:outerShdw>
          </a:effectLst>
        </p:spPr>
      </p:pic>
      <p:sp>
        <p:nvSpPr>
          <p:cNvPr id="224" name="Google Shape;224;p33"/>
          <p:cNvSpPr/>
          <p:nvPr/>
        </p:nvSpPr>
        <p:spPr>
          <a:xfrm rot="-391042">
            <a:off x="5665714" y="2448475"/>
            <a:ext cx="1101258" cy="649000"/>
          </a:xfrm>
          <a:custGeom>
            <a:avLst/>
            <a:gdLst/>
            <a:ahLst/>
            <a:cxnLst/>
            <a:rect l="l" t="t" r="r" b="b"/>
            <a:pathLst>
              <a:path w="44052" h="25961" extrusionOk="0">
                <a:moveTo>
                  <a:pt x="0" y="15402"/>
                </a:moveTo>
                <a:lnTo>
                  <a:pt x="40035" y="0"/>
                </a:lnTo>
                <a:cubicBezTo>
                  <a:pt x="40035" y="0"/>
                  <a:pt x="39175" y="1442"/>
                  <a:pt x="39491" y="2221"/>
                </a:cubicBezTo>
                <a:cubicBezTo>
                  <a:pt x="39806" y="2993"/>
                  <a:pt x="41434" y="3418"/>
                  <a:pt x="41434" y="3418"/>
                </a:cubicBezTo>
                <a:cubicBezTo>
                  <a:pt x="41434" y="3418"/>
                  <a:pt x="40574" y="5040"/>
                  <a:pt x="41047" y="5753"/>
                </a:cubicBezTo>
                <a:cubicBezTo>
                  <a:pt x="41521" y="6466"/>
                  <a:pt x="42609" y="7168"/>
                  <a:pt x="42609" y="7168"/>
                </a:cubicBezTo>
                <a:cubicBezTo>
                  <a:pt x="42609" y="7168"/>
                  <a:pt x="41510" y="9791"/>
                  <a:pt x="44051" y="10684"/>
                </a:cubicBezTo>
                <a:lnTo>
                  <a:pt x="4327" y="25960"/>
                </a:lnTo>
                <a:cubicBezTo>
                  <a:pt x="4327" y="25960"/>
                  <a:pt x="4958" y="24252"/>
                  <a:pt x="4703" y="23631"/>
                </a:cubicBezTo>
                <a:cubicBezTo>
                  <a:pt x="4447" y="23011"/>
                  <a:pt x="2885" y="22439"/>
                  <a:pt x="2885" y="22439"/>
                </a:cubicBezTo>
                <a:cubicBezTo>
                  <a:pt x="2885" y="22439"/>
                  <a:pt x="3767" y="20752"/>
                  <a:pt x="3380" y="19816"/>
                </a:cubicBezTo>
                <a:cubicBezTo>
                  <a:pt x="2999" y="18885"/>
                  <a:pt x="1524" y="18526"/>
                  <a:pt x="1524" y="18526"/>
                </a:cubicBezTo>
                <a:cubicBezTo>
                  <a:pt x="1524" y="18526"/>
                  <a:pt x="2237" y="17514"/>
                  <a:pt x="1873" y="16638"/>
                </a:cubicBezTo>
                <a:cubicBezTo>
                  <a:pt x="1513" y="15761"/>
                  <a:pt x="0" y="15402"/>
                  <a:pt x="0" y="15402"/>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5" name="Google Shape;225;p33"/>
          <p:cNvPicPr preferRelativeResize="0"/>
          <p:nvPr/>
        </p:nvPicPr>
        <p:blipFill>
          <a:blip r:embed="rId5">
            <a:alphaModFix/>
          </a:blip>
          <a:stretch>
            <a:fillRect/>
          </a:stretch>
        </p:blipFill>
        <p:spPr>
          <a:xfrm>
            <a:off x="5860267" y="1103650"/>
            <a:ext cx="1999856" cy="1334776"/>
          </a:xfrm>
          <a:prstGeom prst="rect">
            <a:avLst/>
          </a:prstGeom>
          <a:noFill/>
          <a:ln>
            <a:noFill/>
          </a:ln>
          <a:effectLst>
            <a:outerShdw blurRad="57150" dist="19050" dir="5400000" algn="bl" rotWithShape="0">
              <a:srgbClr val="000000">
                <a:alpha val="50000"/>
              </a:srgbClr>
            </a:outerShdw>
          </a:effectLst>
        </p:spPr>
      </p:pic>
      <p:sp>
        <p:nvSpPr>
          <p:cNvPr id="226" name="Google Shape;226;p33"/>
          <p:cNvSpPr/>
          <p:nvPr/>
        </p:nvSpPr>
        <p:spPr>
          <a:xfrm rot="-2148808">
            <a:off x="5649174" y="1078575"/>
            <a:ext cx="647414" cy="266322"/>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rgbClr val="595959">
              <a:alpha val="26789"/>
            </a:srgb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27" name="Google Shape;227;p33"/>
          <p:cNvSpPr/>
          <p:nvPr/>
        </p:nvSpPr>
        <p:spPr>
          <a:xfrm>
            <a:off x="7449875" y="914336"/>
            <a:ext cx="504629" cy="656495"/>
          </a:xfrm>
          <a:custGeom>
            <a:avLst/>
            <a:gdLst/>
            <a:ahLst/>
            <a:cxnLst/>
            <a:rect l="l" t="t" r="r" b="b"/>
            <a:pathLst>
              <a:path w="28231" h="36727" extrusionOk="0">
                <a:moveTo>
                  <a:pt x="9835" y="1"/>
                </a:moveTo>
                <a:cubicBezTo>
                  <a:pt x="9835" y="1"/>
                  <a:pt x="9694" y="1552"/>
                  <a:pt x="8877" y="2031"/>
                </a:cubicBezTo>
                <a:cubicBezTo>
                  <a:pt x="8631" y="2175"/>
                  <a:pt x="8359" y="2226"/>
                  <a:pt x="8099" y="2226"/>
                </a:cubicBezTo>
                <a:cubicBezTo>
                  <a:pt x="7495" y="2226"/>
                  <a:pt x="6956" y="1955"/>
                  <a:pt x="6956" y="1955"/>
                </a:cubicBezTo>
                <a:cubicBezTo>
                  <a:pt x="6956" y="1955"/>
                  <a:pt x="6815" y="3468"/>
                  <a:pt x="5944" y="3979"/>
                </a:cubicBezTo>
                <a:cubicBezTo>
                  <a:pt x="5694" y="4127"/>
                  <a:pt x="5367" y="4179"/>
                  <a:pt x="5027" y="4179"/>
                </a:cubicBezTo>
                <a:cubicBezTo>
                  <a:pt x="4189" y="4179"/>
                  <a:pt x="3277" y="3860"/>
                  <a:pt x="3277" y="3860"/>
                </a:cubicBezTo>
                <a:cubicBezTo>
                  <a:pt x="3277" y="3860"/>
                  <a:pt x="2940" y="5492"/>
                  <a:pt x="2363" y="5830"/>
                </a:cubicBezTo>
                <a:cubicBezTo>
                  <a:pt x="2184" y="5936"/>
                  <a:pt x="1888" y="5973"/>
                  <a:pt x="1566" y="5973"/>
                </a:cubicBezTo>
                <a:cubicBezTo>
                  <a:pt x="850" y="5973"/>
                  <a:pt x="1" y="5792"/>
                  <a:pt x="1" y="5792"/>
                </a:cubicBezTo>
                <a:lnTo>
                  <a:pt x="1" y="5792"/>
                </a:lnTo>
                <a:lnTo>
                  <a:pt x="18233" y="36726"/>
                </a:lnTo>
                <a:cubicBezTo>
                  <a:pt x="18569" y="35013"/>
                  <a:pt x="19849" y="34712"/>
                  <a:pt x="20707" y="34712"/>
                </a:cubicBezTo>
                <a:cubicBezTo>
                  <a:pt x="21170" y="34712"/>
                  <a:pt x="21509" y="34800"/>
                  <a:pt x="21509" y="34800"/>
                </a:cubicBezTo>
                <a:cubicBezTo>
                  <a:pt x="21509" y="34800"/>
                  <a:pt x="22048" y="33624"/>
                  <a:pt x="22685" y="33053"/>
                </a:cubicBezTo>
                <a:cubicBezTo>
                  <a:pt x="22886" y="32873"/>
                  <a:pt x="23195" y="32811"/>
                  <a:pt x="23525" y="32811"/>
                </a:cubicBezTo>
                <a:cubicBezTo>
                  <a:pt x="24241" y="32811"/>
                  <a:pt x="25052" y="33102"/>
                  <a:pt x="25052" y="33102"/>
                </a:cubicBezTo>
                <a:cubicBezTo>
                  <a:pt x="25052" y="33102"/>
                  <a:pt x="25237" y="31431"/>
                  <a:pt x="25961" y="31006"/>
                </a:cubicBezTo>
                <a:cubicBezTo>
                  <a:pt x="26140" y="30901"/>
                  <a:pt x="26369" y="30861"/>
                  <a:pt x="26614" y="30861"/>
                </a:cubicBezTo>
                <a:cubicBezTo>
                  <a:pt x="27354" y="30861"/>
                  <a:pt x="28231" y="31224"/>
                  <a:pt x="28231" y="31224"/>
                </a:cubicBezTo>
                <a:lnTo>
                  <a:pt x="9835" y="1"/>
                </a:ln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pic>
        <p:nvPicPr>
          <p:cNvPr id="228" name="Google Shape;228;p33"/>
          <p:cNvPicPr preferRelativeResize="0"/>
          <p:nvPr/>
        </p:nvPicPr>
        <p:blipFill>
          <a:blip r:embed="rId6">
            <a:alphaModFix amt="80000"/>
          </a:blip>
          <a:stretch>
            <a:fillRect/>
          </a:stretch>
        </p:blipFill>
        <p:spPr>
          <a:xfrm rot="6023610" flipH="1">
            <a:off x="4575756" y="2456753"/>
            <a:ext cx="1579416" cy="716443"/>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sp>
        <p:nvSpPr>
          <p:cNvPr id="233" name="Google Shape;233;p34"/>
          <p:cNvSpPr txBox="1">
            <a:spLocks noGrp="1"/>
          </p:cNvSpPr>
          <p:nvPr>
            <p:ph type="title"/>
          </p:nvPr>
        </p:nvSpPr>
        <p:spPr>
          <a:xfrm>
            <a:off x="1922400" y="3538630"/>
            <a:ext cx="2140200" cy="48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—Someone Famous</a:t>
            </a:r>
            <a:endParaRPr/>
          </a:p>
        </p:txBody>
      </p:sp>
      <p:sp>
        <p:nvSpPr>
          <p:cNvPr id="234" name="Google Shape;234;p34"/>
          <p:cNvSpPr txBox="1">
            <a:spLocks noGrp="1"/>
          </p:cNvSpPr>
          <p:nvPr>
            <p:ph type="subTitle" idx="1"/>
          </p:nvPr>
        </p:nvSpPr>
        <p:spPr>
          <a:xfrm>
            <a:off x="1922400" y="1269487"/>
            <a:ext cx="3439500" cy="218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pic>
        <p:nvPicPr>
          <p:cNvPr id="235" name="Google Shape;235;p34"/>
          <p:cNvPicPr preferRelativeResize="0"/>
          <p:nvPr/>
        </p:nvPicPr>
        <p:blipFill>
          <a:blip r:embed="rId3">
            <a:alphaModFix/>
          </a:blip>
          <a:stretch>
            <a:fillRect/>
          </a:stretch>
        </p:blipFill>
        <p:spPr>
          <a:xfrm rot="-695460">
            <a:off x="5811775" y="2292778"/>
            <a:ext cx="1796100" cy="2099898"/>
          </a:xfrm>
          <a:prstGeom prst="rect">
            <a:avLst/>
          </a:prstGeom>
          <a:noFill/>
          <a:ln>
            <a:noFill/>
          </a:ln>
          <a:effectLst>
            <a:outerShdw blurRad="57150" dist="19050" dir="5400000" algn="bl" rotWithShape="0">
              <a:srgbClr val="000000">
                <a:alpha val="50000"/>
              </a:srgbClr>
            </a:outerShdw>
          </a:effectLst>
        </p:spPr>
      </p:pic>
      <p:grpSp>
        <p:nvGrpSpPr>
          <p:cNvPr id="236" name="Google Shape;236;p34"/>
          <p:cNvGrpSpPr/>
          <p:nvPr/>
        </p:nvGrpSpPr>
        <p:grpSpPr>
          <a:xfrm>
            <a:off x="6297734" y="3136796"/>
            <a:ext cx="824184" cy="712067"/>
            <a:chOff x="2341425" y="238100"/>
            <a:chExt cx="1328900" cy="1148125"/>
          </a:xfrm>
        </p:grpSpPr>
        <p:sp>
          <p:nvSpPr>
            <p:cNvPr id="237" name="Google Shape;237;p34"/>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4"/>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4"/>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4"/>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4"/>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4"/>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4"/>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4"/>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4"/>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 name="Google Shape;246;p34"/>
          <p:cNvSpPr txBox="1">
            <a:spLocks noGrp="1"/>
          </p:cNvSpPr>
          <p:nvPr>
            <p:ph type="title"/>
          </p:nvPr>
        </p:nvSpPr>
        <p:spPr>
          <a:xfrm rot="-694782">
            <a:off x="6013162" y="3823654"/>
            <a:ext cx="1661926" cy="48845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b="0" i="1">
                <a:latin typeface="Roboto Mono Regular"/>
                <a:ea typeface="Roboto Mono Regular"/>
                <a:cs typeface="Roboto Mono Regular"/>
                <a:sym typeface="Roboto Mono Regular"/>
              </a:rPr>
              <a:t>Book Title. P52</a:t>
            </a:r>
            <a:endParaRPr sz="1000" b="0" i="1">
              <a:latin typeface="Roboto Mono Regular"/>
              <a:ea typeface="Roboto Mono Regular"/>
              <a:cs typeface="Roboto Mono Regular"/>
              <a:sym typeface="Roboto Mono Regul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5"/>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this picture if you wish</a:t>
            </a:r>
            <a:endParaRPr/>
          </a:p>
        </p:txBody>
      </p:sp>
      <p:sp>
        <p:nvSpPr>
          <p:cNvPr id="252" name="Google Shape;252;p35"/>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endParaRPr/>
          </a:p>
        </p:txBody>
      </p:sp>
      <p:sp>
        <p:nvSpPr>
          <p:cNvPr id="253" name="Google Shape;253;p3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Is This Topic About?</a:t>
            </a:r>
            <a:endParaRPr/>
          </a:p>
        </p:txBody>
      </p:sp>
      <p:pic>
        <p:nvPicPr>
          <p:cNvPr id="254" name="Google Shape;254;p35"/>
          <p:cNvPicPr preferRelativeResize="0"/>
          <p:nvPr/>
        </p:nvPicPr>
        <p:blipFill>
          <a:blip r:embed="rId3">
            <a:alphaModFix/>
          </a:blip>
          <a:stretch>
            <a:fillRect/>
          </a:stretch>
        </p:blipFill>
        <p:spPr>
          <a:xfrm rot="-426463">
            <a:off x="1054628" y="1956679"/>
            <a:ext cx="1780381" cy="1570618"/>
          </a:xfrm>
          <a:prstGeom prst="rect">
            <a:avLst/>
          </a:prstGeom>
          <a:noFill/>
          <a:ln>
            <a:noFill/>
          </a:ln>
          <a:effectLst>
            <a:outerShdw blurRad="57150" dist="19050" dir="5400000" algn="bl" rotWithShape="0">
              <a:srgbClr val="000000">
                <a:alpha val="50000"/>
              </a:srgbClr>
            </a:outerShdw>
          </a:effectLst>
        </p:spPr>
      </p:pic>
      <p:sp>
        <p:nvSpPr>
          <p:cNvPr id="255" name="Google Shape;255;p35"/>
          <p:cNvSpPr/>
          <p:nvPr/>
        </p:nvSpPr>
        <p:spPr>
          <a:xfrm rot="-2700000">
            <a:off x="765274" y="2065491"/>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rgbClr val="595959">
              <a:alpha val="26789"/>
            </a:srgb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56" name="Google Shape;256;p35"/>
          <p:cNvSpPr/>
          <p:nvPr/>
        </p:nvSpPr>
        <p:spPr>
          <a:xfrm rot="-2700000">
            <a:off x="2517624" y="3175166"/>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rgbClr val="595959">
              <a:alpha val="26789"/>
            </a:srgb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pic>
        <p:nvPicPr>
          <p:cNvPr id="257" name="Google Shape;257;p35"/>
          <p:cNvPicPr preferRelativeResize="0"/>
          <p:nvPr/>
        </p:nvPicPr>
        <p:blipFill>
          <a:blip r:embed="rId4">
            <a:alphaModFix amt="80000"/>
          </a:blip>
          <a:stretch>
            <a:fillRect/>
          </a:stretch>
        </p:blipFill>
        <p:spPr>
          <a:xfrm rot="-6023610">
            <a:off x="2786831" y="3004878"/>
            <a:ext cx="1579416" cy="716443"/>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61"/>
        <p:cNvGrpSpPr/>
        <p:nvPr/>
      </p:nvGrpSpPr>
      <p:grpSpPr>
        <a:xfrm>
          <a:off x="0" y="0"/>
          <a:ext cx="0" cy="0"/>
          <a:chOff x="0" y="0"/>
          <a:chExt cx="0" cy="0"/>
        </a:xfrm>
      </p:grpSpPr>
      <p:sp>
        <p:nvSpPr>
          <p:cNvPr id="262" name="Google Shape;262;p36"/>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Definition of Concepts</a:t>
            </a:r>
            <a:endParaRPr/>
          </a:p>
        </p:txBody>
      </p:sp>
      <p:sp>
        <p:nvSpPr>
          <p:cNvPr id="263" name="Google Shape;263;p36"/>
          <p:cNvSpPr/>
          <p:nvPr/>
        </p:nvSpPr>
        <p:spPr>
          <a:xfrm>
            <a:off x="3520525" y="2390625"/>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6"/>
          <p:cNvSpPr/>
          <p:nvPr/>
        </p:nvSpPr>
        <p:spPr>
          <a:xfrm>
            <a:off x="5312158" y="2390625"/>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5" name="Google Shape;265;p36"/>
          <p:cNvPicPr preferRelativeResize="0"/>
          <p:nvPr/>
        </p:nvPicPr>
        <p:blipFill>
          <a:blip r:embed="rId3">
            <a:alphaModFix/>
          </a:blip>
          <a:stretch>
            <a:fillRect/>
          </a:stretch>
        </p:blipFill>
        <p:spPr>
          <a:xfrm rot="-695467">
            <a:off x="7428349" y="264518"/>
            <a:ext cx="1323877" cy="1547814"/>
          </a:xfrm>
          <a:prstGeom prst="rect">
            <a:avLst/>
          </a:prstGeom>
          <a:noFill/>
          <a:ln>
            <a:noFill/>
          </a:ln>
          <a:effectLst>
            <a:outerShdw blurRad="57150" dist="19050" dir="5400000" algn="bl" rotWithShape="0">
              <a:srgbClr val="000000">
                <a:alpha val="50000"/>
              </a:srgbClr>
            </a:outerShdw>
          </a:effectLst>
        </p:spPr>
      </p:pic>
      <p:sp>
        <p:nvSpPr>
          <p:cNvPr id="266" name="Google Shape;266;p36"/>
          <p:cNvSpPr txBox="1">
            <a:spLocks noGrp="1"/>
          </p:cNvSpPr>
          <p:nvPr>
            <p:ph type="title" idx="4"/>
          </p:nvPr>
        </p:nvSpPr>
        <p:spPr>
          <a:xfrm rot="-695454">
            <a:off x="7649152" y="969396"/>
            <a:ext cx="1019797" cy="614007"/>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400">
                <a:solidFill>
                  <a:schemeClr val="dk2"/>
                </a:solidFill>
                <a:latin typeface="Anonymous Pro"/>
                <a:ea typeface="Anonymous Pro"/>
                <a:cs typeface="Anonymous Pro"/>
                <a:sym typeface="Anonymous Pro"/>
              </a:rPr>
              <a:t>Exam content</a:t>
            </a:r>
            <a:endParaRPr sz="1600">
              <a:solidFill>
                <a:schemeClr val="dk2"/>
              </a:solidFill>
              <a:latin typeface="Anonymous Pro"/>
              <a:ea typeface="Anonymous Pro"/>
              <a:cs typeface="Anonymous Pro"/>
              <a:sym typeface="Anonymous Pro"/>
            </a:endParaRPr>
          </a:p>
        </p:txBody>
      </p:sp>
      <p:grpSp>
        <p:nvGrpSpPr>
          <p:cNvPr id="267" name="Google Shape;267;p36"/>
          <p:cNvGrpSpPr/>
          <p:nvPr/>
        </p:nvGrpSpPr>
        <p:grpSpPr>
          <a:xfrm>
            <a:off x="7664560" y="910185"/>
            <a:ext cx="272906" cy="434118"/>
            <a:chOff x="1312450" y="4093350"/>
            <a:chExt cx="685350" cy="1090200"/>
          </a:xfrm>
        </p:grpSpPr>
        <p:sp>
          <p:nvSpPr>
            <p:cNvPr id="268" name="Google Shape;268;p36"/>
            <p:cNvSpPr/>
            <p:nvPr/>
          </p:nvSpPr>
          <p:spPr>
            <a:xfrm>
              <a:off x="1312450" y="4093350"/>
              <a:ext cx="685350" cy="1090200"/>
            </a:xfrm>
            <a:custGeom>
              <a:avLst/>
              <a:gdLst/>
              <a:ahLst/>
              <a:cxnLst/>
              <a:rect l="l" t="t" r="r" b="b"/>
              <a:pathLst>
                <a:path w="27414" h="43608" extrusionOk="0">
                  <a:moveTo>
                    <a:pt x="5201" y="10009"/>
                  </a:moveTo>
                  <a:lnTo>
                    <a:pt x="5201" y="10009"/>
                  </a:lnTo>
                  <a:cubicBezTo>
                    <a:pt x="5040" y="10996"/>
                    <a:pt x="5002" y="11987"/>
                    <a:pt x="5102" y="12937"/>
                  </a:cubicBezTo>
                  <a:cubicBezTo>
                    <a:pt x="5170" y="13571"/>
                    <a:pt x="5297" y="14196"/>
                    <a:pt x="5478" y="14807"/>
                  </a:cubicBezTo>
                  <a:cubicBezTo>
                    <a:pt x="4743" y="13294"/>
                    <a:pt x="4728" y="11634"/>
                    <a:pt x="5201" y="10009"/>
                  </a:cubicBezTo>
                  <a:close/>
                  <a:moveTo>
                    <a:pt x="15811" y="1265"/>
                  </a:moveTo>
                  <a:cubicBezTo>
                    <a:pt x="20541" y="1265"/>
                    <a:pt x="25145" y="5101"/>
                    <a:pt x="25884" y="9796"/>
                  </a:cubicBezTo>
                  <a:cubicBezTo>
                    <a:pt x="26649" y="14663"/>
                    <a:pt x="23581" y="19908"/>
                    <a:pt x="18734" y="21156"/>
                  </a:cubicBezTo>
                  <a:lnTo>
                    <a:pt x="18733" y="21156"/>
                  </a:lnTo>
                  <a:cubicBezTo>
                    <a:pt x="17919" y="21366"/>
                    <a:pt x="17082" y="21467"/>
                    <a:pt x="16245" y="21467"/>
                  </a:cubicBezTo>
                  <a:cubicBezTo>
                    <a:pt x="12150" y="21467"/>
                    <a:pt x="8059" y="19044"/>
                    <a:pt x="6641" y="15088"/>
                  </a:cubicBezTo>
                  <a:cubicBezTo>
                    <a:pt x="5469" y="11816"/>
                    <a:pt x="6172" y="7764"/>
                    <a:pt x="8270" y="4955"/>
                  </a:cubicBezTo>
                  <a:cubicBezTo>
                    <a:pt x="9623" y="3549"/>
                    <a:pt x="11222" y="2430"/>
                    <a:pt x="12774" y="1829"/>
                  </a:cubicBezTo>
                  <a:cubicBezTo>
                    <a:pt x="13408" y="1665"/>
                    <a:pt x="14061" y="1582"/>
                    <a:pt x="14715" y="1582"/>
                  </a:cubicBezTo>
                  <a:cubicBezTo>
                    <a:pt x="14773" y="1582"/>
                    <a:pt x="14831" y="1582"/>
                    <a:pt x="14889" y="1584"/>
                  </a:cubicBezTo>
                  <a:cubicBezTo>
                    <a:pt x="14890" y="1584"/>
                    <a:pt x="14891" y="1584"/>
                    <a:pt x="14891" y="1584"/>
                  </a:cubicBezTo>
                  <a:cubicBezTo>
                    <a:pt x="15042" y="1584"/>
                    <a:pt x="15084" y="1340"/>
                    <a:pt x="14936" y="1309"/>
                  </a:cubicBezTo>
                  <a:cubicBezTo>
                    <a:pt x="15228" y="1279"/>
                    <a:pt x="15519" y="1265"/>
                    <a:pt x="15811" y="1265"/>
                  </a:cubicBezTo>
                  <a:close/>
                  <a:moveTo>
                    <a:pt x="11744" y="28418"/>
                  </a:moveTo>
                  <a:lnTo>
                    <a:pt x="11744" y="28418"/>
                  </a:lnTo>
                  <a:cubicBezTo>
                    <a:pt x="12408" y="28787"/>
                    <a:pt x="13268" y="28878"/>
                    <a:pt x="14064" y="28978"/>
                  </a:cubicBezTo>
                  <a:cubicBezTo>
                    <a:pt x="13489" y="31053"/>
                    <a:pt x="12936" y="33136"/>
                    <a:pt x="12378" y="35217"/>
                  </a:cubicBezTo>
                  <a:lnTo>
                    <a:pt x="12377" y="35217"/>
                  </a:lnTo>
                  <a:lnTo>
                    <a:pt x="11752" y="37548"/>
                  </a:lnTo>
                  <a:cubicBezTo>
                    <a:pt x="11436" y="37515"/>
                    <a:pt x="11118" y="37500"/>
                    <a:pt x="10804" y="37432"/>
                  </a:cubicBezTo>
                  <a:cubicBezTo>
                    <a:pt x="10450" y="37354"/>
                    <a:pt x="10108" y="37230"/>
                    <a:pt x="9772" y="37098"/>
                  </a:cubicBezTo>
                  <a:cubicBezTo>
                    <a:pt x="9899" y="36422"/>
                    <a:pt x="10035" y="35749"/>
                    <a:pt x="10185" y="35077"/>
                  </a:cubicBezTo>
                  <a:cubicBezTo>
                    <a:pt x="10425" y="33999"/>
                    <a:pt x="10695" y="32928"/>
                    <a:pt x="10992" y="31864"/>
                  </a:cubicBezTo>
                  <a:cubicBezTo>
                    <a:pt x="11305" y="30745"/>
                    <a:pt x="11807" y="29661"/>
                    <a:pt x="11760" y="28491"/>
                  </a:cubicBezTo>
                  <a:cubicBezTo>
                    <a:pt x="11757" y="28467"/>
                    <a:pt x="11752" y="28442"/>
                    <a:pt x="11744" y="28418"/>
                  </a:cubicBezTo>
                  <a:close/>
                  <a:moveTo>
                    <a:pt x="9701" y="37483"/>
                  </a:moveTo>
                  <a:cubicBezTo>
                    <a:pt x="10246" y="37833"/>
                    <a:pt x="10942" y="38077"/>
                    <a:pt x="11595" y="38077"/>
                  </a:cubicBezTo>
                  <a:cubicBezTo>
                    <a:pt x="11600" y="38077"/>
                    <a:pt x="11605" y="38077"/>
                    <a:pt x="11609" y="38077"/>
                  </a:cubicBezTo>
                  <a:lnTo>
                    <a:pt x="11609" y="38077"/>
                  </a:lnTo>
                  <a:cubicBezTo>
                    <a:pt x="11580" y="38193"/>
                    <a:pt x="11549" y="38311"/>
                    <a:pt x="11517" y="38428"/>
                  </a:cubicBezTo>
                  <a:lnTo>
                    <a:pt x="11517" y="38427"/>
                  </a:lnTo>
                  <a:cubicBezTo>
                    <a:pt x="11470" y="38603"/>
                    <a:pt x="11418" y="38860"/>
                    <a:pt x="11359" y="39156"/>
                  </a:cubicBezTo>
                  <a:cubicBezTo>
                    <a:pt x="11204" y="39085"/>
                    <a:pt x="11033" y="39072"/>
                    <a:pt x="10858" y="39072"/>
                  </a:cubicBezTo>
                  <a:cubicBezTo>
                    <a:pt x="10752" y="39072"/>
                    <a:pt x="10645" y="39077"/>
                    <a:pt x="10540" y="39077"/>
                  </a:cubicBezTo>
                  <a:cubicBezTo>
                    <a:pt x="10481" y="39077"/>
                    <a:pt x="10423" y="39075"/>
                    <a:pt x="10366" y="39070"/>
                  </a:cubicBezTo>
                  <a:cubicBezTo>
                    <a:pt x="10056" y="39046"/>
                    <a:pt x="9752" y="38970"/>
                    <a:pt x="9446" y="38922"/>
                  </a:cubicBezTo>
                  <a:cubicBezTo>
                    <a:pt x="9465" y="38818"/>
                    <a:pt x="9482" y="38724"/>
                    <a:pt x="9492" y="38655"/>
                  </a:cubicBezTo>
                  <a:cubicBezTo>
                    <a:pt x="9556" y="38264"/>
                    <a:pt x="9631" y="37874"/>
                    <a:pt x="9701" y="37483"/>
                  </a:cubicBezTo>
                  <a:close/>
                  <a:moveTo>
                    <a:pt x="9371" y="39374"/>
                  </a:moveTo>
                  <a:cubicBezTo>
                    <a:pt x="9633" y="39480"/>
                    <a:pt x="9916" y="39543"/>
                    <a:pt x="10196" y="39580"/>
                  </a:cubicBezTo>
                  <a:cubicBezTo>
                    <a:pt x="10388" y="39606"/>
                    <a:pt x="10607" y="39642"/>
                    <a:pt x="10819" y="39642"/>
                  </a:cubicBezTo>
                  <a:cubicBezTo>
                    <a:pt x="10980" y="39642"/>
                    <a:pt x="11137" y="39622"/>
                    <a:pt x="11275" y="39560"/>
                  </a:cubicBezTo>
                  <a:lnTo>
                    <a:pt x="11275" y="39560"/>
                  </a:lnTo>
                  <a:cubicBezTo>
                    <a:pt x="11189" y="39985"/>
                    <a:pt x="11082" y="40437"/>
                    <a:pt x="10950" y="40815"/>
                  </a:cubicBezTo>
                  <a:cubicBezTo>
                    <a:pt x="10924" y="40814"/>
                    <a:pt x="10899" y="40814"/>
                    <a:pt x="10873" y="40814"/>
                  </a:cubicBezTo>
                  <a:cubicBezTo>
                    <a:pt x="10639" y="40814"/>
                    <a:pt x="10398" y="40862"/>
                    <a:pt x="10159" y="40862"/>
                  </a:cubicBezTo>
                  <a:cubicBezTo>
                    <a:pt x="10125" y="40862"/>
                    <a:pt x="10090" y="40861"/>
                    <a:pt x="10056" y="40859"/>
                  </a:cubicBezTo>
                  <a:cubicBezTo>
                    <a:pt x="9795" y="40841"/>
                    <a:pt x="9538" y="40801"/>
                    <a:pt x="9284" y="40736"/>
                  </a:cubicBezTo>
                  <a:cubicBezTo>
                    <a:pt x="9251" y="40301"/>
                    <a:pt x="9306" y="39796"/>
                    <a:pt x="9371" y="39374"/>
                  </a:cubicBezTo>
                  <a:close/>
                  <a:moveTo>
                    <a:pt x="9402" y="41289"/>
                  </a:moveTo>
                  <a:lnTo>
                    <a:pt x="9402" y="41289"/>
                  </a:lnTo>
                  <a:cubicBezTo>
                    <a:pt x="9559" y="41334"/>
                    <a:pt x="9718" y="41367"/>
                    <a:pt x="9881" y="41388"/>
                  </a:cubicBezTo>
                  <a:cubicBezTo>
                    <a:pt x="10049" y="41410"/>
                    <a:pt x="10255" y="41433"/>
                    <a:pt x="10462" y="41433"/>
                  </a:cubicBezTo>
                  <a:cubicBezTo>
                    <a:pt x="10528" y="41433"/>
                    <a:pt x="10593" y="41431"/>
                    <a:pt x="10658" y="41426"/>
                  </a:cubicBezTo>
                  <a:lnTo>
                    <a:pt x="10658" y="41426"/>
                  </a:lnTo>
                  <a:cubicBezTo>
                    <a:pt x="10569" y="41553"/>
                    <a:pt x="10471" y="41645"/>
                    <a:pt x="10362" y="41677"/>
                  </a:cubicBezTo>
                  <a:cubicBezTo>
                    <a:pt x="10234" y="41715"/>
                    <a:pt x="10121" y="41733"/>
                    <a:pt x="10020" y="41733"/>
                  </a:cubicBezTo>
                  <a:cubicBezTo>
                    <a:pt x="9703" y="41733"/>
                    <a:pt x="9511" y="41557"/>
                    <a:pt x="9402" y="41289"/>
                  </a:cubicBezTo>
                  <a:close/>
                  <a:moveTo>
                    <a:pt x="15893" y="1"/>
                  </a:moveTo>
                  <a:cubicBezTo>
                    <a:pt x="15395" y="1"/>
                    <a:pt x="14894" y="37"/>
                    <a:pt x="14392" y="112"/>
                  </a:cubicBezTo>
                  <a:cubicBezTo>
                    <a:pt x="8294" y="1027"/>
                    <a:pt x="1" y="10835"/>
                    <a:pt x="5909" y="16358"/>
                  </a:cubicBezTo>
                  <a:cubicBezTo>
                    <a:pt x="5961" y="16407"/>
                    <a:pt x="6017" y="16426"/>
                    <a:pt x="6069" y="16426"/>
                  </a:cubicBezTo>
                  <a:cubicBezTo>
                    <a:pt x="6083" y="16426"/>
                    <a:pt x="6096" y="16425"/>
                    <a:pt x="6110" y="16423"/>
                  </a:cubicBezTo>
                  <a:cubicBezTo>
                    <a:pt x="7517" y="19288"/>
                    <a:pt x="10185" y="21363"/>
                    <a:pt x="13288" y="22188"/>
                  </a:cubicBezTo>
                  <a:cubicBezTo>
                    <a:pt x="12902" y="23062"/>
                    <a:pt x="12749" y="24055"/>
                    <a:pt x="12540" y="24979"/>
                  </a:cubicBezTo>
                  <a:cubicBezTo>
                    <a:pt x="12385" y="25662"/>
                    <a:pt x="12080" y="26433"/>
                    <a:pt x="12061" y="27162"/>
                  </a:cubicBezTo>
                  <a:cubicBezTo>
                    <a:pt x="11762" y="27201"/>
                    <a:pt x="11473" y="27285"/>
                    <a:pt x="11204" y="27442"/>
                  </a:cubicBezTo>
                  <a:cubicBezTo>
                    <a:pt x="11018" y="27550"/>
                    <a:pt x="11015" y="27777"/>
                    <a:pt x="11142" y="27928"/>
                  </a:cubicBezTo>
                  <a:cubicBezTo>
                    <a:pt x="11145" y="27935"/>
                    <a:pt x="11150" y="27938"/>
                    <a:pt x="11155" y="27944"/>
                  </a:cubicBezTo>
                  <a:cubicBezTo>
                    <a:pt x="11028" y="27948"/>
                    <a:pt x="10910" y="28008"/>
                    <a:pt x="10832" y="28108"/>
                  </a:cubicBezTo>
                  <a:cubicBezTo>
                    <a:pt x="9928" y="29229"/>
                    <a:pt x="9683" y="30715"/>
                    <a:pt x="9312" y="32089"/>
                  </a:cubicBezTo>
                  <a:cubicBezTo>
                    <a:pt x="8852" y="33796"/>
                    <a:pt x="8465" y="35519"/>
                    <a:pt x="8149" y="37259"/>
                  </a:cubicBezTo>
                  <a:cubicBezTo>
                    <a:pt x="7935" y="38433"/>
                    <a:pt x="7369" y="40158"/>
                    <a:pt x="7613" y="41356"/>
                  </a:cubicBezTo>
                  <a:cubicBezTo>
                    <a:pt x="7832" y="42434"/>
                    <a:pt x="8920" y="43013"/>
                    <a:pt x="9873" y="43417"/>
                  </a:cubicBezTo>
                  <a:cubicBezTo>
                    <a:pt x="10183" y="43548"/>
                    <a:pt x="10458" y="43608"/>
                    <a:pt x="10702" y="43608"/>
                  </a:cubicBezTo>
                  <a:cubicBezTo>
                    <a:pt x="12509" y="43608"/>
                    <a:pt x="12630" y="40342"/>
                    <a:pt x="13029" y="38845"/>
                  </a:cubicBezTo>
                  <a:cubicBezTo>
                    <a:pt x="13941" y="35420"/>
                    <a:pt x="14878" y="31999"/>
                    <a:pt x="15749" y="28562"/>
                  </a:cubicBezTo>
                  <a:cubicBezTo>
                    <a:pt x="15842" y="28197"/>
                    <a:pt x="15632" y="27698"/>
                    <a:pt x="15220" y="27630"/>
                  </a:cubicBezTo>
                  <a:cubicBezTo>
                    <a:pt x="14854" y="27569"/>
                    <a:pt x="14466" y="27473"/>
                    <a:pt x="14071" y="27380"/>
                  </a:cubicBezTo>
                  <a:cubicBezTo>
                    <a:pt x="14478" y="25797"/>
                    <a:pt x="14896" y="24136"/>
                    <a:pt x="15010" y="22508"/>
                  </a:cubicBezTo>
                  <a:cubicBezTo>
                    <a:pt x="15443" y="22557"/>
                    <a:pt x="15877" y="22582"/>
                    <a:pt x="16312" y="22582"/>
                  </a:cubicBezTo>
                  <a:cubicBezTo>
                    <a:pt x="16645" y="22582"/>
                    <a:pt x="16978" y="22568"/>
                    <a:pt x="17310" y="22539"/>
                  </a:cubicBezTo>
                  <a:cubicBezTo>
                    <a:pt x="23190" y="22007"/>
                    <a:pt x="27413" y="16567"/>
                    <a:pt x="27170" y="10774"/>
                  </a:cubicBezTo>
                  <a:cubicBezTo>
                    <a:pt x="26925" y="4930"/>
                    <a:pt x="21682" y="1"/>
                    <a:pt x="15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6"/>
            <p:cNvSpPr/>
            <p:nvPr/>
          </p:nvSpPr>
          <p:spPr>
            <a:xfrm>
              <a:off x="1477975" y="4161250"/>
              <a:ext cx="487250" cy="450450"/>
            </a:xfrm>
            <a:custGeom>
              <a:avLst/>
              <a:gdLst/>
              <a:ahLst/>
              <a:cxnLst/>
              <a:rect l="l" t="t" r="r" b="b"/>
              <a:pathLst>
                <a:path w="19490" h="18018" extrusionOk="0">
                  <a:moveTo>
                    <a:pt x="1614" y="7205"/>
                  </a:moveTo>
                  <a:cubicBezTo>
                    <a:pt x="1122" y="9193"/>
                    <a:pt x="1161" y="11265"/>
                    <a:pt x="1871" y="12865"/>
                  </a:cubicBezTo>
                  <a:cubicBezTo>
                    <a:pt x="1911" y="12957"/>
                    <a:pt x="1956" y="13046"/>
                    <a:pt x="2001" y="13135"/>
                  </a:cubicBezTo>
                  <a:cubicBezTo>
                    <a:pt x="1442" y="12197"/>
                    <a:pt x="1127" y="11132"/>
                    <a:pt x="1088" y="10040"/>
                  </a:cubicBezTo>
                  <a:cubicBezTo>
                    <a:pt x="1052" y="9061"/>
                    <a:pt x="1251" y="8105"/>
                    <a:pt x="1614" y="7205"/>
                  </a:cubicBezTo>
                  <a:close/>
                  <a:moveTo>
                    <a:pt x="8769" y="1099"/>
                  </a:moveTo>
                  <a:cubicBezTo>
                    <a:pt x="10213" y="1099"/>
                    <a:pt x="11739" y="1834"/>
                    <a:pt x="12928" y="2514"/>
                  </a:cubicBezTo>
                  <a:cubicBezTo>
                    <a:pt x="15190" y="3806"/>
                    <a:pt x="17154" y="5801"/>
                    <a:pt x="17151" y="8562"/>
                  </a:cubicBezTo>
                  <a:cubicBezTo>
                    <a:pt x="17150" y="11027"/>
                    <a:pt x="16062" y="14041"/>
                    <a:pt x="14176" y="15676"/>
                  </a:cubicBezTo>
                  <a:cubicBezTo>
                    <a:pt x="13112" y="16598"/>
                    <a:pt x="11835" y="16976"/>
                    <a:pt x="10526" y="16976"/>
                  </a:cubicBezTo>
                  <a:cubicBezTo>
                    <a:pt x="8796" y="16976"/>
                    <a:pt x="7009" y="16315"/>
                    <a:pt x="5579" y="15381"/>
                  </a:cubicBezTo>
                  <a:cubicBezTo>
                    <a:pt x="2756" y="13536"/>
                    <a:pt x="1781" y="10776"/>
                    <a:pt x="2574" y="7531"/>
                  </a:cubicBezTo>
                  <a:cubicBezTo>
                    <a:pt x="2925" y="6098"/>
                    <a:pt x="3537" y="4567"/>
                    <a:pt x="4464" y="3322"/>
                  </a:cubicBezTo>
                  <a:cubicBezTo>
                    <a:pt x="4471" y="3316"/>
                    <a:pt x="4477" y="3308"/>
                    <a:pt x="4485" y="3302"/>
                  </a:cubicBezTo>
                  <a:cubicBezTo>
                    <a:pt x="5475" y="2436"/>
                    <a:pt x="6694" y="1440"/>
                    <a:pt x="8014" y="1172"/>
                  </a:cubicBezTo>
                  <a:cubicBezTo>
                    <a:pt x="8262" y="1122"/>
                    <a:pt x="8514" y="1099"/>
                    <a:pt x="8769" y="1099"/>
                  </a:cubicBezTo>
                  <a:close/>
                  <a:moveTo>
                    <a:pt x="8887" y="1"/>
                  </a:moveTo>
                  <a:cubicBezTo>
                    <a:pt x="8837" y="1"/>
                    <a:pt x="8788" y="1"/>
                    <a:pt x="8738" y="3"/>
                  </a:cubicBezTo>
                  <a:cubicBezTo>
                    <a:pt x="6181" y="71"/>
                    <a:pt x="3888" y="2245"/>
                    <a:pt x="2440" y="4180"/>
                  </a:cubicBezTo>
                  <a:cubicBezTo>
                    <a:pt x="877" y="6267"/>
                    <a:pt x="1" y="8911"/>
                    <a:pt x="661" y="11505"/>
                  </a:cubicBezTo>
                  <a:cubicBezTo>
                    <a:pt x="1175" y="13521"/>
                    <a:pt x="2542" y="15297"/>
                    <a:pt x="4474" y="15997"/>
                  </a:cubicBezTo>
                  <a:cubicBezTo>
                    <a:pt x="6169" y="17258"/>
                    <a:pt x="8337" y="18017"/>
                    <a:pt x="10414" y="18017"/>
                  </a:cubicBezTo>
                  <a:cubicBezTo>
                    <a:pt x="12074" y="18017"/>
                    <a:pt x="13676" y="17532"/>
                    <a:pt x="14932" y="16430"/>
                  </a:cubicBezTo>
                  <a:cubicBezTo>
                    <a:pt x="18721" y="13109"/>
                    <a:pt x="19489" y="6595"/>
                    <a:pt x="15668" y="3108"/>
                  </a:cubicBezTo>
                  <a:cubicBezTo>
                    <a:pt x="13933" y="1526"/>
                    <a:pt x="11308" y="1"/>
                    <a:pt x="8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6"/>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6"/>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 name="Google Shape;272;p36"/>
          <p:cNvSpPr/>
          <p:nvPr/>
        </p:nvSpPr>
        <p:spPr>
          <a:xfrm>
            <a:off x="3562600" y="2371004"/>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6"/>
          <p:cNvSpPr txBox="1">
            <a:spLocks noGrp="1"/>
          </p:cNvSpPr>
          <p:nvPr>
            <p:ph type="title"/>
          </p:nvPr>
        </p:nvSpPr>
        <p:spPr>
          <a:xfrm>
            <a:off x="800975" y="2010025"/>
            <a:ext cx="2459400" cy="488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a:t>
            </a:r>
            <a:endParaRPr/>
          </a:p>
        </p:txBody>
      </p:sp>
      <p:sp>
        <p:nvSpPr>
          <p:cNvPr id="274" name="Google Shape;274;p36"/>
          <p:cNvSpPr txBox="1">
            <a:spLocks noGrp="1"/>
          </p:cNvSpPr>
          <p:nvPr>
            <p:ph type="subTitle" idx="1"/>
          </p:nvPr>
        </p:nvSpPr>
        <p:spPr>
          <a:xfrm>
            <a:off x="801101" y="2389868"/>
            <a:ext cx="2459400" cy="71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Mercury is the smallest planet</a:t>
            </a:r>
            <a:endParaRPr/>
          </a:p>
        </p:txBody>
      </p:sp>
      <p:sp>
        <p:nvSpPr>
          <p:cNvPr id="275" name="Google Shape;275;p36"/>
          <p:cNvSpPr txBox="1">
            <a:spLocks noGrp="1"/>
          </p:cNvSpPr>
          <p:nvPr>
            <p:ph type="title" idx="2"/>
          </p:nvPr>
        </p:nvSpPr>
        <p:spPr>
          <a:xfrm>
            <a:off x="5850883" y="2010025"/>
            <a:ext cx="24594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276" name="Google Shape;276;p36"/>
          <p:cNvSpPr txBox="1">
            <a:spLocks noGrp="1"/>
          </p:cNvSpPr>
          <p:nvPr>
            <p:ph type="subTitle" idx="3"/>
          </p:nvPr>
        </p:nvSpPr>
        <p:spPr>
          <a:xfrm>
            <a:off x="5850880" y="2389875"/>
            <a:ext cx="2459400" cy="71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277" name="Google Shape;277;p36"/>
          <p:cNvSpPr txBox="1">
            <a:spLocks noGrp="1"/>
          </p:cNvSpPr>
          <p:nvPr>
            <p:ph type="title" idx="4"/>
          </p:nvPr>
        </p:nvSpPr>
        <p:spPr>
          <a:xfrm>
            <a:off x="800975" y="3449700"/>
            <a:ext cx="2459400" cy="488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Saturn</a:t>
            </a:r>
            <a:endParaRPr/>
          </a:p>
        </p:txBody>
      </p:sp>
      <p:sp>
        <p:nvSpPr>
          <p:cNvPr id="278" name="Google Shape;278;p36"/>
          <p:cNvSpPr txBox="1">
            <a:spLocks noGrp="1"/>
          </p:cNvSpPr>
          <p:nvPr>
            <p:ph type="subTitle" idx="5"/>
          </p:nvPr>
        </p:nvSpPr>
        <p:spPr>
          <a:xfrm>
            <a:off x="801101" y="3838273"/>
            <a:ext cx="2459400" cy="71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composed of hydrogen and helium</a:t>
            </a:r>
            <a:endParaRPr/>
          </a:p>
        </p:txBody>
      </p:sp>
      <p:sp>
        <p:nvSpPr>
          <p:cNvPr id="279" name="Google Shape;279;p36"/>
          <p:cNvSpPr txBox="1">
            <a:spLocks noGrp="1"/>
          </p:cNvSpPr>
          <p:nvPr>
            <p:ph type="title" idx="6"/>
          </p:nvPr>
        </p:nvSpPr>
        <p:spPr>
          <a:xfrm>
            <a:off x="5850883" y="3449699"/>
            <a:ext cx="24594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280" name="Google Shape;280;p36"/>
          <p:cNvSpPr txBox="1">
            <a:spLocks noGrp="1"/>
          </p:cNvSpPr>
          <p:nvPr>
            <p:ph type="subTitle" idx="7"/>
          </p:nvPr>
        </p:nvSpPr>
        <p:spPr>
          <a:xfrm>
            <a:off x="5850880" y="3838276"/>
            <a:ext cx="2459400" cy="71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281" name="Google Shape;281;p36"/>
          <p:cNvSpPr/>
          <p:nvPr/>
        </p:nvSpPr>
        <p:spPr>
          <a:xfrm>
            <a:off x="3520525" y="3831400"/>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6"/>
          <p:cNvSpPr/>
          <p:nvPr/>
        </p:nvSpPr>
        <p:spPr>
          <a:xfrm>
            <a:off x="5312158" y="3831400"/>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6"/>
          <p:cNvSpPr/>
          <p:nvPr/>
        </p:nvSpPr>
        <p:spPr>
          <a:xfrm>
            <a:off x="5348620" y="3793204"/>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sp>
        <p:nvSpPr>
          <p:cNvPr id="288" name="Google Shape;288;p37"/>
          <p:cNvSpPr txBox="1">
            <a:spLocks noGrp="1"/>
          </p:cNvSpPr>
          <p:nvPr>
            <p:ph type="title" idx="6"/>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Features of the Topic</a:t>
            </a:r>
            <a:endParaRPr/>
          </a:p>
        </p:txBody>
      </p:sp>
      <p:grpSp>
        <p:nvGrpSpPr>
          <p:cNvPr id="289" name="Google Shape;289;p37"/>
          <p:cNvGrpSpPr/>
          <p:nvPr/>
        </p:nvGrpSpPr>
        <p:grpSpPr>
          <a:xfrm>
            <a:off x="1448811" y="1982208"/>
            <a:ext cx="2140289" cy="2169401"/>
            <a:chOff x="-331425" y="1579700"/>
            <a:chExt cx="1880250" cy="1905825"/>
          </a:xfrm>
        </p:grpSpPr>
        <p:sp>
          <p:nvSpPr>
            <p:cNvPr id="290" name="Google Shape;290;p37"/>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7"/>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42863" dist="38100" dir="216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7"/>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rgbClr val="595959">
                <a:alpha val="267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 name="Google Shape;293;p37"/>
          <p:cNvSpPr txBox="1">
            <a:spLocks noGrp="1"/>
          </p:cNvSpPr>
          <p:nvPr>
            <p:ph type="body" idx="4294967295"/>
          </p:nvPr>
        </p:nvSpPr>
        <p:spPr>
          <a:xfrm rot="390862">
            <a:off x="1931498" y="2725345"/>
            <a:ext cx="1438488" cy="1131409"/>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Venus is the second planet from the Sun</a:t>
            </a:r>
            <a:endParaRPr sz="1400">
              <a:solidFill>
                <a:schemeClr val="dk2"/>
              </a:solidFill>
            </a:endParaRPr>
          </a:p>
        </p:txBody>
      </p:sp>
      <p:sp>
        <p:nvSpPr>
          <p:cNvPr id="294" name="Google Shape;294;p37"/>
          <p:cNvSpPr txBox="1">
            <a:spLocks noGrp="1"/>
          </p:cNvSpPr>
          <p:nvPr>
            <p:ph type="title"/>
          </p:nvPr>
        </p:nvSpPr>
        <p:spPr>
          <a:xfrm>
            <a:off x="6013614" y="838400"/>
            <a:ext cx="23331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295" name="Google Shape;295;p37"/>
          <p:cNvSpPr txBox="1">
            <a:spLocks noGrp="1"/>
          </p:cNvSpPr>
          <p:nvPr>
            <p:ph type="subTitle" idx="1"/>
          </p:nvPr>
        </p:nvSpPr>
        <p:spPr>
          <a:xfrm>
            <a:off x="6013614" y="1199352"/>
            <a:ext cx="2333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It’s the closest planet to the Sun</a:t>
            </a:r>
            <a:endParaRPr/>
          </a:p>
        </p:txBody>
      </p:sp>
      <p:sp>
        <p:nvSpPr>
          <p:cNvPr id="296" name="Google Shape;296;p37"/>
          <p:cNvSpPr txBox="1">
            <a:spLocks noGrp="1"/>
          </p:cNvSpPr>
          <p:nvPr>
            <p:ph type="title" idx="2"/>
          </p:nvPr>
        </p:nvSpPr>
        <p:spPr>
          <a:xfrm>
            <a:off x="6013603" y="2104924"/>
            <a:ext cx="23331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297" name="Google Shape;297;p37"/>
          <p:cNvSpPr txBox="1">
            <a:spLocks noGrp="1"/>
          </p:cNvSpPr>
          <p:nvPr>
            <p:ph type="subTitle" idx="3"/>
          </p:nvPr>
        </p:nvSpPr>
        <p:spPr>
          <a:xfrm>
            <a:off x="6013601" y="2465876"/>
            <a:ext cx="2333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a:t>
            </a:r>
            <a:endParaRPr/>
          </a:p>
        </p:txBody>
      </p:sp>
      <p:sp>
        <p:nvSpPr>
          <p:cNvPr id="298" name="Google Shape;298;p37"/>
          <p:cNvSpPr txBox="1">
            <a:spLocks noGrp="1"/>
          </p:cNvSpPr>
          <p:nvPr>
            <p:ph type="title" idx="4"/>
          </p:nvPr>
        </p:nvSpPr>
        <p:spPr>
          <a:xfrm>
            <a:off x="6013618" y="3371448"/>
            <a:ext cx="23331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299" name="Google Shape;299;p37"/>
          <p:cNvSpPr txBox="1">
            <a:spLocks noGrp="1"/>
          </p:cNvSpPr>
          <p:nvPr>
            <p:ph type="subTitle" idx="5"/>
          </p:nvPr>
        </p:nvSpPr>
        <p:spPr>
          <a:xfrm>
            <a:off x="6013615" y="3732400"/>
            <a:ext cx="2333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Mars is actually a cold place</a:t>
            </a:r>
            <a:endParaRPr/>
          </a:p>
        </p:txBody>
      </p:sp>
      <p:grpSp>
        <p:nvGrpSpPr>
          <p:cNvPr id="300" name="Google Shape;300;p37"/>
          <p:cNvGrpSpPr/>
          <p:nvPr/>
        </p:nvGrpSpPr>
        <p:grpSpPr>
          <a:xfrm>
            <a:off x="5172077" y="1048595"/>
            <a:ext cx="611754" cy="643200"/>
            <a:chOff x="1183375" y="2536600"/>
            <a:chExt cx="1060600" cy="1114925"/>
          </a:xfrm>
        </p:grpSpPr>
        <p:sp>
          <p:nvSpPr>
            <p:cNvPr id="301" name="Google Shape;301;p37"/>
            <p:cNvSpPr/>
            <p:nvPr/>
          </p:nvSpPr>
          <p:spPr>
            <a:xfrm>
              <a:off x="1393275" y="2759625"/>
              <a:ext cx="850700" cy="891900"/>
            </a:xfrm>
            <a:custGeom>
              <a:avLst/>
              <a:gdLst/>
              <a:ahLst/>
              <a:cxnLst/>
              <a:rect l="l" t="t" r="r" b="b"/>
              <a:pathLst>
                <a:path w="34028" h="35676" extrusionOk="0">
                  <a:moveTo>
                    <a:pt x="7050" y="3261"/>
                  </a:moveTo>
                  <a:cubicBezTo>
                    <a:pt x="5550" y="4510"/>
                    <a:pt x="4275" y="6086"/>
                    <a:pt x="3456" y="7646"/>
                  </a:cubicBezTo>
                  <a:cubicBezTo>
                    <a:pt x="1581" y="11215"/>
                    <a:pt x="2769" y="16037"/>
                    <a:pt x="5426" y="19346"/>
                  </a:cubicBezTo>
                  <a:cubicBezTo>
                    <a:pt x="5373" y="19294"/>
                    <a:pt x="5318" y="19243"/>
                    <a:pt x="5266" y="19190"/>
                  </a:cubicBezTo>
                  <a:cubicBezTo>
                    <a:pt x="3529" y="17393"/>
                    <a:pt x="2597" y="14904"/>
                    <a:pt x="2490" y="12427"/>
                  </a:cubicBezTo>
                  <a:cubicBezTo>
                    <a:pt x="2328" y="8626"/>
                    <a:pt x="4066" y="5198"/>
                    <a:pt x="7050" y="3261"/>
                  </a:cubicBezTo>
                  <a:close/>
                  <a:moveTo>
                    <a:pt x="12872" y="1594"/>
                  </a:moveTo>
                  <a:cubicBezTo>
                    <a:pt x="17362" y="1594"/>
                    <a:pt x="21289" y="4320"/>
                    <a:pt x="23215" y="8558"/>
                  </a:cubicBezTo>
                  <a:cubicBezTo>
                    <a:pt x="24531" y="11450"/>
                    <a:pt x="24911" y="14570"/>
                    <a:pt x="25312" y="17686"/>
                  </a:cubicBezTo>
                  <a:cubicBezTo>
                    <a:pt x="25632" y="20187"/>
                    <a:pt x="26126" y="22619"/>
                    <a:pt x="27636" y="24638"/>
                  </a:cubicBezTo>
                  <a:cubicBezTo>
                    <a:pt x="27210" y="25057"/>
                    <a:pt x="26813" y="25609"/>
                    <a:pt x="26440" y="26086"/>
                  </a:cubicBezTo>
                  <a:cubicBezTo>
                    <a:pt x="24902" y="23863"/>
                    <a:pt x="23078" y="21809"/>
                    <a:pt x="21412" y="19679"/>
                  </a:cubicBezTo>
                  <a:cubicBezTo>
                    <a:pt x="19699" y="17487"/>
                    <a:pt x="18109" y="14675"/>
                    <a:pt x="15926" y="12927"/>
                  </a:cubicBezTo>
                  <a:cubicBezTo>
                    <a:pt x="15858" y="12873"/>
                    <a:pt x="15784" y="12849"/>
                    <a:pt x="15714" y="12849"/>
                  </a:cubicBezTo>
                  <a:cubicBezTo>
                    <a:pt x="15506" y="12849"/>
                    <a:pt x="15331" y="13055"/>
                    <a:pt x="15448" y="13295"/>
                  </a:cubicBezTo>
                  <a:cubicBezTo>
                    <a:pt x="16616" y="15684"/>
                    <a:pt x="18827" y="17675"/>
                    <a:pt x="20505" y="19712"/>
                  </a:cubicBezTo>
                  <a:cubicBezTo>
                    <a:pt x="22338" y="21940"/>
                    <a:pt x="24054" y="24326"/>
                    <a:pt x="26013" y="26442"/>
                  </a:cubicBezTo>
                  <a:cubicBezTo>
                    <a:pt x="26037" y="26468"/>
                    <a:pt x="26065" y="26488"/>
                    <a:pt x="26097" y="26503"/>
                  </a:cubicBezTo>
                  <a:lnTo>
                    <a:pt x="26096" y="26504"/>
                  </a:lnTo>
                  <a:cubicBezTo>
                    <a:pt x="25736" y="26915"/>
                    <a:pt x="25293" y="27348"/>
                    <a:pt x="24854" y="27802"/>
                  </a:cubicBezTo>
                  <a:cubicBezTo>
                    <a:pt x="24840" y="27734"/>
                    <a:pt x="24803" y="27675"/>
                    <a:pt x="24747" y="27632"/>
                  </a:cubicBezTo>
                  <a:cubicBezTo>
                    <a:pt x="23632" y="26743"/>
                    <a:pt x="22473" y="25958"/>
                    <a:pt x="21485" y="24915"/>
                  </a:cubicBezTo>
                  <a:cubicBezTo>
                    <a:pt x="20557" y="23934"/>
                    <a:pt x="19757" y="22841"/>
                    <a:pt x="18913" y="21790"/>
                  </a:cubicBezTo>
                  <a:cubicBezTo>
                    <a:pt x="17213" y="19678"/>
                    <a:pt x="15464" y="17264"/>
                    <a:pt x="13199" y="15723"/>
                  </a:cubicBezTo>
                  <a:cubicBezTo>
                    <a:pt x="13148" y="15688"/>
                    <a:pt x="13091" y="15673"/>
                    <a:pt x="13036" y="15673"/>
                  </a:cubicBezTo>
                  <a:cubicBezTo>
                    <a:pt x="12787" y="15673"/>
                    <a:pt x="12543" y="15976"/>
                    <a:pt x="12717" y="16206"/>
                  </a:cubicBezTo>
                  <a:cubicBezTo>
                    <a:pt x="14441" y="18486"/>
                    <a:pt x="16715" y="20352"/>
                    <a:pt x="18522" y="22581"/>
                  </a:cubicBezTo>
                  <a:cubicBezTo>
                    <a:pt x="20195" y="24645"/>
                    <a:pt x="21902" y="26941"/>
                    <a:pt x="24320" y="28186"/>
                  </a:cubicBezTo>
                  <a:cubicBezTo>
                    <a:pt x="24364" y="28208"/>
                    <a:pt x="24412" y="28221"/>
                    <a:pt x="24461" y="28221"/>
                  </a:cubicBezTo>
                  <a:cubicBezTo>
                    <a:pt x="24065" y="28658"/>
                    <a:pt x="23695" y="29112"/>
                    <a:pt x="23428" y="29587"/>
                  </a:cubicBezTo>
                  <a:cubicBezTo>
                    <a:pt x="21392" y="26023"/>
                    <a:pt x="16324" y="24531"/>
                    <a:pt x="12758" y="23278"/>
                  </a:cubicBezTo>
                  <a:cubicBezTo>
                    <a:pt x="11285" y="22760"/>
                    <a:pt x="9776" y="22205"/>
                    <a:pt x="8379" y="21462"/>
                  </a:cubicBezTo>
                  <a:cubicBezTo>
                    <a:pt x="4075" y="18540"/>
                    <a:pt x="1276" y="12017"/>
                    <a:pt x="4103" y="7401"/>
                  </a:cubicBezTo>
                  <a:cubicBezTo>
                    <a:pt x="5380" y="5314"/>
                    <a:pt x="7446" y="3169"/>
                    <a:pt x="9759" y="2031"/>
                  </a:cubicBezTo>
                  <a:cubicBezTo>
                    <a:pt x="10018" y="1957"/>
                    <a:pt x="10281" y="1890"/>
                    <a:pt x="10551" y="1834"/>
                  </a:cubicBezTo>
                  <a:cubicBezTo>
                    <a:pt x="11336" y="1672"/>
                    <a:pt x="12112" y="1594"/>
                    <a:pt x="12872" y="1594"/>
                  </a:cubicBezTo>
                  <a:close/>
                  <a:moveTo>
                    <a:pt x="29133" y="26040"/>
                  </a:moveTo>
                  <a:cubicBezTo>
                    <a:pt x="29564" y="26323"/>
                    <a:pt x="29961" y="26654"/>
                    <a:pt x="30318" y="27026"/>
                  </a:cubicBezTo>
                  <a:cubicBezTo>
                    <a:pt x="29283" y="27507"/>
                    <a:pt x="28326" y="28252"/>
                    <a:pt x="27387" y="28869"/>
                  </a:cubicBezTo>
                  <a:cubicBezTo>
                    <a:pt x="26859" y="29217"/>
                    <a:pt x="26292" y="29555"/>
                    <a:pt x="25748" y="29924"/>
                  </a:cubicBezTo>
                  <a:cubicBezTo>
                    <a:pt x="26169" y="29433"/>
                    <a:pt x="26578" y="28931"/>
                    <a:pt x="26993" y="28463"/>
                  </a:cubicBezTo>
                  <a:cubicBezTo>
                    <a:pt x="27709" y="27658"/>
                    <a:pt x="28423" y="26849"/>
                    <a:pt x="29133" y="26040"/>
                  </a:cubicBezTo>
                  <a:close/>
                  <a:moveTo>
                    <a:pt x="28241" y="25335"/>
                  </a:moveTo>
                  <a:cubicBezTo>
                    <a:pt x="28315" y="25383"/>
                    <a:pt x="28401" y="25413"/>
                    <a:pt x="28490" y="25419"/>
                  </a:cubicBezTo>
                  <a:cubicBezTo>
                    <a:pt x="28464" y="25502"/>
                    <a:pt x="28470" y="25592"/>
                    <a:pt x="28527" y="25664"/>
                  </a:cubicBezTo>
                  <a:cubicBezTo>
                    <a:pt x="27790" y="26500"/>
                    <a:pt x="27057" y="27339"/>
                    <a:pt x="26325" y="28180"/>
                  </a:cubicBezTo>
                  <a:cubicBezTo>
                    <a:pt x="25623" y="28987"/>
                    <a:pt x="24828" y="29774"/>
                    <a:pt x="24179" y="30643"/>
                  </a:cubicBezTo>
                  <a:cubicBezTo>
                    <a:pt x="24054" y="30542"/>
                    <a:pt x="23927" y="30447"/>
                    <a:pt x="23798" y="30352"/>
                  </a:cubicBezTo>
                  <a:lnTo>
                    <a:pt x="23797" y="30352"/>
                  </a:lnTo>
                  <a:cubicBezTo>
                    <a:pt x="23778" y="30306"/>
                    <a:pt x="23761" y="30258"/>
                    <a:pt x="23740" y="30212"/>
                  </a:cubicBezTo>
                  <a:cubicBezTo>
                    <a:pt x="24654" y="29614"/>
                    <a:pt x="25367" y="28535"/>
                    <a:pt x="26069" y="27753"/>
                  </a:cubicBezTo>
                  <a:lnTo>
                    <a:pt x="27428" y="26241"/>
                  </a:lnTo>
                  <a:cubicBezTo>
                    <a:pt x="27630" y="26017"/>
                    <a:pt x="27830" y="25793"/>
                    <a:pt x="28032" y="25569"/>
                  </a:cubicBezTo>
                  <a:cubicBezTo>
                    <a:pt x="28101" y="25491"/>
                    <a:pt x="28172" y="25413"/>
                    <a:pt x="28241" y="25335"/>
                  </a:cubicBezTo>
                  <a:close/>
                  <a:moveTo>
                    <a:pt x="30826" y="27651"/>
                  </a:moveTo>
                  <a:cubicBezTo>
                    <a:pt x="30961" y="27858"/>
                    <a:pt x="31094" y="28068"/>
                    <a:pt x="31226" y="28280"/>
                  </a:cubicBezTo>
                  <a:cubicBezTo>
                    <a:pt x="30178" y="28962"/>
                    <a:pt x="29152" y="29677"/>
                    <a:pt x="28117" y="30379"/>
                  </a:cubicBezTo>
                  <a:cubicBezTo>
                    <a:pt x="27342" y="30905"/>
                    <a:pt x="26523" y="31406"/>
                    <a:pt x="25798" y="32010"/>
                  </a:cubicBezTo>
                  <a:cubicBezTo>
                    <a:pt x="25513" y="31764"/>
                    <a:pt x="25227" y="31514"/>
                    <a:pt x="24937" y="31265"/>
                  </a:cubicBezTo>
                  <a:cubicBezTo>
                    <a:pt x="25953" y="30849"/>
                    <a:pt x="26898" y="30175"/>
                    <a:pt x="27818" y="29608"/>
                  </a:cubicBezTo>
                  <a:cubicBezTo>
                    <a:pt x="28809" y="28997"/>
                    <a:pt x="29939" y="28426"/>
                    <a:pt x="30826" y="27651"/>
                  </a:cubicBezTo>
                  <a:close/>
                  <a:moveTo>
                    <a:pt x="31618" y="29042"/>
                  </a:moveTo>
                  <a:cubicBezTo>
                    <a:pt x="31638" y="29052"/>
                    <a:pt x="31652" y="29066"/>
                    <a:pt x="31674" y="29073"/>
                  </a:cubicBezTo>
                  <a:lnTo>
                    <a:pt x="31696" y="29078"/>
                  </a:lnTo>
                  <a:cubicBezTo>
                    <a:pt x="31983" y="29745"/>
                    <a:pt x="32137" y="30443"/>
                    <a:pt x="32111" y="31120"/>
                  </a:cubicBezTo>
                  <a:cubicBezTo>
                    <a:pt x="31133" y="31435"/>
                    <a:pt x="30224" y="31985"/>
                    <a:pt x="29308" y="32447"/>
                  </a:cubicBezTo>
                  <a:cubicBezTo>
                    <a:pt x="28689" y="32760"/>
                    <a:pt x="28039" y="33048"/>
                    <a:pt x="27443" y="33412"/>
                  </a:cubicBezTo>
                  <a:cubicBezTo>
                    <a:pt x="27080" y="33118"/>
                    <a:pt x="26731" y="32805"/>
                    <a:pt x="26382" y="32506"/>
                  </a:cubicBezTo>
                  <a:lnTo>
                    <a:pt x="26381" y="32505"/>
                  </a:lnTo>
                  <a:cubicBezTo>
                    <a:pt x="27135" y="32098"/>
                    <a:pt x="27845" y="31602"/>
                    <a:pt x="28563" y="31140"/>
                  </a:cubicBezTo>
                  <a:lnTo>
                    <a:pt x="30290" y="30028"/>
                  </a:lnTo>
                  <a:lnTo>
                    <a:pt x="31154" y="29471"/>
                  </a:lnTo>
                  <a:cubicBezTo>
                    <a:pt x="31460" y="29395"/>
                    <a:pt x="31612" y="29252"/>
                    <a:pt x="31618" y="29042"/>
                  </a:cubicBezTo>
                  <a:close/>
                  <a:moveTo>
                    <a:pt x="31974" y="31968"/>
                  </a:moveTo>
                  <a:lnTo>
                    <a:pt x="31974" y="31968"/>
                  </a:lnTo>
                  <a:cubicBezTo>
                    <a:pt x="31753" y="32724"/>
                    <a:pt x="31259" y="33426"/>
                    <a:pt x="30408" y="33994"/>
                  </a:cubicBezTo>
                  <a:lnTo>
                    <a:pt x="30407" y="33994"/>
                  </a:lnTo>
                  <a:cubicBezTo>
                    <a:pt x="30206" y="34129"/>
                    <a:pt x="30130" y="34322"/>
                    <a:pt x="30138" y="34510"/>
                  </a:cubicBezTo>
                  <a:cubicBezTo>
                    <a:pt x="30126" y="34519"/>
                    <a:pt x="30113" y="34524"/>
                    <a:pt x="30101" y="34531"/>
                  </a:cubicBezTo>
                  <a:cubicBezTo>
                    <a:pt x="30027" y="34539"/>
                    <a:pt x="29951" y="34542"/>
                    <a:pt x="29875" y="34542"/>
                  </a:cubicBezTo>
                  <a:cubicBezTo>
                    <a:pt x="29405" y="34542"/>
                    <a:pt x="28908" y="34400"/>
                    <a:pt x="28479" y="34150"/>
                  </a:cubicBezTo>
                  <a:cubicBezTo>
                    <a:pt x="28329" y="34062"/>
                    <a:pt x="28182" y="33964"/>
                    <a:pt x="28037" y="33864"/>
                  </a:cubicBezTo>
                  <a:cubicBezTo>
                    <a:pt x="28528" y="33651"/>
                    <a:pt x="29005" y="33399"/>
                    <a:pt x="29482" y="33172"/>
                  </a:cubicBezTo>
                  <a:cubicBezTo>
                    <a:pt x="30302" y="32784"/>
                    <a:pt x="31186" y="32436"/>
                    <a:pt x="31974" y="31968"/>
                  </a:cubicBezTo>
                  <a:close/>
                  <a:moveTo>
                    <a:pt x="12895" y="1"/>
                  </a:moveTo>
                  <a:cubicBezTo>
                    <a:pt x="12461" y="1"/>
                    <a:pt x="12022" y="23"/>
                    <a:pt x="11577" y="68"/>
                  </a:cubicBezTo>
                  <a:cubicBezTo>
                    <a:pt x="6648" y="567"/>
                    <a:pt x="2492" y="3825"/>
                    <a:pt x="1243" y="8687"/>
                  </a:cubicBezTo>
                  <a:cubicBezTo>
                    <a:pt x="0" y="13524"/>
                    <a:pt x="1648" y="18791"/>
                    <a:pt x="5726" y="21751"/>
                  </a:cubicBezTo>
                  <a:cubicBezTo>
                    <a:pt x="8537" y="23793"/>
                    <a:pt x="11959" y="24684"/>
                    <a:pt x="15175" y="25869"/>
                  </a:cubicBezTo>
                  <a:cubicBezTo>
                    <a:pt x="18563" y="27118"/>
                    <a:pt x="21162" y="28844"/>
                    <a:pt x="23541" y="31551"/>
                  </a:cubicBezTo>
                  <a:cubicBezTo>
                    <a:pt x="23593" y="31612"/>
                    <a:pt x="23668" y="31649"/>
                    <a:pt x="23749" y="31651"/>
                  </a:cubicBezTo>
                  <a:cubicBezTo>
                    <a:pt x="23773" y="31666"/>
                    <a:pt x="23801" y="31677"/>
                    <a:pt x="23829" y="31683"/>
                  </a:cubicBezTo>
                  <a:cubicBezTo>
                    <a:pt x="25011" y="33438"/>
                    <a:pt x="27308" y="35675"/>
                    <a:pt x="29358" y="35675"/>
                  </a:cubicBezTo>
                  <a:cubicBezTo>
                    <a:pt x="29938" y="35675"/>
                    <a:pt x="30499" y="35496"/>
                    <a:pt x="31008" y="35077"/>
                  </a:cubicBezTo>
                  <a:cubicBezTo>
                    <a:pt x="31069" y="35053"/>
                    <a:pt x="31125" y="35026"/>
                    <a:pt x="31181" y="34999"/>
                  </a:cubicBezTo>
                  <a:cubicBezTo>
                    <a:pt x="31335" y="35056"/>
                    <a:pt x="31499" y="35085"/>
                    <a:pt x="31664" y="35085"/>
                  </a:cubicBezTo>
                  <a:cubicBezTo>
                    <a:pt x="31927" y="35085"/>
                    <a:pt x="32189" y="35011"/>
                    <a:pt x="32405" y="34855"/>
                  </a:cubicBezTo>
                  <a:cubicBezTo>
                    <a:pt x="32740" y="34614"/>
                    <a:pt x="32909" y="34198"/>
                    <a:pt x="32910" y="33794"/>
                  </a:cubicBezTo>
                  <a:cubicBezTo>
                    <a:pt x="32912" y="33593"/>
                    <a:pt x="32865" y="33350"/>
                    <a:pt x="32759" y="33155"/>
                  </a:cubicBezTo>
                  <a:cubicBezTo>
                    <a:pt x="34028" y="30698"/>
                    <a:pt x="32829" y="27368"/>
                    <a:pt x="30389" y="25854"/>
                  </a:cubicBezTo>
                  <a:cubicBezTo>
                    <a:pt x="30210" y="25648"/>
                    <a:pt x="30019" y="25444"/>
                    <a:pt x="29815" y="25267"/>
                  </a:cubicBezTo>
                  <a:lnTo>
                    <a:pt x="29866" y="25210"/>
                  </a:lnTo>
                  <a:cubicBezTo>
                    <a:pt x="30035" y="25017"/>
                    <a:pt x="29982" y="24685"/>
                    <a:pt x="29709" y="24617"/>
                  </a:cubicBezTo>
                  <a:cubicBezTo>
                    <a:pt x="29506" y="24583"/>
                    <a:pt x="29308" y="24519"/>
                    <a:pt x="29126" y="24422"/>
                  </a:cubicBezTo>
                  <a:cubicBezTo>
                    <a:pt x="29100" y="24374"/>
                    <a:pt x="29068" y="24328"/>
                    <a:pt x="29032" y="24288"/>
                  </a:cubicBezTo>
                  <a:cubicBezTo>
                    <a:pt x="26794" y="21773"/>
                    <a:pt x="26734" y="18263"/>
                    <a:pt x="26291" y="15100"/>
                  </a:cubicBezTo>
                  <a:cubicBezTo>
                    <a:pt x="25902" y="12320"/>
                    <a:pt x="25246" y="9526"/>
                    <a:pt x="23961" y="7013"/>
                  </a:cubicBezTo>
                  <a:cubicBezTo>
                    <a:pt x="21748" y="2690"/>
                    <a:pt x="17675" y="1"/>
                    <a:pt x="12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7"/>
            <p:cNvSpPr/>
            <p:nvPr/>
          </p:nvSpPr>
          <p:spPr>
            <a:xfrm>
              <a:off x="2068925" y="2865800"/>
              <a:ext cx="105300" cy="69600"/>
            </a:xfrm>
            <a:custGeom>
              <a:avLst/>
              <a:gdLst/>
              <a:ahLst/>
              <a:cxnLst/>
              <a:rect l="l" t="t" r="r" b="b"/>
              <a:pathLst>
                <a:path w="4212" h="2784" extrusionOk="0">
                  <a:moveTo>
                    <a:pt x="3482" y="0"/>
                  </a:moveTo>
                  <a:cubicBezTo>
                    <a:pt x="2939" y="0"/>
                    <a:pt x="2396" y="490"/>
                    <a:pt x="1954" y="759"/>
                  </a:cubicBezTo>
                  <a:cubicBezTo>
                    <a:pt x="1329" y="1139"/>
                    <a:pt x="695" y="1545"/>
                    <a:pt x="234" y="2122"/>
                  </a:cubicBezTo>
                  <a:cubicBezTo>
                    <a:pt x="0" y="2412"/>
                    <a:pt x="185" y="2783"/>
                    <a:pt x="532" y="2783"/>
                  </a:cubicBezTo>
                  <a:cubicBezTo>
                    <a:pt x="559" y="2783"/>
                    <a:pt x="586" y="2781"/>
                    <a:pt x="615" y="2776"/>
                  </a:cubicBezTo>
                  <a:cubicBezTo>
                    <a:pt x="1386" y="2652"/>
                    <a:pt x="2084" y="2269"/>
                    <a:pt x="2756" y="1890"/>
                  </a:cubicBezTo>
                  <a:cubicBezTo>
                    <a:pt x="3380" y="1539"/>
                    <a:pt x="4085" y="1332"/>
                    <a:pt x="4181" y="556"/>
                  </a:cubicBezTo>
                  <a:cubicBezTo>
                    <a:pt x="4211" y="317"/>
                    <a:pt x="3998" y="143"/>
                    <a:pt x="3808" y="65"/>
                  </a:cubicBezTo>
                  <a:cubicBezTo>
                    <a:pt x="3700" y="20"/>
                    <a:pt x="3591" y="0"/>
                    <a:pt x="3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7"/>
            <p:cNvSpPr/>
            <p:nvPr/>
          </p:nvSpPr>
          <p:spPr>
            <a:xfrm>
              <a:off x="1930200" y="2690700"/>
              <a:ext cx="86325" cy="85700"/>
            </a:xfrm>
            <a:custGeom>
              <a:avLst/>
              <a:gdLst/>
              <a:ahLst/>
              <a:cxnLst/>
              <a:rect l="l" t="t" r="r" b="b"/>
              <a:pathLst>
                <a:path w="3453" h="3428" extrusionOk="0">
                  <a:moveTo>
                    <a:pt x="2611" y="1"/>
                  </a:moveTo>
                  <a:cubicBezTo>
                    <a:pt x="1961" y="1"/>
                    <a:pt x="1579" y="599"/>
                    <a:pt x="1173" y="1082"/>
                  </a:cubicBezTo>
                  <a:cubicBezTo>
                    <a:pt x="755" y="1577"/>
                    <a:pt x="213" y="2115"/>
                    <a:pt x="67" y="2763"/>
                  </a:cubicBezTo>
                  <a:cubicBezTo>
                    <a:pt x="0" y="3057"/>
                    <a:pt x="228" y="3428"/>
                    <a:pt x="540" y="3428"/>
                  </a:cubicBezTo>
                  <a:cubicBezTo>
                    <a:pt x="591" y="3428"/>
                    <a:pt x="645" y="3418"/>
                    <a:pt x="700" y="3395"/>
                  </a:cubicBezTo>
                  <a:cubicBezTo>
                    <a:pt x="1327" y="3145"/>
                    <a:pt x="1768" y="2617"/>
                    <a:pt x="2258" y="2168"/>
                  </a:cubicBezTo>
                  <a:cubicBezTo>
                    <a:pt x="2801" y="1672"/>
                    <a:pt x="3452" y="1318"/>
                    <a:pt x="3319" y="483"/>
                  </a:cubicBezTo>
                  <a:cubicBezTo>
                    <a:pt x="3285" y="276"/>
                    <a:pt x="3064" y="73"/>
                    <a:pt x="2863" y="29"/>
                  </a:cubicBezTo>
                  <a:cubicBezTo>
                    <a:pt x="2775" y="10"/>
                    <a:pt x="2691" y="1"/>
                    <a:pt x="2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7"/>
            <p:cNvSpPr/>
            <p:nvPr/>
          </p:nvSpPr>
          <p:spPr>
            <a:xfrm>
              <a:off x="1699200" y="2536600"/>
              <a:ext cx="54050" cy="112525"/>
            </a:xfrm>
            <a:custGeom>
              <a:avLst/>
              <a:gdLst/>
              <a:ahLst/>
              <a:cxnLst/>
              <a:rect l="l" t="t" r="r" b="b"/>
              <a:pathLst>
                <a:path w="2162" h="4501" extrusionOk="0">
                  <a:moveTo>
                    <a:pt x="1045" y="1"/>
                  </a:moveTo>
                  <a:cubicBezTo>
                    <a:pt x="625" y="1"/>
                    <a:pt x="229" y="224"/>
                    <a:pt x="162" y="722"/>
                  </a:cubicBezTo>
                  <a:cubicBezTo>
                    <a:pt x="24" y="1733"/>
                    <a:pt x="1" y="2910"/>
                    <a:pt x="339" y="3886"/>
                  </a:cubicBezTo>
                  <a:cubicBezTo>
                    <a:pt x="484" y="4307"/>
                    <a:pt x="817" y="4501"/>
                    <a:pt x="1151" y="4501"/>
                  </a:cubicBezTo>
                  <a:cubicBezTo>
                    <a:pt x="1570" y="4501"/>
                    <a:pt x="1989" y="4197"/>
                    <a:pt x="2040" y="3656"/>
                  </a:cubicBezTo>
                  <a:cubicBezTo>
                    <a:pt x="2122" y="2782"/>
                    <a:pt x="2101" y="1869"/>
                    <a:pt x="2137" y="988"/>
                  </a:cubicBezTo>
                  <a:cubicBezTo>
                    <a:pt x="2161" y="367"/>
                    <a:pt x="1584"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7"/>
            <p:cNvSpPr/>
            <p:nvPr/>
          </p:nvSpPr>
          <p:spPr>
            <a:xfrm>
              <a:off x="1404800" y="2616275"/>
              <a:ext cx="97125" cy="109750"/>
            </a:xfrm>
            <a:custGeom>
              <a:avLst/>
              <a:gdLst/>
              <a:ahLst/>
              <a:cxnLst/>
              <a:rect l="l" t="t" r="r" b="b"/>
              <a:pathLst>
                <a:path w="3885" h="4390" extrusionOk="0">
                  <a:moveTo>
                    <a:pt x="1207" y="0"/>
                  </a:moveTo>
                  <a:cubicBezTo>
                    <a:pt x="598" y="0"/>
                    <a:pt x="1" y="458"/>
                    <a:pt x="257" y="1181"/>
                  </a:cubicBezTo>
                  <a:cubicBezTo>
                    <a:pt x="513" y="1899"/>
                    <a:pt x="1101" y="2464"/>
                    <a:pt x="1573" y="3055"/>
                  </a:cubicBezTo>
                  <a:cubicBezTo>
                    <a:pt x="1980" y="3567"/>
                    <a:pt x="2454" y="4230"/>
                    <a:pt x="3130" y="4375"/>
                  </a:cubicBezTo>
                  <a:cubicBezTo>
                    <a:pt x="3177" y="4385"/>
                    <a:pt x="3223" y="4390"/>
                    <a:pt x="3267" y="4390"/>
                  </a:cubicBezTo>
                  <a:cubicBezTo>
                    <a:pt x="3562" y="4390"/>
                    <a:pt x="3760" y="4170"/>
                    <a:pt x="3799" y="3864"/>
                  </a:cubicBezTo>
                  <a:cubicBezTo>
                    <a:pt x="3885" y="3209"/>
                    <a:pt x="3428" y="2551"/>
                    <a:pt x="3102" y="2015"/>
                  </a:cubicBezTo>
                  <a:cubicBezTo>
                    <a:pt x="2751" y="1436"/>
                    <a:pt x="2414" y="663"/>
                    <a:pt x="1888" y="232"/>
                  </a:cubicBezTo>
                  <a:cubicBezTo>
                    <a:pt x="1695" y="73"/>
                    <a:pt x="1450" y="0"/>
                    <a:pt x="1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7"/>
            <p:cNvSpPr/>
            <p:nvPr/>
          </p:nvSpPr>
          <p:spPr>
            <a:xfrm>
              <a:off x="1275700" y="2779650"/>
              <a:ext cx="103675" cy="78150"/>
            </a:xfrm>
            <a:custGeom>
              <a:avLst/>
              <a:gdLst/>
              <a:ahLst/>
              <a:cxnLst/>
              <a:rect l="l" t="t" r="r" b="b"/>
              <a:pathLst>
                <a:path w="4147" h="3126" extrusionOk="0">
                  <a:moveTo>
                    <a:pt x="1220" y="1"/>
                  </a:moveTo>
                  <a:cubicBezTo>
                    <a:pt x="626" y="1"/>
                    <a:pt x="38" y="406"/>
                    <a:pt x="17" y="1053"/>
                  </a:cubicBezTo>
                  <a:cubicBezTo>
                    <a:pt x="1" y="1549"/>
                    <a:pt x="288" y="1961"/>
                    <a:pt x="751" y="2122"/>
                  </a:cubicBezTo>
                  <a:cubicBezTo>
                    <a:pt x="815" y="2145"/>
                    <a:pt x="882" y="2156"/>
                    <a:pt x="948" y="2156"/>
                  </a:cubicBezTo>
                  <a:cubicBezTo>
                    <a:pt x="1042" y="2156"/>
                    <a:pt x="1135" y="2134"/>
                    <a:pt x="1220" y="2089"/>
                  </a:cubicBezTo>
                  <a:cubicBezTo>
                    <a:pt x="1570" y="2266"/>
                    <a:pt x="1904" y="2538"/>
                    <a:pt x="2241" y="2703"/>
                  </a:cubicBezTo>
                  <a:cubicBezTo>
                    <a:pt x="2660" y="2908"/>
                    <a:pt x="3070" y="3126"/>
                    <a:pt x="3523" y="3126"/>
                  </a:cubicBezTo>
                  <a:cubicBezTo>
                    <a:pt x="3622" y="3126"/>
                    <a:pt x="3723" y="3115"/>
                    <a:pt x="3826" y="3092"/>
                  </a:cubicBezTo>
                  <a:cubicBezTo>
                    <a:pt x="3986" y="3056"/>
                    <a:pt x="4147" y="2866"/>
                    <a:pt x="4128" y="2695"/>
                  </a:cubicBezTo>
                  <a:cubicBezTo>
                    <a:pt x="4060" y="2060"/>
                    <a:pt x="3606" y="1605"/>
                    <a:pt x="3154" y="1179"/>
                  </a:cubicBezTo>
                  <a:cubicBezTo>
                    <a:pt x="2707" y="758"/>
                    <a:pt x="2142" y="199"/>
                    <a:pt x="1535" y="40"/>
                  </a:cubicBezTo>
                  <a:cubicBezTo>
                    <a:pt x="1432" y="14"/>
                    <a:pt x="1326" y="1"/>
                    <a:pt x="1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7"/>
            <p:cNvSpPr/>
            <p:nvPr/>
          </p:nvSpPr>
          <p:spPr>
            <a:xfrm>
              <a:off x="1183375" y="3054325"/>
              <a:ext cx="119000" cy="52650"/>
            </a:xfrm>
            <a:custGeom>
              <a:avLst/>
              <a:gdLst/>
              <a:ahLst/>
              <a:cxnLst/>
              <a:rect l="l" t="t" r="r" b="b"/>
              <a:pathLst>
                <a:path w="4760" h="2106" extrusionOk="0">
                  <a:moveTo>
                    <a:pt x="1892" y="0"/>
                  </a:moveTo>
                  <a:cubicBezTo>
                    <a:pt x="1362" y="0"/>
                    <a:pt x="847" y="94"/>
                    <a:pt x="440" y="469"/>
                  </a:cubicBezTo>
                  <a:cubicBezTo>
                    <a:pt x="1" y="875"/>
                    <a:pt x="111" y="1671"/>
                    <a:pt x="632" y="1953"/>
                  </a:cubicBezTo>
                  <a:cubicBezTo>
                    <a:pt x="740" y="2013"/>
                    <a:pt x="856" y="2058"/>
                    <a:pt x="976" y="2087"/>
                  </a:cubicBezTo>
                  <a:cubicBezTo>
                    <a:pt x="1030" y="2099"/>
                    <a:pt x="1087" y="2105"/>
                    <a:pt x="1144" y="2105"/>
                  </a:cubicBezTo>
                  <a:cubicBezTo>
                    <a:pt x="1335" y="2105"/>
                    <a:pt x="1535" y="2038"/>
                    <a:pt x="1690" y="1919"/>
                  </a:cubicBezTo>
                  <a:cubicBezTo>
                    <a:pt x="1885" y="1862"/>
                    <a:pt x="2126" y="1848"/>
                    <a:pt x="2361" y="1848"/>
                  </a:cubicBezTo>
                  <a:cubicBezTo>
                    <a:pt x="2570" y="1848"/>
                    <a:pt x="2774" y="1859"/>
                    <a:pt x="2935" y="1860"/>
                  </a:cubicBezTo>
                  <a:cubicBezTo>
                    <a:pt x="2975" y="1860"/>
                    <a:pt x="3014" y="1860"/>
                    <a:pt x="3053" y="1860"/>
                  </a:cubicBezTo>
                  <a:cubicBezTo>
                    <a:pt x="3549" y="1860"/>
                    <a:pt x="3976" y="1832"/>
                    <a:pt x="4440" y="1595"/>
                  </a:cubicBezTo>
                  <a:cubicBezTo>
                    <a:pt x="4759" y="1434"/>
                    <a:pt x="4743" y="1025"/>
                    <a:pt x="4545" y="787"/>
                  </a:cubicBezTo>
                  <a:cubicBezTo>
                    <a:pt x="4041" y="187"/>
                    <a:pt x="3299" y="100"/>
                    <a:pt x="2558" y="36"/>
                  </a:cubicBezTo>
                  <a:cubicBezTo>
                    <a:pt x="2338" y="17"/>
                    <a:pt x="2113" y="0"/>
                    <a:pt x="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7"/>
            <p:cNvSpPr/>
            <p:nvPr/>
          </p:nvSpPr>
          <p:spPr>
            <a:xfrm>
              <a:off x="1314050" y="3248700"/>
              <a:ext cx="98775" cy="64475"/>
            </a:xfrm>
            <a:custGeom>
              <a:avLst/>
              <a:gdLst/>
              <a:ahLst/>
              <a:cxnLst/>
              <a:rect l="l" t="t" r="r" b="b"/>
              <a:pathLst>
                <a:path w="3951" h="2579" extrusionOk="0">
                  <a:moveTo>
                    <a:pt x="2812" y="1"/>
                  </a:moveTo>
                  <a:cubicBezTo>
                    <a:pt x="1894" y="1"/>
                    <a:pt x="657" y="799"/>
                    <a:pt x="321" y="1329"/>
                  </a:cubicBezTo>
                  <a:cubicBezTo>
                    <a:pt x="0" y="1834"/>
                    <a:pt x="437" y="2578"/>
                    <a:pt x="1007" y="2578"/>
                  </a:cubicBezTo>
                  <a:cubicBezTo>
                    <a:pt x="1086" y="2578"/>
                    <a:pt x="1166" y="2564"/>
                    <a:pt x="1248" y="2534"/>
                  </a:cubicBezTo>
                  <a:cubicBezTo>
                    <a:pt x="1845" y="2311"/>
                    <a:pt x="2377" y="1860"/>
                    <a:pt x="2943" y="1553"/>
                  </a:cubicBezTo>
                  <a:cubicBezTo>
                    <a:pt x="3265" y="1379"/>
                    <a:pt x="3950" y="930"/>
                    <a:pt x="3688" y="462"/>
                  </a:cubicBezTo>
                  <a:cubicBezTo>
                    <a:pt x="3502" y="131"/>
                    <a:pt x="3183" y="1"/>
                    <a:pt x="2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7"/>
            <p:cNvSpPr/>
            <p:nvPr/>
          </p:nvSpPr>
          <p:spPr>
            <a:xfrm>
              <a:off x="1496975" y="3428975"/>
              <a:ext cx="61225" cy="72000"/>
            </a:xfrm>
            <a:custGeom>
              <a:avLst/>
              <a:gdLst/>
              <a:ahLst/>
              <a:cxnLst/>
              <a:rect l="l" t="t" r="r" b="b"/>
              <a:pathLst>
                <a:path w="2449" h="2880" extrusionOk="0">
                  <a:moveTo>
                    <a:pt x="2119" y="1"/>
                  </a:moveTo>
                  <a:cubicBezTo>
                    <a:pt x="2109" y="1"/>
                    <a:pt x="2100" y="1"/>
                    <a:pt x="2091" y="2"/>
                  </a:cubicBezTo>
                  <a:cubicBezTo>
                    <a:pt x="1563" y="75"/>
                    <a:pt x="1368" y="307"/>
                    <a:pt x="1058" y="718"/>
                  </a:cubicBezTo>
                  <a:cubicBezTo>
                    <a:pt x="810" y="1044"/>
                    <a:pt x="580" y="1384"/>
                    <a:pt x="363" y="1730"/>
                  </a:cubicBezTo>
                  <a:cubicBezTo>
                    <a:pt x="1" y="2314"/>
                    <a:pt x="567" y="2880"/>
                    <a:pt x="1092" y="2880"/>
                  </a:cubicBezTo>
                  <a:cubicBezTo>
                    <a:pt x="1324" y="2880"/>
                    <a:pt x="1548" y="2769"/>
                    <a:pt x="1680" y="2500"/>
                  </a:cubicBezTo>
                  <a:cubicBezTo>
                    <a:pt x="1875" y="2106"/>
                    <a:pt x="2047" y="1703"/>
                    <a:pt x="2206" y="1294"/>
                  </a:cubicBezTo>
                  <a:cubicBezTo>
                    <a:pt x="2392" y="820"/>
                    <a:pt x="2449" y="531"/>
                    <a:pt x="2236" y="62"/>
                  </a:cubicBezTo>
                  <a:cubicBezTo>
                    <a:pt x="2214" y="15"/>
                    <a:pt x="2165" y="1"/>
                    <a:pt x="2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7"/>
            <p:cNvSpPr/>
            <p:nvPr/>
          </p:nvSpPr>
          <p:spPr>
            <a:xfrm>
              <a:off x="1677700" y="3454750"/>
              <a:ext cx="45950" cy="107825"/>
            </a:xfrm>
            <a:custGeom>
              <a:avLst/>
              <a:gdLst/>
              <a:ahLst/>
              <a:cxnLst/>
              <a:rect l="l" t="t" r="r" b="b"/>
              <a:pathLst>
                <a:path w="1838" h="4313" extrusionOk="0">
                  <a:moveTo>
                    <a:pt x="1525" y="1"/>
                  </a:moveTo>
                  <a:cubicBezTo>
                    <a:pt x="1486" y="1"/>
                    <a:pt x="1447" y="10"/>
                    <a:pt x="1414" y="28"/>
                  </a:cubicBezTo>
                  <a:cubicBezTo>
                    <a:pt x="279" y="682"/>
                    <a:pt x="1" y="2576"/>
                    <a:pt x="171" y="3753"/>
                  </a:cubicBezTo>
                  <a:cubicBezTo>
                    <a:pt x="227" y="4140"/>
                    <a:pt x="529" y="4313"/>
                    <a:pt x="850" y="4313"/>
                  </a:cubicBezTo>
                  <a:cubicBezTo>
                    <a:pt x="1261" y="4313"/>
                    <a:pt x="1705" y="4029"/>
                    <a:pt x="1701" y="3547"/>
                  </a:cubicBezTo>
                  <a:cubicBezTo>
                    <a:pt x="1697" y="2933"/>
                    <a:pt x="1623" y="2341"/>
                    <a:pt x="1680" y="1724"/>
                  </a:cubicBezTo>
                  <a:cubicBezTo>
                    <a:pt x="1728" y="1194"/>
                    <a:pt x="1837" y="692"/>
                    <a:pt x="1744" y="163"/>
                  </a:cubicBezTo>
                  <a:cubicBezTo>
                    <a:pt x="1727" y="58"/>
                    <a:pt x="1624" y="1"/>
                    <a:pt x="1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7"/>
            <p:cNvSpPr/>
            <p:nvPr/>
          </p:nvSpPr>
          <p:spPr>
            <a:xfrm>
              <a:off x="2090625" y="3077850"/>
              <a:ext cx="104925" cy="44025"/>
            </a:xfrm>
            <a:custGeom>
              <a:avLst/>
              <a:gdLst/>
              <a:ahLst/>
              <a:cxnLst/>
              <a:rect l="l" t="t" r="r" b="b"/>
              <a:pathLst>
                <a:path w="4197" h="1761" extrusionOk="0">
                  <a:moveTo>
                    <a:pt x="2036" y="0"/>
                  </a:moveTo>
                  <a:cubicBezTo>
                    <a:pt x="1290" y="0"/>
                    <a:pt x="519" y="155"/>
                    <a:pt x="137" y="693"/>
                  </a:cubicBezTo>
                  <a:cubicBezTo>
                    <a:pt x="0" y="884"/>
                    <a:pt x="97" y="1204"/>
                    <a:pt x="299" y="1309"/>
                  </a:cubicBezTo>
                  <a:cubicBezTo>
                    <a:pt x="566" y="1448"/>
                    <a:pt x="847" y="1456"/>
                    <a:pt x="1135" y="1456"/>
                  </a:cubicBezTo>
                  <a:cubicBezTo>
                    <a:pt x="1169" y="1456"/>
                    <a:pt x="1204" y="1456"/>
                    <a:pt x="1238" y="1456"/>
                  </a:cubicBezTo>
                  <a:cubicBezTo>
                    <a:pt x="1326" y="1456"/>
                    <a:pt x="1413" y="1456"/>
                    <a:pt x="1502" y="1461"/>
                  </a:cubicBezTo>
                  <a:cubicBezTo>
                    <a:pt x="1943" y="1486"/>
                    <a:pt x="2372" y="1595"/>
                    <a:pt x="2795" y="1722"/>
                  </a:cubicBezTo>
                  <a:cubicBezTo>
                    <a:pt x="2881" y="1748"/>
                    <a:pt x="2963" y="1760"/>
                    <a:pt x="3041" y="1760"/>
                  </a:cubicBezTo>
                  <a:cubicBezTo>
                    <a:pt x="3899" y="1760"/>
                    <a:pt x="4196" y="288"/>
                    <a:pt x="3238" y="115"/>
                  </a:cubicBezTo>
                  <a:cubicBezTo>
                    <a:pt x="2902" y="54"/>
                    <a:pt x="2474" y="0"/>
                    <a:pt x="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37"/>
          <p:cNvGrpSpPr/>
          <p:nvPr/>
        </p:nvGrpSpPr>
        <p:grpSpPr>
          <a:xfrm>
            <a:off x="5138035" y="2385451"/>
            <a:ext cx="679839" cy="489887"/>
            <a:chOff x="5310875" y="337375"/>
            <a:chExt cx="916225" cy="660225"/>
          </a:xfrm>
        </p:grpSpPr>
        <p:sp>
          <p:nvSpPr>
            <p:cNvPr id="313" name="Google Shape;313;p37"/>
            <p:cNvSpPr/>
            <p:nvPr/>
          </p:nvSpPr>
          <p:spPr>
            <a:xfrm>
              <a:off x="5310875" y="337375"/>
              <a:ext cx="916225" cy="660225"/>
            </a:xfrm>
            <a:custGeom>
              <a:avLst/>
              <a:gdLst/>
              <a:ahLst/>
              <a:cxnLst/>
              <a:rect l="l" t="t" r="r" b="b"/>
              <a:pathLst>
                <a:path w="36649" h="26409" extrusionOk="0">
                  <a:moveTo>
                    <a:pt x="22990" y="1502"/>
                  </a:moveTo>
                  <a:cubicBezTo>
                    <a:pt x="24636" y="1502"/>
                    <a:pt x="26251" y="1775"/>
                    <a:pt x="27734" y="2504"/>
                  </a:cubicBezTo>
                  <a:cubicBezTo>
                    <a:pt x="34704" y="5931"/>
                    <a:pt x="35360" y="15588"/>
                    <a:pt x="28935" y="19943"/>
                  </a:cubicBezTo>
                  <a:cubicBezTo>
                    <a:pt x="28675" y="20118"/>
                    <a:pt x="28439" y="20497"/>
                    <a:pt x="28574" y="20826"/>
                  </a:cubicBezTo>
                  <a:cubicBezTo>
                    <a:pt x="29254" y="22480"/>
                    <a:pt x="30274" y="23815"/>
                    <a:pt x="31605" y="24830"/>
                  </a:cubicBezTo>
                  <a:cubicBezTo>
                    <a:pt x="29557" y="24651"/>
                    <a:pt x="27668" y="23543"/>
                    <a:pt x="26518" y="21715"/>
                  </a:cubicBezTo>
                  <a:cubicBezTo>
                    <a:pt x="26364" y="21470"/>
                    <a:pt x="26128" y="21352"/>
                    <a:pt x="25885" y="21352"/>
                  </a:cubicBezTo>
                  <a:cubicBezTo>
                    <a:pt x="25695" y="21352"/>
                    <a:pt x="25502" y="21424"/>
                    <a:pt x="25338" y="21563"/>
                  </a:cubicBezTo>
                  <a:cubicBezTo>
                    <a:pt x="22839" y="23686"/>
                    <a:pt x="19493" y="24773"/>
                    <a:pt x="16164" y="24773"/>
                  </a:cubicBezTo>
                  <a:cubicBezTo>
                    <a:pt x="11835" y="24773"/>
                    <a:pt x="7535" y="22936"/>
                    <a:pt x="5160" y="19152"/>
                  </a:cubicBezTo>
                  <a:cubicBezTo>
                    <a:pt x="2622" y="15107"/>
                    <a:pt x="4899" y="10120"/>
                    <a:pt x="7851" y="6959"/>
                  </a:cubicBezTo>
                  <a:cubicBezTo>
                    <a:pt x="8283" y="6499"/>
                    <a:pt x="8743" y="6066"/>
                    <a:pt x="9230" y="5662"/>
                  </a:cubicBezTo>
                  <a:cubicBezTo>
                    <a:pt x="11347" y="4267"/>
                    <a:pt x="13707" y="3260"/>
                    <a:pt x="16182" y="2604"/>
                  </a:cubicBezTo>
                  <a:cubicBezTo>
                    <a:pt x="18320" y="2038"/>
                    <a:pt x="20684" y="1502"/>
                    <a:pt x="22990" y="1502"/>
                  </a:cubicBezTo>
                  <a:close/>
                  <a:moveTo>
                    <a:pt x="22921" y="0"/>
                  </a:moveTo>
                  <a:cubicBezTo>
                    <a:pt x="20883" y="0"/>
                    <a:pt x="18812" y="363"/>
                    <a:pt x="16843" y="849"/>
                  </a:cubicBezTo>
                  <a:cubicBezTo>
                    <a:pt x="15554" y="1167"/>
                    <a:pt x="14293" y="1584"/>
                    <a:pt x="13082" y="2104"/>
                  </a:cubicBezTo>
                  <a:cubicBezTo>
                    <a:pt x="6225" y="4767"/>
                    <a:pt x="1" y="12892"/>
                    <a:pt x="3814" y="19616"/>
                  </a:cubicBezTo>
                  <a:cubicBezTo>
                    <a:pt x="6346" y="24082"/>
                    <a:pt x="11197" y="26196"/>
                    <a:pt x="16102" y="26196"/>
                  </a:cubicBezTo>
                  <a:cubicBezTo>
                    <a:pt x="19536" y="26196"/>
                    <a:pt x="22996" y="25160"/>
                    <a:pt x="25706" y="23169"/>
                  </a:cubicBezTo>
                  <a:cubicBezTo>
                    <a:pt x="27286" y="25232"/>
                    <a:pt x="29698" y="26409"/>
                    <a:pt x="32242" y="26409"/>
                  </a:cubicBezTo>
                  <a:cubicBezTo>
                    <a:pt x="32931" y="26409"/>
                    <a:pt x="33630" y="26323"/>
                    <a:pt x="34324" y="26144"/>
                  </a:cubicBezTo>
                  <a:cubicBezTo>
                    <a:pt x="35137" y="25935"/>
                    <a:pt x="34984" y="24910"/>
                    <a:pt x="34324" y="24641"/>
                  </a:cubicBezTo>
                  <a:cubicBezTo>
                    <a:pt x="32541" y="23914"/>
                    <a:pt x="31137" y="22589"/>
                    <a:pt x="30302" y="20875"/>
                  </a:cubicBezTo>
                  <a:cubicBezTo>
                    <a:pt x="36648" y="16007"/>
                    <a:pt x="36480" y="6187"/>
                    <a:pt x="29567" y="1774"/>
                  </a:cubicBezTo>
                  <a:cubicBezTo>
                    <a:pt x="27529" y="473"/>
                    <a:pt x="25246" y="0"/>
                    <a:pt x="229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7"/>
            <p:cNvSpPr/>
            <p:nvPr/>
          </p:nvSpPr>
          <p:spPr>
            <a:xfrm>
              <a:off x="5603850" y="729950"/>
              <a:ext cx="44325" cy="37875"/>
            </a:xfrm>
            <a:custGeom>
              <a:avLst/>
              <a:gdLst/>
              <a:ahLst/>
              <a:cxnLst/>
              <a:rect l="l" t="t" r="r" b="b"/>
              <a:pathLst>
                <a:path w="1773" h="1515" extrusionOk="0">
                  <a:moveTo>
                    <a:pt x="894" y="0"/>
                  </a:moveTo>
                  <a:cubicBezTo>
                    <a:pt x="405" y="0"/>
                    <a:pt x="1" y="547"/>
                    <a:pt x="280" y="1044"/>
                  </a:cubicBezTo>
                  <a:cubicBezTo>
                    <a:pt x="405" y="1267"/>
                    <a:pt x="569" y="1455"/>
                    <a:pt x="836" y="1501"/>
                  </a:cubicBezTo>
                  <a:cubicBezTo>
                    <a:pt x="890" y="1510"/>
                    <a:pt x="942" y="1514"/>
                    <a:pt x="992" y="1514"/>
                  </a:cubicBezTo>
                  <a:cubicBezTo>
                    <a:pt x="1457" y="1514"/>
                    <a:pt x="1772" y="1142"/>
                    <a:pt x="1689" y="648"/>
                  </a:cubicBezTo>
                  <a:cubicBezTo>
                    <a:pt x="1644" y="385"/>
                    <a:pt x="1454" y="215"/>
                    <a:pt x="1232" y="91"/>
                  </a:cubicBezTo>
                  <a:cubicBezTo>
                    <a:pt x="1120" y="28"/>
                    <a:pt x="1004" y="0"/>
                    <a:pt x="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7"/>
            <p:cNvSpPr/>
            <p:nvPr/>
          </p:nvSpPr>
          <p:spPr>
            <a:xfrm>
              <a:off x="5700025" y="697375"/>
              <a:ext cx="60225" cy="53675"/>
            </a:xfrm>
            <a:custGeom>
              <a:avLst/>
              <a:gdLst/>
              <a:ahLst/>
              <a:cxnLst/>
              <a:rect l="l" t="t" r="r" b="b"/>
              <a:pathLst>
                <a:path w="2409" h="2147" extrusionOk="0">
                  <a:moveTo>
                    <a:pt x="1180" y="1"/>
                  </a:moveTo>
                  <a:cubicBezTo>
                    <a:pt x="1097" y="1"/>
                    <a:pt x="1013" y="11"/>
                    <a:pt x="927" y="34"/>
                  </a:cubicBezTo>
                  <a:cubicBezTo>
                    <a:pt x="386" y="183"/>
                    <a:pt x="0" y="802"/>
                    <a:pt x="178" y="1352"/>
                  </a:cubicBezTo>
                  <a:cubicBezTo>
                    <a:pt x="321" y="1795"/>
                    <a:pt x="742" y="2147"/>
                    <a:pt x="1208" y="2147"/>
                  </a:cubicBezTo>
                  <a:cubicBezTo>
                    <a:pt x="1303" y="2147"/>
                    <a:pt x="1399" y="2132"/>
                    <a:pt x="1495" y="2101"/>
                  </a:cubicBezTo>
                  <a:cubicBezTo>
                    <a:pt x="2043" y="1923"/>
                    <a:pt x="2408" y="1365"/>
                    <a:pt x="2244" y="783"/>
                  </a:cubicBezTo>
                  <a:cubicBezTo>
                    <a:pt x="2231" y="741"/>
                    <a:pt x="2219" y="700"/>
                    <a:pt x="2209" y="658"/>
                  </a:cubicBezTo>
                  <a:cubicBezTo>
                    <a:pt x="2137" y="379"/>
                    <a:pt x="1900" y="141"/>
                    <a:pt x="1621" y="69"/>
                  </a:cubicBezTo>
                  <a:cubicBezTo>
                    <a:pt x="1473" y="32"/>
                    <a:pt x="1328" y="1"/>
                    <a:pt x="1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7"/>
            <p:cNvSpPr/>
            <p:nvPr/>
          </p:nvSpPr>
          <p:spPr>
            <a:xfrm>
              <a:off x="5785025" y="670025"/>
              <a:ext cx="64550" cy="50050"/>
            </a:xfrm>
            <a:custGeom>
              <a:avLst/>
              <a:gdLst/>
              <a:ahLst/>
              <a:cxnLst/>
              <a:rect l="l" t="t" r="r" b="b"/>
              <a:pathLst>
                <a:path w="2582" h="2002" extrusionOk="0">
                  <a:moveTo>
                    <a:pt x="1291" y="1"/>
                  </a:moveTo>
                  <a:cubicBezTo>
                    <a:pt x="3" y="1"/>
                    <a:pt x="1" y="2002"/>
                    <a:pt x="1291" y="2002"/>
                  </a:cubicBezTo>
                  <a:cubicBezTo>
                    <a:pt x="2579" y="2002"/>
                    <a:pt x="2581" y="1"/>
                    <a:pt x="1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7"/>
            <p:cNvSpPr/>
            <p:nvPr/>
          </p:nvSpPr>
          <p:spPr>
            <a:xfrm>
              <a:off x="5887850" y="638500"/>
              <a:ext cx="56125" cy="43525"/>
            </a:xfrm>
            <a:custGeom>
              <a:avLst/>
              <a:gdLst/>
              <a:ahLst/>
              <a:cxnLst/>
              <a:rect l="l" t="t" r="r" b="b"/>
              <a:pathLst>
                <a:path w="2245" h="1741" extrusionOk="0">
                  <a:moveTo>
                    <a:pt x="1123" y="1"/>
                  </a:moveTo>
                  <a:cubicBezTo>
                    <a:pt x="0" y="1"/>
                    <a:pt x="0" y="1741"/>
                    <a:pt x="1123" y="1741"/>
                  </a:cubicBezTo>
                  <a:cubicBezTo>
                    <a:pt x="2242" y="1741"/>
                    <a:pt x="2244"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7"/>
          <p:cNvSpPr/>
          <p:nvPr/>
        </p:nvSpPr>
        <p:spPr>
          <a:xfrm>
            <a:off x="5188898" y="3568998"/>
            <a:ext cx="578112" cy="572717"/>
          </a:xfrm>
          <a:custGeom>
            <a:avLst/>
            <a:gdLst/>
            <a:ahLst/>
            <a:cxnLst/>
            <a:rect l="l" t="t" r="r" b="b"/>
            <a:pathLst>
              <a:path w="29253" h="28980" extrusionOk="0">
                <a:moveTo>
                  <a:pt x="14143" y="2700"/>
                </a:moveTo>
                <a:lnTo>
                  <a:pt x="14143" y="2701"/>
                </a:lnTo>
                <a:cubicBezTo>
                  <a:pt x="14382" y="2879"/>
                  <a:pt x="14610" y="3071"/>
                  <a:pt x="14826" y="3275"/>
                </a:cubicBezTo>
                <a:cubicBezTo>
                  <a:pt x="16631" y="4989"/>
                  <a:pt x="17613" y="7527"/>
                  <a:pt x="17512" y="9952"/>
                </a:cubicBezTo>
                <a:cubicBezTo>
                  <a:pt x="16350" y="9553"/>
                  <a:pt x="15139" y="9334"/>
                  <a:pt x="13946" y="9334"/>
                </a:cubicBezTo>
                <a:cubicBezTo>
                  <a:pt x="13767" y="9334"/>
                  <a:pt x="13588" y="9339"/>
                  <a:pt x="13409" y="9349"/>
                </a:cubicBezTo>
                <a:cubicBezTo>
                  <a:pt x="12636" y="9391"/>
                  <a:pt x="11849" y="9550"/>
                  <a:pt x="11078" y="9803"/>
                </a:cubicBezTo>
                <a:cubicBezTo>
                  <a:pt x="11026" y="7418"/>
                  <a:pt x="12076" y="4911"/>
                  <a:pt x="13651" y="3031"/>
                </a:cubicBezTo>
                <a:cubicBezTo>
                  <a:pt x="13812" y="2912"/>
                  <a:pt x="13976" y="2804"/>
                  <a:pt x="14143" y="2700"/>
                </a:cubicBezTo>
                <a:close/>
                <a:moveTo>
                  <a:pt x="13886" y="10716"/>
                </a:moveTo>
                <a:cubicBezTo>
                  <a:pt x="14821" y="10716"/>
                  <a:pt x="15765" y="10856"/>
                  <a:pt x="16686" y="11136"/>
                </a:cubicBezTo>
                <a:cubicBezTo>
                  <a:pt x="16903" y="11202"/>
                  <a:pt x="17115" y="11275"/>
                  <a:pt x="17324" y="11354"/>
                </a:cubicBezTo>
                <a:cubicBezTo>
                  <a:pt x="16955" y="12973"/>
                  <a:pt x="16048" y="14448"/>
                  <a:pt x="14512" y="15473"/>
                </a:cubicBezTo>
                <a:cubicBezTo>
                  <a:pt x="14486" y="15490"/>
                  <a:pt x="14459" y="15506"/>
                  <a:pt x="14432" y="15523"/>
                </a:cubicBezTo>
                <a:cubicBezTo>
                  <a:pt x="13538" y="14957"/>
                  <a:pt x="12753" y="14234"/>
                  <a:pt x="12162" y="13355"/>
                </a:cubicBezTo>
                <a:cubicBezTo>
                  <a:pt x="11692" y="12657"/>
                  <a:pt x="11390" y="11899"/>
                  <a:pt x="11225" y="11110"/>
                </a:cubicBezTo>
                <a:cubicBezTo>
                  <a:pt x="12088" y="10847"/>
                  <a:pt x="12983" y="10716"/>
                  <a:pt x="13886" y="10716"/>
                </a:cubicBezTo>
                <a:close/>
                <a:moveTo>
                  <a:pt x="18312" y="1537"/>
                </a:moveTo>
                <a:cubicBezTo>
                  <a:pt x="20093" y="1537"/>
                  <a:pt x="21942" y="2089"/>
                  <a:pt x="23631" y="3166"/>
                </a:cubicBezTo>
                <a:cubicBezTo>
                  <a:pt x="27706" y="5766"/>
                  <a:pt x="28613" y="11589"/>
                  <a:pt x="24959" y="14979"/>
                </a:cubicBezTo>
                <a:cubicBezTo>
                  <a:pt x="24699" y="15219"/>
                  <a:pt x="24420" y="15438"/>
                  <a:pt x="24127" y="15635"/>
                </a:cubicBezTo>
                <a:cubicBezTo>
                  <a:pt x="23065" y="13370"/>
                  <a:pt x="21068" y="11550"/>
                  <a:pt x="18752" y="10457"/>
                </a:cubicBezTo>
                <a:cubicBezTo>
                  <a:pt x="19023" y="7350"/>
                  <a:pt x="17700" y="4138"/>
                  <a:pt x="15330" y="2098"/>
                </a:cubicBezTo>
                <a:cubicBezTo>
                  <a:pt x="16271" y="1722"/>
                  <a:pt x="17280" y="1537"/>
                  <a:pt x="18312" y="1537"/>
                </a:cubicBezTo>
                <a:close/>
                <a:moveTo>
                  <a:pt x="9622" y="1191"/>
                </a:moveTo>
                <a:cubicBezTo>
                  <a:pt x="10716" y="1191"/>
                  <a:pt x="11799" y="1430"/>
                  <a:pt x="12794" y="1893"/>
                </a:cubicBezTo>
                <a:cubicBezTo>
                  <a:pt x="11658" y="2800"/>
                  <a:pt x="10851" y="4091"/>
                  <a:pt x="10636" y="5807"/>
                </a:cubicBezTo>
                <a:cubicBezTo>
                  <a:pt x="10620" y="5931"/>
                  <a:pt x="10693" y="6020"/>
                  <a:pt x="10792" y="6065"/>
                </a:cubicBezTo>
                <a:cubicBezTo>
                  <a:pt x="10315" y="7423"/>
                  <a:pt x="10088" y="8858"/>
                  <a:pt x="10132" y="10167"/>
                </a:cubicBezTo>
                <a:cubicBezTo>
                  <a:pt x="7489" y="11328"/>
                  <a:pt x="5198" y="13597"/>
                  <a:pt x="4538" y="16234"/>
                </a:cubicBezTo>
                <a:lnTo>
                  <a:pt x="4538" y="16235"/>
                </a:lnTo>
                <a:cubicBezTo>
                  <a:pt x="3803" y="15782"/>
                  <a:pt x="3172" y="15179"/>
                  <a:pt x="2686" y="14467"/>
                </a:cubicBezTo>
                <a:cubicBezTo>
                  <a:pt x="535" y="11329"/>
                  <a:pt x="1003" y="6440"/>
                  <a:pt x="3533" y="3553"/>
                </a:cubicBezTo>
                <a:cubicBezTo>
                  <a:pt x="3546" y="3555"/>
                  <a:pt x="3559" y="3556"/>
                  <a:pt x="3573" y="3556"/>
                </a:cubicBezTo>
                <a:cubicBezTo>
                  <a:pt x="3623" y="3556"/>
                  <a:pt x="3673" y="3543"/>
                  <a:pt x="3717" y="3516"/>
                </a:cubicBezTo>
                <a:cubicBezTo>
                  <a:pt x="5532" y="2476"/>
                  <a:pt x="6944" y="1344"/>
                  <a:pt x="9136" y="1207"/>
                </a:cubicBezTo>
                <a:cubicBezTo>
                  <a:pt x="9298" y="1196"/>
                  <a:pt x="9460" y="1191"/>
                  <a:pt x="9622" y="1191"/>
                </a:cubicBezTo>
                <a:close/>
                <a:moveTo>
                  <a:pt x="18507" y="11885"/>
                </a:moveTo>
                <a:cubicBezTo>
                  <a:pt x="20445" y="12900"/>
                  <a:pt x="21976" y="14481"/>
                  <a:pt x="22813" y="16335"/>
                </a:cubicBezTo>
                <a:cubicBezTo>
                  <a:pt x="21780" y="16759"/>
                  <a:pt x="20647" y="16964"/>
                  <a:pt x="19504" y="16964"/>
                </a:cubicBezTo>
                <a:cubicBezTo>
                  <a:pt x="18187" y="16964"/>
                  <a:pt x="16856" y="16692"/>
                  <a:pt x="15649" y="16169"/>
                </a:cubicBezTo>
                <a:cubicBezTo>
                  <a:pt x="16800" y="15293"/>
                  <a:pt x="17727" y="14157"/>
                  <a:pt x="18254" y="12714"/>
                </a:cubicBezTo>
                <a:lnTo>
                  <a:pt x="18254" y="12715"/>
                </a:lnTo>
                <a:cubicBezTo>
                  <a:pt x="18352" y="12443"/>
                  <a:pt x="18438" y="12166"/>
                  <a:pt x="18507" y="11885"/>
                </a:cubicBezTo>
                <a:close/>
                <a:moveTo>
                  <a:pt x="10357" y="11801"/>
                </a:moveTo>
                <a:cubicBezTo>
                  <a:pt x="10814" y="13567"/>
                  <a:pt x="11948" y="15027"/>
                  <a:pt x="13414" y="16108"/>
                </a:cubicBezTo>
                <a:lnTo>
                  <a:pt x="13414" y="16109"/>
                </a:lnTo>
                <a:cubicBezTo>
                  <a:pt x="11937" y="16849"/>
                  <a:pt x="10221" y="17287"/>
                  <a:pt x="8552" y="17287"/>
                </a:cubicBezTo>
                <a:cubicBezTo>
                  <a:pt x="7559" y="17287"/>
                  <a:pt x="6583" y="17132"/>
                  <a:pt x="5684" y="16794"/>
                </a:cubicBezTo>
                <a:cubicBezTo>
                  <a:pt x="6276" y="14376"/>
                  <a:pt x="8033" y="12813"/>
                  <a:pt x="10357" y="11801"/>
                </a:cubicBezTo>
                <a:close/>
                <a:moveTo>
                  <a:pt x="14597" y="16860"/>
                </a:moveTo>
                <a:cubicBezTo>
                  <a:pt x="16211" y="17742"/>
                  <a:pt x="18071" y="18226"/>
                  <a:pt x="19836" y="18239"/>
                </a:cubicBezTo>
                <a:cubicBezTo>
                  <a:pt x="19855" y="18239"/>
                  <a:pt x="19875" y="18239"/>
                  <a:pt x="19894" y="18239"/>
                </a:cubicBezTo>
                <a:cubicBezTo>
                  <a:pt x="21057" y="18239"/>
                  <a:pt x="22193" y="17983"/>
                  <a:pt x="23243" y="17533"/>
                </a:cubicBezTo>
                <a:lnTo>
                  <a:pt x="23243" y="17533"/>
                </a:lnTo>
                <a:cubicBezTo>
                  <a:pt x="23754" y="19405"/>
                  <a:pt x="23580" y="21466"/>
                  <a:pt x="22464" y="23460"/>
                </a:cubicBezTo>
                <a:cubicBezTo>
                  <a:pt x="20882" y="26284"/>
                  <a:pt x="18005" y="27654"/>
                  <a:pt x="15044" y="27654"/>
                </a:cubicBezTo>
                <a:cubicBezTo>
                  <a:pt x="13094" y="27654"/>
                  <a:pt x="11108" y="27060"/>
                  <a:pt x="9432" y="25894"/>
                </a:cubicBezTo>
                <a:cubicBezTo>
                  <a:pt x="7730" y="24710"/>
                  <a:pt x="6408" y="22914"/>
                  <a:pt x="5813" y="20917"/>
                </a:cubicBezTo>
                <a:cubicBezTo>
                  <a:pt x="5908" y="20794"/>
                  <a:pt x="5926" y="20630"/>
                  <a:pt x="5860" y="20490"/>
                </a:cubicBezTo>
                <a:lnTo>
                  <a:pt x="5860" y="20490"/>
                </a:lnTo>
                <a:lnTo>
                  <a:pt x="5861" y="20491"/>
                </a:lnTo>
                <a:cubicBezTo>
                  <a:pt x="5707" y="20141"/>
                  <a:pt x="5589" y="19777"/>
                  <a:pt x="5511" y="19402"/>
                </a:cubicBezTo>
                <a:cubicBezTo>
                  <a:pt x="5467" y="18994"/>
                  <a:pt x="5455" y="18582"/>
                  <a:pt x="5478" y="18171"/>
                </a:cubicBezTo>
                <a:cubicBezTo>
                  <a:pt x="5480" y="18134"/>
                  <a:pt x="5485" y="18100"/>
                  <a:pt x="5488" y="18063"/>
                </a:cubicBezTo>
                <a:cubicBezTo>
                  <a:pt x="6301" y="18358"/>
                  <a:pt x="7183" y="18520"/>
                  <a:pt x="8115" y="18520"/>
                </a:cubicBezTo>
                <a:cubicBezTo>
                  <a:pt x="8208" y="18520"/>
                  <a:pt x="8302" y="18518"/>
                  <a:pt x="8396" y="18515"/>
                </a:cubicBezTo>
                <a:cubicBezTo>
                  <a:pt x="10491" y="18442"/>
                  <a:pt x="12735" y="17924"/>
                  <a:pt x="14597" y="16860"/>
                </a:cubicBezTo>
                <a:close/>
                <a:moveTo>
                  <a:pt x="9193" y="1"/>
                </a:moveTo>
                <a:cubicBezTo>
                  <a:pt x="6999" y="1"/>
                  <a:pt x="4863" y="714"/>
                  <a:pt x="3713" y="2437"/>
                </a:cubicBezTo>
                <a:cubicBezTo>
                  <a:pt x="1187" y="4294"/>
                  <a:pt x="0" y="7949"/>
                  <a:pt x="275" y="10991"/>
                </a:cubicBezTo>
                <a:cubicBezTo>
                  <a:pt x="530" y="13822"/>
                  <a:pt x="2073" y="16256"/>
                  <a:pt x="4353" y="17543"/>
                </a:cubicBezTo>
                <a:cubicBezTo>
                  <a:pt x="4334" y="18048"/>
                  <a:pt x="4379" y="18553"/>
                  <a:pt x="4485" y="19048"/>
                </a:cubicBezTo>
                <a:cubicBezTo>
                  <a:pt x="4501" y="20156"/>
                  <a:pt x="4704" y="21244"/>
                  <a:pt x="5099" y="22206"/>
                </a:cubicBezTo>
                <a:cubicBezTo>
                  <a:pt x="6782" y="26306"/>
                  <a:pt x="10993" y="28980"/>
                  <a:pt x="15346" y="28980"/>
                </a:cubicBezTo>
                <a:cubicBezTo>
                  <a:pt x="16130" y="28980"/>
                  <a:pt x="16918" y="28893"/>
                  <a:pt x="17698" y="28712"/>
                </a:cubicBezTo>
                <a:cubicBezTo>
                  <a:pt x="22311" y="27642"/>
                  <a:pt x="25477" y="22829"/>
                  <a:pt x="24876" y="18171"/>
                </a:cubicBezTo>
                <a:cubicBezTo>
                  <a:pt x="24815" y="17713"/>
                  <a:pt x="24717" y="17260"/>
                  <a:pt x="24582" y="16818"/>
                </a:cubicBezTo>
                <a:cubicBezTo>
                  <a:pt x="26550" y="15547"/>
                  <a:pt x="28024" y="13524"/>
                  <a:pt x="28441" y="11154"/>
                </a:cubicBezTo>
                <a:cubicBezTo>
                  <a:pt x="29253" y="6545"/>
                  <a:pt x="26353" y="2608"/>
                  <a:pt x="22191" y="938"/>
                </a:cubicBezTo>
                <a:cubicBezTo>
                  <a:pt x="20987" y="455"/>
                  <a:pt x="19607" y="199"/>
                  <a:pt x="18228" y="199"/>
                </a:cubicBezTo>
                <a:cubicBezTo>
                  <a:pt x="16729" y="199"/>
                  <a:pt x="15231" y="502"/>
                  <a:pt x="13964" y="1145"/>
                </a:cubicBezTo>
                <a:cubicBezTo>
                  <a:pt x="12626" y="428"/>
                  <a:pt x="10892" y="1"/>
                  <a:pt x="9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sp>
        <p:nvSpPr>
          <p:cNvPr id="323" name="Google Shape;323;p38"/>
          <p:cNvSpPr txBox="1">
            <a:spLocks noGrp="1"/>
          </p:cNvSpPr>
          <p:nvPr>
            <p:ph type="title"/>
          </p:nvPr>
        </p:nvSpPr>
        <p:spPr>
          <a:xfrm>
            <a:off x="1301450" y="2719788"/>
            <a:ext cx="2101200" cy="66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a:t>
            </a:r>
            <a:endParaRPr/>
          </a:p>
        </p:txBody>
      </p:sp>
      <p:sp>
        <p:nvSpPr>
          <p:cNvPr id="324" name="Google Shape;324;p38"/>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325" name="Google Shape;325;p38"/>
          <p:cNvSpPr txBox="1">
            <a:spLocks noGrp="1"/>
          </p:cNvSpPr>
          <p:nvPr>
            <p:ph type="title" idx="2"/>
          </p:nvPr>
        </p:nvSpPr>
        <p:spPr>
          <a:xfrm>
            <a:off x="3521400" y="2719788"/>
            <a:ext cx="2101200" cy="66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326" name="Google Shape;326;p38"/>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planet and a gas giant</a:t>
            </a:r>
            <a:endParaRPr/>
          </a:p>
        </p:txBody>
      </p:sp>
      <p:sp>
        <p:nvSpPr>
          <p:cNvPr id="327" name="Google Shape;327;p38"/>
          <p:cNvSpPr txBox="1">
            <a:spLocks noGrp="1"/>
          </p:cNvSpPr>
          <p:nvPr>
            <p:ph type="title" idx="4"/>
          </p:nvPr>
        </p:nvSpPr>
        <p:spPr>
          <a:xfrm>
            <a:off x="5741350" y="2719788"/>
            <a:ext cx="2101200" cy="66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40%</a:t>
            </a:r>
            <a:endParaRPr/>
          </a:p>
        </p:txBody>
      </p:sp>
      <p:sp>
        <p:nvSpPr>
          <p:cNvPr id="328" name="Google Shape;328;p38"/>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grpSp>
        <p:nvGrpSpPr>
          <p:cNvPr id="329" name="Google Shape;329;p38"/>
          <p:cNvGrpSpPr/>
          <p:nvPr/>
        </p:nvGrpSpPr>
        <p:grpSpPr>
          <a:xfrm>
            <a:off x="1703145" y="1209010"/>
            <a:ext cx="1297793" cy="1297998"/>
            <a:chOff x="5572206" y="2418687"/>
            <a:chExt cx="1023900" cy="1023900"/>
          </a:xfrm>
        </p:grpSpPr>
        <p:sp>
          <p:nvSpPr>
            <p:cNvPr id="330" name="Google Shape;330;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8"/>
            <p:cNvSpPr/>
            <p:nvPr/>
          </p:nvSpPr>
          <p:spPr>
            <a:xfrm rot="-1138073">
              <a:off x="5681280" y="2527762"/>
              <a:ext cx="805752" cy="805752"/>
            </a:xfrm>
            <a:prstGeom prst="pie">
              <a:avLst>
                <a:gd name="adj1" fmla="val 13513838"/>
                <a:gd name="adj2" fmla="val 16200000"/>
              </a:avLst>
            </a:prstGeom>
            <a:solidFill>
              <a:srgbClr val="A8D68C"/>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38"/>
          <p:cNvGrpSpPr/>
          <p:nvPr/>
        </p:nvGrpSpPr>
        <p:grpSpPr>
          <a:xfrm>
            <a:off x="4061300" y="1347229"/>
            <a:ext cx="1021386" cy="1021538"/>
            <a:chOff x="5681273" y="2527788"/>
            <a:chExt cx="805827" cy="805820"/>
          </a:xfrm>
        </p:grpSpPr>
        <p:sp>
          <p:nvSpPr>
            <p:cNvPr id="333" name="Google Shape;333;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8"/>
            <p:cNvSpPr/>
            <p:nvPr/>
          </p:nvSpPr>
          <p:spPr>
            <a:xfrm>
              <a:off x="5681273" y="2527807"/>
              <a:ext cx="805800" cy="805800"/>
            </a:xfrm>
            <a:prstGeom prst="pie">
              <a:avLst>
                <a:gd name="adj1" fmla="val 5307796"/>
                <a:gd name="adj2" fmla="val 16200000"/>
              </a:avLst>
            </a:prstGeom>
            <a:solidFill>
              <a:srgbClr val="F1C23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 name="Google Shape;335;p38"/>
          <p:cNvGrpSpPr/>
          <p:nvPr/>
        </p:nvGrpSpPr>
        <p:grpSpPr>
          <a:xfrm>
            <a:off x="6028527" y="1232666"/>
            <a:ext cx="1250642" cy="1250840"/>
            <a:chOff x="5590939" y="2437417"/>
            <a:chExt cx="986700" cy="986700"/>
          </a:xfrm>
        </p:grpSpPr>
        <p:sp>
          <p:nvSpPr>
            <p:cNvPr id="336" name="Google Shape;336;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8"/>
            <p:cNvSpPr/>
            <p:nvPr/>
          </p:nvSpPr>
          <p:spPr>
            <a:xfrm rot="9900074">
              <a:off x="5681466" y="2527944"/>
              <a:ext cx="805647" cy="805647"/>
            </a:xfrm>
            <a:prstGeom prst="pie">
              <a:avLst>
                <a:gd name="adj1" fmla="val 6991087"/>
                <a:gd name="adj2" fmla="val 16200000"/>
              </a:avLst>
            </a:prstGeom>
            <a:solidFill>
              <a:srgbClr val="DF7070"/>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Notebook Lesson">
  <a:themeElements>
    <a:clrScheme name="Simple Light">
      <a:dk1>
        <a:srgbClr val="595959"/>
      </a:dk1>
      <a:lt1>
        <a:srgbClr val="F1C232"/>
      </a:lt1>
      <a:dk2>
        <a:srgbClr val="595959"/>
      </a:dk2>
      <a:lt2>
        <a:srgbClr val="A8D68C"/>
      </a:lt2>
      <a:accent1>
        <a:srgbClr val="F1C232"/>
      </a:accent1>
      <a:accent2>
        <a:srgbClr val="B44141"/>
      </a:accent2>
      <a:accent3>
        <a:srgbClr val="F1C232"/>
      </a:accent3>
      <a:accent4>
        <a:srgbClr val="DF7070"/>
      </a:accent4>
      <a:accent5>
        <a:srgbClr val="7A9E64"/>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TotalTime>
  <Words>852</Words>
  <Application>Microsoft Office PowerPoint</Application>
  <PresentationFormat>全屏显示(16:9)</PresentationFormat>
  <Paragraphs>190</Paragraphs>
  <Slides>39</Slides>
  <Notes>39</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39</vt:i4>
      </vt:variant>
    </vt:vector>
  </HeadingPairs>
  <TitlesOfParts>
    <vt:vector size="52" baseType="lpstr">
      <vt:lpstr>Roboto Medium</vt:lpstr>
      <vt:lpstr>Roboto Mono Regular</vt:lpstr>
      <vt:lpstr>Roboto Mono</vt:lpstr>
      <vt:lpstr>Amatic SC</vt:lpstr>
      <vt:lpstr>Coming Soon</vt:lpstr>
      <vt:lpstr>Proxima Nova Semibold</vt:lpstr>
      <vt:lpstr>Arial</vt:lpstr>
      <vt:lpstr>Calibri</vt:lpstr>
      <vt:lpstr>Proxima Nova</vt:lpstr>
      <vt:lpstr>Anonymous Pro</vt:lpstr>
      <vt:lpstr>Concert One</vt:lpstr>
      <vt:lpstr>Notebook Lesson</vt:lpstr>
      <vt:lpstr>Slidesgo Final Pages</vt:lpstr>
      <vt:lpstr>NOTEBOOK LESSON</vt:lpstr>
      <vt:lpstr>Table of Contents!</vt:lpstr>
      <vt:lpstr>01</vt:lpstr>
      <vt:lpstr>Introduction</vt:lpstr>
      <vt:lpstr>—Someone Famous</vt:lpstr>
      <vt:lpstr>What Is This Topic About?</vt:lpstr>
      <vt:lpstr>Definition of Concepts</vt:lpstr>
      <vt:lpstr>Features of the Topic</vt:lpstr>
      <vt:lpstr>10%</vt:lpstr>
      <vt:lpstr>Practical Uses of This Subject</vt:lpstr>
      <vt:lpstr>Did You Know This?</vt:lpstr>
      <vt:lpstr>31,500</vt:lpstr>
      <vt:lpstr>Problem</vt:lpstr>
      <vt:lpstr>Process</vt:lpstr>
      <vt:lpstr>Insert Your Multimedia Content Here</vt:lpstr>
      <vt:lpstr>Overview Diagram</vt:lpstr>
      <vt:lpstr>Locations</vt:lpstr>
      <vt:lpstr>A Picture Reinforces the Concept</vt:lpstr>
      <vt:lpstr>Data Review</vt:lpstr>
      <vt:lpstr>Review of Concepts</vt:lpstr>
      <vt:lpstr>Exercise</vt:lpstr>
      <vt:lpstr>Assignment</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NOTEBOOK LESSON</dc:title>
  <cp:lastModifiedBy>刘 龙</cp:lastModifiedBy>
  <cp:revision>1</cp:revision>
  <dcterms:modified xsi:type="dcterms:W3CDTF">2020-07-21T15:05:08Z</dcterms:modified>
</cp:coreProperties>
</file>