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9" r:id="rId3"/>
    <p:sldId id="270" r:id="rId4"/>
    <p:sldId id="271" r:id="rId5"/>
    <p:sldId id="272" r:id="rId6"/>
    <p:sldId id="274" r:id="rId7"/>
    <p:sldId id="275" r:id="rId8"/>
    <p:sldId id="276" r:id="rId9"/>
    <p:sldId id="273" r:id="rId10"/>
    <p:sldId id="30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68039-5A6A-42BA-B2FC-8BF2F7D143D9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DB55F-5699-4BF8-B83E-F81B8E876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64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E256B-2E4D-4FCC-87EB-804ECC91B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6FCC0-F096-4658-B346-2EB056D8C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644FA-B955-4620-9C6B-F7BB3AAC6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2428A-F327-4146-A522-EA304225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B4B23-E33B-461E-B87F-A134C2BC1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6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6E53-760F-4379-A391-15EABDFA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AAEFC9-D677-455B-B088-47B1C6C93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2E7A0-6961-4D75-90AA-DA8580A89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FE2DE-6A77-432D-B654-834287128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04486-4B62-4CE7-86F5-D035E420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8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E5EE93-23C4-4E50-99D9-06D9E1AE7E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005CCE-A3EC-4D4B-BF63-BF6295E3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22BB6-F0D6-476E-A6AD-9FDBECD5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F9F2-CEEA-4D38-BF7F-7CC4C82AE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43B8-4338-4D05-8135-117FB2659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8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332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E5584-DA31-4C00-B77A-A352A4417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F807B-B930-4A1E-9FA5-47CC356A3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781D6-FA8B-4999-A113-8402F221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97272-598F-480C-82AF-03C896C3F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66F03-683F-4CB2-8CAB-88B74316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4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8B1B1-BD87-4108-913A-90EFE2172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0A941-CD84-4E74-A779-D33D6832E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33380-44C3-41E6-A376-FDA7148E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18A5B-FB74-41B5-86AA-5543A417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381C0-2BED-4025-BDA5-8D01889A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4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E56F-7289-4215-AD78-861CA582C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11E59-F19E-4482-862C-1A03FA122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6B069-850B-46A2-BDB9-DA3ECB117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EF474-316D-4A08-9CCA-4C91EEF8F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729B3-127D-41A9-9EF7-61C7D401C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F8391-6630-4E3F-BA21-A4E2007C2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2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4F2FF-CE29-48F8-824C-50F0CFCB4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C8B10-C9EC-4E86-8053-9105D196A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F47DA-FE8A-482A-BC0C-8249F6576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86EC45-6529-4716-8892-9AA1691F8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6B65AA-034D-4007-B2C8-4D4369ECA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E83D03-9C96-44F4-932F-4E2B7A4BA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6DFF97-FED7-4AC3-B1AA-224FF2D33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7176D6-AB37-4E73-81F6-FE2A34AC5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1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135DB-1500-4C00-9E96-68D8E5ECE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C2CEED-EA5E-423C-B102-F89EB4A76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A3A2C9-BC27-4D81-8E72-A57FE3733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2273B-303E-4910-BB75-66EECFCAA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4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0B12A-DD29-42C7-B1F6-DF71245A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F65BE7-88B3-4DA8-893A-74E89547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35ECD-943F-4D89-B33E-C21DCB0E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7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F7462-5F3F-4645-B232-01F9338F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395A4-D89F-4EC7-84ED-F4B91EBDF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9B9F65-6EF0-4BC1-A824-5271D1537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B9FA2F-67CA-4AAC-8014-D39F890F1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6C372-C291-4B5A-B848-31F3C9472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75DAB-F697-44CB-BCB9-45E2AE7DA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4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DEF41-1AC5-417F-9CA6-0B7186228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46DA0-29F4-47C9-AE84-A8E740160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8D7810-281A-4BCC-A7C0-680537C95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FCC58-8E0C-4AD7-B859-F5888FBC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C69AD-991B-4A20-8A79-149300D6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2BB7D-E3D4-4A36-A271-2FC557DB7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6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247C74-A192-41A1-8CE5-902775CAC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37E12-113D-429D-A09C-EAB52CFFD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2A2DA-D769-4880-A64B-AF1A5E92F0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4CF3-DD60-417D-9B39-993AD6D01D4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9B9A5-3C09-4C7B-96B8-DAE3AB8C6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F1418-72D2-4D6C-B22B-D8CCB01F2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98" name="Google Shape;198;p27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408068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reatpp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D0CD0D03-4850-4BF3-A0CF-5CF0B0D508CD}"/>
              </a:ext>
            </a:extLst>
          </p:cNvPr>
          <p:cNvSpPr/>
          <p:nvPr/>
        </p:nvSpPr>
        <p:spPr>
          <a:xfrm rot="16200000">
            <a:off x="6094305" y="3410929"/>
            <a:ext cx="4498610" cy="1509713"/>
          </a:xfrm>
          <a:prstGeom prst="homePlate">
            <a:avLst>
              <a:gd name="adj" fmla="val 1767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8A26EF39-2CC7-4A58-9AF5-746B9E43FD0B}"/>
              </a:ext>
            </a:extLst>
          </p:cNvPr>
          <p:cNvSpPr/>
          <p:nvPr/>
        </p:nvSpPr>
        <p:spPr>
          <a:xfrm rot="16200000">
            <a:off x="7458212" y="3266282"/>
            <a:ext cx="4784730" cy="1512887"/>
          </a:xfrm>
          <a:prstGeom prst="homePlate">
            <a:avLst>
              <a:gd name="adj" fmla="val 1767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C68ED957-A4CC-4A83-92BB-0C4DA607FE37}"/>
              </a:ext>
            </a:extLst>
          </p:cNvPr>
          <p:cNvSpPr/>
          <p:nvPr/>
        </p:nvSpPr>
        <p:spPr>
          <a:xfrm rot="16200000">
            <a:off x="545872" y="3876557"/>
            <a:ext cx="3571677" cy="1505384"/>
          </a:xfrm>
          <a:prstGeom prst="homePlate">
            <a:avLst>
              <a:gd name="adj" fmla="val 176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42F0CDAA-E0EF-450A-B40C-3F98D31B79F3}"/>
              </a:ext>
            </a:extLst>
          </p:cNvPr>
          <p:cNvSpPr/>
          <p:nvPr/>
        </p:nvSpPr>
        <p:spPr>
          <a:xfrm rot="16200000">
            <a:off x="1951043" y="3776349"/>
            <a:ext cx="3772097" cy="1505382"/>
          </a:xfrm>
          <a:prstGeom prst="homePlate">
            <a:avLst>
              <a:gd name="adj" fmla="val 1767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EFEF855E-C43E-4CE2-A84A-185CF6AF44CB}"/>
              </a:ext>
            </a:extLst>
          </p:cNvPr>
          <p:cNvSpPr/>
          <p:nvPr/>
        </p:nvSpPr>
        <p:spPr>
          <a:xfrm rot="16200000">
            <a:off x="3352118" y="3667713"/>
            <a:ext cx="3985041" cy="1509712"/>
          </a:xfrm>
          <a:prstGeom prst="homePlate">
            <a:avLst>
              <a:gd name="adj" fmla="val 1767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Pentagon 61">
            <a:extLst>
              <a:ext uri="{FF2B5EF4-FFF2-40B4-BE49-F238E27FC236}">
                <a16:creationId xmlns:a16="http://schemas.microsoft.com/office/drawing/2014/main" id="{C0EABF34-5DF3-4852-B4AE-30070A90F7F9}"/>
              </a:ext>
            </a:extLst>
          </p:cNvPr>
          <p:cNvSpPr/>
          <p:nvPr/>
        </p:nvSpPr>
        <p:spPr>
          <a:xfrm rot="16200000">
            <a:off x="4724808" y="3543643"/>
            <a:ext cx="4241805" cy="1501092"/>
          </a:xfrm>
          <a:prstGeom prst="homePlate">
            <a:avLst>
              <a:gd name="adj" fmla="val 1767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ottomPart">
            <a:extLst>
              <a:ext uri="{FF2B5EF4-FFF2-40B4-BE49-F238E27FC236}">
                <a16:creationId xmlns:a16="http://schemas.microsoft.com/office/drawing/2014/main" id="{60B4B741-EA06-4430-9B4C-9C4657E729C8}"/>
              </a:ext>
            </a:extLst>
          </p:cNvPr>
          <p:cNvSpPr/>
          <p:nvPr/>
        </p:nvSpPr>
        <p:spPr>
          <a:xfrm>
            <a:off x="6083672" y="6415087"/>
            <a:ext cx="1528016" cy="461962"/>
          </a:xfrm>
          <a:custGeom>
            <a:avLst/>
            <a:gdLst/>
            <a:ahLst/>
            <a:cxnLst/>
            <a:rect l="l" t="t" r="r" b="b"/>
            <a:pathLst>
              <a:path w="953" h="291" extrusionOk="0">
                <a:moveTo>
                  <a:pt x="0" y="0"/>
                </a:moveTo>
                <a:lnTo>
                  <a:pt x="0" y="291"/>
                </a:lnTo>
                <a:lnTo>
                  <a:pt x="686" y="291"/>
                </a:lnTo>
                <a:lnTo>
                  <a:pt x="95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BottomPart">
            <a:extLst>
              <a:ext uri="{FF2B5EF4-FFF2-40B4-BE49-F238E27FC236}">
                <a16:creationId xmlns:a16="http://schemas.microsoft.com/office/drawing/2014/main" id="{89A52D88-DBD6-408C-9591-8C9397645C77}"/>
              </a:ext>
            </a:extLst>
          </p:cNvPr>
          <p:cNvSpPr/>
          <p:nvPr/>
        </p:nvSpPr>
        <p:spPr>
          <a:xfrm>
            <a:off x="7180262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1215" y="0"/>
                </a:moveTo>
                <a:lnTo>
                  <a:pt x="681" y="291"/>
                </a:lnTo>
                <a:lnTo>
                  <a:pt x="0" y="291"/>
                </a:lnTo>
                <a:lnTo>
                  <a:pt x="267" y="0"/>
                </a:lnTo>
                <a:lnTo>
                  <a:pt x="1215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BottomPart">
            <a:extLst>
              <a:ext uri="{FF2B5EF4-FFF2-40B4-BE49-F238E27FC236}">
                <a16:creationId xmlns:a16="http://schemas.microsoft.com/office/drawing/2014/main" id="{C3D9D2BC-38AC-4D7A-A7D3-69C4A128E581}"/>
              </a:ext>
            </a:extLst>
          </p:cNvPr>
          <p:cNvSpPr/>
          <p:nvPr/>
        </p:nvSpPr>
        <p:spPr>
          <a:xfrm>
            <a:off x="3076575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0" y="0"/>
                </a:moveTo>
                <a:lnTo>
                  <a:pt x="534" y="291"/>
                </a:lnTo>
                <a:lnTo>
                  <a:pt x="1215" y="291"/>
                </a:lnTo>
                <a:lnTo>
                  <a:pt x="94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BottomPart">
            <a:extLst>
              <a:ext uri="{FF2B5EF4-FFF2-40B4-BE49-F238E27FC236}">
                <a16:creationId xmlns:a16="http://schemas.microsoft.com/office/drawing/2014/main" id="{210F7358-31F0-403A-A9F8-03AA50392A6C}"/>
              </a:ext>
            </a:extLst>
          </p:cNvPr>
          <p:cNvSpPr/>
          <p:nvPr/>
        </p:nvSpPr>
        <p:spPr>
          <a:xfrm>
            <a:off x="4573977" y="6415087"/>
            <a:ext cx="1524809" cy="461962"/>
          </a:xfrm>
          <a:custGeom>
            <a:avLst/>
            <a:gdLst/>
            <a:ahLst/>
            <a:cxnLst/>
            <a:rect l="l" t="t" r="r" b="b"/>
            <a:pathLst>
              <a:path w="951" h="291" extrusionOk="0">
                <a:moveTo>
                  <a:pt x="951" y="0"/>
                </a:moveTo>
                <a:lnTo>
                  <a:pt x="951" y="291"/>
                </a:lnTo>
                <a:lnTo>
                  <a:pt x="267" y="291"/>
                </a:lnTo>
                <a:lnTo>
                  <a:pt x="0" y="0"/>
                </a:lnTo>
                <a:lnTo>
                  <a:pt x="951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BottomPart">
            <a:extLst>
              <a:ext uri="{FF2B5EF4-FFF2-40B4-BE49-F238E27FC236}">
                <a16:creationId xmlns:a16="http://schemas.microsoft.com/office/drawing/2014/main" id="{0CBB2E63-E554-4A07-9DE1-796EEB54BCD0}"/>
              </a:ext>
            </a:extLst>
          </p:cNvPr>
          <p:cNvSpPr/>
          <p:nvPr/>
        </p:nvSpPr>
        <p:spPr>
          <a:xfrm>
            <a:off x="1567601" y="6415087"/>
            <a:ext cx="2381011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0" y="0"/>
                </a:moveTo>
                <a:lnTo>
                  <a:pt x="951" y="0"/>
                </a:lnTo>
                <a:lnTo>
                  <a:pt x="1485" y="291"/>
                </a:lnTo>
                <a:lnTo>
                  <a:pt x="806" y="291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BottomPart">
            <a:extLst>
              <a:ext uri="{FF2B5EF4-FFF2-40B4-BE49-F238E27FC236}">
                <a16:creationId xmlns:a16="http://schemas.microsoft.com/office/drawing/2014/main" id="{302A2B2E-ADF9-497A-ACB9-299E74A80A00}"/>
              </a:ext>
            </a:extLst>
          </p:cNvPr>
          <p:cNvSpPr/>
          <p:nvPr/>
        </p:nvSpPr>
        <p:spPr>
          <a:xfrm>
            <a:off x="8255254" y="6415087"/>
            <a:ext cx="2357437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1485" y="0"/>
                </a:moveTo>
                <a:lnTo>
                  <a:pt x="684" y="291"/>
                </a:lnTo>
                <a:lnTo>
                  <a:pt x="0" y="291"/>
                </a:lnTo>
                <a:lnTo>
                  <a:pt x="534" y="0"/>
                </a:lnTo>
                <a:lnTo>
                  <a:pt x="1485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108607A-B28E-49AA-9522-687D9EBD4936}"/>
              </a:ext>
            </a:extLst>
          </p:cNvPr>
          <p:cNvSpPr/>
          <p:nvPr/>
        </p:nvSpPr>
        <p:spPr>
          <a:xfrm>
            <a:off x="1795475" y="4016322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1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E10F262-B282-494E-A6D3-1B95E785E50E}"/>
              </a:ext>
            </a:extLst>
          </p:cNvPr>
          <p:cNvSpPr/>
          <p:nvPr/>
        </p:nvSpPr>
        <p:spPr>
          <a:xfrm>
            <a:off x="3300425" y="401872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2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FFD5F95-9FC6-4F48-AD78-41D627E977DD}"/>
              </a:ext>
            </a:extLst>
          </p:cNvPr>
          <p:cNvSpPr/>
          <p:nvPr/>
        </p:nvSpPr>
        <p:spPr>
          <a:xfrm>
            <a:off x="4809589" y="403320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3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567337A-9D47-4567-820A-84E861E3059A}"/>
              </a:ext>
            </a:extLst>
          </p:cNvPr>
          <p:cNvSpPr/>
          <p:nvPr/>
        </p:nvSpPr>
        <p:spPr>
          <a:xfrm>
            <a:off x="6295290" y="4018806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4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027715-EDCB-4E90-B0AD-565787237A24}"/>
              </a:ext>
            </a:extLst>
          </p:cNvPr>
          <p:cNvSpPr/>
          <p:nvPr/>
        </p:nvSpPr>
        <p:spPr>
          <a:xfrm>
            <a:off x="7800240" y="402121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5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5D13A82-EFE1-47EB-A70D-AAE27DB5AE1F}"/>
              </a:ext>
            </a:extLst>
          </p:cNvPr>
          <p:cNvSpPr/>
          <p:nvPr/>
        </p:nvSpPr>
        <p:spPr>
          <a:xfrm>
            <a:off x="9338900" y="403569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6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FA08F61-8CD0-4BE6-868C-905A655AAFC6}"/>
              </a:ext>
            </a:extLst>
          </p:cNvPr>
          <p:cNvSpPr/>
          <p:nvPr/>
        </p:nvSpPr>
        <p:spPr>
          <a:xfrm>
            <a:off x="3529456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B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FB5D4E9-DBF6-4AB0-82D4-7723758435DB}"/>
              </a:ext>
            </a:extLst>
          </p:cNvPr>
          <p:cNvSpPr/>
          <p:nvPr/>
        </p:nvSpPr>
        <p:spPr>
          <a:xfrm>
            <a:off x="1695452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769D14C-EE8D-4922-B12A-95B84CD8E248}"/>
              </a:ext>
            </a:extLst>
          </p:cNvPr>
          <p:cNvSpPr/>
          <p:nvPr/>
        </p:nvSpPr>
        <p:spPr>
          <a:xfrm>
            <a:off x="3207478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083128-CDDC-445F-8A05-BE2EE4665289}"/>
              </a:ext>
            </a:extLst>
          </p:cNvPr>
          <p:cNvSpPr/>
          <p:nvPr/>
        </p:nvSpPr>
        <p:spPr>
          <a:xfrm>
            <a:off x="4719504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C5F1681-4EDA-4BB9-8D2E-F22C7C9F4D06}"/>
              </a:ext>
            </a:extLst>
          </p:cNvPr>
          <p:cNvSpPr/>
          <p:nvPr/>
        </p:nvSpPr>
        <p:spPr>
          <a:xfrm>
            <a:off x="6231530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13879AE-536E-4DA2-860C-ADFDD0867363}"/>
              </a:ext>
            </a:extLst>
          </p:cNvPr>
          <p:cNvSpPr/>
          <p:nvPr/>
        </p:nvSpPr>
        <p:spPr>
          <a:xfrm>
            <a:off x="7743556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55A0BB8-6D33-4D7D-B527-61E5A0DB7ACC}"/>
              </a:ext>
            </a:extLst>
          </p:cNvPr>
          <p:cNvSpPr/>
          <p:nvPr/>
        </p:nvSpPr>
        <p:spPr>
          <a:xfrm>
            <a:off x="9255581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8982F4-4F7D-41D5-BF06-1ADB54E0FF76}"/>
              </a:ext>
            </a:extLst>
          </p:cNvPr>
          <p:cNvSpPr/>
          <p:nvPr/>
        </p:nvSpPr>
        <p:spPr>
          <a:xfrm>
            <a:off x="503589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sym typeface="Montserrat"/>
              </a:rPr>
              <a:t>C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956327-CA05-4AF9-8538-AC89B3D0F0ED}"/>
              </a:ext>
            </a:extLst>
          </p:cNvPr>
          <p:cNvSpPr/>
          <p:nvPr/>
        </p:nvSpPr>
        <p:spPr>
          <a:xfrm>
            <a:off x="654233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D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81A0B29-B629-4289-8501-160355285D54}"/>
              </a:ext>
            </a:extLst>
          </p:cNvPr>
          <p:cNvSpPr/>
          <p:nvPr/>
        </p:nvSpPr>
        <p:spPr>
          <a:xfrm>
            <a:off x="8061603" y="5512323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E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B542446-89C8-4D63-8AD2-AC0ED5F52115}"/>
              </a:ext>
            </a:extLst>
          </p:cNvPr>
          <p:cNvSpPr/>
          <p:nvPr/>
        </p:nvSpPr>
        <p:spPr>
          <a:xfrm>
            <a:off x="9580871" y="5512323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F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89C087-926C-4ED2-9341-D1BECEFCFC05}"/>
              </a:ext>
            </a:extLst>
          </p:cNvPr>
          <p:cNvSpPr/>
          <p:nvPr/>
        </p:nvSpPr>
        <p:spPr>
          <a:xfrm>
            <a:off x="2023015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A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pic>
        <p:nvPicPr>
          <p:cNvPr id="78" name="Graphic 77" descr="Business Growth">
            <a:extLst>
              <a:ext uri="{FF2B5EF4-FFF2-40B4-BE49-F238E27FC236}">
                <a16:creationId xmlns:a16="http://schemas.microsoft.com/office/drawing/2014/main" id="{F6CF40D1-5679-4E69-98C4-847F4A064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3613" y="3189157"/>
            <a:ext cx="624548" cy="624548"/>
          </a:xfrm>
          <a:prstGeom prst="rect">
            <a:avLst/>
          </a:prstGeom>
        </p:spPr>
      </p:pic>
      <p:pic>
        <p:nvPicPr>
          <p:cNvPr id="80" name="Graphic 79" descr="Customer review">
            <a:extLst>
              <a:ext uri="{FF2B5EF4-FFF2-40B4-BE49-F238E27FC236}">
                <a16:creationId xmlns:a16="http://schemas.microsoft.com/office/drawing/2014/main" id="{9DAD2A78-BCEC-44DC-B753-39B61EE6DB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1341" y="3189157"/>
            <a:ext cx="624548" cy="624548"/>
          </a:xfrm>
          <a:prstGeom prst="rect">
            <a:avLst/>
          </a:prstGeom>
        </p:spPr>
      </p:pic>
      <p:pic>
        <p:nvPicPr>
          <p:cNvPr id="82" name="Graphic 81" descr="Folder">
            <a:extLst>
              <a:ext uri="{FF2B5EF4-FFF2-40B4-BE49-F238E27FC236}">
                <a16:creationId xmlns:a16="http://schemas.microsoft.com/office/drawing/2014/main" id="{61FA5307-87BA-440C-9BE7-13732734FC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6577" y="3189157"/>
            <a:ext cx="624548" cy="624548"/>
          </a:xfrm>
          <a:prstGeom prst="rect">
            <a:avLst/>
          </a:prstGeom>
        </p:spPr>
      </p:pic>
      <p:pic>
        <p:nvPicPr>
          <p:cNvPr id="84" name="Graphic 83" descr="Network">
            <a:extLst>
              <a:ext uri="{FF2B5EF4-FFF2-40B4-BE49-F238E27FC236}">
                <a16:creationId xmlns:a16="http://schemas.microsoft.com/office/drawing/2014/main" id="{7C014495-336A-406F-A565-7A5ACBACE3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72824" y="3169238"/>
            <a:ext cx="624548" cy="624548"/>
          </a:xfrm>
          <a:prstGeom prst="rect">
            <a:avLst/>
          </a:prstGeom>
        </p:spPr>
      </p:pic>
      <p:pic>
        <p:nvPicPr>
          <p:cNvPr id="86" name="Graphic 85" descr="Target Audience">
            <a:extLst>
              <a:ext uri="{FF2B5EF4-FFF2-40B4-BE49-F238E27FC236}">
                <a16:creationId xmlns:a16="http://schemas.microsoft.com/office/drawing/2014/main" id="{0324800E-51BB-4341-854B-6FB6D5C6CF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59047" y="3193236"/>
            <a:ext cx="624548" cy="624548"/>
          </a:xfrm>
          <a:prstGeom prst="rect">
            <a:avLst/>
          </a:prstGeom>
        </p:spPr>
      </p:pic>
      <p:pic>
        <p:nvPicPr>
          <p:cNvPr id="88" name="Graphic 87" descr="Images">
            <a:extLst>
              <a:ext uri="{FF2B5EF4-FFF2-40B4-BE49-F238E27FC236}">
                <a16:creationId xmlns:a16="http://schemas.microsoft.com/office/drawing/2014/main" id="{1CFC3863-D661-42A0-9D36-95D56BA374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78170" y="3226015"/>
            <a:ext cx="567771" cy="567771"/>
          </a:xfrm>
          <a:prstGeom prst="rect">
            <a:avLst/>
          </a:prstGeom>
        </p:spPr>
      </p:pic>
      <p:sp>
        <p:nvSpPr>
          <p:cNvPr id="95" name="Title 1">
            <a:extLst>
              <a:ext uri="{FF2B5EF4-FFF2-40B4-BE49-F238E27FC236}">
                <a16:creationId xmlns:a16="http://schemas.microsoft.com/office/drawing/2014/main" id="{2DDCC1D3-DC24-4519-AC8F-FC9F018E4411}"/>
              </a:ext>
            </a:extLst>
          </p:cNvPr>
          <p:cNvSpPr txBox="1">
            <a:spLocks/>
          </p:cNvSpPr>
          <p:nvPr/>
        </p:nvSpPr>
        <p:spPr>
          <a:xfrm>
            <a:off x="609600" y="274640"/>
            <a:ext cx="10972801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l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ysClr val="windowText" lastClr="000000"/>
                </a:solidFill>
                <a:latin typeface="Calibri"/>
              </a:rPr>
              <a:t>6-Step Infographic Diagram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94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D0CD0D03-4850-4BF3-A0CF-5CF0B0D508CD}"/>
              </a:ext>
            </a:extLst>
          </p:cNvPr>
          <p:cNvSpPr/>
          <p:nvPr/>
        </p:nvSpPr>
        <p:spPr>
          <a:xfrm rot="16200000">
            <a:off x="6094305" y="3410929"/>
            <a:ext cx="4498610" cy="1509713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8A26EF39-2CC7-4A58-9AF5-746B9E43FD0B}"/>
              </a:ext>
            </a:extLst>
          </p:cNvPr>
          <p:cNvSpPr/>
          <p:nvPr/>
        </p:nvSpPr>
        <p:spPr>
          <a:xfrm rot="16200000">
            <a:off x="7458212" y="3266282"/>
            <a:ext cx="4784730" cy="1512887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C68ED957-A4CC-4A83-92BB-0C4DA607FE37}"/>
              </a:ext>
            </a:extLst>
          </p:cNvPr>
          <p:cNvSpPr/>
          <p:nvPr/>
        </p:nvSpPr>
        <p:spPr>
          <a:xfrm rot="16200000">
            <a:off x="545872" y="3876557"/>
            <a:ext cx="3571677" cy="1505384"/>
          </a:xfrm>
          <a:prstGeom prst="homePlate">
            <a:avLst>
              <a:gd name="adj" fmla="val 176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42F0CDAA-E0EF-450A-B40C-3F98D31B79F3}"/>
              </a:ext>
            </a:extLst>
          </p:cNvPr>
          <p:cNvSpPr/>
          <p:nvPr/>
        </p:nvSpPr>
        <p:spPr>
          <a:xfrm rot="16200000">
            <a:off x="1951043" y="3776349"/>
            <a:ext cx="3772097" cy="150538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EFEF855E-C43E-4CE2-A84A-185CF6AF44CB}"/>
              </a:ext>
            </a:extLst>
          </p:cNvPr>
          <p:cNvSpPr/>
          <p:nvPr/>
        </p:nvSpPr>
        <p:spPr>
          <a:xfrm rot="16200000">
            <a:off x="3352118" y="3667713"/>
            <a:ext cx="3985041" cy="150971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Pentagon 61">
            <a:extLst>
              <a:ext uri="{FF2B5EF4-FFF2-40B4-BE49-F238E27FC236}">
                <a16:creationId xmlns:a16="http://schemas.microsoft.com/office/drawing/2014/main" id="{C0EABF34-5DF3-4852-B4AE-30070A90F7F9}"/>
              </a:ext>
            </a:extLst>
          </p:cNvPr>
          <p:cNvSpPr/>
          <p:nvPr/>
        </p:nvSpPr>
        <p:spPr>
          <a:xfrm rot="16200000">
            <a:off x="4724808" y="3543643"/>
            <a:ext cx="4241805" cy="150109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ottomPart">
            <a:extLst>
              <a:ext uri="{FF2B5EF4-FFF2-40B4-BE49-F238E27FC236}">
                <a16:creationId xmlns:a16="http://schemas.microsoft.com/office/drawing/2014/main" id="{60B4B741-EA06-4430-9B4C-9C4657E729C8}"/>
              </a:ext>
            </a:extLst>
          </p:cNvPr>
          <p:cNvSpPr/>
          <p:nvPr/>
        </p:nvSpPr>
        <p:spPr>
          <a:xfrm>
            <a:off x="6083672" y="6415087"/>
            <a:ext cx="1528016" cy="461962"/>
          </a:xfrm>
          <a:custGeom>
            <a:avLst/>
            <a:gdLst/>
            <a:ahLst/>
            <a:cxnLst/>
            <a:rect l="l" t="t" r="r" b="b"/>
            <a:pathLst>
              <a:path w="953" h="291" extrusionOk="0">
                <a:moveTo>
                  <a:pt x="0" y="0"/>
                </a:moveTo>
                <a:lnTo>
                  <a:pt x="0" y="291"/>
                </a:lnTo>
                <a:lnTo>
                  <a:pt x="686" y="291"/>
                </a:lnTo>
                <a:lnTo>
                  <a:pt x="95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BottomPart">
            <a:extLst>
              <a:ext uri="{FF2B5EF4-FFF2-40B4-BE49-F238E27FC236}">
                <a16:creationId xmlns:a16="http://schemas.microsoft.com/office/drawing/2014/main" id="{89A52D88-DBD6-408C-9591-8C9397645C77}"/>
              </a:ext>
            </a:extLst>
          </p:cNvPr>
          <p:cNvSpPr/>
          <p:nvPr/>
        </p:nvSpPr>
        <p:spPr>
          <a:xfrm>
            <a:off x="7180262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1215" y="0"/>
                </a:moveTo>
                <a:lnTo>
                  <a:pt x="681" y="291"/>
                </a:lnTo>
                <a:lnTo>
                  <a:pt x="0" y="291"/>
                </a:lnTo>
                <a:lnTo>
                  <a:pt x="267" y="0"/>
                </a:lnTo>
                <a:lnTo>
                  <a:pt x="1215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BottomPart">
            <a:extLst>
              <a:ext uri="{FF2B5EF4-FFF2-40B4-BE49-F238E27FC236}">
                <a16:creationId xmlns:a16="http://schemas.microsoft.com/office/drawing/2014/main" id="{C3D9D2BC-38AC-4D7A-A7D3-69C4A128E581}"/>
              </a:ext>
            </a:extLst>
          </p:cNvPr>
          <p:cNvSpPr/>
          <p:nvPr/>
        </p:nvSpPr>
        <p:spPr>
          <a:xfrm>
            <a:off x="3076575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0" y="0"/>
                </a:moveTo>
                <a:lnTo>
                  <a:pt x="534" y="291"/>
                </a:lnTo>
                <a:lnTo>
                  <a:pt x="1215" y="291"/>
                </a:lnTo>
                <a:lnTo>
                  <a:pt x="94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BottomPart">
            <a:extLst>
              <a:ext uri="{FF2B5EF4-FFF2-40B4-BE49-F238E27FC236}">
                <a16:creationId xmlns:a16="http://schemas.microsoft.com/office/drawing/2014/main" id="{210F7358-31F0-403A-A9F8-03AA50392A6C}"/>
              </a:ext>
            </a:extLst>
          </p:cNvPr>
          <p:cNvSpPr/>
          <p:nvPr/>
        </p:nvSpPr>
        <p:spPr>
          <a:xfrm>
            <a:off x="4573977" y="6415087"/>
            <a:ext cx="1524809" cy="461962"/>
          </a:xfrm>
          <a:custGeom>
            <a:avLst/>
            <a:gdLst/>
            <a:ahLst/>
            <a:cxnLst/>
            <a:rect l="l" t="t" r="r" b="b"/>
            <a:pathLst>
              <a:path w="951" h="291" extrusionOk="0">
                <a:moveTo>
                  <a:pt x="951" y="0"/>
                </a:moveTo>
                <a:lnTo>
                  <a:pt x="951" y="291"/>
                </a:lnTo>
                <a:lnTo>
                  <a:pt x="267" y="291"/>
                </a:lnTo>
                <a:lnTo>
                  <a:pt x="0" y="0"/>
                </a:lnTo>
                <a:lnTo>
                  <a:pt x="95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BottomPart">
            <a:extLst>
              <a:ext uri="{FF2B5EF4-FFF2-40B4-BE49-F238E27FC236}">
                <a16:creationId xmlns:a16="http://schemas.microsoft.com/office/drawing/2014/main" id="{0CBB2E63-E554-4A07-9DE1-796EEB54BCD0}"/>
              </a:ext>
            </a:extLst>
          </p:cNvPr>
          <p:cNvSpPr/>
          <p:nvPr/>
        </p:nvSpPr>
        <p:spPr>
          <a:xfrm>
            <a:off x="1567601" y="6415087"/>
            <a:ext cx="2381011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0" y="0"/>
                </a:moveTo>
                <a:lnTo>
                  <a:pt x="951" y="0"/>
                </a:lnTo>
                <a:lnTo>
                  <a:pt x="1485" y="291"/>
                </a:lnTo>
                <a:lnTo>
                  <a:pt x="806" y="291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BottomPart">
            <a:extLst>
              <a:ext uri="{FF2B5EF4-FFF2-40B4-BE49-F238E27FC236}">
                <a16:creationId xmlns:a16="http://schemas.microsoft.com/office/drawing/2014/main" id="{302A2B2E-ADF9-497A-ACB9-299E74A80A00}"/>
              </a:ext>
            </a:extLst>
          </p:cNvPr>
          <p:cNvSpPr/>
          <p:nvPr/>
        </p:nvSpPr>
        <p:spPr>
          <a:xfrm>
            <a:off x="8255254" y="6415087"/>
            <a:ext cx="2357437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1485" y="0"/>
                </a:moveTo>
                <a:lnTo>
                  <a:pt x="684" y="291"/>
                </a:lnTo>
                <a:lnTo>
                  <a:pt x="0" y="291"/>
                </a:lnTo>
                <a:lnTo>
                  <a:pt x="534" y="0"/>
                </a:lnTo>
                <a:lnTo>
                  <a:pt x="1485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108607A-B28E-49AA-9522-687D9EBD4936}"/>
              </a:ext>
            </a:extLst>
          </p:cNvPr>
          <p:cNvSpPr/>
          <p:nvPr/>
        </p:nvSpPr>
        <p:spPr>
          <a:xfrm>
            <a:off x="1795475" y="4016322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1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E10F262-B282-494E-A6D3-1B95E785E50E}"/>
              </a:ext>
            </a:extLst>
          </p:cNvPr>
          <p:cNvSpPr/>
          <p:nvPr/>
        </p:nvSpPr>
        <p:spPr>
          <a:xfrm>
            <a:off x="3300425" y="401872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2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FFD5F95-9FC6-4F48-AD78-41D627E977DD}"/>
              </a:ext>
            </a:extLst>
          </p:cNvPr>
          <p:cNvSpPr/>
          <p:nvPr/>
        </p:nvSpPr>
        <p:spPr>
          <a:xfrm>
            <a:off x="4809589" y="403320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3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567337A-9D47-4567-820A-84E861E3059A}"/>
              </a:ext>
            </a:extLst>
          </p:cNvPr>
          <p:cNvSpPr/>
          <p:nvPr/>
        </p:nvSpPr>
        <p:spPr>
          <a:xfrm>
            <a:off x="6295290" y="4018806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4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027715-EDCB-4E90-B0AD-565787237A24}"/>
              </a:ext>
            </a:extLst>
          </p:cNvPr>
          <p:cNvSpPr/>
          <p:nvPr/>
        </p:nvSpPr>
        <p:spPr>
          <a:xfrm>
            <a:off x="7800240" y="402121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5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5D13A82-EFE1-47EB-A70D-AAE27DB5AE1F}"/>
              </a:ext>
            </a:extLst>
          </p:cNvPr>
          <p:cNvSpPr/>
          <p:nvPr/>
        </p:nvSpPr>
        <p:spPr>
          <a:xfrm>
            <a:off x="9338900" y="403569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6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FA08F61-8CD0-4BE6-868C-905A655AAFC6}"/>
              </a:ext>
            </a:extLst>
          </p:cNvPr>
          <p:cNvSpPr/>
          <p:nvPr/>
        </p:nvSpPr>
        <p:spPr>
          <a:xfrm>
            <a:off x="3529456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B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FB5D4E9-DBF6-4AB0-82D4-7723758435DB}"/>
              </a:ext>
            </a:extLst>
          </p:cNvPr>
          <p:cNvSpPr/>
          <p:nvPr/>
        </p:nvSpPr>
        <p:spPr>
          <a:xfrm>
            <a:off x="1695452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769D14C-EE8D-4922-B12A-95B84CD8E248}"/>
              </a:ext>
            </a:extLst>
          </p:cNvPr>
          <p:cNvSpPr/>
          <p:nvPr/>
        </p:nvSpPr>
        <p:spPr>
          <a:xfrm>
            <a:off x="3207478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083128-CDDC-445F-8A05-BE2EE4665289}"/>
              </a:ext>
            </a:extLst>
          </p:cNvPr>
          <p:cNvSpPr/>
          <p:nvPr/>
        </p:nvSpPr>
        <p:spPr>
          <a:xfrm>
            <a:off x="4719504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C5F1681-4EDA-4BB9-8D2E-F22C7C9F4D06}"/>
              </a:ext>
            </a:extLst>
          </p:cNvPr>
          <p:cNvSpPr/>
          <p:nvPr/>
        </p:nvSpPr>
        <p:spPr>
          <a:xfrm>
            <a:off x="6231530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13879AE-536E-4DA2-860C-ADFDD0867363}"/>
              </a:ext>
            </a:extLst>
          </p:cNvPr>
          <p:cNvSpPr/>
          <p:nvPr/>
        </p:nvSpPr>
        <p:spPr>
          <a:xfrm>
            <a:off x="7743556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55A0BB8-6D33-4D7D-B527-61E5A0DB7ACC}"/>
              </a:ext>
            </a:extLst>
          </p:cNvPr>
          <p:cNvSpPr/>
          <p:nvPr/>
        </p:nvSpPr>
        <p:spPr>
          <a:xfrm>
            <a:off x="9255581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8982F4-4F7D-41D5-BF06-1ADB54E0FF76}"/>
              </a:ext>
            </a:extLst>
          </p:cNvPr>
          <p:cNvSpPr/>
          <p:nvPr/>
        </p:nvSpPr>
        <p:spPr>
          <a:xfrm>
            <a:off x="503589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sym typeface="Montserrat"/>
              </a:rPr>
              <a:t>C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956327-CA05-4AF9-8538-AC89B3D0F0ED}"/>
              </a:ext>
            </a:extLst>
          </p:cNvPr>
          <p:cNvSpPr/>
          <p:nvPr/>
        </p:nvSpPr>
        <p:spPr>
          <a:xfrm>
            <a:off x="654233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D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81A0B29-B629-4289-8501-160355285D54}"/>
              </a:ext>
            </a:extLst>
          </p:cNvPr>
          <p:cNvSpPr/>
          <p:nvPr/>
        </p:nvSpPr>
        <p:spPr>
          <a:xfrm>
            <a:off x="8061603" y="5512323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E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B542446-89C8-4D63-8AD2-AC0ED5F52115}"/>
              </a:ext>
            </a:extLst>
          </p:cNvPr>
          <p:cNvSpPr/>
          <p:nvPr/>
        </p:nvSpPr>
        <p:spPr>
          <a:xfrm>
            <a:off x="9580871" y="5512323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F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89C087-926C-4ED2-9341-D1BECEFCFC05}"/>
              </a:ext>
            </a:extLst>
          </p:cNvPr>
          <p:cNvSpPr/>
          <p:nvPr/>
        </p:nvSpPr>
        <p:spPr>
          <a:xfrm>
            <a:off x="2023015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A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pic>
        <p:nvPicPr>
          <p:cNvPr id="78" name="Graphic 77" descr="Business Growth">
            <a:extLst>
              <a:ext uri="{FF2B5EF4-FFF2-40B4-BE49-F238E27FC236}">
                <a16:creationId xmlns:a16="http://schemas.microsoft.com/office/drawing/2014/main" id="{F6CF40D1-5679-4E69-98C4-847F4A064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3613" y="3189157"/>
            <a:ext cx="624548" cy="624548"/>
          </a:xfrm>
          <a:prstGeom prst="rect">
            <a:avLst/>
          </a:prstGeom>
        </p:spPr>
      </p:pic>
      <p:pic>
        <p:nvPicPr>
          <p:cNvPr id="80" name="Graphic 79" descr="Customer review">
            <a:extLst>
              <a:ext uri="{FF2B5EF4-FFF2-40B4-BE49-F238E27FC236}">
                <a16:creationId xmlns:a16="http://schemas.microsoft.com/office/drawing/2014/main" id="{9DAD2A78-BCEC-44DC-B753-39B61EE6DB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1341" y="3189157"/>
            <a:ext cx="624548" cy="624548"/>
          </a:xfrm>
          <a:prstGeom prst="rect">
            <a:avLst/>
          </a:prstGeom>
        </p:spPr>
      </p:pic>
      <p:pic>
        <p:nvPicPr>
          <p:cNvPr id="82" name="Graphic 81" descr="Folder">
            <a:extLst>
              <a:ext uri="{FF2B5EF4-FFF2-40B4-BE49-F238E27FC236}">
                <a16:creationId xmlns:a16="http://schemas.microsoft.com/office/drawing/2014/main" id="{61FA5307-87BA-440C-9BE7-13732734FC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6577" y="3189157"/>
            <a:ext cx="624548" cy="624548"/>
          </a:xfrm>
          <a:prstGeom prst="rect">
            <a:avLst/>
          </a:prstGeom>
        </p:spPr>
      </p:pic>
      <p:pic>
        <p:nvPicPr>
          <p:cNvPr id="84" name="Graphic 83" descr="Network">
            <a:extLst>
              <a:ext uri="{FF2B5EF4-FFF2-40B4-BE49-F238E27FC236}">
                <a16:creationId xmlns:a16="http://schemas.microsoft.com/office/drawing/2014/main" id="{7C014495-336A-406F-A565-7A5ACBACE3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72824" y="3169238"/>
            <a:ext cx="624548" cy="624548"/>
          </a:xfrm>
          <a:prstGeom prst="rect">
            <a:avLst/>
          </a:prstGeom>
        </p:spPr>
      </p:pic>
      <p:pic>
        <p:nvPicPr>
          <p:cNvPr id="86" name="Graphic 85" descr="Target Audience">
            <a:extLst>
              <a:ext uri="{FF2B5EF4-FFF2-40B4-BE49-F238E27FC236}">
                <a16:creationId xmlns:a16="http://schemas.microsoft.com/office/drawing/2014/main" id="{0324800E-51BB-4341-854B-6FB6D5C6CF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59047" y="3193236"/>
            <a:ext cx="624548" cy="624548"/>
          </a:xfrm>
          <a:prstGeom prst="rect">
            <a:avLst/>
          </a:prstGeom>
        </p:spPr>
      </p:pic>
      <p:pic>
        <p:nvPicPr>
          <p:cNvPr id="88" name="Graphic 87" descr="Images">
            <a:extLst>
              <a:ext uri="{FF2B5EF4-FFF2-40B4-BE49-F238E27FC236}">
                <a16:creationId xmlns:a16="http://schemas.microsoft.com/office/drawing/2014/main" id="{1CFC3863-D661-42A0-9D36-95D56BA374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78170" y="3226015"/>
            <a:ext cx="567771" cy="567771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EC17C529-7778-45C8-8A25-92DF44DA6EBB}"/>
              </a:ext>
            </a:extLst>
          </p:cNvPr>
          <p:cNvGrpSpPr/>
          <p:nvPr/>
        </p:nvGrpSpPr>
        <p:grpSpPr>
          <a:xfrm>
            <a:off x="1238079" y="1423188"/>
            <a:ext cx="2247951" cy="1089025"/>
            <a:chOff x="658761" y="1084262"/>
            <a:chExt cx="2247951" cy="1089025"/>
          </a:xfrm>
        </p:grpSpPr>
        <p:sp>
          <p:nvSpPr>
            <p:cNvPr id="41" name="Placeholder">
              <a:extLst>
                <a:ext uri="{FF2B5EF4-FFF2-40B4-BE49-F238E27FC236}">
                  <a16:creationId xmlns:a16="http://schemas.microsoft.com/office/drawing/2014/main" id="{04C76DED-91E0-4801-ACCB-D7422F985CC0}"/>
                </a:ext>
              </a:extLst>
            </p:cNvPr>
            <p:cNvSpPr txBox="1"/>
            <p:nvPr/>
          </p:nvSpPr>
          <p:spPr>
            <a:xfrm>
              <a:off x="819678" y="1433512"/>
              <a:ext cx="2043592" cy="739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 algn="ctr">
                <a:buClr>
                  <a:schemeClr val="dk1"/>
                </a:buClr>
                <a:buSzPts val="1400"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You can edit this text. This text can be edited.</a:t>
              </a:r>
              <a:endParaRPr lang="en-US" sz="1400"/>
            </a:p>
          </p:txBody>
        </p:sp>
        <p:sp>
          <p:nvSpPr>
            <p:cNvPr id="42" name="Title">
              <a:extLst>
                <a:ext uri="{FF2B5EF4-FFF2-40B4-BE49-F238E27FC236}">
                  <a16:creationId xmlns:a16="http://schemas.microsoft.com/office/drawing/2014/main" id="{F867F015-DD9B-4326-BF9F-7260D26BB298}"/>
                </a:ext>
              </a:extLst>
            </p:cNvPr>
            <p:cNvSpPr txBox="1"/>
            <p:nvPr/>
          </p:nvSpPr>
          <p:spPr>
            <a:xfrm>
              <a:off x="658761" y="1084262"/>
              <a:ext cx="2247951" cy="54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Open Sans SemiBold"/>
                <a:buNone/>
              </a:pPr>
              <a:r>
                <a:rPr lang="en-US" sz="2500" b="1" i="0" u="none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Open Sans SemiBold"/>
                </a:rPr>
                <a:t>Edit Here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1122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D0CD0D03-4850-4BF3-A0CF-5CF0B0D508CD}"/>
              </a:ext>
            </a:extLst>
          </p:cNvPr>
          <p:cNvSpPr/>
          <p:nvPr/>
        </p:nvSpPr>
        <p:spPr>
          <a:xfrm rot="16200000">
            <a:off x="6094305" y="3410929"/>
            <a:ext cx="4498610" cy="1509713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8A26EF39-2CC7-4A58-9AF5-746B9E43FD0B}"/>
              </a:ext>
            </a:extLst>
          </p:cNvPr>
          <p:cNvSpPr/>
          <p:nvPr/>
        </p:nvSpPr>
        <p:spPr>
          <a:xfrm rot="16200000">
            <a:off x="7458212" y="3266282"/>
            <a:ext cx="4784730" cy="1512887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C68ED957-A4CC-4A83-92BB-0C4DA607FE37}"/>
              </a:ext>
            </a:extLst>
          </p:cNvPr>
          <p:cNvSpPr/>
          <p:nvPr/>
        </p:nvSpPr>
        <p:spPr>
          <a:xfrm rot="16200000">
            <a:off x="545872" y="3876557"/>
            <a:ext cx="3571677" cy="1505384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42F0CDAA-E0EF-450A-B40C-3F98D31B79F3}"/>
              </a:ext>
            </a:extLst>
          </p:cNvPr>
          <p:cNvSpPr/>
          <p:nvPr/>
        </p:nvSpPr>
        <p:spPr>
          <a:xfrm rot="16200000">
            <a:off x="1951043" y="3776349"/>
            <a:ext cx="3772097" cy="1505382"/>
          </a:xfrm>
          <a:prstGeom prst="homePlate">
            <a:avLst>
              <a:gd name="adj" fmla="val 1767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EFEF855E-C43E-4CE2-A84A-185CF6AF44CB}"/>
              </a:ext>
            </a:extLst>
          </p:cNvPr>
          <p:cNvSpPr/>
          <p:nvPr/>
        </p:nvSpPr>
        <p:spPr>
          <a:xfrm rot="16200000">
            <a:off x="3352118" y="3667713"/>
            <a:ext cx="3985041" cy="150971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Pentagon 61">
            <a:extLst>
              <a:ext uri="{FF2B5EF4-FFF2-40B4-BE49-F238E27FC236}">
                <a16:creationId xmlns:a16="http://schemas.microsoft.com/office/drawing/2014/main" id="{C0EABF34-5DF3-4852-B4AE-30070A90F7F9}"/>
              </a:ext>
            </a:extLst>
          </p:cNvPr>
          <p:cNvSpPr/>
          <p:nvPr/>
        </p:nvSpPr>
        <p:spPr>
          <a:xfrm rot="16200000">
            <a:off x="4724808" y="3543643"/>
            <a:ext cx="4241805" cy="150109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ottomPart">
            <a:extLst>
              <a:ext uri="{FF2B5EF4-FFF2-40B4-BE49-F238E27FC236}">
                <a16:creationId xmlns:a16="http://schemas.microsoft.com/office/drawing/2014/main" id="{60B4B741-EA06-4430-9B4C-9C4657E729C8}"/>
              </a:ext>
            </a:extLst>
          </p:cNvPr>
          <p:cNvSpPr/>
          <p:nvPr/>
        </p:nvSpPr>
        <p:spPr>
          <a:xfrm>
            <a:off x="6083672" y="6415087"/>
            <a:ext cx="1528016" cy="461962"/>
          </a:xfrm>
          <a:custGeom>
            <a:avLst/>
            <a:gdLst/>
            <a:ahLst/>
            <a:cxnLst/>
            <a:rect l="l" t="t" r="r" b="b"/>
            <a:pathLst>
              <a:path w="953" h="291" extrusionOk="0">
                <a:moveTo>
                  <a:pt x="0" y="0"/>
                </a:moveTo>
                <a:lnTo>
                  <a:pt x="0" y="291"/>
                </a:lnTo>
                <a:lnTo>
                  <a:pt x="686" y="291"/>
                </a:lnTo>
                <a:lnTo>
                  <a:pt x="95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BottomPart">
            <a:extLst>
              <a:ext uri="{FF2B5EF4-FFF2-40B4-BE49-F238E27FC236}">
                <a16:creationId xmlns:a16="http://schemas.microsoft.com/office/drawing/2014/main" id="{89A52D88-DBD6-408C-9591-8C9397645C77}"/>
              </a:ext>
            </a:extLst>
          </p:cNvPr>
          <p:cNvSpPr/>
          <p:nvPr/>
        </p:nvSpPr>
        <p:spPr>
          <a:xfrm>
            <a:off x="7180262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1215" y="0"/>
                </a:moveTo>
                <a:lnTo>
                  <a:pt x="681" y="291"/>
                </a:lnTo>
                <a:lnTo>
                  <a:pt x="0" y="291"/>
                </a:lnTo>
                <a:lnTo>
                  <a:pt x="267" y="0"/>
                </a:lnTo>
                <a:lnTo>
                  <a:pt x="1215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BottomPart">
            <a:extLst>
              <a:ext uri="{FF2B5EF4-FFF2-40B4-BE49-F238E27FC236}">
                <a16:creationId xmlns:a16="http://schemas.microsoft.com/office/drawing/2014/main" id="{C3D9D2BC-38AC-4D7A-A7D3-69C4A128E581}"/>
              </a:ext>
            </a:extLst>
          </p:cNvPr>
          <p:cNvSpPr/>
          <p:nvPr/>
        </p:nvSpPr>
        <p:spPr>
          <a:xfrm>
            <a:off x="3076575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0" y="0"/>
                </a:moveTo>
                <a:lnTo>
                  <a:pt x="534" y="291"/>
                </a:lnTo>
                <a:lnTo>
                  <a:pt x="1215" y="291"/>
                </a:lnTo>
                <a:lnTo>
                  <a:pt x="94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BottomPart">
            <a:extLst>
              <a:ext uri="{FF2B5EF4-FFF2-40B4-BE49-F238E27FC236}">
                <a16:creationId xmlns:a16="http://schemas.microsoft.com/office/drawing/2014/main" id="{210F7358-31F0-403A-A9F8-03AA50392A6C}"/>
              </a:ext>
            </a:extLst>
          </p:cNvPr>
          <p:cNvSpPr/>
          <p:nvPr/>
        </p:nvSpPr>
        <p:spPr>
          <a:xfrm>
            <a:off x="4573977" y="6415087"/>
            <a:ext cx="1524809" cy="461962"/>
          </a:xfrm>
          <a:custGeom>
            <a:avLst/>
            <a:gdLst/>
            <a:ahLst/>
            <a:cxnLst/>
            <a:rect l="l" t="t" r="r" b="b"/>
            <a:pathLst>
              <a:path w="951" h="291" extrusionOk="0">
                <a:moveTo>
                  <a:pt x="951" y="0"/>
                </a:moveTo>
                <a:lnTo>
                  <a:pt x="951" y="291"/>
                </a:lnTo>
                <a:lnTo>
                  <a:pt x="267" y="291"/>
                </a:lnTo>
                <a:lnTo>
                  <a:pt x="0" y="0"/>
                </a:lnTo>
                <a:lnTo>
                  <a:pt x="95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BottomPart">
            <a:extLst>
              <a:ext uri="{FF2B5EF4-FFF2-40B4-BE49-F238E27FC236}">
                <a16:creationId xmlns:a16="http://schemas.microsoft.com/office/drawing/2014/main" id="{0CBB2E63-E554-4A07-9DE1-796EEB54BCD0}"/>
              </a:ext>
            </a:extLst>
          </p:cNvPr>
          <p:cNvSpPr/>
          <p:nvPr/>
        </p:nvSpPr>
        <p:spPr>
          <a:xfrm>
            <a:off x="1567601" y="6415087"/>
            <a:ext cx="2381011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0" y="0"/>
                </a:moveTo>
                <a:lnTo>
                  <a:pt x="951" y="0"/>
                </a:lnTo>
                <a:lnTo>
                  <a:pt x="1485" y="291"/>
                </a:lnTo>
                <a:lnTo>
                  <a:pt x="806" y="29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BottomPart">
            <a:extLst>
              <a:ext uri="{FF2B5EF4-FFF2-40B4-BE49-F238E27FC236}">
                <a16:creationId xmlns:a16="http://schemas.microsoft.com/office/drawing/2014/main" id="{302A2B2E-ADF9-497A-ACB9-299E74A80A00}"/>
              </a:ext>
            </a:extLst>
          </p:cNvPr>
          <p:cNvSpPr/>
          <p:nvPr/>
        </p:nvSpPr>
        <p:spPr>
          <a:xfrm>
            <a:off x="8255254" y="6415087"/>
            <a:ext cx="2357437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1485" y="0"/>
                </a:moveTo>
                <a:lnTo>
                  <a:pt x="684" y="291"/>
                </a:lnTo>
                <a:lnTo>
                  <a:pt x="0" y="291"/>
                </a:lnTo>
                <a:lnTo>
                  <a:pt x="534" y="0"/>
                </a:lnTo>
                <a:lnTo>
                  <a:pt x="1485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108607A-B28E-49AA-9522-687D9EBD4936}"/>
              </a:ext>
            </a:extLst>
          </p:cNvPr>
          <p:cNvSpPr/>
          <p:nvPr/>
        </p:nvSpPr>
        <p:spPr>
          <a:xfrm>
            <a:off x="1795475" y="4016322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1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E10F262-B282-494E-A6D3-1B95E785E50E}"/>
              </a:ext>
            </a:extLst>
          </p:cNvPr>
          <p:cNvSpPr/>
          <p:nvPr/>
        </p:nvSpPr>
        <p:spPr>
          <a:xfrm>
            <a:off x="3300425" y="401872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2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FFD5F95-9FC6-4F48-AD78-41D627E977DD}"/>
              </a:ext>
            </a:extLst>
          </p:cNvPr>
          <p:cNvSpPr/>
          <p:nvPr/>
        </p:nvSpPr>
        <p:spPr>
          <a:xfrm>
            <a:off x="4809589" y="403320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3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567337A-9D47-4567-820A-84E861E3059A}"/>
              </a:ext>
            </a:extLst>
          </p:cNvPr>
          <p:cNvSpPr/>
          <p:nvPr/>
        </p:nvSpPr>
        <p:spPr>
          <a:xfrm>
            <a:off x="6295290" y="4018806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4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027715-EDCB-4E90-B0AD-565787237A24}"/>
              </a:ext>
            </a:extLst>
          </p:cNvPr>
          <p:cNvSpPr/>
          <p:nvPr/>
        </p:nvSpPr>
        <p:spPr>
          <a:xfrm>
            <a:off x="7800240" y="402121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5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5D13A82-EFE1-47EB-A70D-AAE27DB5AE1F}"/>
              </a:ext>
            </a:extLst>
          </p:cNvPr>
          <p:cNvSpPr/>
          <p:nvPr/>
        </p:nvSpPr>
        <p:spPr>
          <a:xfrm>
            <a:off x="9338900" y="403569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6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FA08F61-8CD0-4BE6-868C-905A655AAFC6}"/>
              </a:ext>
            </a:extLst>
          </p:cNvPr>
          <p:cNvSpPr/>
          <p:nvPr/>
        </p:nvSpPr>
        <p:spPr>
          <a:xfrm>
            <a:off x="3529456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B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FB5D4E9-DBF6-4AB0-82D4-7723758435DB}"/>
              </a:ext>
            </a:extLst>
          </p:cNvPr>
          <p:cNvSpPr/>
          <p:nvPr/>
        </p:nvSpPr>
        <p:spPr>
          <a:xfrm>
            <a:off x="1695452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769D14C-EE8D-4922-B12A-95B84CD8E248}"/>
              </a:ext>
            </a:extLst>
          </p:cNvPr>
          <p:cNvSpPr/>
          <p:nvPr/>
        </p:nvSpPr>
        <p:spPr>
          <a:xfrm>
            <a:off x="3207478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083128-CDDC-445F-8A05-BE2EE4665289}"/>
              </a:ext>
            </a:extLst>
          </p:cNvPr>
          <p:cNvSpPr/>
          <p:nvPr/>
        </p:nvSpPr>
        <p:spPr>
          <a:xfrm>
            <a:off x="4719504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C5F1681-4EDA-4BB9-8D2E-F22C7C9F4D06}"/>
              </a:ext>
            </a:extLst>
          </p:cNvPr>
          <p:cNvSpPr/>
          <p:nvPr/>
        </p:nvSpPr>
        <p:spPr>
          <a:xfrm>
            <a:off x="6231530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13879AE-536E-4DA2-860C-ADFDD0867363}"/>
              </a:ext>
            </a:extLst>
          </p:cNvPr>
          <p:cNvSpPr/>
          <p:nvPr/>
        </p:nvSpPr>
        <p:spPr>
          <a:xfrm>
            <a:off x="7743556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55A0BB8-6D33-4D7D-B527-61E5A0DB7ACC}"/>
              </a:ext>
            </a:extLst>
          </p:cNvPr>
          <p:cNvSpPr/>
          <p:nvPr/>
        </p:nvSpPr>
        <p:spPr>
          <a:xfrm>
            <a:off x="9255581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8982F4-4F7D-41D5-BF06-1ADB54E0FF76}"/>
              </a:ext>
            </a:extLst>
          </p:cNvPr>
          <p:cNvSpPr/>
          <p:nvPr/>
        </p:nvSpPr>
        <p:spPr>
          <a:xfrm>
            <a:off x="503589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sym typeface="Montserrat"/>
              </a:rPr>
              <a:t>C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956327-CA05-4AF9-8538-AC89B3D0F0ED}"/>
              </a:ext>
            </a:extLst>
          </p:cNvPr>
          <p:cNvSpPr/>
          <p:nvPr/>
        </p:nvSpPr>
        <p:spPr>
          <a:xfrm>
            <a:off x="654233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D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81A0B29-B629-4289-8501-160355285D54}"/>
              </a:ext>
            </a:extLst>
          </p:cNvPr>
          <p:cNvSpPr/>
          <p:nvPr/>
        </p:nvSpPr>
        <p:spPr>
          <a:xfrm>
            <a:off x="8061603" y="5512323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E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B542446-89C8-4D63-8AD2-AC0ED5F52115}"/>
              </a:ext>
            </a:extLst>
          </p:cNvPr>
          <p:cNvSpPr/>
          <p:nvPr/>
        </p:nvSpPr>
        <p:spPr>
          <a:xfrm>
            <a:off x="9580871" y="5512323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F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89C087-926C-4ED2-9341-D1BECEFCFC05}"/>
              </a:ext>
            </a:extLst>
          </p:cNvPr>
          <p:cNvSpPr/>
          <p:nvPr/>
        </p:nvSpPr>
        <p:spPr>
          <a:xfrm>
            <a:off x="2023015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A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pic>
        <p:nvPicPr>
          <p:cNvPr id="78" name="Graphic 77" descr="Business Growth">
            <a:extLst>
              <a:ext uri="{FF2B5EF4-FFF2-40B4-BE49-F238E27FC236}">
                <a16:creationId xmlns:a16="http://schemas.microsoft.com/office/drawing/2014/main" id="{F6CF40D1-5679-4E69-98C4-847F4A064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3613" y="3189157"/>
            <a:ext cx="624548" cy="624548"/>
          </a:xfrm>
          <a:prstGeom prst="rect">
            <a:avLst/>
          </a:prstGeom>
        </p:spPr>
      </p:pic>
      <p:pic>
        <p:nvPicPr>
          <p:cNvPr id="80" name="Graphic 79" descr="Customer review">
            <a:extLst>
              <a:ext uri="{FF2B5EF4-FFF2-40B4-BE49-F238E27FC236}">
                <a16:creationId xmlns:a16="http://schemas.microsoft.com/office/drawing/2014/main" id="{9DAD2A78-BCEC-44DC-B753-39B61EE6DB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1341" y="3189157"/>
            <a:ext cx="624548" cy="624548"/>
          </a:xfrm>
          <a:prstGeom prst="rect">
            <a:avLst/>
          </a:prstGeom>
        </p:spPr>
      </p:pic>
      <p:pic>
        <p:nvPicPr>
          <p:cNvPr id="82" name="Graphic 81" descr="Folder">
            <a:extLst>
              <a:ext uri="{FF2B5EF4-FFF2-40B4-BE49-F238E27FC236}">
                <a16:creationId xmlns:a16="http://schemas.microsoft.com/office/drawing/2014/main" id="{61FA5307-87BA-440C-9BE7-13732734FC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6577" y="3189157"/>
            <a:ext cx="624548" cy="624548"/>
          </a:xfrm>
          <a:prstGeom prst="rect">
            <a:avLst/>
          </a:prstGeom>
        </p:spPr>
      </p:pic>
      <p:pic>
        <p:nvPicPr>
          <p:cNvPr id="84" name="Graphic 83" descr="Network">
            <a:extLst>
              <a:ext uri="{FF2B5EF4-FFF2-40B4-BE49-F238E27FC236}">
                <a16:creationId xmlns:a16="http://schemas.microsoft.com/office/drawing/2014/main" id="{7C014495-336A-406F-A565-7A5ACBACE3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72824" y="3169238"/>
            <a:ext cx="624548" cy="624548"/>
          </a:xfrm>
          <a:prstGeom prst="rect">
            <a:avLst/>
          </a:prstGeom>
        </p:spPr>
      </p:pic>
      <p:pic>
        <p:nvPicPr>
          <p:cNvPr id="86" name="Graphic 85" descr="Target Audience">
            <a:extLst>
              <a:ext uri="{FF2B5EF4-FFF2-40B4-BE49-F238E27FC236}">
                <a16:creationId xmlns:a16="http://schemas.microsoft.com/office/drawing/2014/main" id="{0324800E-51BB-4341-854B-6FB6D5C6CF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59047" y="3193236"/>
            <a:ext cx="624548" cy="624548"/>
          </a:xfrm>
          <a:prstGeom prst="rect">
            <a:avLst/>
          </a:prstGeom>
        </p:spPr>
      </p:pic>
      <p:pic>
        <p:nvPicPr>
          <p:cNvPr id="88" name="Graphic 87" descr="Images">
            <a:extLst>
              <a:ext uri="{FF2B5EF4-FFF2-40B4-BE49-F238E27FC236}">
                <a16:creationId xmlns:a16="http://schemas.microsoft.com/office/drawing/2014/main" id="{1CFC3863-D661-42A0-9D36-95D56BA374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78170" y="3226015"/>
            <a:ext cx="567771" cy="567771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ACA2F0EB-8F7F-4347-A18A-1B7CBFF6FE67}"/>
              </a:ext>
            </a:extLst>
          </p:cNvPr>
          <p:cNvGrpSpPr/>
          <p:nvPr/>
        </p:nvGrpSpPr>
        <p:grpSpPr>
          <a:xfrm>
            <a:off x="2683538" y="1098605"/>
            <a:ext cx="2247951" cy="1089025"/>
            <a:chOff x="658761" y="1084262"/>
            <a:chExt cx="2247951" cy="1089025"/>
          </a:xfrm>
        </p:grpSpPr>
        <p:sp>
          <p:nvSpPr>
            <p:cNvPr id="41" name="Placeholder">
              <a:extLst>
                <a:ext uri="{FF2B5EF4-FFF2-40B4-BE49-F238E27FC236}">
                  <a16:creationId xmlns:a16="http://schemas.microsoft.com/office/drawing/2014/main" id="{FCE71DC0-C21C-4BC7-9244-B496B61BEAB9}"/>
                </a:ext>
              </a:extLst>
            </p:cNvPr>
            <p:cNvSpPr txBox="1"/>
            <p:nvPr/>
          </p:nvSpPr>
          <p:spPr>
            <a:xfrm>
              <a:off x="819678" y="1433512"/>
              <a:ext cx="2043592" cy="739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 algn="ctr">
                <a:buClr>
                  <a:schemeClr val="dk1"/>
                </a:buClr>
                <a:buSzPts val="1400"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You can edit this text. This text can be edited.</a:t>
              </a:r>
              <a:endParaRPr lang="en-US" sz="1400"/>
            </a:p>
          </p:txBody>
        </p:sp>
        <p:sp>
          <p:nvSpPr>
            <p:cNvPr id="42" name="Title">
              <a:extLst>
                <a:ext uri="{FF2B5EF4-FFF2-40B4-BE49-F238E27FC236}">
                  <a16:creationId xmlns:a16="http://schemas.microsoft.com/office/drawing/2014/main" id="{14D9EBDF-2A7D-4FEF-A4E0-9EC85F31A035}"/>
                </a:ext>
              </a:extLst>
            </p:cNvPr>
            <p:cNvSpPr txBox="1"/>
            <p:nvPr/>
          </p:nvSpPr>
          <p:spPr>
            <a:xfrm>
              <a:off x="658761" y="1084262"/>
              <a:ext cx="2247951" cy="54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Open Sans SemiBold"/>
                <a:buNone/>
              </a:pPr>
              <a:r>
                <a:rPr lang="en-US" sz="2500" b="1" i="0" u="none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Open Sans SemiBold"/>
                </a:rPr>
                <a:t>Edit Here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3132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D0CD0D03-4850-4BF3-A0CF-5CF0B0D508CD}"/>
              </a:ext>
            </a:extLst>
          </p:cNvPr>
          <p:cNvSpPr/>
          <p:nvPr/>
        </p:nvSpPr>
        <p:spPr>
          <a:xfrm rot="16200000">
            <a:off x="6094305" y="3410929"/>
            <a:ext cx="4498610" cy="1509713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8A26EF39-2CC7-4A58-9AF5-746B9E43FD0B}"/>
              </a:ext>
            </a:extLst>
          </p:cNvPr>
          <p:cNvSpPr/>
          <p:nvPr/>
        </p:nvSpPr>
        <p:spPr>
          <a:xfrm rot="16200000">
            <a:off x="7458212" y="3266282"/>
            <a:ext cx="4784730" cy="1512887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C68ED957-A4CC-4A83-92BB-0C4DA607FE37}"/>
              </a:ext>
            </a:extLst>
          </p:cNvPr>
          <p:cNvSpPr/>
          <p:nvPr/>
        </p:nvSpPr>
        <p:spPr>
          <a:xfrm rot="16200000">
            <a:off x="545872" y="3876557"/>
            <a:ext cx="3571677" cy="1505384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42F0CDAA-E0EF-450A-B40C-3F98D31B79F3}"/>
              </a:ext>
            </a:extLst>
          </p:cNvPr>
          <p:cNvSpPr/>
          <p:nvPr/>
        </p:nvSpPr>
        <p:spPr>
          <a:xfrm rot="16200000">
            <a:off x="1951043" y="3776349"/>
            <a:ext cx="3772097" cy="150538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EFEF855E-C43E-4CE2-A84A-185CF6AF44CB}"/>
              </a:ext>
            </a:extLst>
          </p:cNvPr>
          <p:cNvSpPr/>
          <p:nvPr/>
        </p:nvSpPr>
        <p:spPr>
          <a:xfrm rot="16200000">
            <a:off x="3352118" y="3667713"/>
            <a:ext cx="3985041" cy="1509712"/>
          </a:xfrm>
          <a:prstGeom prst="homePlate">
            <a:avLst>
              <a:gd name="adj" fmla="val 1767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Pentagon 61">
            <a:extLst>
              <a:ext uri="{FF2B5EF4-FFF2-40B4-BE49-F238E27FC236}">
                <a16:creationId xmlns:a16="http://schemas.microsoft.com/office/drawing/2014/main" id="{C0EABF34-5DF3-4852-B4AE-30070A90F7F9}"/>
              </a:ext>
            </a:extLst>
          </p:cNvPr>
          <p:cNvSpPr/>
          <p:nvPr/>
        </p:nvSpPr>
        <p:spPr>
          <a:xfrm rot="16200000">
            <a:off x="4724808" y="3543643"/>
            <a:ext cx="4241805" cy="150109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ottomPart">
            <a:extLst>
              <a:ext uri="{FF2B5EF4-FFF2-40B4-BE49-F238E27FC236}">
                <a16:creationId xmlns:a16="http://schemas.microsoft.com/office/drawing/2014/main" id="{60B4B741-EA06-4430-9B4C-9C4657E729C8}"/>
              </a:ext>
            </a:extLst>
          </p:cNvPr>
          <p:cNvSpPr/>
          <p:nvPr/>
        </p:nvSpPr>
        <p:spPr>
          <a:xfrm>
            <a:off x="6083672" y="6415087"/>
            <a:ext cx="1528016" cy="461962"/>
          </a:xfrm>
          <a:custGeom>
            <a:avLst/>
            <a:gdLst/>
            <a:ahLst/>
            <a:cxnLst/>
            <a:rect l="l" t="t" r="r" b="b"/>
            <a:pathLst>
              <a:path w="953" h="291" extrusionOk="0">
                <a:moveTo>
                  <a:pt x="0" y="0"/>
                </a:moveTo>
                <a:lnTo>
                  <a:pt x="0" y="291"/>
                </a:lnTo>
                <a:lnTo>
                  <a:pt x="686" y="291"/>
                </a:lnTo>
                <a:lnTo>
                  <a:pt x="95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BottomPart">
            <a:extLst>
              <a:ext uri="{FF2B5EF4-FFF2-40B4-BE49-F238E27FC236}">
                <a16:creationId xmlns:a16="http://schemas.microsoft.com/office/drawing/2014/main" id="{89A52D88-DBD6-408C-9591-8C9397645C77}"/>
              </a:ext>
            </a:extLst>
          </p:cNvPr>
          <p:cNvSpPr/>
          <p:nvPr/>
        </p:nvSpPr>
        <p:spPr>
          <a:xfrm>
            <a:off x="7180262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1215" y="0"/>
                </a:moveTo>
                <a:lnTo>
                  <a:pt x="681" y="291"/>
                </a:lnTo>
                <a:lnTo>
                  <a:pt x="0" y="291"/>
                </a:lnTo>
                <a:lnTo>
                  <a:pt x="267" y="0"/>
                </a:lnTo>
                <a:lnTo>
                  <a:pt x="1215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BottomPart">
            <a:extLst>
              <a:ext uri="{FF2B5EF4-FFF2-40B4-BE49-F238E27FC236}">
                <a16:creationId xmlns:a16="http://schemas.microsoft.com/office/drawing/2014/main" id="{C3D9D2BC-38AC-4D7A-A7D3-69C4A128E581}"/>
              </a:ext>
            </a:extLst>
          </p:cNvPr>
          <p:cNvSpPr/>
          <p:nvPr/>
        </p:nvSpPr>
        <p:spPr>
          <a:xfrm>
            <a:off x="3076575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0" y="0"/>
                </a:moveTo>
                <a:lnTo>
                  <a:pt x="534" y="291"/>
                </a:lnTo>
                <a:lnTo>
                  <a:pt x="1215" y="291"/>
                </a:lnTo>
                <a:lnTo>
                  <a:pt x="94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BottomPart">
            <a:extLst>
              <a:ext uri="{FF2B5EF4-FFF2-40B4-BE49-F238E27FC236}">
                <a16:creationId xmlns:a16="http://schemas.microsoft.com/office/drawing/2014/main" id="{210F7358-31F0-403A-A9F8-03AA50392A6C}"/>
              </a:ext>
            </a:extLst>
          </p:cNvPr>
          <p:cNvSpPr/>
          <p:nvPr/>
        </p:nvSpPr>
        <p:spPr>
          <a:xfrm>
            <a:off x="4573977" y="6415087"/>
            <a:ext cx="1524809" cy="461962"/>
          </a:xfrm>
          <a:custGeom>
            <a:avLst/>
            <a:gdLst/>
            <a:ahLst/>
            <a:cxnLst/>
            <a:rect l="l" t="t" r="r" b="b"/>
            <a:pathLst>
              <a:path w="951" h="291" extrusionOk="0">
                <a:moveTo>
                  <a:pt x="951" y="0"/>
                </a:moveTo>
                <a:lnTo>
                  <a:pt x="951" y="291"/>
                </a:lnTo>
                <a:lnTo>
                  <a:pt x="267" y="291"/>
                </a:lnTo>
                <a:lnTo>
                  <a:pt x="0" y="0"/>
                </a:lnTo>
                <a:lnTo>
                  <a:pt x="951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BottomPart">
            <a:extLst>
              <a:ext uri="{FF2B5EF4-FFF2-40B4-BE49-F238E27FC236}">
                <a16:creationId xmlns:a16="http://schemas.microsoft.com/office/drawing/2014/main" id="{0CBB2E63-E554-4A07-9DE1-796EEB54BCD0}"/>
              </a:ext>
            </a:extLst>
          </p:cNvPr>
          <p:cNvSpPr/>
          <p:nvPr/>
        </p:nvSpPr>
        <p:spPr>
          <a:xfrm>
            <a:off x="1567601" y="6415087"/>
            <a:ext cx="2381011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0" y="0"/>
                </a:moveTo>
                <a:lnTo>
                  <a:pt x="951" y="0"/>
                </a:lnTo>
                <a:lnTo>
                  <a:pt x="1485" y="291"/>
                </a:lnTo>
                <a:lnTo>
                  <a:pt x="806" y="29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BottomPart">
            <a:extLst>
              <a:ext uri="{FF2B5EF4-FFF2-40B4-BE49-F238E27FC236}">
                <a16:creationId xmlns:a16="http://schemas.microsoft.com/office/drawing/2014/main" id="{302A2B2E-ADF9-497A-ACB9-299E74A80A00}"/>
              </a:ext>
            </a:extLst>
          </p:cNvPr>
          <p:cNvSpPr/>
          <p:nvPr/>
        </p:nvSpPr>
        <p:spPr>
          <a:xfrm>
            <a:off x="8255254" y="6415087"/>
            <a:ext cx="2357437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1485" y="0"/>
                </a:moveTo>
                <a:lnTo>
                  <a:pt x="684" y="291"/>
                </a:lnTo>
                <a:lnTo>
                  <a:pt x="0" y="291"/>
                </a:lnTo>
                <a:lnTo>
                  <a:pt x="534" y="0"/>
                </a:lnTo>
                <a:lnTo>
                  <a:pt x="1485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108607A-B28E-49AA-9522-687D9EBD4936}"/>
              </a:ext>
            </a:extLst>
          </p:cNvPr>
          <p:cNvSpPr/>
          <p:nvPr/>
        </p:nvSpPr>
        <p:spPr>
          <a:xfrm>
            <a:off x="1795475" y="4016322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1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E10F262-B282-494E-A6D3-1B95E785E50E}"/>
              </a:ext>
            </a:extLst>
          </p:cNvPr>
          <p:cNvSpPr/>
          <p:nvPr/>
        </p:nvSpPr>
        <p:spPr>
          <a:xfrm>
            <a:off x="3300425" y="401872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2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FFD5F95-9FC6-4F48-AD78-41D627E977DD}"/>
              </a:ext>
            </a:extLst>
          </p:cNvPr>
          <p:cNvSpPr/>
          <p:nvPr/>
        </p:nvSpPr>
        <p:spPr>
          <a:xfrm>
            <a:off x="4809589" y="403320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3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567337A-9D47-4567-820A-84E861E3059A}"/>
              </a:ext>
            </a:extLst>
          </p:cNvPr>
          <p:cNvSpPr/>
          <p:nvPr/>
        </p:nvSpPr>
        <p:spPr>
          <a:xfrm>
            <a:off x="6295290" y="4018806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4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027715-EDCB-4E90-B0AD-565787237A24}"/>
              </a:ext>
            </a:extLst>
          </p:cNvPr>
          <p:cNvSpPr/>
          <p:nvPr/>
        </p:nvSpPr>
        <p:spPr>
          <a:xfrm>
            <a:off x="7800240" y="402121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5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5D13A82-EFE1-47EB-A70D-AAE27DB5AE1F}"/>
              </a:ext>
            </a:extLst>
          </p:cNvPr>
          <p:cNvSpPr/>
          <p:nvPr/>
        </p:nvSpPr>
        <p:spPr>
          <a:xfrm>
            <a:off x="9338900" y="403569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6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FA08F61-8CD0-4BE6-868C-905A655AAFC6}"/>
              </a:ext>
            </a:extLst>
          </p:cNvPr>
          <p:cNvSpPr/>
          <p:nvPr/>
        </p:nvSpPr>
        <p:spPr>
          <a:xfrm>
            <a:off x="3529456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B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FB5D4E9-DBF6-4AB0-82D4-7723758435DB}"/>
              </a:ext>
            </a:extLst>
          </p:cNvPr>
          <p:cNvSpPr/>
          <p:nvPr/>
        </p:nvSpPr>
        <p:spPr>
          <a:xfrm>
            <a:off x="1695452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769D14C-EE8D-4922-B12A-95B84CD8E248}"/>
              </a:ext>
            </a:extLst>
          </p:cNvPr>
          <p:cNvSpPr/>
          <p:nvPr/>
        </p:nvSpPr>
        <p:spPr>
          <a:xfrm>
            <a:off x="3207478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083128-CDDC-445F-8A05-BE2EE4665289}"/>
              </a:ext>
            </a:extLst>
          </p:cNvPr>
          <p:cNvSpPr/>
          <p:nvPr/>
        </p:nvSpPr>
        <p:spPr>
          <a:xfrm>
            <a:off x="4719504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C5F1681-4EDA-4BB9-8D2E-F22C7C9F4D06}"/>
              </a:ext>
            </a:extLst>
          </p:cNvPr>
          <p:cNvSpPr/>
          <p:nvPr/>
        </p:nvSpPr>
        <p:spPr>
          <a:xfrm>
            <a:off x="6231530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13879AE-536E-4DA2-860C-ADFDD0867363}"/>
              </a:ext>
            </a:extLst>
          </p:cNvPr>
          <p:cNvSpPr/>
          <p:nvPr/>
        </p:nvSpPr>
        <p:spPr>
          <a:xfrm>
            <a:off x="7743556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55A0BB8-6D33-4D7D-B527-61E5A0DB7ACC}"/>
              </a:ext>
            </a:extLst>
          </p:cNvPr>
          <p:cNvSpPr/>
          <p:nvPr/>
        </p:nvSpPr>
        <p:spPr>
          <a:xfrm>
            <a:off x="9255581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8982F4-4F7D-41D5-BF06-1ADB54E0FF76}"/>
              </a:ext>
            </a:extLst>
          </p:cNvPr>
          <p:cNvSpPr/>
          <p:nvPr/>
        </p:nvSpPr>
        <p:spPr>
          <a:xfrm>
            <a:off x="503589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sym typeface="Montserrat"/>
              </a:rPr>
              <a:t>C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956327-CA05-4AF9-8538-AC89B3D0F0ED}"/>
              </a:ext>
            </a:extLst>
          </p:cNvPr>
          <p:cNvSpPr/>
          <p:nvPr/>
        </p:nvSpPr>
        <p:spPr>
          <a:xfrm>
            <a:off x="654233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D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81A0B29-B629-4289-8501-160355285D54}"/>
              </a:ext>
            </a:extLst>
          </p:cNvPr>
          <p:cNvSpPr/>
          <p:nvPr/>
        </p:nvSpPr>
        <p:spPr>
          <a:xfrm>
            <a:off x="8061603" y="5512323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E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B542446-89C8-4D63-8AD2-AC0ED5F52115}"/>
              </a:ext>
            </a:extLst>
          </p:cNvPr>
          <p:cNvSpPr/>
          <p:nvPr/>
        </p:nvSpPr>
        <p:spPr>
          <a:xfrm>
            <a:off x="9580871" y="5512323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F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89C087-926C-4ED2-9341-D1BECEFCFC05}"/>
              </a:ext>
            </a:extLst>
          </p:cNvPr>
          <p:cNvSpPr/>
          <p:nvPr/>
        </p:nvSpPr>
        <p:spPr>
          <a:xfrm>
            <a:off x="2023015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A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pic>
        <p:nvPicPr>
          <p:cNvPr id="78" name="Graphic 77" descr="Business Growth">
            <a:extLst>
              <a:ext uri="{FF2B5EF4-FFF2-40B4-BE49-F238E27FC236}">
                <a16:creationId xmlns:a16="http://schemas.microsoft.com/office/drawing/2014/main" id="{F6CF40D1-5679-4E69-98C4-847F4A064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3613" y="3189157"/>
            <a:ext cx="624548" cy="624548"/>
          </a:xfrm>
          <a:prstGeom prst="rect">
            <a:avLst/>
          </a:prstGeom>
        </p:spPr>
      </p:pic>
      <p:pic>
        <p:nvPicPr>
          <p:cNvPr id="80" name="Graphic 79" descr="Customer review">
            <a:extLst>
              <a:ext uri="{FF2B5EF4-FFF2-40B4-BE49-F238E27FC236}">
                <a16:creationId xmlns:a16="http://schemas.microsoft.com/office/drawing/2014/main" id="{9DAD2A78-BCEC-44DC-B753-39B61EE6DB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1341" y="3189157"/>
            <a:ext cx="624548" cy="624548"/>
          </a:xfrm>
          <a:prstGeom prst="rect">
            <a:avLst/>
          </a:prstGeom>
        </p:spPr>
      </p:pic>
      <p:pic>
        <p:nvPicPr>
          <p:cNvPr id="82" name="Graphic 81" descr="Folder">
            <a:extLst>
              <a:ext uri="{FF2B5EF4-FFF2-40B4-BE49-F238E27FC236}">
                <a16:creationId xmlns:a16="http://schemas.microsoft.com/office/drawing/2014/main" id="{61FA5307-87BA-440C-9BE7-13732734FC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6577" y="3189157"/>
            <a:ext cx="624548" cy="624548"/>
          </a:xfrm>
          <a:prstGeom prst="rect">
            <a:avLst/>
          </a:prstGeom>
        </p:spPr>
      </p:pic>
      <p:pic>
        <p:nvPicPr>
          <p:cNvPr id="84" name="Graphic 83" descr="Network">
            <a:extLst>
              <a:ext uri="{FF2B5EF4-FFF2-40B4-BE49-F238E27FC236}">
                <a16:creationId xmlns:a16="http://schemas.microsoft.com/office/drawing/2014/main" id="{7C014495-336A-406F-A565-7A5ACBACE3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72824" y="3169238"/>
            <a:ext cx="624548" cy="624548"/>
          </a:xfrm>
          <a:prstGeom prst="rect">
            <a:avLst/>
          </a:prstGeom>
        </p:spPr>
      </p:pic>
      <p:pic>
        <p:nvPicPr>
          <p:cNvPr id="86" name="Graphic 85" descr="Target Audience">
            <a:extLst>
              <a:ext uri="{FF2B5EF4-FFF2-40B4-BE49-F238E27FC236}">
                <a16:creationId xmlns:a16="http://schemas.microsoft.com/office/drawing/2014/main" id="{0324800E-51BB-4341-854B-6FB6D5C6CF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59047" y="3193236"/>
            <a:ext cx="624548" cy="624548"/>
          </a:xfrm>
          <a:prstGeom prst="rect">
            <a:avLst/>
          </a:prstGeom>
        </p:spPr>
      </p:pic>
      <p:pic>
        <p:nvPicPr>
          <p:cNvPr id="88" name="Graphic 87" descr="Images">
            <a:extLst>
              <a:ext uri="{FF2B5EF4-FFF2-40B4-BE49-F238E27FC236}">
                <a16:creationId xmlns:a16="http://schemas.microsoft.com/office/drawing/2014/main" id="{1CFC3863-D661-42A0-9D36-95D56BA374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78170" y="3226015"/>
            <a:ext cx="567771" cy="567771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719CA4DD-08A9-4B6D-8FFC-E65945C568FD}"/>
              </a:ext>
            </a:extLst>
          </p:cNvPr>
          <p:cNvGrpSpPr/>
          <p:nvPr/>
        </p:nvGrpSpPr>
        <p:grpSpPr>
          <a:xfrm>
            <a:off x="4278626" y="874934"/>
            <a:ext cx="2247951" cy="1089025"/>
            <a:chOff x="658761" y="1084262"/>
            <a:chExt cx="2247951" cy="1089025"/>
          </a:xfrm>
        </p:grpSpPr>
        <p:sp>
          <p:nvSpPr>
            <p:cNvPr id="41" name="Placeholder">
              <a:extLst>
                <a:ext uri="{FF2B5EF4-FFF2-40B4-BE49-F238E27FC236}">
                  <a16:creationId xmlns:a16="http://schemas.microsoft.com/office/drawing/2014/main" id="{92E361C6-8FB7-4C13-9FDE-7E85D6E72222}"/>
                </a:ext>
              </a:extLst>
            </p:cNvPr>
            <p:cNvSpPr txBox="1"/>
            <p:nvPr/>
          </p:nvSpPr>
          <p:spPr>
            <a:xfrm>
              <a:off x="819678" y="1433512"/>
              <a:ext cx="2043592" cy="739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 algn="ctr">
                <a:buClr>
                  <a:schemeClr val="dk1"/>
                </a:buClr>
                <a:buSzPts val="1400"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You can edit this text. This text can be edited.</a:t>
              </a:r>
              <a:endParaRPr lang="en-US" sz="1400"/>
            </a:p>
          </p:txBody>
        </p:sp>
        <p:sp>
          <p:nvSpPr>
            <p:cNvPr id="42" name="Title">
              <a:extLst>
                <a:ext uri="{FF2B5EF4-FFF2-40B4-BE49-F238E27FC236}">
                  <a16:creationId xmlns:a16="http://schemas.microsoft.com/office/drawing/2014/main" id="{D652A49B-98CE-4645-9F9F-7212A7047211}"/>
                </a:ext>
              </a:extLst>
            </p:cNvPr>
            <p:cNvSpPr txBox="1"/>
            <p:nvPr/>
          </p:nvSpPr>
          <p:spPr>
            <a:xfrm>
              <a:off x="658761" y="1084262"/>
              <a:ext cx="2247951" cy="54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Open Sans SemiBold"/>
                <a:buNone/>
              </a:pPr>
              <a:r>
                <a:rPr lang="en-US" sz="2500" b="1" i="0" u="none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Open Sans SemiBold"/>
                </a:rPr>
                <a:t>Edit Here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05287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D0CD0D03-4850-4BF3-A0CF-5CF0B0D508CD}"/>
              </a:ext>
            </a:extLst>
          </p:cNvPr>
          <p:cNvSpPr/>
          <p:nvPr/>
        </p:nvSpPr>
        <p:spPr>
          <a:xfrm rot="16200000">
            <a:off x="6094305" y="3410929"/>
            <a:ext cx="4498610" cy="1509713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8A26EF39-2CC7-4A58-9AF5-746B9E43FD0B}"/>
              </a:ext>
            </a:extLst>
          </p:cNvPr>
          <p:cNvSpPr/>
          <p:nvPr/>
        </p:nvSpPr>
        <p:spPr>
          <a:xfrm rot="16200000">
            <a:off x="7458212" y="3266282"/>
            <a:ext cx="4784730" cy="1512887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C68ED957-A4CC-4A83-92BB-0C4DA607FE37}"/>
              </a:ext>
            </a:extLst>
          </p:cNvPr>
          <p:cNvSpPr/>
          <p:nvPr/>
        </p:nvSpPr>
        <p:spPr>
          <a:xfrm rot="16200000">
            <a:off x="545872" y="3876557"/>
            <a:ext cx="3571677" cy="1505384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42F0CDAA-E0EF-450A-B40C-3F98D31B79F3}"/>
              </a:ext>
            </a:extLst>
          </p:cNvPr>
          <p:cNvSpPr/>
          <p:nvPr/>
        </p:nvSpPr>
        <p:spPr>
          <a:xfrm rot="16200000">
            <a:off x="1951043" y="3776349"/>
            <a:ext cx="3772097" cy="150538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EFEF855E-C43E-4CE2-A84A-185CF6AF44CB}"/>
              </a:ext>
            </a:extLst>
          </p:cNvPr>
          <p:cNvSpPr/>
          <p:nvPr/>
        </p:nvSpPr>
        <p:spPr>
          <a:xfrm rot="16200000">
            <a:off x="3352118" y="3667713"/>
            <a:ext cx="3985041" cy="150971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Pentagon 61">
            <a:extLst>
              <a:ext uri="{FF2B5EF4-FFF2-40B4-BE49-F238E27FC236}">
                <a16:creationId xmlns:a16="http://schemas.microsoft.com/office/drawing/2014/main" id="{C0EABF34-5DF3-4852-B4AE-30070A90F7F9}"/>
              </a:ext>
            </a:extLst>
          </p:cNvPr>
          <p:cNvSpPr/>
          <p:nvPr/>
        </p:nvSpPr>
        <p:spPr>
          <a:xfrm rot="16200000">
            <a:off x="4724808" y="3543643"/>
            <a:ext cx="4241805" cy="1501092"/>
          </a:xfrm>
          <a:prstGeom prst="homePlate">
            <a:avLst>
              <a:gd name="adj" fmla="val 1767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ottomPart">
            <a:extLst>
              <a:ext uri="{FF2B5EF4-FFF2-40B4-BE49-F238E27FC236}">
                <a16:creationId xmlns:a16="http://schemas.microsoft.com/office/drawing/2014/main" id="{60B4B741-EA06-4430-9B4C-9C4657E729C8}"/>
              </a:ext>
            </a:extLst>
          </p:cNvPr>
          <p:cNvSpPr/>
          <p:nvPr/>
        </p:nvSpPr>
        <p:spPr>
          <a:xfrm>
            <a:off x="6083672" y="6415087"/>
            <a:ext cx="1528016" cy="461962"/>
          </a:xfrm>
          <a:custGeom>
            <a:avLst/>
            <a:gdLst/>
            <a:ahLst/>
            <a:cxnLst/>
            <a:rect l="l" t="t" r="r" b="b"/>
            <a:pathLst>
              <a:path w="953" h="291" extrusionOk="0">
                <a:moveTo>
                  <a:pt x="0" y="0"/>
                </a:moveTo>
                <a:lnTo>
                  <a:pt x="0" y="291"/>
                </a:lnTo>
                <a:lnTo>
                  <a:pt x="686" y="291"/>
                </a:lnTo>
                <a:lnTo>
                  <a:pt x="95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BottomPart">
            <a:extLst>
              <a:ext uri="{FF2B5EF4-FFF2-40B4-BE49-F238E27FC236}">
                <a16:creationId xmlns:a16="http://schemas.microsoft.com/office/drawing/2014/main" id="{89A52D88-DBD6-408C-9591-8C9397645C77}"/>
              </a:ext>
            </a:extLst>
          </p:cNvPr>
          <p:cNvSpPr/>
          <p:nvPr/>
        </p:nvSpPr>
        <p:spPr>
          <a:xfrm>
            <a:off x="7180262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1215" y="0"/>
                </a:moveTo>
                <a:lnTo>
                  <a:pt x="681" y="291"/>
                </a:lnTo>
                <a:lnTo>
                  <a:pt x="0" y="291"/>
                </a:lnTo>
                <a:lnTo>
                  <a:pt x="267" y="0"/>
                </a:lnTo>
                <a:lnTo>
                  <a:pt x="1215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BottomPart">
            <a:extLst>
              <a:ext uri="{FF2B5EF4-FFF2-40B4-BE49-F238E27FC236}">
                <a16:creationId xmlns:a16="http://schemas.microsoft.com/office/drawing/2014/main" id="{C3D9D2BC-38AC-4D7A-A7D3-69C4A128E581}"/>
              </a:ext>
            </a:extLst>
          </p:cNvPr>
          <p:cNvSpPr/>
          <p:nvPr/>
        </p:nvSpPr>
        <p:spPr>
          <a:xfrm>
            <a:off x="3076575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0" y="0"/>
                </a:moveTo>
                <a:lnTo>
                  <a:pt x="534" y="291"/>
                </a:lnTo>
                <a:lnTo>
                  <a:pt x="1215" y="291"/>
                </a:lnTo>
                <a:lnTo>
                  <a:pt x="94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BottomPart">
            <a:extLst>
              <a:ext uri="{FF2B5EF4-FFF2-40B4-BE49-F238E27FC236}">
                <a16:creationId xmlns:a16="http://schemas.microsoft.com/office/drawing/2014/main" id="{210F7358-31F0-403A-A9F8-03AA50392A6C}"/>
              </a:ext>
            </a:extLst>
          </p:cNvPr>
          <p:cNvSpPr/>
          <p:nvPr/>
        </p:nvSpPr>
        <p:spPr>
          <a:xfrm>
            <a:off x="4573977" y="6415087"/>
            <a:ext cx="1524809" cy="461962"/>
          </a:xfrm>
          <a:custGeom>
            <a:avLst/>
            <a:gdLst/>
            <a:ahLst/>
            <a:cxnLst/>
            <a:rect l="l" t="t" r="r" b="b"/>
            <a:pathLst>
              <a:path w="951" h="291" extrusionOk="0">
                <a:moveTo>
                  <a:pt x="951" y="0"/>
                </a:moveTo>
                <a:lnTo>
                  <a:pt x="951" y="291"/>
                </a:lnTo>
                <a:lnTo>
                  <a:pt x="267" y="291"/>
                </a:lnTo>
                <a:lnTo>
                  <a:pt x="0" y="0"/>
                </a:lnTo>
                <a:lnTo>
                  <a:pt x="95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BottomPart">
            <a:extLst>
              <a:ext uri="{FF2B5EF4-FFF2-40B4-BE49-F238E27FC236}">
                <a16:creationId xmlns:a16="http://schemas.microsoft.com/office/drawing/2014/main" id="{0CBB2E63-E554-4A07-9DE1-796EEB54BCD0}"/>
              </a:ext>
            </a:extLst>
          </p:cNvPr>
          <p:cNvSpPr/>
          <p:nvPr/>
        </p:nvSpPr>
        <p:spPr>
          <a:xfrm>
            <a:off x="1567601" y="6415087"/>
            <a:ext cx="2381011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0" y="0"/>
                </a:moveTo>
                <a:lnTo>
                  <a:pt x="951" y="0"/>
                </a:lnTo>
                <a:lnTo>
                  <a:pt x="1485" y="291"/>
                </a:lnTo>
                <a:lnTo>
                  <a:pt x="806" y="29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BottomPart">
            <a:extLst>
              <a:ext uri="{FF2B5EF4-FFF2-40B4-BE49-F238E27FC236}">
                <a16:creationId xmlns:a16="http://schemas.microsoft.com/office/drawing/2014/main" id="{302A2B2E-ADF9-497A-ACB9-299E74A80A00}"/>
              </a:ext>
            </a:extLst>
          </p:cNvPr>
          <p:cNvSpPr/>
          <p:nvPr/>
        </p:nvSpPr>
        <p:spPr>
          <a:xfrm>
            <a:off x="8255254" y="6415087"/>
            <a:ext cx="2357437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1485" y="0"/>
                </a:moveTo>
                <a:lnTo>
                  <a:pt x="684" y="291"/>
                </a:lnTo>
                <a:lnTo>
                  <a:pt x="0" y="291"/>
                </a:lnTo>
                <a:lnTo>
                  <a:pt x="534" y="0"/>
                </a:lnTo>
                <a:lnTo>
                  <a:pt x="1485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108607A-B28E-49AA-9522-687D9EBD4936}"/>
              </a:ext>
            </a:extLst>
          </p:cNvPr>
          <p:cNvSpPr/>
          <p:nvPr/>
        </p:nvSpPr>
        <p:spPr>
          <a:xfrm>
            <a:off x="1795475" y="4016322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1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E10F262-B282-494E-A6D3-1B95E785E50E}"/>
              </a:ext>
            </a:extLst>
          </p:cNvPr>
          <p:cNvSpPr/>
          <p:nvPr/>
        </p:nvSpPr>
        <p:spPr>
          <a:xfrm>
            <a:off x="3300425" y="401872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2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FFD5F95-9FC6-4F48-AD78-41D627E977DD}"/>
              </a:ext>
            </a:extLst>
          </p:cNvPr>
          <p:cNvSpPr/>
          <p:nvPr/>
        </p:nvSpPr>
        <p:spPr>
          <a:xfrm>
            <a:off x="4809589" y="403320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3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567337A-9D47-4567-820A-84E861E3059A}"/>
              </a:ext>
            </a:extLst>
          </p:cNvPr>
          <p:cNvSpPr/>
          <p:nvPr/>
        </p:nvSpPr>
        <p:spPr>
          <a:xfrm>
            <a:off x="6295290" y="4018806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4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027715-EDCB-4E90-B0AD-565787237A24}"/>
              </a:ext>
            </a:extLst>
          </p:cNvPr>
          <p:cNvSpPr/>
          <p:nvPr/>
        </p:nvSpPr>
        <p:spPr>
          <a:xfrm>
            <a:off x="7800240" y="402121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5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5D13A82-EFE1-47EB-A70D-AAE27DB5AE1F}"/>
              </a:ext>
            </a:extLst>
          </p:cNvPr>
          <p:cNvSpPr/>
          <p:nvPr/>
        </p:nvSpPr>
        <p:spPr>
          <a:xfrm>
            <a:off x="9338900" y="403569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6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FA08F61-8CD0-4BE6-868C-905A655AAFC6}"/>
              </a:ext>
            </a:extLst>
          </p:cNvPr>
          <p:cNvSpPr/>
          <p:nvPr/>
        </p:nvSpPr>
        <p:spPr>
          <a:xfrm>
            <a:off x="3529456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B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FB5D4E9-DBF6-4AB0-82D4-7723758435DB}"/>
              </a:ext>
            </a:extLst>
          </p:cNvPr>
          <p:cNvSpPr/>
          <p:nvPr/>
        </p:nvSpPr>
        <p:spPr>
          <a:xfrm>
            <a:off x="1695452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769D14C-EE8D-4922-B12A-95B84CD8E248}"/>
              </a:ext>
            </a:extLst>
          </p:cNvPr>
          <p:cNvSpPr/>
          <p:nvPr/>
        </p:nvSpPr>
        <p:spPr>
          <a:xfrm>
            <a:off x="3207478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083128-CDDC-445F-8A05-BE2EE4665289}"/>
              </a:ext>
            </a:extLst>
          </p:cNvPr>
          <p:cNvSpPr/>
          <p:nvPr/>
        </p:nvSpPr>
        <p:spPr>
          <a:xfrm>
            <a:off x="4719504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C5F1681-4EDA-4BB9-8D2E-F22C7C9F4D06}"/>
              </a:ext>
            </a:extLst>
          </p:cNvPr>
          <p:cNvSpPr/>
          <p:nvPr/>
        </p:nvSpPr>
        <p:spPr>
          <a:xfrm>
            <a:off x="6231530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13879AE-536E-4DA2-860C-ADFDD0867363}"/>
              </a:ext>
            </a:extLst>
          </p:cNvPr>
          <p:cNvSpPr/>
          <p:nvPr/>
        </p:nvSpPr>
        <p:spPr>
          <a:xfrm>
            <a:off x="7743556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55A0BB8-6D33-4D7D-B527-61E5A0DB7ACC}"/>
              </a:ext>
            </a:extLst>
          </p:cNvPr>
          <p:cNvSpPr/>
          <p:nvPr/>
        </p:nvSpPr>
        <p:spPr>
          <a:xfrm>
            <a:off x="9255581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8982F4-4F7D-41D5-BF06-1ADB54E0FF76}"/>
              </a:ext>
            </a:extLst>
          </p:cNvPr>
          <p:cNvSpPr/>
          <p:nvPr/>
        </p:nvSpPr>
        <p:spPr>
          <a:xfrm>
            <a:off x="503589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sym typeface="Montserrat"/>
              </a:rPr>
              <a:t>C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956327-CA05-4AF9-8538-AC89B3D0F0ED}"/>
              </a:ext>
            </a:extLst>
          </p:cNvPr>
          <p:cNvSpPr/>
          <p:nvPr/>
        </p:nvSpPr>
        <p:spPr>
          <a:xfrm>
            <a:off x="654233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D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81A0B29-B629-4289-8501-160355285D54}"/>
              </a:ext>
            </a:extLst>
          </p:cNvPr>
          <p:cNvSpPr/>
          <p:nvPr/>
        </p:nvSpPr>
        <p:spPr>
          <a:xfrm>
            <a:off x="8061603" y="5512323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E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B542446-89C8-4D63-8AD2-AC0ED5F52115}"/>
              </a:ext>
            </a:extLst>
          </p:cNvPr>
          <p:cNvSpPr/>
          <p:nvPr/>
        </p:nvSpPr>
        <p:spPr>
          <a:xfrm>
            <a:off x="9580871" y="5512323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F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89C087-926C-4ED2-9341-D1BECEFCFC05}"/>
              </a:ext>
            </a:extLst>
          </p:cNvPr>
          <p:cNvSpPr/>
          <p:nvPr/>
        </p:nvSpPr>
        <p:spPr>
          <a:xfrm>
            <a:off x="2023015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A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pic>
        <p:nvPicPr>
          <p:cNvPr id="78" name="Graphic 77" descr="Business Growth">
            <a:extLst>
              <a:ext uri="{FF2B5EF4-FFF2-40B4-BE49-F238E27FC236}">
                <a16:creationId xmlns:a16="http://schemas.microsoft.com/office/drawing/2014/main" id="{F6CF40D1-5679-4E69-98C4-847F4A064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3613" y="3189157"/>
            <a:ext cx="624548" cy="624548"/>
          </a:xfrm>
          <a:prstGeom prst="rect">
            <a:avLst/>
          </a:prstGeom>
        </p:spPr>
      </p:pic>
      <p:pic>
        <p:nvPicPr>
          <p:cNvPr id="80" name="Graphic 79" descr="Customer review">
            <a:extLst>
              <a:ext uri="{FF2B5EF4-FFF2-40B4-BE49-F238E27FC236}">
                <a16:creationId xmlns:a16="http://schemas.microsoft.com/office/drawing/2014/main" id="{9DAD2A78-BCEC-44DC-B753-39B61EE6DB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1341" y="3189157"/>
            <a:ext cx="624548" cy="624548"/>
          </a:xfrm>
          <a:prstGeom prst="rect">
            <a:avLst/>
          </a:prstGeom>
        </p:spPr>
      </p:pic>
      <p:pic>
        <p:nvPicPr>
          <p:cNvPr id="82" name="Graphic 81" descr="Folder">
            <a:extLst>
              <a:ext uri="{FF2B5EF4-FFF2-40B4-BE49-F238E27FC236}">
                <a16:creationId xmlns:a16="http://schemas.microsoft.com/office/drawing/2014/main" id="{61FA5307-87BA-440C-9BE7-13732734FC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6577" y="3189157"/>
            <a:ext cx="624548" cy="624548"/>
          </a:xfrm>
          <a:prstGeom prst="rect">
            <a:avLst/>
          </a:prstGeom>
        </p:spPr>
      </p:pic>
      <p:pic>
        <p:nvPicPr>
          <p:cNvPr id="84" name="Graphic 83" descr="Network">
            <a:extLst>
              <a:ext uri="{FF2B5EF4-FFF2-40B4-BE49-F238E27FC236}">
                <a16:creationId xmlns:a16="http://schemas.microsoft.com/office/drawing/2014/main" id="{7C014495-336A-406F-A565-7A5ACBACE3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72824" y="3169238"/>
            <a:ext cx="624548" cy="624548"/>
          </a:xfrm>
          <a:prstGeom prst="rect">
            <a:avLst/>
          </a:prstGeom>
        </p:spPr>
      </p:pic>
      <p:pic>
        <p:nvPicPr>
          <p:cNvPr id="86" name="Graphic 85" descr="Target Audience">
            <a:extLst>
              <a:ext uri="{FF2B5EF4-FFF2-40B4-BE49-F238E27FC236}">
                <a16:creationId xmlns:a16="http://schemas.microsoft.com/office/drawing/2014/main" id="{0324800E-51BB-4341-854B-6FB6D5C6CF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59047" y="3193236"/>
            <a:ext cx="624548" cy="624548"/>
          </a:xfrm>
          <a:prstGeom prst="rect">
            <a:avLst/>
          </a:prstGeom>
        </p:spPr>
      </p:pic>
      <p:pic>
        <p:nvPicPr>
          <p:cNvPr id="88" name="Graphic 87" descr="Images">
            <a:extLst>
              <a:ext uri="{FF2B5EF4-FFF2-40B4-BE49-F238E27FC236}">
                <a16:creationId xmlns:a16="http://schemas.microsoft.com/office/drawing/2014/main" id="{1CFC3863-D661-42A0-9D36-95D56BA374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78170" y="3226015"/>
            <a:ext cx="567771" cy="567771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68311595-375B-47EC-9E2C-E238AEE1A363}"/>
              </a:ext>
            </a:extLst>
          </p:cNvPr>
          <p:cNvGrpSpPr/>
          <p:nvPr/>
        </p:nvGrpSpPr>
        <p:grpSpPr>
          <a:xfrm>
            <a:off x="5714875" y="758597"/>
            <a:ext cx="2247951" cy="1089025"/>
            <a:chOff x="658761" y="1084262"/>
            <a:chExt cx="2247951" cy="1089025"/>
          </a:xfrm>
        </p:grpSpPr>
        <p:sp>
          <p:nvSpPr>
            <p:cNvPr id="41" name="Placeholder">
              <a:extLst>
                <a:ext uri="{FF2B5EF4-FFF2-40B4-BE49-F238E27FC236}">
                  <a16:creationId xmlns:a16="http://schemas.microsoft.com/office/drawing/2014/main" id="{336D0F90-0339-4B86-8A9E-577A46755804}"/>
                </a:ext>
              </a:extLst>
            </p:cNvPr>
            <p:cNvSpPr txBox="1"/>
            <p:nvPr/>
          </p:nvSpPr>
          <p:spPr>
            <a:xfrm>
              <a:off x="819678" y="1433512"/>
              <a:ext cx="2043592" cy="739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 algn="ctr">
                <a:buClr>
                  <a:schemeClr val="dk1"/>
                </a:buClr>
                <a:buSzPts val="1400"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You can edit this text. This text can be edited.</a:t>
              </a:r>
              <a:endParaRPr lang="en-US" sz="1400"/>
            </a:p>
          </p:txBody>
        </p:sp>
        <p:sp>
          <p:nvSpPr>
            <p:cNvPr id="42" name="Title">
              <a:extLst>
                <a:ext uri="{FF2B5EF4-FFF2-40B4-BE49-F238E27FC236}">
                  <a16:creationId xmlns:a16="http://schemas.microsoft.com/office/drawing/2014/main" id="{CD6E21D9-D0ED-4CE0-92B9-7DE898C9787F}"/>
                </a:ext>
              </a:extLst>
            </p:cNvPr>
            <p:cNvSpPr txBox="1"/>
            <p:nvPr/>
          </p:nvSpPr>
          <p:spPr>
            <a:xfrm>
              <a:off x="658761" y="1084262"/>
              <a:ext cx="2247951" cy="54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Open Sans SemiBold"/>
                <a:buNone/>
              </a:pPr>
              <a:r>
                <a:rPr lang="en-US" sz="2500" b="1" i="0" u="none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Open Sans SemiBold"/>
                </a:rPr>
                <a:t>Edit Here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81913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D0CD0D03-4850-4BF3-A0CF-5CF0B0D508CD}"/>
              </a:ext>
            </a:extLst>
          </p:cNvPr>
          <p:cNvSpPr/>
          <p:nvPr/>
        </p:nvSpPr>
        <p:spPr>
          <a:xfrm rot="16200000">
            <a:off x="6094305" y="3410929"/>
            <a:ext cx="4498610" cy="1509713"/>
          </a:xfrm>
          <a:prstGeom prst="homePlate">
            <a:avLst>
              <a:gd name="adj" fmla="val 1767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8A26EF39-2CC7-4A58-9AF5-746B9E43FD0B}"/>
              </a:ext>
            </a:extLst>
          </p:cNvPr>
          <p:cNvSpPr/>
          <p:nvPr/>
        </p:nvSpPr>
        <p:spPr>
          <a:xfrm rot="16200000">
            <a:off x="7458212" y="3266282"/>
            <a:ext cx="4784730" cy="1512887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C68ED957-A4CC-4A83-92BB-0C4DA607FE37}"/>
              </a:ext>
            </a:extLst>
          </p:cNvPr>
          <p:cNvSpPr/>
          <p:nvPr/>
        </p:nvSpPr>
        <p:spPr>
          <a:xfrm rot="16200000">
            <a:off x="545872" y="3876557"/>
            <a:ext cx="3571677" cy="1505384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42F0CDAA-E0EF-450A-B40C-3F98D31B79F3}"/>
              </a:ext>
            </a:extLst>
          </p:cNvPr>
          <p:cNvSpPr/>
          <p:nvPr/>
        </p:nvSpPr>
        <p:spPr>
          <a:xfrm rot="16200000">
            <a:off x="1951043" y="3776349"/>
            <a:ext cx="3772097" cy="150538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EFEF855E-C43E-4CE2-A84A-185CF6AF44CB}"/>
              </a:ext>
            </a:extLst>
          </p:cNvPr>
          <p:cNvSpPr/>
          <p:nvPr/>
        </p:nvSpPr>
        <p:spPr>
          <a:xfrm rot="16200000">
            <a:off x="3352118" y="3667713"/>
            <a:ext cx="3985041" cy="150971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Pentagon 61">
            <a:extLst>
              <a:ext uri="{FF2B5EF4-FFF2-40B4-BE49-F238E27FC236}">
                <a16:creationId xmlns:a16="http://schemas.microsoft.com/office/drawing/2014/main" id="{C0EABF34-5DF3-4852-B4AE-30070A90F7F9}"/>
              </a:ext>
            </a:extLst>
          </p:cNvPr>
          <p:cNvSpPr/>
          <p:nvPr/>
        </p:nvSpPr>
        <p:spPr>
          <a:xfrm rot="16200000">
            <a:off x="4724808" y="3543643"/>
            <a:ext cx="4241805" cy="150109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ottomPart">
            <a:extLst>
              <a:ext uri="{FF2B5EF4-FFF2-40B4-BE49-F238E27FC236}">
                <a16:creationId xmlns:a16="http://schemas.microsoft.com/office/drawing/2014/main" id="{60B4B741-EA06-4430-9B4C-9C4657E729C8}"/>
              </a:ext>
            </a:extLst>
          </p:cNvPr>
          <p:cNvSpPr/>
          <p:nvPr/>
        </p:nvSpPr>
        <p:spPr>
          <a:xfrm>
            <a:off x="6083672" y="6415087"/>
            <a:ext cx="1528016" cy="461962"/>
          </a:xfrm>
          <a:custGeom>
            <a:avLst/>
            <a:gdLst/>
            <a:ahLst/>
            <a:cxnLst/>
            <a:rect l="l" t="t" r="r" b="b"/>
            <a:pathLst>
              <a:path w="953" h="291" extrusionOk="0">
                <a:moveTo>
                  <a:pt x="0" y="0"/>
                </a:moveTo>
                <a:lnTo>
                  <a:pt x="0" y="291"/>
                </a:lnTo>
                <a:lnTo>
                  <a:pt x="686" y="291"/>
                </a:lnTo>
                <a:lnTo>
                  <a:pt x="95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BottomPart">
            <a:extLst>
              <a:ext uri="{FF2B5EF4-FFF2-40B4-BE49-F238E27FC236}">
                <a16:creationId xmlns:a16="http://schemas.microsoft.com/office/drawing/2014/main" id="{89A52D88-DBD6-408C-9591-8C9397645C77}"/>
              </a:ext>
            </a:extLst>
          </p:cNvPr>
          <p:cNvSpPr/>
          <p:nvPr/>
        </p:nvSpPr>
        <p:spPr>
          <a:xfrm>
            <a:off x="7180262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1215" y="0"/>
                </a:moveTo>
                <a:lnTo>
                  <a:pt x="681" y="291"/>
                </a:lnTo>
                <a:lnTo>
                  <a:pt x="0" y="291"/>
                </a:lnTo>
                <a:lnTo>
                  <a:pt x="267" y="0"/>
                </a:lnTo>
                <a:lnTo>
                  <a:pt x="1215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BottomPart">
            <a:extLst>
              <a:ext uri="{FF2B5EF4-FFF2-40B4-BE49-F238E27FC236}">
                <a16:creationId xmlns:a16="http://schemas.microsoft.com/office/drawing/2014/main" id="{C3D9D2BC-38AC-4D7A-A7D3-69C4A128E581}"/>
              </a:ext>
            </a:extLst>
          </p:cNvPr>
          <p:cNvSpPr/>
          <p:nvPr/>
        </p:nvSpPr>
        <p:spPr>
          <a:xfrm>
            <a:off x="3076575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0" y="0"/>
                </a:moveTo>
                <a:lnTo>
                  <a:pt x="534" y="291"/>
                </a:lnTo>
                <a:lnTo>
                  <a:pt x="1215" y="291"/>
                </a:lnTo>
                <a:lnTo>
                  <a:pt x="94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BottomPart">
            <a:extLst>
              <a:ext uri="{FF2B5EF4-FFF2-40B4-BE49-F238E27FC236}">
                <a16:creationId xmlns:a16="http://schemas.microsoft.com/office/drawing/2014/main" id="{210F7358-31F0-403A-A9F8-03AA50392A6C}"/>
              </a:ext>
            </a:extLst>
          </p:cNvPr>
          <p:cNvSpPr/>
          <p:nvPr/>
        </p:nvSpPr>
        <p:spPr>
          <a:xfrm>
            <a:off x="4573977" y="6415087"/>
            <a:ext cx="1524809" cy="461962"/>
          </a:xfrm>
          <a:custGeom>
            <a:avLst/>
            <a:gdLst/>
            <a:ahLst/>
            <a:cxnLst/>
            <a:rect l="l" t="t" r="r" b="b"/>
            <a:pathLst>
              <a:path w="951" h="291" extrusionOk="0">
                <a:moveTo>
                  <a:pt x="951" y="0"/>
                </a:moveTo>
                <a:lnTo>
                  <a:pt x="951" y="291"/>
                </a:lnTo>
                <a:lnTo>
                  <a:pt x="267" y="291"/>
                </a:lnTo>
                <a:lnTo>
                  <a:pt x="0" y="0"/>
                </a:lnTo>
                <a:lnTo>
                  <a:pt x="95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BottomPart">
            <a:extLst>
              <a:ext uri="{FF2B5EF4-FFF2-40B4-BE49-F238E27FC236}">
                <a16:creationId xmlns:a16="http://schemas.microsoft.com/office/drawing/2014/main" id="{0CBB2E63-E554-4A07-9DE1-796EEB54BCD0}"/>
              </a:ext>
            </a:extLst>
          </p:cNvPr>
          <p:cNvSpPr/>
          <p:nvPr/>
        </p:nvSpPr>
        <p:spPr>
          <a:xfrm>
            <a:off x="1567601" y="6415087"/>
            <a:ext cx="2381011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0" y="0"/>
                </a:moveTo>
                <a:lnTo>
                  <a:pt x="951" y="0"/>
                </a:lnTo>
                <a:lnTo>
                  <a:pt x="1485" y="291"/>
                </a:lnTo>
                <a:lnTo>
                  <a:pt x="806" y="29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BottomPart">
            <a:extLst>
              <a:ext uri="{FF2B5EF4-FFF2-40B4-BE49-F238E27FC236}">
                <a16:creationId xmlns:a16="http://schemas.microsoft.com/office/drawing/2014/main" id="{302A2B2E-ADF9-497A-ACB9-299E74A80A00}"/>
              </a:ext>
            </a:extLst>
          </p:cNvPr>
          <p:cNvSpPr/>
          <p:nvPr/>
        </p:nvSpPr>
        <p:spPr>
          <a:xfrm>
            <a:off x="8255254" y="6415087"/>
            <a:ext cx="2357437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1485" y="0"/>
                </a:moveTo>
                <a:lnTo>
                  <a:pt x="684" y="291"/>
                </a:lnTo>
                <a:lnTo>
                  <a:pt x="0" y="291"/>
                </a:lnTo>
                <a:lnTo>
                  <a:pt x="534" y="0"/>
                </a:lnTo>
                <a:lnTo>
                  <a:pt x="1485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108607A-B28E-49AA-9522-687D9EBD4936}"/>
              </a:ext>
            </a:extLst>
          </p:cNvPr>
          <p:cNvSpPr/>
          <p:nvPr/>
        </p:nvSpPr>
        <p:spPr>
          <a:xfrm>
            <a:off x="1795475" y="4016322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1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E10F262-B282-494E-A6D3-1B95E785E50E}"/>
              </a:ext>
            </a:extLst>
          </p:cNvPr>
          <p:cNvSpPr/>
          <p:nvPr/>
        </p:nvSpPr>
        <p:spPr>
          <a:xfrm>
            <a:off x="3300425" y="401872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2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FFD5F95-9FC6-4F48-AD78-41D627E977DD}"/>
              </a:ext>
            </a:extLst>
          </p:cNvPr>
          <p:cNvSpPr/>
          <p:nvPr/>
        </p:nvSpPr>
        <p:spPr>
          <a:xfrm>
            <a:off x="4809589" y="403320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3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567337A-9D47-4567-820A-84E861E3059A}"/>
              </a:ext>
            </a:extLst>
          </p:cNvPr>
          <p:cNvSpPr/>
          <p:nvPr/>
        </p:nvSpPr>
        <p:spPr>
          <a:xfrm>
            <a:off x="6295290" y="4018806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4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027715-EDCB-4E90-B0AD-565787237A24}"/>
              </a:ext>
            </a:extLst>
          </p:cNvPr>
          <p:cNvSpPr/>
          <p:nvPr/>
        </p:nvSpPr>
        <p:spPr>
          <a:xfrm>
            <a:off x="7800240" y="402121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5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5D13A82-EFE1-47EB-A70D-AAE27DB5AE1F}"/>
              </a:ext>
            </a:extLst>
          </p:cNvPr>
          <p:cNvSpPr/>
          <p:nvPr/>
        </p:nvSpPr>
        <p:spPr>
          <a:xfrm>
            <a:off x="9338900" y="403569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6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FA08F61-8CD0-4BE6-868C-905A655AAFC6}"/>
              </a:ext>
            </a:extLst>
          </p:cNvPr>
          <p:cNvSpPr/>
          <p:nvPr/>
        </p:nvSpPr>
        <p:spPr>
          <a:xfrm>
            <a:off x="3529456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B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FB5D4E9-DBF6-4AB0-82D4-7723758435DB}"/>
              </a:ext>
            </a:extLst>
          </p:cNvPr>
          <p:cNvSpPr/>
          <p:nvPr/>
        </p:nvSpPr>
        <p:spPr>
          <a:xfrm>
            <a:off x="1695452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769D14C-EE8D-4922-B12A-95B84CD8E248}"/>
              </a:ext>
            </a:extLst>
          </p:cNvPr>
          <p:cNvSpPr/>
          <p:nvPr/>
        </p:nvSpPr>
        <p:spPr>
          <a:xfrm>
            <a:off x="3207478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083128-CDDC-445F-8A05-BE2EE4665289}"/>
              </a:ext>
            </a:extLst>
          </p:cNvPr>
          <p:cNvSpPr/>
          <p:nvPr/>
        </p:nvSpPr>
        <p:spPr>
          <a:xfrm>
            <a:off x="4719504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C5F1681-4EDA-4BB9-8D2E-F22C7C9F4D06}"/>
              </a:ext>
            </a:extLst>
          </p:cNvPr>
          <p:cNvSpPr/>
          <p:nvPr/>
        </p:nvSpPr>
        <p:spPr>
          <a:xfrm>
            <a:off x="6231530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13879AE-536E-4DA2-860C-ADFDD0867363}"/>
              </a:ext>
            </a:extLst>
          </p:cNvPr>
          <p:cNvSpPr/>
          <p:nvPr/>
        </p:nvSpPr>
        <p:spPr>
          <a:xfrm>
            <a:off x="7743556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55A0BB8-6D33-4D7D-B527-61E5A0DB7ACC}"/>
              </a:ext>
            </a:extLst>
          </p:cNvPr>
          <p:cNvSpPr/>
          <p:nvPr/>
        </p:nvSpPr>
        <p:spPr>
          <a:xfrm>
            <a:off x="9255581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8982F4-4F7D-41D5-BF06-1ADB54E0FF76}"/>
              </a:ext>
            </a:extLst>
          </p:cNvPr>
          <p:cNvSpPr/>
          <p:nvPr/>
        </p:nvSpPr>
        <p:spPr>
          <a:xfrm>
            <a:off x="503589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sym typeface="Montserrat"/>
              </a:rPr>
              <a:t>C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956327-CA05-4AF9-8538-AC89B3D0F0ED}"/>
              </a:ext>
            </a:extLst>
          </p:cNvPr>
          <p:cNvSpPr/>
          <p:nvPr/>
        </p:nvSpPr>
        <p:spPr>
          <a:xfrm>
            <a:off x="654233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D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81A0B29-B629-4289-8501-160355285D54}"/>
              </a:ext>
            </a:extLst>
          </p:cNvPr>
          <p:cNvSpPr/>
          <p:nvPr/>
        </p:nvSpPr>
        <p:spPr>
          <a:xfrm>
            <a:off x="8061603" y="5512323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E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B542446-89C8-4D63-8AD2-AC0ED5F52115}"/>
              </a:ext>
            </a:extLst>
          </p:cNvPr>
          <p:cNvSpPr/>
          <p:nvPr/>
        </p:nvSpPr>
        <p:spPr>
          <a:xfrm>
            <a:off x="9580871" y="5512323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F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89C087-926C-4ED2-9341-D1BECEFCFC05}"/>
              </a:ext>
            </a:extLst>
          </p:cNvPr>
          <p:cNvSpPr/>
          <p:nvPr/>
        </p:nvSpPr>
        <p:spPr>
          <a:xfrm>
            <a:off x="2023015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A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pic>
        <p:nvPicPr>
          <p:cNvPr id="78" name="Graphic 77" descr="Business Growth">
            <a:extLst>
              <a:ext uri="{FF2B5EF4-FFF2-40B4-BE49-F238E27FC236}">
                <a16:creationId xmlns:a16="http://schemas.microsoft.com/office/drawing/2014/main" id="{F6CF40D1-5679-4E69-98C4-847F4A064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3613" y="3189157"/>
            <a:ext cx="624548" cy="624548"/>
          </a:xfrm>
          <a:prstGeom prst="rect">
            <a:avLst/>
          </a:prstGeom>
        </p:spPr>
      </p:pic>
      <p:pic>
        <p:nvPicPr>
          <p:cNvPr id="80" name="Graphic 79" descr="Customer review">
            <a:extLst>
              <a:ext uri="{FF2B5EF4-FFF2-40B4-BE49-F238E27FC236}">
                <a16:creationId xmlns:a16="http://schemas.microsoft.com/office/drawing/2014/main" id="{9DAD2A78-BCEC-44DC-B753-39B61EE6DB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1341" y="3189157"/>
            <a:ext cx="624548" cy="624548"/>
          </a:xfrm>
          <a:prstGeom prst="rect">
            <a:avLst/>
          </a:prstGeom>
        </p:spPr>
      </p:pic>
      <p:pic>
        <p:nvPicPr>
          <p:cNvPr id="82" name="Graphic 81" descr="Folder">
            <a:extLst>
              <a:ext uri="{FF2B5EF4-FFF2-40B4-BE49-F238E27FC236}">
                <a16:creationId xmlns:a16="http://schemas.microsoft.com/office/drawing/2014/main" id="{61FA5307-87BA-440C-9BE7-13732734FC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6577" y="3189157"/>
            <a:ext cx="624548" cy="624548"/>
          </a:xfrm>
          <a:prstGeom prst="rect">
            <a:avLst/>
          </a:prstGeom>
        </p:spPr>
      </p:pic>
      <p:pic>
        <p:nvPicPr>
          <p:cNvPr id="84" name="Graphic 83" descr="Network">
            <a:extLst>
              <a:ext uri="{FF2B5EF4-FFF2-40B4-BE49-F238E27FC236}">
                <a16:creationId xmlns:a16="http://schemas.microsoft.com/office/drawing/2014/main" id="{7C014495-336A-406F-A565-7A5ACBACE3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72824" y="3169238"/>
            <a:ext cx="624548" cy="624548"/>
          </a:xfrm>
          <a:prstGeom prst="rect">
            <a:avLst/>
          </a:prstGeom>
        </p:spPr>
      </p:pic>
      <p:pic>
        <p:nvPicPr>
          <p:cNvPr id="86" name="Graphic 85" descr="Target Audience">
            <a:extLst>
              <a:ext uri="{FF2B5EF4-FFF2-40B4-BE49-F238E27FC236}">
                <a16:creationId xmlns:a16="http://schemas.microsoft.com/office/drawing/2014/main" id="{0324800E-51BB-4341-854B-6FB6D5C6CF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59047" y="3193236"/>
            <a:ext cx="624548" cy="624548"/>
          </a:xfrm>
          <a:prstGeom prst="rect">
            <a:avLst/>
          </a:prstGeom>
        </p:spPr>
      </p:pic>
      <p:pic>
        <p:nvPicPr>
          <p:cNvPr id="88" name="Graphic 87" descr="Images">
            <a:extLst>
              <a:ext uri="{FF2B5EF4-FFF2-40B4-BE49-F238E27FC236}">
                <a16:creationId xmlns:a16="http://schemas.microsoft.com/office/drawing/2014/main" id="{1CFC3863-D661-42A0-9D36-95D56BA374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78170" y="3226015"/>
            <a:ext cx="567771" cy="567771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747E3EB3-5C3B-4D59-BFC4-9401C190DA96}"/>
              </a:ext>
            </a:extLst>
          </p:cNvPr>
          <p:cNvGrpSpPr/>
          <p:nvPr/>
        </p:nvGrpSpPr>
        <p:grpSpPr>
          <a:xfrm>
            <a:off x="7219634" y="483334"/>
            <a:ext cx="2247951" cy="1089025"/>
            <a:chOff x="658761" y="1084262"/>
            <a:chExt cx="2247951" cy="1089025"/>
          </a:xfrm>
        </p:grpSpPr>
        <p:sp>
          <p:nvSpPr>
            <p:cNvPr id="41" name="Placeholder">
              <a:extLst>
                <a:ext uri="{FF2B5EF4-FFF2-40B4-BE49-F238E27FC236}">
                  <a16:creationId xmlns:a16="http://schemas.microsoft.com/office/drawing/2014/main" id="{9183C9AB-F9CC-48A8-8E06-B2390A9FE974}"/>
                </a:ext>
              </a:extLst>
            </p:cNvPr>
            <p:cNvSpPr txBox="1"/>
            <p:nvPr/>
          </p:nvSpPr>
          <p:spPr>
            <a:xfrm>
              <a:off x="819678" y="1433512"/>
              <a:ext cx="2043592" cy="739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 algn="ctr">
                <a:buClr>
                  <a:schemeClr val="dk1"/>
                </a:buClr>
                <a:buSzPts val="1400"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You can edit this text. This text can be edited.</a:t>
              </a:r>
              <a:endParaRPr lang="en-US" sz="1400"/>
            </a:p>
          </p:txBody>
        </p:sp>
        <p:sp>
          <p:nvSpPr>
            <p:cNvPr id="42" name="Title">
              <a:extLst>
                <a:ext uri="{FF2B5EF4-FFF2-40B4-BE49-F238E27FC236}">
                  <a16:creationId xmlns:a16="http://schemas.microsoft.com/office/drawing/2014/main" id="{93FA9877-B1CB-42BB-8613-D99429C339D2}"/>
                </a:ext>
              </a:extLst>
            </p:cNvPr>
            <p:cNvSpPr txBox="1"/>
            <p:nvPr/>
          </p:nvSpPr>
          <p:spPr>
            <a:xfrm>
              <a:off x="658761" y="1084262"/>
              <a:ext cx="2247951" cy="54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Open Sans SemiBold"/>
                <a:buNone/>
              </a:pPr>
              <a:r>
                <a:rPr lang="en-US" sz="2500" b="1" i="0" u="none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Open Sans SemiBold"/>
                </a:rPr>
                <a:t>Edit Here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5826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D0CD0D03-4850-4BF3-A0CF-5CF0B0D508CD}"/>
              </a:ext>
            </a:extLst>
          </p:cNvPr>
          <p:cNvSpPr/>
          <p:nvPr/>
        </p:nvSpPr>
        <p:spPr>
          <a:xfrm rot="16200000">
            <a:off x="6094305" y="3410929"/>
            <a:ext cx="4498610" cy="1509713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8A26EF39-2CC7-4A58-9AF5-746B9E43FD0B}"/>
              </a:ext>
            </a:extLst>
          </p:cNvPr>
          <p:cNvSpPr/>
          <p:nvPr/>
        </p:nvSpPr>
        <p:spPr>
          <a:xfrm rot="16200000">
            <a:off x="7458212" y="3266282"/>
            <a:ext cx="4784730" cy="1512887"/>
          </a:xfrm>
          <a:prstGeom prst="homePlate">
            <a:avLst>
              <a:gd name="adj" fmla="val 1767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C68ED957-A4CC-4A83-92BB-0C4DA607FE37}"/>
              </a:ext>
            </a:extLst>
          </p:cNvPr>
          <p:cNvSpPr/>
          <p:nvPr/>
        </p:nvSpPr>
        <p:spPr>
          <a:xfrm rot="16200000">
            <a:off x="545872" y="3876557"/>
            <a:ext cx="3571677" cy="1505384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42F0CDAA-E0EF-450A-B40C-3F98D31B79F3}"/>
              </a:ext>
            </a:extLst>
          </p:cNvPr>
          <p:cNvSpPr/>
          <p:nvPr/>
        </p:nvSpPr>
        <p:spPr>
          <a:xfrm rot="16200000">
            <a:off x="1951043" y="3776349"/>
            <a:ext cx="3772097" cy="150538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EFEF855E-C43E-4CE2-A84A-185CF6AF44CB}"/>
              </a:ext>
            </a:extLst>
          </p:cNvPr>
          <p:cNvSpPr/>
          <p:nvPr/>
        </p:nvSpPr>
        <p:spPr>
          <a:xfrm rot="16200000">
            <a:off x="3352118" y="3667713"/>
            <a:ext cx="3985041" cy="150971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Pentagon 61">
            <a:extLst>
              <a:ext uri="{FF2B5EF4-FFF2-40B4-BE49-F238E27FC236}">
                <a16:creationId xmlns:a16="http://schemas.microsoft.com/office/drawing/2014/main" id="{C0EABF34-5DF3-4852-B4AE-30070A90F7F9}"/>
              </a:ext>
            </a:extLst>
          </p:cNvPr>
          <p:cNvSpPr/>
          <p:nvPr/>
        </p:nvSpPr>
        <p:spPr>
          <a:xfrm rot="16200000">
            <a:off x="4724808" y="3543643"/>
            <a:ext cx="4241805" cy="1501092"/>
          </a:xfrm>
          <a:prstGeom prst="homePlate">
            <a:avLst>
              <a:gd name="adj" fmla="val 1767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ottomPart">
            <a:extLst>
              <a:ext uri="{FF2B5EF4-FFF2-40B4-BE49-F238E27FC236}">
                <a16:creationId xmlns:a16="http://schemas.microsoft.com/office/drawing/2014/main" id="{60B4B741-EA06-4430-9B4C-9C4657E729C8}"/>
              </a:ext>
            </a:extLst>
          </p:cNvPr>
          <p:cNvSpPr/>
          <p:nvPr/>
        </p:nvSpPr>
        <p:spPr>
          <a:xfrm>
            <a:off x="6083672" y="6415087"/>
            <a:ext cx="1528016" cy="461962"/>
          </a:xfrm>
          <a:custGeom>
            <a:avLst/>
            <a:gdLst/>
            <a:ahLst/>
            <a:cxnLst/>
            <a:rect l="l" t="t" r="r" b="b"/>
            <a:pathLst>
              <a:path w="953" h="291" extrusionOk="0">
                <a:moveTo>
                  <a:pt x="0" y="0"/>
                </a:moveTo>
                <a:lnTo>
                  <a:pt x="0" y="291"/>
                </a:lnTo>
                <a:lnTo>
                  <a:pt x="686" y="291"/>
                </a:lnTo>
                <a:lnTo>
                  <a:pt x="95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BottomPart">
            <a:extLst>
              <a:ext uri="{FF2B5EF4-FFF2-40B4-BE49-F238E27FC236}">
                <a16:creationId xmlns:a16="http://schemas.microsoft.com/office/drawing/2014/main" id="{89A52D88-DBD6-408C-9591-8C9397645C77}"/>
              </a:ext>
            </a:extLst>
          </p:cNvPr>
          <p:cNvSpPr/>
          <p:nvPr/>
        </p:nvSpPr>
        <p:spPr>
          <a:xfrm>
            <a:off x="7180262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1215" y="0"/>
                </a:moveTo>
                <a:lnTo>
                  <a:pt x="681" y="291"/>
                </a:lnTo>
                <a:lnTo>
                  <a:pt x="0" y="291"/>
                </a:lnTo>
                <a:lnTo>
                  <a:pt x="267" y="0"/>
                </a:lnTo>
                <a:lnTo>
                  <a:pt x="1215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BottomPart">
            <a:extLst>
              <a:ext uri="{FF2B5EF4-FFF2-40B4-BE49-F238E27FC236}">
                <a16:creationId xmlns:a16="http://schemas.microsoft.com/office/drawing/2014/main" id="{C3D9D2BC-38AC-4D7A-A7D3-69C4A128E581}"/>
              </a:ext>
            </a:extLst>
          </p:cNvPr>
          <p:cNvSpPr/>
          <p:nvPr/>
        </p:nvSpPr>
        <p:spPr>
          <a:xfrm>
            <a:off x="3076575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0" y="0"/>
                </a:moveTo>
                <a:lnTo>
                  <a:pt x="534" y="291"/>
                </a:lnTo>
                <a:lnTo>
                  <a:pt x="1215" y="291"/>
                </a:lnTo>
                <a:lnTo>
                  <a:pt x="94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BottomPart">
            <a:extLst>
              <a:ext uri="{FF2B5EF4-FFF2-40B4-BE49-F238E27FC236}">
                <a16:creationId xmlns:a16="http://schemas.microsoft.com/office/drawing/2014/main" id="{210F7358-31F0-403A-A9F8-03AA50392A6C}"/>
              </a:ext>
            </a:extLst>
          </p:cNvPr>
          <p:cNvSpPr/>
          <p:nvPr/>
        </p:nvSpPr>
        <p:spPr>
          <a:xfrm>
            <a:off x="4573977" y="6415087"/>
            <a:ext cx="1524809" cy="461962"/>
          </a:xfrm>
          <a:custGeom>
            <a:avLst/>
            <a:gdLst/>
            <a:ahLst/>
            <a:cxnLst/>
            <a:rect l="l" t="t" r="r" b="b"/>
            <a:pathLst>
              <a:path w="951" h="291" extrusionOk="0">
                <a:moveTo>
                  <a:pt x="951" y="0"/>
                </a:moveTo>
                <a:lnTo>
                  <a:pt x="951" y="291"/>
                </a:lnTo>
                <a:lnTo>
                  <a:pt x="267" y="291"/>
                </a:lnTo>
                <a:lnTo>
                  <a:pt x="0" y="0"/>
                </a:lnTo>
                <a:lnTo>
                  <a:pt x="95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BottomPart">
            <a:extLst>
              <a:ext uri="{FF2B5EF4-FFF2-40B4-BE49-F238E27FC236}">
                <a16:creationId xmlns:a16="http://schemas.microsoft.com/office/drawing/2014/main" id="{0CBB2E63-E554-4A07-9DE1-796EEB54BCD0}"/>
              </a:ext>
            </a:extLst>
          </p:cNvPr>
          <p:cNvSpPr/>
          <p:nvPr/>
        </p:nvSpPr>
        <p:spPr>
          <a:xfrm>
            <a:off x="1567601" y="6415087"/>
            <a:ext cx="2381011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0" y="0"/>
                </a:moveTo>
                <a:lnTo>
                  <a:pt x="951" y="0"/>
                </a:lnTo>
                <a:lnTo>
                  <a:pt x="1485" y="291"/>
                </a:lnTo>
                <a:lnTo>
                  <a:pt x="806" y="29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BottomPart">
            <a:extLst>
              <a:ext uri="{FF2B5EF4-FFF2-40B4-BE49-F238E27FC236}">
                <a16:creationId xmlns:a16="http://schemas.microsoft.com/office/drawing/2014/main" id="{302A2B2E-ADF9-497A-ACB9-299E74A80A00}"/>
              </a:ext>
            </a:extLst>
          </p:cNvPr>
          <p:cNvSpPr/>
          <p:nvPr/>
        </p:nvSpPr>
        <p:spPr>
          <a:xfrm>
            <a:off x="8255254" y="6415087"/>
            <a:ext cx="2357437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1485" y="0"/>
                </a:moveTo>
                <a:lnTo>
                  <a:pt x="684" y="291"/>
                </a:lnTo>
                <a:lnTo>
                  <a:pt x="0" y="291"/>
                </a:lnTo>
                <a:lnTo>
                  <a:pt x="534" y="0"/>
                </a:lnTo>
                <a:lnTo>
                  <a:pt x="1485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108607A-B28E-49AA-9522-687D9EBD4936}"/>
              </a:ext>
            </a:extLst>
          </p:cNvPr>
          <p:cNvSpPr/>
          <p:nvPr/>
        </p:nvSpPr>
        <p:spPr>
          <a:xfrm>
            <a:off x="1795475" y="4016322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1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E10F262-B282-494E-A6D3-1B95E785E50E}"/>
              </a:ext>
            </a:extLst>
          </p:cNvPr>
          <p:cNvSpPr/>
          <p:nvPr/>
        </p:nvSpPr>
        <p:spPr>
          <a:xfrm>
            <a:off x="3300425" y="401872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2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FFD5F95-9FC6-4F48-AD78-41D627E977DD}"/>
              </a:ext>
            </a:extLst>
          </p:cNvPr>
          <p:cNvSpPr/>
          <p:nvPr/>
        </p:nvSpPr>
        <p:spPr>
          <a:xfrm>
            <a:off x="4809589" y="403320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3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567337A-9D47-4567-820A-84E861E3059A}"/>
              </a:ext>
            </a:extLst>
          </p:cNvPr>
          <p:cNvSpPr/>
          <p:nvPr/>
        </p:nvSpPr>
        <p:spPr>
          <a:xfrm>
            <a:off x="6295290" y="4018806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4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027715-EDCB-4E90-B0AD-565787237A24}"/>
              </a:ext>
            </a:extLst>
          </p:cNvPr>
          <p:cNvSpPr/>
          <p:nvPr/>
        </p:nvSpPr>
        <p:spPr>
          <a:xfrm>
            <a:off x="7800240" y="402121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5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5D13A82-EFE1-47EB-A70D-AAE27DB5AE1F}"/>
              </a:ext>
            </a:extLst>
          </p:cNvPr>
          <p:cNvSpPr/>
          <p:nvPr/>
        </p:nvSpPr>
        <p:spPr>
          <a:xfrm>
            <a:off x="9338900" y="403569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6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FA08F61-8CD0-4BE6-868C-905A655AAFC6}"/>
              </a:ext>
            </a:extLst>
          </p:cNvPr>
          <p:cNvSpPr/>
          <p:nvPr/>
        </p:nvSpPr>
        <p:spPr>
          <a:xfrm>
            <a:off x="3529456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B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FB5D4E9-DBF6-4AB0-82D4-7723758435DB}"/>
              </a:ext>
            </a:extLst>
          </p:cNvPr>
          <p:cNvSpPr/>
          <p:nvPr/>
        </p:nvSpPr>
        <p:spPr>
          <a:xfrm>
            <a:off x="1695452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769D14C-EE8D-4922-B12A-95B84CD8E248}"/>
              </a:ext>
            </a:extLst>
          </p:cNvPr>
          <p:cNvSpPr/>
          <p:nvPr/>
        </p:nvSpPr>
        <p:spPr>
          <a:xfrm>
            <a:off x="3207478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083128-CDDC-445F-8A05-BE2EE4665289}"/>
              </a:ext>
            </a:extLst>
          </p:cNvPr>
          <p:cNvSpPr/>
          <p:nvPr/>
        </p:nvSpPr>
        <p:spPr>
          <a:xfrm>
            <a:off x="4719504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C5F1681-4EDA-4BB9-8D2E-F22C7C9F4D06}"/>
              </a:ext>
            </a:extLst>
          </p:cNvPr>
          <p:cNvSpPr/>
          <p:nvPr/>
        </p:nvSpPr>
        <p:spPr>
          <a:xfrm>
            <a:off x="6231530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13879AE-536E-4DA2-860C-ADFDD0867363}"/>
              </a:ext>
            </a:extLst>
          </p:cNvPr>
          <p:cNvSpPr/>
          <p:nvPr/>
        </p:nvSpPr>
        <p:spPr>
          <a:xfrm>
            <a:off x="7743556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55A0BB8-6D33-4D7D-B527-61E5A0DB7ACC}"/>
              </a:ext>
            </a:extLst>
          </p:cNvPr>
          <p:cNvSpPr/>
          <p:nvPr/>
        </p:nvSpPr>
        <p:spPr>
          <a:xfrm>
            <a:off x="9255581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8982F4-4F7D-41D5-BF06-1ADB54E0FF76}"/>
              </a:ext>
            </a:extLst>
          </p:cNvPr>
          <p:cNvSpPr/>
          <p:nvPr/>
        </p:nvSpPr>
        <p:spPr>
          <a:xfrm>
            <a:off x="503589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sym typeface="Montserrat"/>
              </a:rPr>
              <a:t>C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956327-CA05-4AF9-8538-AC89B3D0F0ED}"/>
              </a:ext>
            </a:extLst>
          </p:cNvPr>
          <p:cNvSpPr/>
          <p:nvPr/>
        </p:nvSpPr>
        <p:spPr>
          <a:xfrm>
            <a:off x="654233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D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81A0B29-B629-4289-8501-160355285D54}"/>
              </a:ext>
            </a:extLst>
          </p:cNvPr>
          <p:cNvSpPr/>
          <p:nvPr/>
        </p:nvSpPr>
        <p:spPr>
          <a:xfrm>
            <a:off x="8061603" y="5512323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E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B542446-89C8-4D63-8AD2-AC0ED5F52115}"/>
              </a:ext>
            </a:extLst>
          </p:cNvPr>
          <p:cNvSpPr/>
          <p:nvPr/>
        </p:nvSpPr>
        <p:spPr>
          <a:xfrm>
            <a:off x="9580871" y="5512323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F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89C087-926C-4ED2-9341-D1BECEFCFC05}"/>
              </a:ext>
            </a:extLst>
          </p:cNvPr>
          <p:cNvSpPr/>
          <p:nvPr/>
        </p:nvSpPr>
        <p:spPr>
          <a:xfrm>
            <a:off x="2023015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A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pic>
        <p:nvPicPr>
          <p:cNvPr id="78" name="Graphic 77" descr="Business Growth">
            <a:extLst>
              <a:ext uri="{FF2B5EF4-FFF2-40B4-BE49-F238E27FC236}">
                <a16:creationId xmlns:a16="http://schemas.microsoft.com/office/drawing/2014/main" id="{F6CF40D1-5679-4E69-98C4-847F4A064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3613" y="3189157"/>
            <a:ext cx="624548" cy="624548"/>
          </a:xfrm>
          <a:prstGeom prst="rect">
            <a:avLst/>
          </a:prstGeom>
        </p:spPr>
      </p:pic>
      <p:pic>
        <p:nvPicPr>
          <p:cNvPr id="80" name="Graphic 79" descr="Customer review">
            <a:extLst>
              <a:ext uri="{FF2B5EF4-FFF2-40B4-BE49-F238E27FC236}">
                <a16:creationId xmlns:a16="http://schemas.microsoft.com/office/drawing/2014/main" id="{9DAD2A78-BCEC-44DC-B753-39B61EE6DB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1341" y="3189157"/>
            <a:ext cx="624548" cy="624548"/>
          </a:xfrm>
          <a:prstGeom prst="rect">
            <a:avLst/>
          </a:prstGeom>
        </p:spPr>
      </p:pic>
      <p:pic>
        <p:nvPicPr>
          <p:cNvPr id="82" name="Graphic 81" descr="Folder">
            <a:extLst>
              <a:ext uri="{FF2B5EF4-FFF2-40B4-BE49-F238E27FC236}">
                <a16:creationId xmlns:a16="http://schemas.microsoft.com/office/drawing/2014/main" id="{61FA5307-87BA-440C-9BE7-13732734FC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6577" y="3189157"/>
            <a:ext cx="624548" cy="624548"/>
          </a:xfrm>
          <a:prstGeom prst="rect">
            <a:avLst/>
          </a:prstGeom>
        </p:spPr>
      </p:pic>
      <p:pic>
        <p:nvPicPr>
          <p:cNvPr id="84" name="Graphic 83" descr="Network">
            <a:extLst>
              <a:ext uri="{FF2B5EF4-FFF2-40B4-BE49-F238E27FC236}">
                <a16:creationId xmlns:a16="http://schemas.microsoft.com/office/drawing/2014/main" id="{7C014495-336A-406F-A565-7A5ACBACE3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72824" y="3169238"/>
            <a:ext cx="624548" cy="624548"/>
          </a:xfrm>
          <a:prstGeom prst="rect">
            <a:avLst/>
          </a:prstGeom>
        </p:spPr>
      </p:pic>
      <p:pic>
        <p:nvPicPr>
          <p:cNvPr id="86" name="Graphic 85" descr="Target Audience">
            <a:extLst>
              <a:ext uri="{FF2B5EF4-FFF2-40B4-BE49-F238E27FC236}">
                <a16:creationId xmlns:a16="http://schemas.microsoft.com/office/drawing/2014/main" id="{0324800E-51BB-4341-854B-6FB6D5C6CF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59047" y="3193236"/>
            <a:ext cx="624548" cy="624548"/>
          </a:xfrm>
          <a:prstGeom prst="rect">
            <a:avLst/>
          </a:prstGeom>
        </p:spPr>
      </p:pic>
      <p:pic>
        <p:nvPicPr>
          <p:cNvPr id="88" name="Graphic 87" descr="Images">
            <a:extLst>
              <a:ext uri="{FF2B5EF4-FFF2-40B4-BE49-F238E27FC236}">
                <a16:creationId xmlns:a16="http://schemas.microsoft.com/office/drawing/2014/main" id="{1CFC3863-D661-42A0-9D36-95D56BA374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78170" y="3226015"/>
            <a:ext cx="567771" cy="567771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98BEFE8F-2F15-44ED-899E-B4F16D570310}"/>
              </a:ext>
            </a:extLst>
          </p:cNvPr>
          <p:cNvGrpSpPr/>
          <p:nvPr/>
        </p:nvGrpSpPr>
        <p:grpSpPr>
          <a:xfrm>
            <a:off x="8697372" y="483334"/>
            <a:ext cx="2247951" cy="1089025"/>
            <a:chOff x="658761" y="1084262"/>
            <a:chExt cx="2247951" cy="1089025"/>
          </a:xfrm>
        </p:grpSpPr>
        <p:sp>
          <p:nvSpPr>
            <p:cNvPr id="45" name="Placeholder">
              <a:extLst>
                <a:ext uri="{FF2B5EF4-FFF2-40B4-BE49-F238E27FC236}">
                  <a16:creationId xmlns:a16="http://schemas.microsoft.com/office/drawing/2014/main" id="{B018ACF0-B099-4118-989B-A8E9DF751725}"/>
                </a:ext>
              </a:extLst>
            </p:cNvPr>
            <p:cNvSpPr txBox="1"/>
            <p:nvPr/>
          </p:nvSpPr>
          <p:spPr>
            <a:xfrm>
              <a:off x="819678" y="1433512"/>
              <a:ext cx="2043592" cy="739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 algn="ctr">
                <a:buClr>
                  <a:schemeClr val="dk1"/>
                </a:buClr>
                <a:buSzPts val="1400"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You can edit this text. This text can be edited.</a:t>
              </a:r>
              <a:endParaRPr lang="en-US" sz="1400"/>
            </a:p>
          </p:txBody>
        </p:sp>
        <p:sp>
          <p:nvSpPr>
            <p:cNvPr id="46" name="Title">
              <a:extLst>
                <a:ext uri="{FF2B5EF4-FFF2-40B4-BE49-F238E27FC236}">
                  <a16:creationId xmlns:a16="http://schemas.microsoft.com/office/drawing/2014/main" id="{37EC8DCA-F9C3-40F6-8927-0C6EAFE256A3}"/>
                </a:ext>
              </a:extLst>
            </p:cNvPr>
            <p:cNvSpPr txBox="1"/>
            <p:nvPr/>
          </p:nvSpPr>
          <p:spPr>
            <a:xfrm>
              <a:off x="658761" y="1084262"/>
              <a:ext cx="2247951" cy="54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Open Sans SemiBold"/>
                <a:buNone/>
              </a:pPr>
              <a:r>
                <a:rPr lang="en-US" sz="2500" b="1" i="0" u="none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Open Sans SemiBold"/>
                </a:rPr>
                <a:t>Edit Here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83461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D0CD0D03-4850-4BF3-A0CF-5CF0B0D508CD}"/>
              </a:ext>
            </a:extLst>
          </p:cNvPr>
          <p:cNvSpPr/>
          <p:nvPr/>
        </p:nvSpPr>
        <p:spPr>
          <a:xfrm rot="16200000">
            <a:off x="6094305" y="3410929"/>
            <a:ext cx="4498610" cy="1509713"/>
          </a:xfrm>
          <a:prstGeom prst="homePlate">
            <a:avLst>
              <a:gd name="adj" fmla="val 1767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8A26EF39-2CC7-4A58-9AF5-746B9E43FD0B}"/>
              </a:ext>
            </a:extLst>
          </p:cNvPr>
          <p:cNvSpPr/>
          <p:nvPr/>
        </p:nvSpPr>
        <p:spPr>
          <a:xfrm rot="16200000">
            <a:off x="7458212" y="3266282"/>
            <a:ext cx="4784730" cy="1512887"/>
          </a:xfrm>
          <a:prstGeom prst="homePlate">
            <a:avLst>
              <a:gd name="adj" fmla="val 1767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C68ED957-A4CC-4A83-92BB-0C4DA607FE37}"/>
              </a:ext>
            </a:extLst>
          </p:cNvPr>
          <p:cNvSpPr/>
          <p:nvPr/>
        </p:nvSpPr>
        <p:spPr>
          <a:xfrm rot="16200000">
            <a:off x="545872" y="3876557"/>
            <a:ext cx="3571677" cy="1505384"/>
          </a:xfrm>
          <a:prstGeom prst="homePlate">
            <a:avLst>
              <a:gd name="adj" fmla="val 176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42F0CDAA-E0EF-450A-B40C-3F98D31B79F3}"/>
              </a:ext>
            </a:extLst>
          </p:cNvPr>
          <p:cNvSpPr/>
          <p:nvPr/>
        </p:nvSpPr>
        <p:spPr>
          <a:xfrm rot="16200000">
            <a:off x="1951043" y="3776349"/>
            <a:ext cx="3772097" cy="1505382"/>
          </a:xfrm>
          <a:prstGeom prst="homePlate">
            <a:avLst>
              <a:gd name="adj" fmla="val 1767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EFEF855E-C43E-4CE2-A84A-185CF6AF44CB}"/>
              </a:ext>
            </a:extLst>
          </p:cNvPr>
          <p:cNvSpPr/>
          <p:nvPr/>
        </p:nvSpPr>
        <p:spPr>
          <a:xfrm rot="16200000">
            <a:off x="3352118" y="3667713"/>
            <a:ext cx="3985041" cy="1509712"/>
          </a:xfrm>
          <a:prstGeom prst="homePlate">
            <a:avLst>
              <a:gd name="adj" fmla="val 1767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Pentagon 61">
            <a:extLst>
              <a:ext uri="{FF2B5EF4-FFF2-40B4-BE49-F238E27FC236}">
                <a16:creationId xmlns:a16="http://schemas.microsoft.com/office/drawing/2014/main" id="{C0EABF34-5DF3-4852-B4AE-30070A90F7F9}"/>
              </a:ext>
            </a:extLst>
          </p:cNvPr>
          <p:cNvSpPr/>
          <p:nvPr/>
        </p:nvSpPr>
        <p:spPr>
          <a:xfrm rot="16200000">
            <a:off x="4724808" y="3543643"/>
            <a:ext cx="4241805" cy="1501092"/>
          </a:xfrm>
          <a:prstGeom prst="homePlate">
            <a:avLst>
              <a:gd name="adj" fmla="val 1767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ottomPart">
            <a:extLst>
              <a:ext uri="{FF2B5EF4-FFF2-40B4-BE49-F238E27FC236}">
                <a16:creationId xmlns:a16="http://schemas.microsoft.com/office/drawing/2014/main" id="{60B4B741-EA06-4430-9B4C-9C4657E729C8}"/>
              </a:ext>
            </a:extLst>
          </p:cNvPr>
          <p:cNvSpPr/>
          <p:nvPr/>
        </p:nvSpPr>
        <p:spPr>
          <a:xfrm>
            <a:off x="6083672" y="6415087"/>
            <a:ext cx="1528016" cy="461962"/>
          </a:xfrm>
          <a:custGeom>
            <a:avLst/>
            <a:gdLst/>
            <a:ahLst/>
            <a:cxnLst/>
            <a:rect l="l" t="t" r="r" b="b"/>
            <a:pathLst>
              <a:path w="953" h="291" extrusionOk="0">
                <a:moveTo>
                  <a:pt x="0" y="0"/>
                </a:moveTo>
                <a:lnTo>
                  <a:pt x="0" y="291"/>
                </a:lnTo>
                <a:lnTo>
                  <a:pt x="686" y="291"/>
                </a:lnTo>
                <a:lnTo>
                  <a:pt x="95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BottomPart">
            <a:extLst>
              <a:ext uri="{FF2B5EF4-FFF2-40B4-BE49-F238E27FC236}">
                <a16:creationId xmlns:a16="http://schemas.microsoft.com/office/drawing/2014/main" id="{89A52D88-DBD6-408C-9591-8C9397645C77}"/>
              </a:ext>
            </a:extLst>
          </p:cNvPr>
          <p:cNvSpPr/>
          <p:nvPr/>
        </p:nvSpPr>
        <p:spPr>
          <a:xfrm>
            <a:off x="7180262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1215" y="0"/>
                </a:moveTo>
                <a:lnTo>
                  <a:pt x="681" y="291"/>
                </a:lnTo>
                <a:lnTo>
                  <a:pt x="0" y="291"/>
                </a:lnTo>
                <a:lnTo>
                  <a:pt x="267" y="0"/>
                </a:lnTo>
                <a:lnTo>
                  <a:pt x="1215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BottomPart">
            <a:extLst>
              <a:ext uri="{FF2B5EF4-FFF2-40B4-BE49-F238E27FC236}">
                <a16:creationId xmlns:a16="http://schemas.microsoft.com/office/drawing/2014/main" id="{C3D9D2BC-38AC-4D7A-A7D3-69C4A128E581}"/>
              </a:ext>
            </a:extLst>
          </p:cNvPr>
          <p:cNvSpPr/>
          <p:nvPr/>
        </p:nvSpPr>
        <p:spPr>
          <a:xfrm>
            <a:off x="3076575" y="6415087"/>
            <a:ext cx="1928812" cy="461962"/>
          </a:xfrm>
          <a:custGeom>
            <a:avLst/>
            <a:gdLst/>
            <a:ahLst/>
            <a:cxnLst/>
            <a:rect l="l" t="t" r="r" b="b"/>
            <a:pathLst>
              <a:path w="1215" h="291" extrusionOk="0">
                <a:moveTo>
                  <a:pt x="0" y="0"/>
                </a:moveTo>
                <a:lnTo>
                  <a:pt x="534" y="291"/>
                </a:lnTo>
                <a:lnTo>
                  <a:pt x="1215" y="291"/>
                </a:lnTo>
                <a:lnTo>
                  <a:pt x="94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BottomPart">
            <a:extLst>
              <a:ext uri="{FF2B5EF4-FFF2-40B4-BE49-F238E27FC236}">
                <a16:creationId xmlns:a16="http://schemas.microsoft.com/office/drawing/2014/main" id="{210F7358-31F0-403A-A9F8-03AA50392A6C}"/>
              </a:ext>
            </a:extLst>
          </p:cNvPr>
          <p:cNvSpPr/>
          <p:nvPr/>
        </p:nvSpPr>
        <p:spPr>
          <a:xfrm>
            <a:off x="4573977" y="6415087"/>
            <a:ext cx="1524809" cy="461962"/>
          </a:xfrm>
          <a:custGeom>
            <a:avLst/>
            <a:gdLst/>
            <a:ahLst/>
            <a:cxnLst/>
            <a:rect l="l" t="t" r="r" b="b"/>
            <a:pathLst>
              <a:path w="951" h="291" extrusionOk="0">
                <a:moveTo>
                  <a:pt x="951" y="0"/>
                </a:moveTo>
                <a:lnTo>
                  <a:pt x="951" y="291"/>
                </a:lnTo>
                <a:lnTo>
                  <a:pt x="267" y="291"/>
                </a:lnTo>
                <a:lnTo>
                  <a:pt x="0" y="0"/>
                </a:lnTo>
                <a:lnTo>
                  <a:pt x="951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BottomPart">
            <a:extLst>
              <a:ext uri="{FF2B5EF4-FFF2-40B4-BE49-F238E27FC236}">
                <a16:creationId xmlns:a16="http://schemas.microsoft.com/office/drawing/2014/main" id="{0CBB2E63-E554-4A07-9DE1-796EEB54BCD0}"/>
              </a:ext>
            </a:extLst>
          </p:cNvPr>
          <p:cNvSpPr/>
          <p:nvPr/>
        </p:nvSpPr>
        <p:spPr>
          <a:xfrm>
            <a:off x="1567601" y="6415087"/>
            <a:ext cx="2381011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0" y="0"/>
                </a:moveTo>
                <a:lnTo>
                  <a:pt x="951" y="0"/>
                </a:lnTo>
                <a:lnTo>
                  <a:pt x="1485" y="291"/>
                </a:lnTo>
                <a:lnTo>
                  <a:pt x="806" y="291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BottomPart">
            <a:extLst>
              <a:ext uri="{FF2B5EF4-FFF2-40B4-BE49-F238E27FC236}">
                <a16:creationId xmlns:a16="http://schemas.microsoft.com/office/drawing/2014/main" id="{302A2B2E-ADF9-497A-ACB9-299E74A80A00}"/>
              </a:ext>
            </a:extLst>
          </p:cNvPr>
          <p:cNvSpPr/>
          <p:nvPr/>
        </p:nvSpPr>
        <p:spPr>
          <a:xfrm>
            <a:off x="8255254" y="6415087"/>
            <a:ext cx="2357437" cy="461962"/>
          </a:xfrm>
          <a:custGeom>
            <a:avLst/>
            <a:gdLst/>
            <a:ahLst/>
            <a:cxnLst/>
            <a:rect l="l" t="t" r="r" b="b"/>
            <a:pathLst>
              <a:path w="1485" h="291" extrusionOk="0">
                <a:moveTo>
                  <a:pt x="1485" y="0"/>
                </a:moveTo>
                <a:lnTo>
                  <a:pt x="684" y="291"/>
                </a:lnTo>
                <a:lnTo>
                  <a:pt x="0" y="291"/>
                </a:lnTo>
                <a:lnTo>
                  <a:pt x="534" y="0"/>
                </a:lnTo>
                <a:lnTo>
                  <a:pt x="1485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108607A-B28E-49AA-9522-687D9EBD4936}"/>
              </a:ext>
            </a:extLst>
          </p:cNvPr>
          <p:cNvSpPr/>
          <p:nvPr/>
        </p:nvSpPr>
        <p:spPr>
          <a:xfrm>
            <a:off x="1795475" y="4016322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1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E10F262-B282-494E-A6D3-1B95E785E50E}"/>
              </a:ext>
            </a:extLst>
          </p:cNvPr>
          <p:cNvSpPr/>
          <p:nvPr/>
        </p:nvSpPr>
        <p:spPr>
          <a:xfrm>
            <a:off x="3300425" y="401872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2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FFD5F95-9FC6-4F48-AD78-41D627E977DD}"/>
              </a:ext>
            </a:extLst>
          </p:cNvPr>
          <p:cNvSpPr/>
          <p:nvPr/>
        </p:nvSpPr>
        <p:spPr>
          <a:xfrm>
            <a:off x="4809589" y="4033209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3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567337A-9D47-4567-820A-84E861E3059A}"/>
              </a:ext>
            </a:extLst>
          </p:cNvPr>
          <p:cNvSpPr/>
          <p:nvPr/>
        </p:nvSpPr>
        <p:spPr>
          <a:xfrm>
            <a:off x="6295290" y="4018806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4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027715-EDCB-4E90-B0AD-565787237A24}"/>
              </a:ext>
            </a:extLst>
          </p:cNvPr>
          <p:cNvSpPr/>
          <p:nvPr/>
        </p:nvSpPr>
        <p:spPr>
          <a:xfrm>
            <a:off x="7800240" y="402121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5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5D13A82-EFE1-47EB-A70D-AAE27DB5AE1F}"/>
              </a:ext>
            </a:extLst>
          </p:cNvPr>
          <p:cNvSpPr/>
          <p:nvPr/>
        </p:nvSpPr>
        <p:spPr>
          <a:xfrm>
            <a:off x="9338900" y="4035693"/>
            <a:ext cx="1101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2300"/>
            </a:pPr>
            <a:r>
              <a:rPr lang="en-US" sz="2400" b="1">
                <a:solidFill>
                  <a:srgbClr val="FFFFFF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  <a:sym typeface="Open Sans SemiBold"/>
              </a:rPr>
              <a:t>Step 6</a:t>
            </a:r>
            <a:endParaRPr lang="en-US" sz="2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FA08F61-8CD0-4BE6-868C-905A655AAFC6}"/>
              </a:ext>
            </a:extLst>
          </p:cNvPr>
          <p:cNvSpPr/>
          <p:nvPr/>
        </p:nvSpPr>
        <p:spPr>
          <a:xfrm>
            <a:off x="3529456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B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FB5D4E9-DBF6-4AB0-82D4-7723758435DB}"/>
              </a:ext>
            </a:extLst>
          </p:cNvPr>
          <p:cNvSpPr/>
          <p:nvPr/>
        </p:nvSpPr>
        <p:spPr>
          <a:xfrm>
            <a:off x="1695452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769D14C-EE8D-4922-B12A-95B84CD8E248}"/>
              </a:ext>
            </a:extLst>
          </p:cNvPr>
          <p:cNvSpPr/>
          <p:nvPr/>
        </p:nvSpPr>
        <p:spPr>
          <a:xfrm>
            <a:off x="3207478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083128-CDDC-445F-8A05-BE2EE4665289}"/>
              </a:ext>
            </a:extLst>
          </p:cNvPr>
          <p:cNvSpPr/>
          <p:nvPr/>
        </p:nvSpPr>
        <p:spPr>
          <a:xfrm>
            <a:off x="4719504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C5F1681-4EDA-4BB9-8D2E-F22C7C9F4D06}"/>
              </a:ext>
            </a:extLst>
          </p:cNvPr>
          <p:cNvSpPr/>
          <p:nvPr/>
        </p:nvSpPr>
        <p:spPr>
          <a:xfrm>
            <a:off x="6231530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13879AE-536E-4DA2-860C-ADFDD0867363}"/>
              </a:ext>
            </a:extLst>
          </p:cNvPr>
          <p:cNvSpPr/>
          <p:nvPr/>
        </p:nvSpPr>
        <p:spPr>
          <a:xfrm>
            <a:off x="7743556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55A0BB8-6D33-4D7D-B527-61E5A0DB7ACC}"/>
              </a:ext>
            </a:extLst>
          </p:cNvPr>
          <p:cNvSpPr/>
          <p:nvPr/>
        </p:nvSpPr>
        <p:spPr>
          <a:xfrm>
            <a:off x="9255581" y="4549043"/>
            <a:ext cx="1268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ts val="1600"/>
            </a:pPr>
            <a:r>
              <a:rPr lang="da-DK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da-DK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8982F4-4F7D-41D5-BF06-1ADB54E0FF76}"/>
              </a:ext>
            </a:extLst>
          </p:cNvPr>
          <p:cNvSpPr/>
          <p:nvPr/>
        </p:nvSpPr>
        <p:spPr>
          <a:xfrm>
            <a:off x="503589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sym typeface="Montserrat"/>
              </a:rPr>
              <a:t>C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956327-CA05-4AF9-8538-AC89B3D0F0ED}"/>
              </a:ext>
            </a:extLst>
          </p:cNvPr>
          <p:cNvSpPr/>
          <p:nvPr/>
        </p:nvSpPr>
        <p:spPr>
          <a:xfrm>
            <a:off x="6542338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D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81A0B29-B629-4289-8501-160355285D54}"/>
              </a:ext>
            </a:extLst>
          </p:cNvPr>
          <p:cNvSpPr/>
          <p:nvPr/>
        </p:nvSpPr>
        <p:spPr>
          <a:xfrm>
            <a:off x="8061603" y="5512323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E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B542446-89C8-4D63-8AD2-AC0ED5F52115}"/>
              </a:ext>
            </a:extLst>
          </p:cNvPr>
          <p:cNvSpPr/>
          <p:nvPr/>
        </p:nvSpPr>
        <p:spPr>
          <a:xfrm>
            <a:off x="9580871" y="5512323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F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89C087-926C-4ED2-9341-D1BECEFCFC05}"/>
              </a:ext>
            </a:extLst>
          </p:cNvPr>
          <p:cNvSpPr/>
          <p:nvPr/>
        </p:nvSpPr>
        <p:spPr>
          <a:xfrm>
            <a:off x="2023015" y="5512323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FFFFFF"/>
              </a:buClr>
              <a:buSzPts val="5300"/>
            </a:pPr>
            <a:r>
              <a:rPr lang="en-US" sz="3600" b="1">
                <a:solidFill>
                  <a:srgbClr val="FFFFFF"/>
                </a:solidFill>
                <a:latin typeface="Arial Black" panose="020B0A04020102020204" pitchFamily="34" charset="0"/>
                <a:ea typeface="Montserrat"/>
                <a:cs typeface="Montserrat"/>
                <a:sym typeface="Montserrat"/>
              </a:rPr>
              <a:t>A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pic>
        <p:nvPicPr>
          <p:cNvPr id="78" name="Graphic 77" descr="Business Growth">
            <a:extLst>
              <a:ext uri="{FF2B5EF4-FFF2-40B4-BE49-F238E27FC236}">
                <a16:creationId xmlns:a16="http://schemas.microsoft.com/office/drawing/2014/main" id="{F6CF40D1-5679-4E69-98C4-847F4A064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3613" y="3189157"/>
            <a:ext cx="624548" cy="624548"/>
          </a:xfrm>
          <a:prstGeom prst="rect">
            <a:avLst/>
          </a:prstGeom>
        </p:spPr>
      </p:pic>
      <p:pic>
        <p:nvPicPr>
          <p:cNvPr id="80" name="Graphic 79" descr="Customer review">
            <a:extLst>
              <a:ext uri="{FF2B5EF4-FFF2-40B4-BE49-F238E27FC236}">
                <a16:creationId xmlns:a16="http://schemas.microsoft.com/office/drawing/2014/main" id="{9DAD2A78-BCEC-44DC-B753-39B61EE6DB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1341" y="3189157"/>
            <a:ext cx="624548" cy="624548"/>
          </a:xfrm>
          <a:prstGeom prst="rect">
            <a:avLst/>
          </a:prstGeom>
        </p:spPr>
      </p:pic>
      <p:pic>
        <p:nvPicPr>
          <p:cNvPr id="82" name="Graphic 81" descr="Folder">
            <a:extLst>
              <a:ext uri="{FF2B5EF4-FFF2-40B4-BE49-F238E27FC236}">
                <a16:creationId xmlns:a16="http://schemas.microsoft.com/office/drawing/2014/main" id="{61FA5307-87BA-440C-9BE7-13732734FC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6577" y="3189157"/>
            <a:ext cx="624548" cy="624548"/>
          </a:xfrm>
          <a:prstGeom prst="rect">
            <a:avLst/>
          </a:prstGeom>
        </p:spPr>
      </p:pic>
      <p:pic>
        <p:nvPicPr>
          <p:cNvPr id="84" name="Graphic 83" descr="Network">
            <a:extLst>
              <a:ext uri="{FF2B5EF4-FFF2-40B4-BE49-F238E27FC236}">
                <a16:creationId xmlns:a16="http://schemas.microsoft.com/office/drawing/2014/main" id="{7C014495-336A-406F-A565-7A5ACBACE3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72824" y="3169238"/>
            <a:ext cx="624548" cy="624548"/>
          </a:xfrm>
          <a:prstGeom prst="rect">
            <a:avLst/>
          </a:prstGeom>
        </p:spPr>
      </p:pic>
      <p:pic>
        <p:nvPicPr>
          <p:cNvPr id="86" name="Graphic 85" descr="Target Audience">
            <a:extLst>
              <a:ext uri="{FF2B5EF4-FFF2-40B4-BE49-F238E27FC236}">
                <a16:creationId xmlns:a16="http://schemas.microsoft.com/office/drawing/2014/main" id="{0324800E-51BB-4341-854B-6FB6D5C6CF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59047" y="3193236"/>
            <a:ext cx="624548" cy="624548"/>
          </a:xfrm>
          <a:prstGeom prst="rect">
            <a:avLst/>
          </a:prstGeom>
        </p:spPr>
      </p:pic>
      <p:pic>
        <p:nvPicPr>
          <p:cNvPr id="88" name="Graphic 87" descr="Images">
            <a:extLst>
              <a:ext uri="{FF2B5EF4-FFF2-40B4-BE49-F238E27FC236}">
                <a16:creationId xmlns:a16="http://schemas.microsoft.com/office/drawing/2014/main" id="{1CFC3863-D661-42A0-9D36-95D56BA374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78170" y="3226015"/>
            <a:ext cx="567771" cy="567771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31C33DB0-6E1E-464C-9580-9E9EB62A1EB9}"/>
              </a:ext>
            </a:extLst>
          </p:cNvPr>
          <p:cNvGrpSpPr/>
          <p:nvPr/>
        </p:nvGrpSpPr>
        <p:grpSpPr>
          <a:xfrm>
            <a:off x="658761" y="1084262"/>
            <a:ext cx="2306689" cy="1089025"/>
            <a:chOff x="658761" y="1084262"/>
            <a:chExt cx="2306689" cy="1089025"/>
          </a:xfrm>
        </p:grpSpPr>
        <p:sp>
          <p:nvSpPr>
            <p:cNvPr id="89" name="Placeholder">
              <a:extLst>
                <a:ext uri="{FF2B5EF4-FFF2-40B4-BE49-F238E27FC236}">
                  <a16:creationId xmlns:a16="http://schemas.microsoft.com/office/drawing/2014/main" id="{5D650957-1780-4FEB-AD57-F985E05BF659}"/>
                </a:ext>
              </a:extLst>
            </p:cNvPr>
            <p:cNvSpPr txBox="1"/>
            <p:nvPr/>
          </p:nvSpPr>
          <p:spPr>
            <a:xfrm>
              <a:off x="717499" y="1433512"/>
              <a:ext cx="2247951" cy="739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 algn="r">
                <a:buClr>
                  <a:schemeClr val="dk1"/>
                </a:buClr>
                <a:buSzPts val="1400"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You can edit this text. You can edit this text. This text can be edited.</a:t>
              </a:r>
              <a:endParaRPr lang="en-US" sz="1400"/>
            </a:p>
          </p:txBody>
        </p:sp>
        <p:sp>
          <p:nvSpPr>
            <p:cNvPr id="90" name="Title">
              <a:extLst>
                <a:ext uri="{FF2B5EF4-FFF2-40B4-BE49-F238E27FC236}">
                  <a16:creationId xmlns:a16="http://schemas.microsoft.com/office/drawing/2014/main" id="{B751268C-4323-45C6-BE1C-C0B03D5C036D}"/>
                </a:ext>
              </a:extLst>
            </p:cNvPr>
            <p:cNvSpPr txBox="1"/>
            <p:nvPr/>
          </p:nvSpPr>
          <p:spPr>
            <a:xfrm>
              <a:off x="658761" y="1084262"/>
              <a:ext cx="2247951" cy="54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Open Sans SemiBold"/>
                <a:buNone/>
              </a:pPr>
              <a:r>
                <a:rPr lang="en-US" sz="2500" b="1" i="0" u="none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Open Sans SemiBold"/>
                </a:rPr>
                <a:t>Edit Here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65774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455" y="2206629"/>
            <a:ext cx="1812876" cy="44497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429221" y="2937223"/>
            <a:ext cx="92413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buClr>
                <a:srgbClr val="000000"/>
              </a:buClr>
              <a:defRPr/>
            </a:pPr>
            <a:r>
              <a:rPr lang="en-US" altLang="zh-CN" sz="4800" kern="0" dirty="0">
                <a:solidFill>
                  <a:srgbClr val="FFFFFF"/>
                </a:solidFill>
                <a:latin typeface="Arial"/>
                <a:ea typeface="宋体" panose="02010600030101010101" pitchFamily="2" charset="-122"/>
                <a:cs typeface="Arial"/>
                <a:sym typeface="Arial"/>
                <a:hlinkClick r:id="rId4"/>
              </a:rPr>
              <a:t>www.greatppt.com</a:t>
            </a:r>
            <a:endParaRPr lang="en-US" altLang="zh-CN" sz="4800" kern="0" dirty="0">
              <a:solidFill>
                <a:srgbClr val="FFFFFF"/>
              </a:solidFill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algn="ctr" defTabSz="1219140">
              <a:buClr>
                <a:srgbClr val="000000"/>
              </a:buClr>
              <a:defRPr/>
            </a:pPr>
            <a:r>
              <a:rPr lang="en-US" altLang="zh-CN" sz="3200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ea typeface="宋体" panose="02010600030101010101" pitchFamily="2" charset="-122"/>
                <a:cs typeface="Arial"/>
                <a:sym typeface="Arial"/>
              </a:rPr>
              <a:t>Free Templates and Themes</a:t>
            </a:r>
          </a:p>
          <a:p>
            <a:pPr algn="ctr" defTabSz="1219140">
              <a:buClr>
                <a:srgbClr val="000000"/>
              </a:buClr>
              <a:defRPr/>
            </a:pPr>
            <a:r>
              <a:rPr lang="en-US" altLang="zh-CN" sz="3200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ea typeface="宋体" panose="02010600030101010101" pitchFamily="2" charset="-122"/>
                <a:cs typeface="Arial"/>
                <a:sym typeface="Arial"/>
              </a:rPr>
              <a:t>Create beautiful presentations in minutes</a:t>
            </a:r>
            <a:endParaRPr lang="zh-CN" altLang="en-US" sz="3200" kern="0" dirty="0">
              <a:solidFill>
                <a:srgbClr val="78909C">
                  <a:lumMod val="20000"/>
                  <a:lumOff val="80000"/>
                </a:srgbClr>
              </a:solidFill>
              <a:latin typeface="Arial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26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9D0F0"/>
      </a:accent3>
      <a:accent4>
        <a:srgbClr val="57B561"/>
      </a:accent4>
      <a:accent5>
        <a:srgbClr val="5677AB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457</Words>
  <Application>Microsoft Office PowerPoint</Application>
  <PresentationFormat>宽屏</PresentationFormat>
  <Paragraphs>162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Open Sans</vt:lpstr>
      <vt:lpstr>Open Sans Semibold</vt:lpstr>
      <vt:lpstr>Open Sans Semibold</vt:lpstr>
      <vt:lpstr>Arial</vt:lpstr>
      <vt:lpstr>Arial Black</vt:lpstr>
      <vt:lpstr>Calibri</vt:lpstr>
      <vt:lpstr>Calibri Light</vt:lpstr>
      <vt:lpstr>Proxima Nova</vt:lpstr>
      <vt:lpstr>Proxima Nova Semibold</vt:lpstr>
      <vt:lpstr>Office Theme</vt:lpstr>
      <vt:lpstr>Slidesgo Final Pages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刘 龙</cp:lastModifiedBy>
  <cp:revision>13</cp:revision>
  <dcterms:created xsi:type="dcterms:W3CDTF">2020-08-07T13:33:07Z</dcterms:created>
  <dcterms:modified xsi:type="dcterms:W3CDTF">2020-08-23T13:20:08Z</dcterms:modified>
</cp:coreProperties>
</file>