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</p:sldMasterIdLst>
  <p:notesMasterIdLst>
    <p:notesMasterId r:id="rId36"/>
  </p:notesMasterIdLst>
  <p:sldIdLst>
    <p:sldId id="293" r:id="rId2"/>
    <p:sldId id="292" r:id="rId3"/>
    <p:sldId id="257" r:id="rId4"/>
    <p:sldId id="258" r:id="rId5"/>
    <p:sldId id="272" r:id="rId6"/>
    <p:sldId id="273" r:id="rId7"/>
    <p:sldId id="259" r:id="rId8"/>
    <p:sldId id="274" r:id="rId9"/>
    <p:sldId id="283" r:id="rId10"/>
    <p:sldId id="260" r:id="rId11"/>
    <p:sldId id="275" r:id="rId12"/>
    <p:sldId id="284" r:id="rId13"/>
    <p:sldId id="261" r:id="rId14"/>
    <p:sldId id="276" r:id="rId15"/>
    <p:sldId id="285" r:id="rId16"/>
    <p:sldId id="268" r:id="rId17"/>
    <p:sldId id="277" r:id="rId18"/>
    <p:sldId id="286" r:id="rId19"/>
    <p:sldId id="263" r:id="rId20"/>
    <p:sldId id="278" r:id="rId21"/>
    <p:sldId id="287" r:id="rId22"/>
    <p:sldId id="264" r:id="rId23"/>
    <p:sldId id="279" r:id="rId24"/>
    <p:sldId id="288" r:id="rId25"/>
    <p:sldId id="265" r:id="rId26"/>
    <p:sldId id="280" r:id="rId27"/>
    <p:sldId id="289" r:id="rId28"/>
    <p:sldId id="270" r:id="rId29"/>
    <p:sldId id="281" r:id="rId30"/>
    <p:sldId id="290" r:id="rId31"/>
    <p:sldId id="271" r:id="rId32"/>
    <p:sldId id="282" r:id="rId33"/>
    <p:sldId id="291" r:id="rId34"/>
    <p:sldId id="267" r:id="rId35"/>
  </p:sldIdLst>
  <p:sldSz cx="12192000" cy="6858000"/>
  <p:notesSz cx="6858000" cy="9144000"/>
  <p:embeddedFontLst>
    <p:embeddedFont>
      <p:font typeface="Barlow Condensed" panose="00000506000000000000" pitchFamily="2" charset="0"/>
      <p:regular r:id="rId37"/>
      <p:bold r:id="rId38"/>
      <p:italic r:id="rId39"/>
      <p:boldItalic r:id="rId40"/>
    </p:embeddedFont>
    <p:embeddedFont>
      <p:font typeface="BN Bilbo" panose="02000400000000000000" pitchFamily="2" charset="-79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Gisha" panose="020B0502040204020203" pitchFamily="34" charset="-79"/>
      <p:regular r:id="rId46"/>
      <p:bold r:id="rId47"/>
    </p:embeddedFont>
    <p:embeddedFont>
      <p:font typeface="Happy Monkey" panose="020B0604020202020204" charset="0"/>
      <p:regular r:id="rId48"/>
    </p:embeddedFont>
    <p:embeddedFont>
      <p:font typeface="Homemade Apple" panose="020B0604020202020204" charset="0"/>
      <p:regular r:id="rId49"/>
    </p:embeddedFont>
    <p:embeddedFont>
      <p:font typeface="Poppins" panose="00000500000000000000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634">
          <p15:clr>
            <a:srgbClr val="A4A3A4"/>
          </p15:clr>
        </p15:guide>
        <p15:guide id="2" pos="522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58"/>
      </p:cViewPr>
      <p:guideLst>
        <p:guide orient="horz" pos="3634"/>
        <p:guide pos="52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0ac4d3d5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0ac4d3d5b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60ac4d3d5b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595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0ac4d3d5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0ac4d3d5b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60ac4d3d5b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9009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0ac4d3d5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0ac4d3d5b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60ac4d3d5b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5444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60ac4d3d5b_0_9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60ac4d3d5b_0_9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g60ac4d3d5b_0_9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0ac4d3d5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0ac4d3d5b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60ac4d3d5b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3668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0ac4d3d5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0ac4d3d5b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60ac4d3d5b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3862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60ac4d3d5b_0_9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60ac4d3d5b_0_9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g60ac4d3d5b_0_9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8679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0ac4d3d5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0ac4d3d5b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60ac4d3d5b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4003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0ac4d3d5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0ac4d3d5b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60ac4d3d5b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1205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60ac4d3d5b_0_7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g60ac4d3d5b_0_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0ac4d3d5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0ac4d3d5b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60ac4d3d5b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030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0ac4d3d5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0ac4d3d5b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60ac4d3d5b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1812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0ac4d3d5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0ac4d3d5b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60ac4d3d5b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0460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0ac4d3d5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0ac4d3d5b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60ac4d3d5b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16177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60ac4d3d5b_0_1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60ac4d3d5b_0_1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g60ac4d3d5b_0_1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0ac4d3d5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0ac4d3d5b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60ac4d3d5b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83448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0ac4d3d5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0ac4d3d5b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60ac4d3d5b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05866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60ac4d3d5b_0_1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60ac4d3d5b_0_1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g60ac4d3d5b_0_1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88014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0ac4d3d5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0ac4d3d5b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60ac4d3d5b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39683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0ac4d3d5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0ac4d3d5b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60ac4d3d5b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1030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60ac4d3d5b_0_1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60ac4d3d5b_0_1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g60ac4d3d5b_0_1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36508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0ac4d3d5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0ac4d3d5b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60ac4d3d5b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88287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0ac4d3d5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0ac4d3d5b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60ac4d3d5b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1221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8ad86cf2a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1" name="Google Shape;1551;g8ad86cf2a9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g8ad86cf2a9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34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0ac4d3d5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0ac4d3d5b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60ac4d3d5b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1265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0ac4d3d5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0ac4d3d5b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60ac4d3d5b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520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0ac4d3d5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0ac4d3d5b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60ac4d3d5b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1764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0ac4d3d5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0ac4d3d5b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60ac4d3d5b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7565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60ac4d3d5b_0_4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g60ac4d3d5b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5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Diapositiva de título_2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 rot="-5400000" flipH="1">
            <a:off x="8118156" y="-2517844"/>
            <a:ext cx="1289985" cy="6325677"/>
          </a:xfrm>
          <a:custGeom>
            <a:avLst/>
            <a:gdLst/>
            <a:ahLst/>
            <a:cxnLst/>
            <a:rect l="l" t="t" r="r" b="b"/>
            <a:pathLst>
              <a:path w="2186416" h="8188579" extrusionOk="0">
                <a:moveTo>
                  <a:pt x="14748" y="648474"/>
                </a:moveTo>
                <a:lnTo>
                  <a:pt x="0" y="7540105"/>
                </a:lnTo>
                <a:lnTo>
                  <a:pt x="1" y="7540105"/>
                </a:lnTo>
                <a:lnTo>
                  <a:pt x="1" y="8185395"/>
                </a:lnTo>
                <a:lnTo>
                  <a:pt x="30549" y="8188579"/>
                </a:lnTo>
                <a:cubicBezTo>
                  <a:pt x="256875" y="8188579"/>
                  <a:pt x="440349" y="7998851"/>
                  <a:pt x="440349" y="7764813"/>
                </a:cubicBezTo>
                <a:cubicBezTo>
                  <a:pt x="440349" y="7706303"/>
                  <a:pt x="428882" y="7650563"/>
                  <a:pt x="408145" y="7599863"/>
                </a:cubicBezTo>
                <a:lnTo>
                  <a:pt x="376777" y="7540105"/>
                </a:lnTo>
                <a:lnTo>
                  <a:pt x="378070" y="7540105"/>
                </a:lnTo>
                <a:lnTo>
                  <a:pt x="384058" y="7544001"/>
                </a:lnTo>
                <a:cubicBezTo>
                  <a:pt x="516266" y="7618873"/>
                  <a:pt x="667774" y="7661401"/>
                  <a:pt x="828810" y="7661401"/>
                </a:cubicBezTo>
                <a:cubicBezTo>
                  <a:pt x="1344125" y="7661401"/>
                  <a:pt x="1761871" y="7225901"/>
                  <a:pt x="1761871" y="6688685"/>
                </a:cubicBezTo>
                <a:cubicBezTo>
                  <a:pt x="1761871" y="6487229"/>
                  <a:pt x="1703125" y="6300077"/>
                  <a:pt x="1602519" y="6144831"/>
                </a:cubicBezTo>
                <a:lnTo>
                  <a:pt x="1511669" y="6030041"/>
                </a:lnTo>
                <a:lnTo>
                  <a:pt x="1617910" y="5970163"/>
                </a:lnTo>
                <a:cubicBezTo>
                  <a:pt x="1795287" y="5845732"/>
                  <a:pt x="1911907" y="5635010"/>
                  <a:pt x="1911907" y="5396006"/>
                </a:cubicBezTo>
                <a:cubicBezTo>
                  <a:pt x="1911907" y="5252604"/>
                  <a:pt x="1869924" y="5119384"/>
                  <a:pt x="1798023" y="5008875"/>
                </a:cubicBezTo>
                <a:lnTo>
                  <a:pt x="1732079" y="4925883"/>
                </a:lnTo>
                <a:lnTo>
                  <a:pt x="1760291" y="4909920"/>
                </a:lnTo>
                <a:cubicBezTo>
                  <a:pt x="1915414" y="4800667"/>
                  <a:pt x="2037327" y="4644062"/>
                  <a:pt x="2106948" y="4459999"/>
                </a:cubicBezTo>
                <a:lnTo>
                  <a:pt x="2132287" y="4378578"/>
                </a:lnTo>
                <a:lnTo>
                  <a:pt x="2143038" y="4378578"/>
                </a:lnTo>
                <a:lnTo>
                  <a:pt x="2144468" y="4374505"/>
                </a:lnTo>
                <a:cubicBezTo>
                  <a:pt x="2171730" y="4283129"/>
                  <a:pt x="2186416" y="4185977"/>
                  <a:pt x="2186416" y="4085249"/>
                </a:cubicBezTo>
                <a:cubicBezTo>
                  <a:pt x="2186416" y="3749489"/>
                  <a:pt x="2023235" y="3453462"/>
                  <a:pt x="1775039" y="3278658"/>
                </a:cubicBezTo>
                <a:lnTo>
                  <a:pt x="1746827" y="3262695"/>
                </a:lnTo>
                <a:lnTo>
                  <a:pt x="1812771" y="3179703"/>
                </a:lnTo>
                <a:cubicBezTo>
                  <a:pt x="1884672" y="3069194"/>
                  <a:pt x="1926655" y="2935974"/>
                  <a:pt x="1926655" y="2792572"/>
                </a:cubicBezTo>
                <a:cubicBezTo>
                  <a:pt x="1926655" y="2553568"/>
                  <a:pt x="1810035" y="2342846"/>
                  <a:pt x="1632658" y="2218416"/>
                </a:cubicBezTo>
                <a:lnTo>
                  <a:pt x="1526417" y="2158538"/>
                </a:lnTo>
                <a:lnTo>
                  <a:pt x="1617267" y="2043748"/>
                </a:lnTo>
                <a:cubicBezTo>
                  <a:pt x="1717873" y="1888501"/>
                  <a:pt x="1776619" y="1701349"/>
                  <a:pt x="1776619" y="1499893"/>
                </a:cubicBezTo>
                <a:cubicBezTo>
                  <a:pt x="1776619" y="962677"/>
                  <a:pt x="1358873" y="527177"/>
                  <a:pt x="843558" y="527177"/>
                </a:cubicBezTo>
                <a:cubicBezTo>
                  <a:pt x="682522" y="527177"/>
                  <a:pt x="531014" y="569706"/>
                  <a:pt x="398806" y="644578"/>
                </a:cubicBezTo>
                <a:lnTo>
                  <a:pt x="392818" y="648474"/>
                </a:lnTo>
                <a:lnTo>
                  <a:pt x="391525" y="648474"/>
                </a:lnTo>
                <a:lnTo>
                  <a:pt x="422893" y="588715"/>
                </a:lnTo>
                <a:cubicBezTo>
                  <a:pt x="443630" y="538016"/>
                  <a:pt x="455097" y="482276"/>
                  <a:pt x="455097" y="423766"/>
                </a:cubicBezTo>
                <a:cubicBezTo>
                  <a:pt x="455097" y="189727"/>
                  <a:pt x="271623" y="0"/>
                  <a:pt x="45297" y="0"/>
                </a:cubicBezTo>
                <a:lnTo>
                  <a:pt x="14749" y="3184"/>
                </a:lnTo>
                <a:lnTo>
                  <a:pt x="14749" y="648474"/>
                </a:lnTo>
                <a:lnTo>
                  <a:pt x="14748" y="64847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-1" y="2369540"/>
            <a:ext cx="12192001" cy="4489081"/>
            <a:chOff x="-1" y="1165126"/>
            <a:chExt cx="12192001" cy="5693913"/>
          </a:xfrm>
        </p:grpSpPr>
        <p:sp>
          <p:nvSpPr>
            <p:cNvPr id="14" name="Google Shape;14;p2"/>
            <p:cNvSpPr/>
            <p:nvPr/>
          </p:nvSpPr>
          <p:spPr>
            <a:xfrm flipH="1">
              <a:off x="2641369" y="1165126"/>
              <a:ext cx="9550631" cy="4118748"/>
            </a:xfrm>
            <a:custGeom>
              <a:avLst/>
              <a:gdLst/>
              <a:ahLst/>
              <a:cxnLst/>
              <a:rect l="l" t="t" r="r" b="b"/>
              <a:pathLst>
                <a:path w="17286210" h="4589134" extrusionOk="0">
                  <a:moveTo>
                    <a:pt x="0" y="621818"/>
                  </a:moveTo>
                  <a:cubicBezTo>
                    <a:pt x="1667619" y="180472"/>
                    <a:pt x="2694406" y="-175644"/>
                    <a:pt x="5575441" y="92827"/>
                  </a:cubicBezTo>
                  <a:cubicBezTo>
                    <a:pt x="8456476" y="361298"/>
                    <a:pt x="14461074" y="2124491"/>
                    <a:pt x="17286210" y="2232646"/>
                  </a:cubicBezTo>
                  <a:lnTo>
                    <a:pt x="12192000" y="4589134"/>
                  </a:lnTo>
                  <a:lnTo>
                    <a:pt x="0" y="4589134"/>
                  </a:lnTo>
                  <a:lnTo>
                    <a:pt x="0" y="621818"/>
                  </a:lnTo>
                  <a:close/>
                </a:path>
              </a:pathLst>
            </a:custGeom>
            <a:solidFill>
              <a:srgbClr val="7FA0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1" y="1725220"/>
              <a:ext cx="9550631" cy="4104338"/>
            </a:xfrm>
            <a:custGeom>
              <a:avLst/>
              <a:gdLst/>
              <a:ahLst/>
              <a:cxnLst/>
              <a:rect l="l" t="t" r="r" b="b"/>
              <a:pathLst>
                <a:path w="17286210" h="4573079" extrusionOk="0">
                  <a:moveTo>
                    <a:pt x="0" y="605763"/>
                  </a:moveTo>
                  <a:cubicBezTo>
                    <a:pt x="1241238" y="306870"/>
                    <a:pt x="2694406" y="-191699"/>
                    <a:pt x="5575441" y="76772"/>
                  </a:cubicBezTo>
                  <a:cubicBezTo>
                    <a:pt x="8456476" y="345243"/>
                    <a:pt x="14461074" y="2108436"/>
                    <a:pt x="17286210" y="2216591"/>
                  </a:cubicBezTo>
                  <a:lnTo>
                    <a:pt x="12192000" y="4573079"/>
                  </a:lnTo>
                  <a:lnTo>
                    <a:pt x="0" y="4573079"/>
                  </a:lnTo>
                  <a:lnTo>
                    <a:pt x="0" y="605763"/>
                  </a:lnTo>
                  <a:close/>
                </a:path>
              </a:pathLst>
            </a:custGeom>
            <a:solidFill>
              <a:srgbClr val="7EB1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2864852"/>
              <a:ext cx="12192000" cy="3994187"/>
            </a:xfrm>
            <a:custGeom>
              <a:avLst/>
              <a:gdLst/>
              <a:ahLst/>
              <a:cxnLst/>
              <a:rect l="l" t="t" r="r" b="b"/>
              <a:pathLst>
                <a:path w="12192000" h="4450348" extrusionOk="0">
                  <a:moveTo>
                    <a:pt x="0" y="483032"/>
                  </a:moveTo>
                  <a:cubicBezTo>
                    <a:pt x="619432" y="-232265"/>
                    <a:pt x="4509728" y="70076"/>
                    <a:pt x="4552335" y="30747"/>
                  </a:cubicBezTo>
                  <a:cubicBezTo>
                    <a:pt x="4594942" y="-8582"/>
                    <a:pt x="9366864" y="374877"/>
                    <a:pt x="12192000" y="483032"/>
                  </a:cubicBezTo>
                  <a:lnTo>
                    <a:pt x="12192000" y="4450348"/>
                  </a:lnTo>
                  <a:lnTo>
                    <a:pt x="0" y="4450348"/>
                  </a:lnTo>
                  <a:lnTo>
                    <a:pt x="0" y="483032"/>
                  </a:lnTo>
                  <a:close/>
                </a:path>
              </a:pathLst>
            </a:custGeom>
            <a:solidFill>
              <a:srgbClr val="91C3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6668966" y="412963"/>
            <a:ext cx="3331076" cy="4434696"/>
            <a:chOff x="4635942" y="159405"/>
            <a:chExt cx="4222966" cy="5622079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name="adj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7652463" flipH="1">
                <a:off x="5797981" y="3067764"/>
                <a:ext cx="1331791" cy="789893"/>
              </a:xfrm>
              <a:prstGeom prst="blockArc">
                <a:avLst>
                  <a:gd name="adj1" fmla="val 10198505"/>
                  <a:gd name="adj2" fmla="val 21256982"/>
                  <a:gd name="adj3" fmla="val 15776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" name="Google Shape;22;p2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23" name="Google Shape;23;p2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" name="Google Shape;24;p2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25" name="Google Shape;25;p2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30" name="Google Shape;30;p2"/>
          <p:cNvGrpSpPr/>
          <p:nvPr/>
        </p:nvGrpSpPr>
        <p:grpSpPr>
          <a:xfrm flipH="1">
            <a:off x="9666508" y="83571"/>
            <a:ext cx="2728881" cy="3632988"/>
            <a:chOff x="4635942" y="159405"/>
            <a:chExt cx="4222966" cy="5622079"/>
          </a:xfrm>
        </p:grpSpPr>
        <p:grpSp>
          <p:nvGrpSpPr>
            <p:cNvPr id="31" name="Google Shape;31;p2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32" name="Google Shape;32;p2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name="adj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-7652463" flipH="1">
                <a:off x="5797981" y="3067764"/>
                <a:ext cx="1331791" cy="789893"/>
              </a:xfrm>
              <a:prstGeom prst="blockArc">
                <a:avLst>
                  <a:gd name="adj1" fmla="val 10198505"/>
                  <a:gd name="adj2" fmla="val 21256982"/>
                  <a:gd name="adj3" fmla="val 15776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" name="Google Shape;35;p2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36" name="Google Shape;36;p2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7" name="Google Shape;37;p2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38" name="Google Shape;38;p2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3" name="Google Shape;43;p2"/>
          <p:cNvGrpSpPr/>
          <p:nvPr/>
        </p:nvGrpSpPr>
        <p:grpSpPr>
          <a:xfrm>
            <a:off x="758468" y="106914"/>
            <a:ext cx="3320223" cy="3361357"/>
            <a:chOff x="1181255" y="175740"/>
            <a:chExt cx="3320223" cy="3361357"/>
          </a:xfrm>
        </p:grpSpPr>
        <p:sp>
          <p:nvSpPr>
            <p:cNvPr id="44" name="Google Shape;44;p2"/>
            <p:cNvSpPr/>
            <p:nvPr/>
          </p:nvSpPr>
          <p:spPr>
            <a:xfrm>
              <a:off x="1342103" y="474202"/>
              <a:ext cx="2813772" cy="3062748"/>
            </a:xfrm>
            <a:custGeom>
              <a:avLst/>
              <a:gdLst/>
              <a:ahLst/>
              <a:cxnLst/>
              <a:rect l="l" t="t" r="r" b="b"/>
              <a:pathLst>
                <a:path w="2718620" h="3062748" extrusionOk="0">
                  <a:moveTo>
                    <a:pt x="4917" y="1558413"/>
                  </a:moveTo>
                  <a:lnTo>
                    <a:pt x="2708788" y="1558413"/>
                  </a:lnTo>
                  <a:lnTo>
                    <a:pt x="2708788" y="3062748"/>
                  </a:lnTo>
                  <a:lnTo>
                    <a:pt x="4917" y="3062748"/>
                  </a:lnTo>
                  <a:lnTo>
                    <a:pt x="4917" y="1558413"/>
                  </a:lnTo>
                  <a:close/>
                  <a:moveTo>
                    <a:pt x="1361768" y="0"/>
                  </a:moveTo>
                  <a:lnTo>
                    <a:pt x="2541639" y="781664"/>
                  </a:lnTo>
                  <a:lnTo>
                    <a:pt x="2718620" y="1558412"/>
                  </a:lnTo>
                  <a:lnTo>
                    <a:pt x="0" y="1558412"/>
                  </a:lnTo>
                  <a:lnTo>
                    <a:pt x="194187" y="781664"/>
                  </a:lnTo>
                  <a:lnTo>
                    <a:pt x="181897" y="781664"/>
                  </a:lnTo>
                  <a:lnTo>
                    <a:pt x="196626" y="771906"/>
                  </a:lnTo>
                  <a:cubicBezTo>
                    <a:pt x="196632" y="771881"/>
                    <a:pt x="196639" y="771856"/>
                    <a:pt x="196645" y="771831"/>
                  </a:cubicBezTo>
                  <a:lnTo>
                    <a:pt x="1361768" y="0"/>
                  </a:lnTo>
                  <a:close/>
                </a:path>
              </a:pathLst>
            </a:custGeom>
            <a:solidFill>
              <a:srgbClr val="DE34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533832" y="1248697"/>
              <a:ext cx="196500" cy="22884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873045" y="993059"/>
              <a:ext cx="201600" cy="25440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241754" y="737419"/>
              <a:ext cx="196500" cy="27996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659622" y="516193"/>
              <a:ext cx="211500" cy="27873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097158" y="749505"/>
              <a:ext cx="211500" cy="27873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0" name="Google Shape;50;p2"/>
            <p:cNvGrpSpPr/>
            <p:nvPr/>
          </p:nvGrpSpPr>
          <p:grpSpPr>
            <a:xfrm>
              <a:off x="2025445" y="2153265"/>
              <a:ext cx="1386300" cy="1383674"/>
              <a:chOff x="2025445" y="2153265"/>
              <a:chExt cx="1386300" cy="1383674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2074606" y="2222090"/>
                <a:ext cx="1278300" cy="1239000"/>
              </a:xfrm>
              <a:prstGeom prst="rect">
                <a:avLst/>
              </a:prstGeom>
              <a:solidFill>
                <a:srgbClr val="7A43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025445" y="2153265"/>
                <a:ext cx="1386300" cy="1383600"/>
              </a:xfrm>
              <a:prstGeom prst="frame">
                <a:avLst>
                  <a:gd name="adj1" fmla="val 5394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 rot="-2623192">
                <a:off x="2673803" y="1954206"/>
                <a:ext cx="75962" cy="1802913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 rot="2623192" flipH="1">
                <a:off x="2678717" y="1958083"/>
                <a:ext cx="75962" cy="1802913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" name="Google Shape;55;p2"/>
            <p:cNvGrpSpPr/>
            <p:nvPr/>
          </p:nvGrpSpPr>
          <p:grpSpPr>
            <a:xfrm>
              <a:off x="2374491" y="1165123"/>
              <a:ext cx="722700" cy="624300"/>
              <a:chOff x="2374491" y="1165123"/>
              <a:chExt cx="722700" cy="624300"/>
            </a:xfrm>
          </p:grpSpPr>
          <p:sp>
            <p:nvSpPr>
              <p:cNvPr id="56" name="Google Shape;56;p2"/>
              <p:cNvSpPr/>
              <p:nvPr/>
            </p:nvSpPr>
            <p:spPr>
              <a:xfrm>
                <a:off x="2423651" y="1214284"/>
                <a:ext cx="644100" cy="545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408903" y="1435510"/>
                <a:ext cx="644014" cy="309702"/>
              </a:xfrm>
              <a:custGeom>
                <a:avLst/>
                <a:gdLst/>
                <a:ahLst/>
                <a:cxnLst/>
                <a:rect l="l" t="t" r="r" b="b"/>
                <a:pathLst>
                  <a:path w="644014" h="422801" extrusionOk="0">
                    <a:moveTo>
                      <a:pt x="599959" y="0"/>
                    </a:moveTo>
                    <a:lnTo>
                      <a:pt x="644014" y="4441"/>
                    </a:lnTo>
                    <a:lnTo>
                      <a:pt x="644014" y="422801"/>
                    </a:lnTo>
                    <a:lnTo>
                      <a:pt x="253" y="422801"/>
                    </a:lnTo>
                    <a:lnTo>
                      <a:pt x="0" y="421988"/>
                    </a:lnTo>
                    <a:lnTo>
                      <a:pt x="0" y="288618"/>
                    </a:lnTo>
                    <a:lnTo>
                      <a:pt x="8661" y="260717"/>
                    </a:lnTo>
                    <a:cubicBezTo>
                      <a:pt x="45551" y="173500"/>
                      <a:pt x="131912" y="112303"/>
                      <a:pt x="232565" y="112303"/>
                    </a:cubicBezTo>
                    <a:cubicBezTo>
                      <a:pt x="266116" y="112303"/>
                      <a:pt x="298079" y="119103"/>
                      <a:pt x="327151" y="131399"/>
                    </a:cubicBezTo>
                    <a:lnTo>
                      <a:pt x="361277" y="149922"/>
                    </a:lnTo>
                    <a:lnTo>
                      <a:pt x="409040" y="79081"/>
                    </a:lnTo>
                    <a:cubicBezTo>
                      <a:pt x="457900" y="30221"/>
                      <a:pt x="525400" y="0"/>
                      <a:pt x="599959" y="0"/>
                    </a:cubicBezTo>
                    <a:close/>
                  </a:path>
                </a:pathLst>
              </a:custGeom>
              <a:solidFill>
                <a:srgbClr val="F6BD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374491" y="1165123"/>
                <a:ext cx="722700" cy="624300"/>
              </a:xfrm>
              <a:prstGeom prst="frame">
                <a:avLst>
                  <a:gd name="adj1" fmla="val 757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9" name="Google Shape;59;p2"/>
            <p:cNvSpPr/>
            <p:nvPr/>
          </p:nvSpPr>
          <p:spPr>
            <a:xfrm>
              <a:off x="3495364" y="1000229"/>
              <a:ext cx="172200" cy="25368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785414" y="1268360"/>
              <a:ext cx="216300" cy="22686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 rot="508449" flipH="1">
              <a:off x="1310855" y="390441"/>
              <a:ext cx="3061021" cy="1985708"/>
            </a:xfrm>
            <a:custGeom>
              <a:avLst/>
              <a:gdLst/>
              <a:ahLst/>
              <a:cxnLst/>
              <a:rect l="l" t="t" r="r" b="b"/>
              <a:pathLst>
                <a:path w="3058184" h="1983868" extrusionOk="0">
                  <a:moveTo>
                    <a:pt x="1790172" y="0"/>
                  </a:moveTo>
                  <a:lnTo>
                    <a:pt x="337068" y="697550"/>
                  </a:lnTo>
                  <a:lnTo>
                    <a:pt x="336159" y="698006"/>
                  </a:lnTo>
                  <a:lnTo>
                    <a:pt x="336667" y="698534"/>
                  </a:lnTo>
                  <a:lnTo>
                    <a:pt x="0" y="1523911"/>
                  </a:lnTo>
                  <a:lnTo>
                    <a:pt x="142860" y="1526149"/>
                  </a:lnTo>
                  <a:lnTo>
                    <a:pt x="444404" y="801038"/>
                  </a:lnTo>
                  <a:lnTo>
                    <a:pt x="1761161" y="163027"/>
                  </a:lnTo>
                  <a:lnTo>
                    <a:pt x="1763045" y="164848"/>
                  </a:lnTo>
                  <a:lnTo>
                    <a:pt x="1761810" y="173151"/>
                  </a:lnTo>
                  <a:lnTo>
                    <a:pt x="1769467" y="169233"/>
                  </a:lnTo>
                  <a:lnTo>
                    <a:pt x="2843463" y="1162933"/>
                  </a:lnTo>
                  <a:lnTo>
                    <a:pt x="2920860" y="1944421"/>
                  </a:lnTo>
                  <a:lnTo>
                    <a:pt x="3058184" y="1983868"/>
                  </a:lnTo>
                  <a:lnTo>
                    <a:pt x="2976374" y="1096231"/>
                  </a:lnTo>
                  <a:lnTo>
                    <a:pt x="2977014" y="1095874"/>
                  </a:lnTo>
                  <a:lnTo>
                    <a:pt x="2976277" y="1095173"/>
                  </a:lnTo>
                  <a:lnTo>
                    <a:pt x="1791460" y="6923"/>
                  </a:lnTo>
                  <a:lnTo>
                    <a:pt x="1792200" y="19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6951200" y="3928985"/>
            <a:ext cx="4940443" cy="1510437"/>
            <a:chOff x="5368412" y="3770459"/>
            <a:chExt cx="6553181" cy="2003498"/>
          </a:xfrm>
        </p:grpSpPr>
        <p:sp>
          <p:nvSpPr>
            <p:cNvPr id="63" name="Google Shape;63;p2"/>
            <p:cNvSpPr/>
            <p:nvPr/>
          </p:nvSpPr>
          <p:spPr>
            <a:xfrm>
              <a:off x="5368412" y="4267200"/>
              <a:ext cx="6528600" cy="236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392993" y="5216013"/>
              <a:ext cx="6528600" cy="236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58465" y="3775587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282813" y="3780504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02245" y="3773023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526593" y="3777940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146487" y="3777940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8770835" y="3782857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9390267" y="3775376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0014615" y="3780293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0658168" y="3777940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277600" y="3770459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" name="Google Shape;75;p2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Diapositiva de título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/>
          <p:nvPr/>
        </p:nvSpPr>
        <p:spPr>
          <a:xfrm rot="-5400000" flipH="1">
            <a:off x="3446156" y="-2517844"/>
            <a:ext cx="1289985" cy="6325677"/>
          </a:xfrm>
          <a:custGeom>
            <a:avLst/>
            <a:gdLst/>
            <a:ahLst/>
            <a:cxnLst/>
            <a:rect l="l" t="t" r="r" b="b"/>
            <a:pathLst>
              <a:path w="2186416" h="8188579" extrusionOk="0">
                <a:moveTo>
                  <a:pt x="14748" y="648474"/>
                </a:moveTo>
                <a:lnTo>
                  <a:pt x="0" y="7540105"/>
                </a:lnTo>
                <a:lnTo>
                  <a:pt x="1" y="7540105"/>
                </a:lnTo>
                <a:lnTo>
                  <a:pt x="1" y="8185395"/>
                </a:lnTo>
                <a:lnTo>
                  <a:pt x="30549" y="8188579"/>
                </a:lnTo>
                <a:cubicBezTo>
                  <a:pt x="256875" y="8188579"/>
                  <a:pt x="440349" y="7998851"/>
                  <a:pt x="440349" y="7764813"/>
                </a:cubicBezTo>
                <a:cubicBezTo>
                  <a:pt x="440349" y="7706303"/>
                  <a:pt x="428882" y="7650563"/>
                  <a:pt x="408145" y="7599863"/>
                </a:cubicBezTo>
                <a:lnTo>
                  <a:pt x="376777" y="7540105"/>
                </a:lnTo>
                <a:lnTo>
                  <a:pt x="378070" y="7540105"/>
                </a:lnTo>
                <a:lnTo>
                  <a:pt x="384058" y="7544001"/>
                </a:lnTo>
                <a:cubicBezTo>
                  <a:pt x="516266" y="7618873"/>
                  <a:pt x="667774" y="7661401"/>
                  <a:pt x="828810" y="7661401"/>
                </a:cubicBezTo>
                <a:cubicBezTo>
                  <a:pt x="1344125" y="7661401"/>
                  <a:pt x="1761871" y="7225901"/>
                  <a:pt x="1761871" y="6688685"/>
                </a:cubicBezTo>
                <a:cubicBezTo>
                  <a:pt x="1761871" y="6487229"/>
                  <a:pt x="1703125" y="6300077"/>
                  <a:pt x="1602519" y="6144831"/>
                </a:cubicBezTo>
                <a:lnTo>
                  <a:pt x="1511669" y="6030041"/>
                </a:lnTo>
                <a:lnTo>
                  <a:pt x="1617910" y="5970163"/>
                </a:lnTo>
                <a:cubicBezTo>
                  <a:pt x="1795287" y="5845732"/>
                  <a:pt x="1911907" y="5635010"/>
                  <a:pt x="1911907" y="5396006"/>
                </a:cubicBezTo>
                <a:cubicBezTo>
                  <a:pt x="1911907" y="5252604"/>
                  <a:pt x="1869924" y="5119384"/>
                  <a:pt x="1798023" y="5008875"/>
                </a:cubicBezTo>
                <a:lnTo>
                  <a:pt x="1732079" y="4925883"/>
                </a:lnTo>
                <a:lnTo>
                  <a:pt x="1760291" y="4909920"/>
                </a:lnTo>
                <a:cubicBezTo>
                  <a:pt x="1915414" y="4800667"/>
                  <a:pt x="2037327" y="4644062"/>
                  <a:pt x="2106948" y="4459999"/>
                </a:cubicBezTo>
                <a:lnTo>
                  <a:pt x="2132287" y="4378578"/>
                </a:lnTo>
                <a:lnTo>
                  <a:pt x="2143038" y="4378578"/>
                </a:lnTo>
                <a:lnTo>
                  <a:pt x="2144468" y="4374505"/>
                </a:lnTo>
                <a:cubicBezTo>
                  <a:pt x="2171730" y="4283129"/>
                  <a:pt x="2186416" y="4185977"/>
                  <a:pt x="2186416" y="4085249"/>
                </a:cubicBezTo>
                <a:cubicBezTo>
                  <a:pt x="2186416" y="3749489"/>
                  <a:pt x="2023235" y="3453462"/>
                  <a:pt x="1775039" y="3278658"/>
                </a:cubicBezTo>
                <a:lnTo>
                  <a:pt x="1746827" y="3262695"/>
                </a:lnTo>
                <a:lnTo>
                  <a:pt x="1812771" y="3179703"/>
                </a:lnTo>
                <a:cubicBezTo>
                  <a:pt x="1884672" y="3069194"/>
                  <a:pt x="1926655" y="2935974"/>
                  <a:pt x="1926655" y="2792572"/>
                </a:cubicBezTo>
                <a:cubicBezTo>
                  <a:pt x="1926655" y="2553568"/>
                  <a:pt x="1810035" y="2342846"/>
                  <a:pt x="1632658" y="2218416"/>
                </a:cubicBezTo>
                <a:lnTo>
                  <a:pt x="1526417" y="2158538"/>
                </a:lnTo>
                <a:lnTo>
                  <a:pt x="1617267" y="2043748"/>
                </a:lnTo>
                <a:cubicBezTo>
                  <a:pt x="1717873" y="1888501"/>
                  <a:pt x="1776619" y="1701349"/>
                  <a:pt x="1776619" y="1499893"/>
                </a:cubicBezTo>
                <a:cubicBezTo>
                  <a:pt x="1776619" y="962677"/>
                  <a:pt x="1358873" y="527177"/>
                  <a:pt x="843558" y="527177"/>
                </a:cubicBezTo>
                <a:cubicBezTo>
                  <a:pt x="682522" y="527177"/>
                  <a:pt x="531014" y="569706"/>
                  <a:pt x="398806" y="644578"/>
                </a:cubicBezTo>
                <a:lnTo>
                  <a:pt x="392818" y="648474"/>
                </a:lnTo>
                <a:lnTo>
                  <a:pt x="391525" y="648474"/>
                </a:lnTo>
                <a:lnTo>
                  <a:pt x="422893" y="588715"/>
                </a:lnTo>
                <a:cubicBezTo>
                  <a:pt x="443630" y="538016"/>
                  <a:pt x="455097" y="482276"/>
                  <a:pt x="455097" y="423766"/>
                </a:cubicBezTo>
                <a:cubicBezTo>
                  <a:pt x="455097" y="189727"/>
                  <a:pt x="271623" y="0"/>
                  <a:pt x="45297" y="0"/>
                </a:cubicBezTo>
                <a:lnTo>
                  <a:pt x="14749" y="3184"/>
                </a:lnTo>
                <a:lnTo>
                  <a:pt x="14749" y="648474"/>
                </a:lnTo>
                <a:lnTo>
                  <a:pt x="14748" y="64847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3"/>
          <p:cNvGrpSpPr/>
          <p:nvPr/>
        </p:nvGrpSpPr>
        <p:grpSpPr>
          <a:xfrm>
            <a:off x="0" y="3447041"/>
            <a:ext cx="12192001" cy="3411793"/>
            <a:chOff x="-1" y="1165126"/>
            <a:chExt cx="12192001" cy="5693913"/>
          </a:xfrm>
        </p:grpSpPr>
        <p:sp>
          <p:nvSpPr>
            <p:cNvPr id="79" name="Google Shape;79;p3"/>
            <p:cNvSpPr/>
            <p:nvPr/>
          </p:nvSpPr>
          <p:spPr>
            <a:xfrm flipH="1">
              <a:off x="2641369" y="1165126"/>
              <a:ext cx="9550631" cy="4118748"/>
            </a:xfrm>
            <a:custGeom>
              <a:avLst/>
              <a:gdLst/>
              <a:ahLst/>
              <a:cxnLst/>
              <a:rect l="l" t="t" r="r" b="b"/>
              <a:pathLst>
                <a:path w="17286210" h="4589134" extrusionOk="0">
                  <a:moveTo>
                    <a:pt x="0" y="621818"/>
                  </a:moveTo>
                  <a:cubicBezTo>
                    <a:pt x="1667619" y="180472"/>
                    <a:pt x="2694406" y="-175644"/>
                    <a:pt x="5575441" y="92827"/>
                  </a:cubicBezTo>
                  <a:cubicBezTo>
                    <a:pt x="8456476" y="361298"/>
                    <a:pt x="14461074" y="2124491"/>
                    <a:pt x="17286210" y="2232646"/>
                  </a:cubicBezTo>
                  <a:lnTo>
                    <a:pt x="12192000" y="4589134"/>
                  </a:lnTo>
                  <a:lnTo>
                    <a:pt x="0" y="4589134"/>
                  </a:lnTo>
                  <a:lnTo>
                    <a:pt x="0" y="621818"/>
                  </a:lnTo>
                  <a:close/>
                </a:path>
              </a:pathLst>
            </a:custGeom>
            <a:solidFill>
              <a:srgbClr val="7FA0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-1" y="1725220"/>
              <a:ext cx="9550631" cy="4104338"/>
            </a:xfrm>
            <a:custGeom>
              <a:avLst/>
              <a:gdLst/>
              <a:ahLst/>
              <a:cxnLst/>
              <a:rect l="l" t="t" r="r" b="b"/>
              <a:pathLst>
                <a:path w="17286210" h="4573079" extrusionOk="0">
                  <a:moveTo>
                    <a:pt x="0" y="605763"/>
                  </a:moveTo>
                  <a:cubicBezTo>
                    <a:pt x="1241238" y="306870"/>
                    <a:pt x="2694406" y="-191699"/>
                    <a:pt x="5575441" y="76772"/>
                  </a:cubicBezTo>
                  <a:cubicBezTo>
                    <a:pt x="8456476" y="345243"/>
                    <a:pt x="14461074" y="2108436"/>
                    <a:pt x="17286210" y="2216591"/>
                  </a:cubicBezTo>
                  <a:lnTo>
                    <a:pt x="12192000" y="4573079"/>
                  </a:lnTo>
                  <a:lnTo>
                    <a:pt x="0" y="4573079"/>
                  </a:lnTo>
                  <a:lnTo>
                    <a:pt x="0" y="605763"/>
                  </a:lnTo>
                  <a:close/>
                </a:path>
              </a:pathLst>
            </a:custGeom>
            <a:solidFill>
              <a:srgbClr val="7EB1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0" y="2864852"/>
              <a:ext cx="12192000" cy="3994187"/>
            </a:xfrm>
            <a:custGeom>
              <a:avLst/>
              <a:gdLst/>
              <a:ahLst/>
              <a:cxnLst/>
              <a:rect l="l" t="t" r="r" b="b"/>
              <a:pathLst>
                <a:path w="12192000" h="4450348" extrusionOk="0">
                  <a:moveTo>
                    <a:pt x="0" y="483032"/>
                  </a:moveTo>
                  <a:cubicBezTo>
                    <a:pt x="619432" y="-232265"/>
                    <a:pt x="4509728" y="70076"/>
                    <a:pt x="4552335" y="30747"/>
                  </a:cubicBezTo>
                  <a:cubicBezTo>
                    <a:pt x="4594942" y="-8582"/>
                    <a:pt x="9366864" y="374877"/>
                    <a:pt x="12192000" y="483032"/>
                  </a:cubicBezTo>
                  <a:lnTo>
                    <a:pt x="12192000" y="4450348"/>
                  </a:lnTo>
                  <a:lnTo>
                    <a:pt x="0" y="4450348"/>
                  </a:lnTo>
                  <a:lnTo>
                    <a:pt x="0" y="483032"/>
                  </a:lnTo>
                  <a:close/>
                </a:path>
              </a:pathLst>
            </a:custGeom>
            <a:solidFill>
              <a:srgbClr val="91C3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" name="Google Shape;82;p3"/>
          <p:cNvGrpSpPr/>
          <p:nvPr/>
        </p:nvGrpSpPr>
        <p:grpSpPr>
          <a:xfrm>
            <a:off x="7721744" y="1860996"/>
            <a:ext cx="2541803" cy="3135996"/>
            <a:chOff x="4635942" y="159405"/>
            <a:chExt cx="4222966" cy="5622079"/>
          </a:xfrm>
        </p:grpSpPr>
        <p:grpSp>
          <p:nvGrpSpPr>
            <p:cNvPr id="83" name="Google Shape;83;p3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name="adj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 rot="-7652463" flipH="1">
                <a:off x="5797981" y="3067764"/>
                <a:ext cx="1331791" cy="789893"/>
              </a:xfrm>
              <a:prstGeom prst="blockArc">
                <a:avLst>
                  <a:gd name="adj1" fmla="val 10198505"/>
                  <a:gd name="adj2" fmla="val 21256982"/>
                  <a:gd name="adj3" fmla="val 15776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" name="Google Shape;87;p3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88" name="Google Shape;88;p3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9" name="Google Shape;89;p3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90" name="Google Shape;90;p3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" name="Google Shape;92;p3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" name="Google Shape;93;p3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" name="Google Shape;94;p3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95" name="Google Shape;95;p3"/>
          <p:cNvGrpSpPr/>
          <p:nvPr/>
        </p:nvGrpSpPr>
        <p:grpSpPr>
          <a:xfrm flipH="1">
            <a:off x="10109647" y="1623000"/>
            <a:ext cx="2082345" cy="2568728"/>
            <a:chOff x="4635942" y="159405"/>
            <a:chExt cx="4222966" cy="5622079"/>
          </a:xfrm>
        </p:grpSpPr>
        <p:grpSp>
          <p:nvGrpSpPr>
            <p:cNvPr id="96" name="Google Shape;96;p3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97" name="Google Shape;97;p3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name="adj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 rot="-7652463" flipH="1">
                <a:off x="5797981" y="3067764"/>
                <a:ext cx="1331791" cy="789893"/>
              </a:xfrm>
              <a:prstGeom prst="blockArc">
                <a:avLst>
                  <a:gd name="adj1" fmla="val 10198505"/>
                  <a:gd name="adj2" fmla="val 21256982"/>
                  <a:gd name="adj3" fmla="val 15776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3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101" name="Google Shape;101;p3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2" name="Google Shape;102;p3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103" name="Google Shape;103;p3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08" name="Google Shape;108;p3"/>
          <p:cNvGrpSpPr/>
          <p:nvPr/>
        </p:nvGrpSpPr>
        <p:grpSpPr>
          <a:xfrm>
            <a:off x="4926455" y="2323752"/>
            <a:ext cx="2339097" cy="2380177"/>
            <a:chOff x="1181255" y="175740"/>
            <a:chExt cx="3320223" cy="3361357"/>
          </a:xfrm>
        </p:grpSpPr>
        <p:sp>
          <p:nvSpPr>
            <p:cNvPr id="109" name="Google Shape;109;p3"/>
            <p:cNvSpPr/>
            <p:nvPr/>
          </p:nvSpPr>
          <p:spPr>
            <a:xfrm>
              <a:off x="1342103" y="474202"/>
              <a:ext cx="2813772" cy="3062748"/>
            </a:xfrm>
            <a:custGeom>
              <a:avLst/>
              <a:gdLst/>
              <a:ahLst/>
              <a:cxnLst/>
              <a:rect l="l" t="t" r="r" b="b"/>
              <a:pathLst>
                <a:path w="2718620" h="3062748" extrusionOk="0">
                  <a:moveTo>
                    <a:pt x="4917" y="1558413"/>
                  </a:moveTo>
                  <a:lnTo>
                    <a:pt x="2708788" y="1558413"/>
                  </a:lnTo>
                  <a:lnTo>
                    <a:pt x="2708788" y="3062748"/>
                  </a:lnTo>
                  <a:lnTo>
                    <a:pt x="4917" y="3062748"/>
                  </a:lnTo>
                  <a:lnTo>
                    <a:pt x="4917" y="1558413"/>
                  </a:lnTo>
                  <a:close/>
                  <a:moveTo>
                    <a:pt x="1361768" y="0"/>
                  </a:moveTo>
                  <a:lnTo>
                    <a:pt x="2541639" y="781664"/>
                  </a:lnTo>
                  <a:lnTo>
                    <a:pt x="2718620" y="1558412"/>
                  </a:lnTo>
                  <a:lnTo>
                    <a:pt x="0" y="1558412"/>
                  </a:lnTo>
                  <a:lnTo>
                    <a:pt x="194187" y="781664"/>
                  </a:lnTo>
                  <a:lnTo>
                    <a:pt x="181897" y="781664"/>
                  </a:lnTo>
                  <a:lnTo>
                    <a:pt x="196626" y="771906"/>
                  </a:lnTo>
                  <a:cubicBezTo>
                    <a:pt x="196632" y="771881"/>
                    <a:pt x="196639" y="771856"/>
                    <a:pt x="196645" y="771831"/>
                  </a:cubicBezTo>
                  <a:lnTo>
                    <a:pt x="1361768" y="0"/>
                  </a:lnTo>
                  <a:close/>
                </a:path>
              </a:pathLst>
            </a:custGeom>
            <a:solidFill>
              <a:srgbClr val="DE34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1533832" y="1248697"/>
              <a:ext cx="196500" cy="22884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873045" y="993059"/>
              <a:ext cx="201600" cy="25440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241754" y="737419"/>
              <a:ext cx="196500" cy="27996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659622" y="516193"/>
              <a:ext cx="211500" cy="27873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097158" y="749505"/>
              <a:ext cx="211500" cy="27873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5" name="Google Shape;115;p3"/>
            <p:cNvGrpSpPr/>
            <p:nvPr/>
          </p:nvGrpSpPr>
          <p:grpSpPr>
            <a:xfrm>
              <a:off x="2025445" y="2153265"/>
              <a:ext cx="1386300" cy="1383674"/>
              <a:chOff x="2025445" y="2153265"/>
              <a:chExt cx="1386300" cy="1383674"/>
            </a:xfrm>
          </p:grpSpPr>
          <p:sp>
            <p:nvSpPr>
              <p:cNvPr id="116" name="Google Shape;116;p3"/>
              <p:cNvSpPr/>
              <p:nvPr/>
            </p:nvSpPr>
            <p:spPr>
              <a:xfrm>
                <a:off x="2074606" y="2222090"/>
                <a:ext cx="1278300" cy="1239000"/>
              </a:xfrm>
              <a:prstGeom prst="rect">
                <a:avLst/>
              </a:prstGeom>
              <a:solidFill>
                <a:srgbClr val="7A43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2025445" y="2153265"/>
                <a:ext cx="1386300" cy="1383600"/>
              </a:xfrm>
              <a:prstGeom prst="frame">
                <a:avLst>
                  <a:gd name="adj1" fmla="val 5394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 rot="-2623192">
                <a:off x="2673803" y="1954206"/>
                <a:ext cx="75962" cy="1802913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 rot="2623192" flipH="1">
                <a:off x="2678717" y="1958083"/>
                <a:ext cx="75962" cy="1802913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" name="Google Shape;120;p3"/>
            <p:cNvGrpSpPr/>
            <p:nvPr/>
          </p:nvGrpSpPr>
          <p:grpSpPr>
            <a:xfrm>
              <a:off x="2374491" y="1165123"/>
              <a:ext cx="722700" cy="624300"/>
              <a:chOff x="2374491" y="1165123"/>
              <a:chExt cx="722700" cy="624300"/>
            </a:xfrm>
          </p:grpSpPr>
          <p:sp>
            <p:nvSpPr>
              <p:cNvPr id="121" name="Google Shape;121;p3"/>
              <p:cNvSpPr/>
              <p:nvPr/>
            </p:nvSpPr>
            <p:spPr>
              <a:xfrm>
                <a:off x="2423651" y="1214284"/>
                <a:ext cx="644100" cy="545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2408903" y="1435510"/>
                <a:ext cx="644014" cy="309702"/>
              </a:xfrm>
              <a:custGeom>
                <a:avLst/>
                <a:gdLst/>
                <a:ahLst/>
                <a:cxnLst/>
                <a:rect l="l" t="t" r="r" b="b"/>
                <a:pathLst>
                  <a:path w="644014" h="422801" extrusionOk="0">
                    <a:moveTo>
                      <a:pt x="599959" y="0"/>
                    </a:moveTo>
                    <a:lnTo>
                      <a:pt x="644014" y="4441"/>
                    </a:lnTo>
                    <a:lnTo>
                      <a:pt x="644014" y="422801"/>
                    </a:lnTo>
                    <a:lnTo>
                      <a:pt x="253" y="422801"/>
                    </a:lnTo>
                    <a:lnTo>
                      <a:pt x="0" y="421988"/>
                    </a:lnTo>
                    <a:lnTo>
                      <a:pt x="0" y="288618"/>
                    </a:lnTo>
                    <a:lnTo>
                      <a:pt x="8661" y="260717"/>
                    </a:lnTo>
                    <a:cubicBezTo>
                      <a:pt x="45551" y="173500"/>
                      <a:pt x="131912" y="112303"/>
                      <a:pt x="232565" y="112303"/>
                    </a:cubicBezTo>
                    <a:cubicBezTo>
                      <a:pt x="266116" y="112303"/>
                      <a:pt x="298079" y="119103"/>
                      <a:pt x="327151" y="131399"/>
                    </a:cubicBezTo>
                    <a:lnTo>
                      <a:pt x="361277" y="149922"/>
                    </a:lnTo>
                    <a:lnTo>
                      <a:pt x="409040" y="79081"/>
                    </a:lnTo>
                    <a:cubicBezTo>
                      <a:pt x="457900" y="30221"/>
                      <a:pt x="525400" y="0"/>
                      <a:pt x="599959" y="0"/>
                    </a:cubicBezTo>
                    <a:close/>
                  </a:path>
                </a:pathLst>
              </a:custGeom>
              <a:solidFill>
                <a:srgbClr val="F6BD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2374491" y="1165123"/>
                <a:ext cx="722700" cy="624300"/>
              </a:xfrm>
              <a:prstGeom prst="frame">
                <a:avLst>
                  <a:gd name="adj1" fmla="val 757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4" name="Google Shape;124;p3"/>
            <p:cNvSpPr/>
            <p:nvPr/>
          </p:nvSpPr>
          <p:spPr>
            <a:xfrm>
              <a:off x="3495364" y="1000229"/>
              <a:ext cx="172200" cy="25368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785414" y="1268360"/>
              <a:ext cx="216300" cy="22686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 rot="508449" flipH="1">
              <a:off x="1310855" y="390441"/>
              <a:ext cx="3061021" cy="1985708"/>
            </a:xfrm>
            <a:custGeom>
              <a:avLst/>
              <a:gdLst/>
              <a:ahLst/>
              <a:cxnLst/>
              <a:rect l="l" t="t" r="r" b="b"/>
              <a:pathLst>
                <a:path w="3058184" h="1983868" extrusionOk="0">
                  <a:moveTo>
                    <a:pt x="1790172" y="0"/>
                  </a:moveTo>
                  <a:lnTo>
                    <a:pt x="337068" y="697550"/>
                  </a:lnTo>
                  <a:lnTo>
                    <a:pt x="336159" y="698006"/>
                  </a:lnTo>
                  <a:lnTo>
                    <a:pt x="336667" y="698534"/>
                  </a:lnTo>
                  <a:lnTo>
                    <a:pt x="0" y="1523911"/>
                  </a:lnTo>
                  <a:lnTo>
                    <a:pt x="142860" y="1526149"/>
                  </a:lnTo>
                  <a:lnTo>
                    <a:pt x="444404" y="801038"/>
                  </a:lnTo>
                  <a:lnTo>
                    <a:pt x="1761161" y="163027"/>
                  </a:lnTo>
                  <a:lnTo>
                    <a:pt x="1763045" y="164848"/>
                  </a:lnTo>
                  <a:lnTo>
                    <a:pt x="1761810" y="173151"/>
                  </a:lnTo>
                  <a:lnTo>
                    <a:pt x="1769467" y="169233"/>
                  </a:lnTo>
                  <a:lnTo>
                    <a:pt x="2843463" y="1162933"/>
                  </a:lnTo>
                  <a:lnTo>
                    <a:pt x="2920860" y="1944421"/>
                  </a:lnTo>
                  <a:lnTo>
                    <a:pt x="3058184" y="1983868"/>
                  </a:lnTo>
                  <a:lnTo>
                    <a:pt x="2976374" y="1096231"/>
                  </a:lnTo>
                  <a:lnTo>
                    <a:pt x="2977014" y="1095874"/>
                  </a:lnTo>
                  <a:lnTo>
                    <a:pt x="2976277" y="1095173"/>
                  </a:lnTo>
                  <a:lnTo>
                    <a:pt x="1791460" y="6923"/>
                  </a:lnTo>
                  <a:lnTo>
                    <a:pt x="1792200" y="19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8153749" y="4551754"/>
            <a:ext cx="3914215" cy="1048030"/>
            <a:chOff x="5368412" y="3770459"/>
            <a:chExt cx="6553181" cy="2003498"/>
          </a:xfrm>
        </p:grpSpPr>
        <p:sp>
          <p:nvSpPr>
            <p:cNvPr id="128" name="Google Shape;128;p3"/>
            <p:cNvSpPr/>
            <p:nvPr/>
          </p:nvSpPr>
          <p:spPr>
            <a:xfrm>
              <a:off x="5368412" y="4267200"/>
              <a:ext cx="6528600" cy="236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392993" y="5216013"/>
              <a:ext cx="6528600" cy="236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658465" y="3775587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6282813" y="3780504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6902245" y="3773023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7526593" y="3777940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8146487" y="3777940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8770835" y="3782857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9390267" y="3775376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0014615" y="3780293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10658168" y="3777940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1277600" y="3770459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0" name="Google Shape;140;p3"/>
          <p:cNvSpPr/>
          <p:nvPr/>
        </p:nvSpPr>
        <p:spPr>
          <a:xfrm rot="-5400000" flipH="1">
            <a:off x="9465860" y="-1645281"/>
            <a:ext cx="1289985" cy="4053347"/>
          </a:xfrm>
          <a:custGeom>
            <a:avLst/>
            <a:gdLst/>
            <a:ahLst/>
            <a:cxnLst/>
            <a:rect l="l" t="t" r="r" b="b"/>
            <a:pathLst>
              <a:path w="2186416" h="8188579" extrusionOk="0">
                <a:moveTo>
                  <a:pt x="14748" y="648474"/>
                </a:moveTo>
                <a:lnTo>
                  <a:pt x="0" y="7540105"/>
                </a:lnTo>
                <a:lnTo>
                  <a:pt x="1" y="7540105"/>
                </a:lnTo>
                <a:lnTo>
                  <a:pt x="1" y="8185395"/>
                </a:lnTo>
                <a:lnTo>
                  <a:pt x="30549" y="8188579"/>
                </a:lnTo>
                <a:cubicBezTo>
                  <a:pt x="256875" y="8188579"/>
                  <a:pt x="440349" y="7998851"/>
                  <a:pt x="440349" y="7764813"/>
                </a:cubicBezTo>
                <a:cubicBezTo>
                  <a:pt x="440349" y="7706303"/>
                  <a:pt x="428882" y="7650563"/>
                  <a:pt x="408145" y="7599863"/>
                </a:cubicBezTo>
                <a:lnTo>
                  <a:pt x="376777" y="7540105"/>
                </a:lnTo>
                <a:lnTo>
                  <a:pt x="378070" y="7540105"/>
                </a:lnTo>
                <a:lnTo>
                  <a:pt x="384058" y="7544001"/>
                </a:lnTo>
                <a:cubicBezTo>
                  <a:pt x="516266" y="7618873"/>
                  <a:pt x="667774" y="7661401"/>
                  <a:pt x="828810" y="7661401"/>
                </a:cubicBezTo>
                <a:cubicBezTo>
                  <a:pt x="1344125" y="7661401"/>
                  <a:pt x="1761871" y="7225901"/>
                  <a:pt x="1761871" y="6688685"/>
                </a:cubicBezTo>
                <a:cubicBezTo>
                  <a:pt x="1761871" y="6487229"/>
                  <a:pt x="1703125" y="6300077"/>
                  <a:pt x="1602519" y="6144831"/>
                </a:cubicBezTo>
                <a:lnTo>
                  <a:pt x="1511669" y="6030041"/>
                </a:lnTo>
                <a:lnTo>
                  <a:pt x="1617910" y="5970163"/>
                </a:lnTo>
                <a:cubicBezTo>
                  <a:pt x="1795287" y="5845732"/>
                  <a:pt x="1911907" y="5635010"/>
                  <a:pt x="1911907" y="5396006"/>
                </a:cubicBezTo>
                <a:cubicBezTo>
                  <a:pt x="1911907" y="5252604"/>
                  <a:pt x="1869924" y="5119384"/>
                  <a:pt x="1798023" y="5008875"/>
                </a:cubicBezTo>
                <a:lnTo>
                  <a:pt x="1732079" y="4925883"/>
                </a:lnTo>
                <a:lnTo>
                  <a:pt x="1760291" y="4909920"/>
                </a:lnTo>
                <a:cubicBezTo>
                  <a:pt x="1915414" y="4800667"/>
                  <a:pt x="2037327" y="4644062"/>
                  <a:pt x="2106948" y="4459999"/>
                </a:cubicBezTo>
                <a:lnTo>
                  <a:pt x="2132287" y="4378578"/>
                </a:lnTo>
                <a:lnTo>
                  <a:pt x="2143038" y="4378578"/>
                </a:lnTo>
                <a:lnTo>
                  <a:pt x="2144468" y="4374505"/>
                </a:lnTo>
                <a:cubicBezTo>
                  <a:pt x="2171730" y="4283129"/>
                  <a:pt x="2186416" y="4185977"/>
                  <a:pt x="2186416" y="4085249"/>
                </a:cubicBezTo>
                <a:cubicBezTo>
                  <a:pt x="2186416" y="3749489"/>
                  <a:pt x="2023235" y="3453462"/>
                  <a:pt x="1775039" y="3278658"/>
                </a:cubicBezTo>
                <a:lnTo>
                  <a:pt x="1746827" y="3262695"/>
                </a:lnTo>
                <a:lnTo>
                  <a:pt x="1812771" y="3179703"/>
                </a:lnTo>
                <a:cubicBezTo>
                  <a:pt x="1884672" y="3069194"/>
                  <a:pt x="1926655" y="2935974"/>
                  <a:pt x="1926655" y="2792572"/>
                </a:cubicBezTo>
                <a:cubicBezTo>
                  <a:pt x="1926655" y="2553568"/>
                  <a:pt x="1810035" y="2342846"/>
                  <a:pt x="1632658" y="2218416"/>
                </a:cubicBezTo>
                <a:lnTo>
                  <a:pt x="1526417" y="2158538"/>
                </a:lnTo>
                <a:lnTo>
                  <a:pt x="1617267" y="2043748"/>
                </a:lnTo>
                <a:cubicBezTo>
                  <a:pt x="1717873" y="1888501"/>
                  <a:pt x="1776619" y="1701349"/>
                  <a:pt x="1776619" y="1499893"/>
                </a:cubicBezTo>
                <a:cubicBezTo>
                  <a:pt x="1776619" y="962677"/>
                  <a:pt x="1358873" y="527177"/>
                  <a:pt x="843558" y="527177"/>
                </a:cubicBezTo>
                <a:cubicBezTo>
                  <a:pt x="682522" y="527177"/>
                  <a:pt x="531014" y="569706"/>
                  <a:pt x="398806" y="644578"/>
                </a:cubicBezTo>
                <a:lnTo>
                  <a:pt x="392818" y="648474"/>
                </a:lnTo>
                <a:lnTo>
                  <a:pt x="391525" y="648474"/>
                </a:lnTo>
                <a:lnTo>
                  <a:pt x="422893" y="588715"/>
                </a:lnTo>
                <a:cubicBezTo>
                  <a:pt x="443630" y="538016"/>
                  <a:pt x="455097" y="482276"/>
                  <a:pt x="455097" y="423766"/>
                </a:cubicBezTo>
                <a:cubicBezTo>
                  <a:pt x="455097" y="189727"/>
                  <a:pt x="271623" y="0"/>
                  <a:pt x="45297" y="0"/>
                </a:cubicBezTo>
                <a:lnTo>
                  <a:pt x="14749" y="3184"/>
                </a:lnTo>
                <a:lnTo>
                  <a:pt x="14749" y="648474"/>
                </a:lnTo>
                <a:lnTo>
                  <a:pt x="14748" y="64847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ítulo y objetos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4"/>
          <p:cNvGrpSpPr/>
          <p:nvPr/>
        </p:nvGrpSpPr>
        <p:grpSpPr>
          <a:xfrm>
            <a:off x="6838335" y="1543663"/>
            <a:ext cx="2590800" cy="1056969"/>
            <a:chOff x="1720645" y="1037302"/>
            <a:chExt cx="2590800" cy="1056969"/>
          </a:xfrm>
        </p:grpSpPr>
        <p:grpSp>
          <p:nvGrpSpPr>
            <p:cNvPr id="144" name="Google Shape;144;p4"/>
            <p:cNvGrpSpPr/>
            <p:nvPr/>
          </p:nvGrpSpPr>
          <p:grpSpPr>
            <a:xfrm>
              <a:off x="1936954" y="1037302"/>
              <a:ext cx="2113937" cy="1056969"/>
              <a:chOff x="2762864" y="368709"/>
              <a:chExt cx="6320448" cy="2541638"/>
            </a:xfrm>
          </p:grpSpPr>
          <p:sp>
            <p:nvSpPr>
              <p:cNvPr id="145" name="Google Shape;145;p4"/>
              <p:cNvSpPr/>
              <p:nvPr/>
            </p:nvSpPr>
            <p:spPr>
              <a:xfrm rot="-5400000" flipH="1">
                <a:off x="5276617" y="-891432"/>
                <a:ext cx="1288026" cy="6315532"/>
              </a:xfrm>
              <a:custGeom>
                <a:avLst/>
                <a:gdLst/>
                <a:ahLst/>
                <a:cxnLst/>
                <a:rect l="l" t="t" r="r" b="b"/>
                <a:pathLst>
                  <a:path w="2186416" h="8188579" extrusionOk="0">
                    <a:moveTo>
                      <a:pt x="14748" y="648474"/>
                    </a:moveTo>
                    <a:lnTo>
                      <a:pt x="0" y="7540105"/>
                    </a:lnTo>
                    <a:lnTo>
                      <a:pt x="1" y="7540105"/>
                    </a:lnTo>
                    <a:lnTo>
                      <a:pt x="1" y="8185395"/>
                    </a:lnTo>
                    <a:lnTo>
                      <a:pt x="30549" y="8188579"/>
                    </a:lnTo>
                    <a:cubicBezTo>
                      <a:pt x="256875" y="8188579"/>
                      <a:pt x="440349" y="7998851"/>
                      <a:pt x="440349" y="7764813"/>
                    </a:cubicBezTo>
                    <a:cubicBezTo>
                      <a:pt x="440349" y="7706303"/>
                      <a:pt x="428882" y="7650563"/>
                      <a:pt x="408145" y="7599863"/>
                    </a:cubicBezTo>
                    <a:lnTo>
                      <a:pt x="376777" y="7540105"/>
                    </a:lnTo>
                    <a:lnTo>
                      <a:pt x="378070" y="7540105"/>
                    </a:lnTo>
                    <a:lnTo>
                      <a:pt x="384058" y="7544001"/>
                    </a:lnTo>
                    <a:cubicBezTo>
                      <a:pt x="516266" y="7618873"/>
                      <a:pt x="667774" y="7661401"/>
                      <a:pt x="828810" y="7661401"/>
                    </a:cubicBezTo>
                    <a:cubicBezTo>
                      <a:pt x="1344125" y="7661401"/>
                      <a:pt x="1761871" y="7225901"/>
                      <a:pt x="1761871" y="6688685"/>
                    </a:cubicBezTo>
                    <a:cubicBezTo>
                      <a:pt x="1761871" y="6487229"/>
                      <a:pt x="1703125" y="6300077"/>
                      <a:pt x="1602519" y="6144831"/>
                    </a:cubicBezTo>
                    <a:lnTo>
                      <a:pt x="1511669" y="6030041"/>
                    </a:lnTo>
                    <a:lnTo>
                      <a:pt x="1617910" y="5970163"/>
                    </a:lnTo>
                    <a:cubicBezTo>
                      <a:pt x="1795287" y="5845732"/>
                      <a:pt x="1911907" y="5635010"/>
                      <a:pt x="1911907" y="5396006"/>
                    </a:cubicBezTo>
                    <a:cubicBezTo>
                      <a:pt x="1911907" y="5252604"/>
                      <a:pt x="1869924" y="5119384"/>
                      <a:pt x="1798023" y="5008875"/>
                    </a:cubicBezTo>
                    <a:lnTo>
                      <a:pt x="1732079" y="4925883"/>
                    </a:lnTo>
                    <a:lnTo>
                      <a:pt x="1760291" y="4909920"/>
                    </a:lnTo>
                    <a:cubicBezTo>
                      <a:pt x="1915414" y="4800667"/>
                      <a:pt x="2037327" y="4644062"/>
                      <a:pt x="2106948" y="4459999"/>
                    </a:cubicBezTo>
                    <a:lnTo>
                      <a:pt x="2132287" y="4378578"/>
                    </a:lnTo>
                    <a:lnTo>
                      <a:pt x="2143038" y="4378578"/>
                    </a:lnTo>
                    <a:lnTo>
                      <a:pt x="2144468" y="4374505"/>
                    </a:lnTo>
                    <a:cubicBezTo>
                      <a:pt x="2171730" y="4283129"/>
                      <a:pt x="2186416" y="4185977"/>
                      <a:pt x="2186416" y="4085249"/>
                    </a:cubicBezTo>
                    <a:cubicBezTo>
                      <a:pt x="2186416" y="3749489"/>
                      <a:pt x="2023235" y="3453462"/>
                      <a:pt x="1775039" y="3278658"/>
                    </a:cubicBezTo>
                    <a:lnTo>
                      <a:pt x="1746827" y="3262695"/>
                    </a:lnTo>
                    <a:lnTo>
                      <a:pt x="1812771" y="3179703"/>
                    </a:lnTo>
                    <a:cubicBezTo>
                      <a:pt x="1884672" y="3069194"/>
                      <a:pt x="1926655" y="2935974"/>
                      <a:pt x="1926655" y="2792572"/>
                    </a:cubicBezTo>
                    <a:cubicBezTo>
                      <a:pt x="1926655" y="2553568"/>
                      <a:pt x="1810035" y="2342846"/>
                      <a:pt x="1632658" y="2218416"/>
                    </a:cubicBezTo>
                    <a:lnTo>
                      <a:pt x="1526417" y="2158538"/>
                    </a:lnTo>
                    <a:lnTo>
                      <a:pt x="1617267" y="2043748"/>
                    </a:lnTo>
                    <a:cubicBezTo>
                      <a:pt x="1717873" y="1888501"/>
                      <a:pt x="1776619" y="1701349"/>
                      <a:pt x="1776619" y="1499893"/>
                    </a:cubicBezTo>
                    <a:cubicBezTo>
                      <a:pt x="1776619" y="962677"/>
                      <a:pt x="1358873" y="527177"/>
                      <a:pt x="843558" y="527177"/>
                    </a:cubicBezTo>
                    <a:cubicBezTo>
                      <a:pt x="682522" y="527177"/>
                      <a:pt x="531014" y="569706"/>
                      <a:pt x="398806" y="644578"/>
                    </a:cubicBezTo>
                    <a:lnTo>
                      <a:pt x="392818" y="648474"/>
                    </a:lnTo>
                    <a:lnTo>
                      <a:pt x="391525" y="648474"/>
                    </a:lnTo>
                    <a:lnTo>
                      <a:pt x="422893" y="588715"/>
                    </a:lnTo>
                    <a:cubicBezTo>
                      <a:pt x="443630" y="538016"/>
                      <a:pt x="455097" y="482276"/>
                      <a:pt x="455097" y="423766"/>
                    </a:cubicBezTo>
                    <a:cubicBezTo>
                      <a:pt x="455097" y="189727"/>
                      <a:pt x="271623" y="0"/>
                      <a:pt x="45297" y="0"/>
                    </a:cubicBezTo>
                    <a:lnTo>
                      <a:pt x="14749" y="3184"/>
                    </a:lnTo>
                    <a:lnTo>
                      <a:pt x="14749" y="648474"/>
                    </a:lnTo>
                    <a:lnTo>
                      <a:pt x="14748" y="6484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 rot="-5400000">
                <a:off x="5281533" y="-2145044"/>
                <a:ext cx="1288026" cy="6315532"/>
              </a:xfrm>
              <a:custGeom>
                <a:avLst/>
                <a:gdLst/>
                <a:ahLst/>
                <a:cxnLst/>
                <a:rect l="l" t="t" r="r" b="b"/>
                <a:pathLst>
                  <a:path w="2186416" h="8188579" extrusionOk="0">
                    <a:moveTo>
                      <a:pt x="14748" y="648474"/>
                    </a:moveTo>
                    <a:lnTo>
                      <a:pt x="0" y="7540105"/>
                    </a:lnTo>
                    <a:lnTo>
                      <a:pt x="1" y="7540105"/>
                    </a:lnTo>
                    <a:lnTo>
                      <a:pt x="1" y="8185395"/>
                    </a:lnTo>
                    <a:lnTo>
                      <a:pt x="30549" y="8188579"/>
                    </a:lnTo>
                    <a:cubicBezTo>
                      <a:pt x="256875" y="8188579"/>
                      <a:pt x="440349" y="7998851"/>
                      <a:pt x="440349" y="7764813"/>
                    </a:cubicBezTo>
                    <a:cubicBezTo>
                      <a:pt x="440349" y="7706303"/>
                      <a:pt x="428882" y="7650563"/>
                      <a:pt x="408145" y="7599863"/>
                    </a:cubicBezTo>
                    <a:lnTo>
                      <a:pt x="376777" y="7540105"/>
                    </a:lnTo>
                    <a:lnTo>
                      <a:pt x="378070" y="7540105"/>
                    </a:lnTo>
                    <a:lnTo>
                      <a:pt x="384058" y="7544001"/>
                    </a:lnTo>
                    <a:cubicBezTo>
                      <a:pt x="516266" y="7618873"/>
                      <a:pt x="667774" y="7661401"/>
                      <a:pt x="828810" y="7661401"/>
                    </a:cubicBezTo>
                    <a:cubicBezTo>
                      <a:pt x="1344125" y="7661401"/>
                      <a:pt x="1761871" y="7225901"/>
                      <a:pt x="1761871" y="6688685"/>
                    </a:cubicBezTo>
                    <a:cubicBezTo>
                      <a:pt x="1761871" y="6487229"/>
                      <a:pt x="1703125" y="6300077"/>
                      <a:pt x="1602519" y="6144831"/>
                    </a:cubicBezTo>
                    <a:lnTo>
                      <a:pt x="1511669" y="6030041"/>
                    </a:lnTo>
                    <a:lnTo>
                      <a:pt x="1617910" y="5970163"/>
                    </a:lnTo>
                    <a:cubicBezTo>
                      <a:pt x="1795287" y="5845732"/>
                      <a:pt x="1911907" y="5635010"/>
                      <a:pt x="1911907" y="5396006"/>
                    </a:cubicBezTo>
                    <a:cubicBezTo>
                      <a:pt x="1911907" y="5252604"/>
                      <a:pt x="1869924" y="5119384"/>
                      <a:pt x="1798023" y="5008875"/>
                    </a:cubicBezTo>
                    <a:lnTo>
                      <a:pt x="1732079" y="4925883"/>
                    </a:lnTo>
                    <a:lnTo>
                      <a:pt x="1760291" y="4909920"/>
                    </a:lnTo>
                    <a:cubicBezTo>
                      <a:pt x="1915414" y="4800667"/>
                      <a:pt x="2037327" y="4644062"/>
                      <a:pt x="2106948" y="4459999"/>
                    </a:cubicBezTo>
                    <a:lnTo>
                      <a:pt x="2132287" y="4378578"/>
                    </a:lnTo>
                    <a:lnTo>
                      <a:pt x="2143038" y="4378578"/>
                    </a:lnTo>
                    <a:lnTo>
                      <a:pt x="2144468" y="4374505"/>
                    </a:lnTo>
                    <a:cubicBezTo>
                      <a:pt x="2171730" y="4283129"/>
                      <a:pt x="2186416" y="4185977"/>
                      <a:pt x="2186416" y="4085249"/>
                    </a:cubicBezTo>
                    <a:cubicBezTo>
                      <a:pt x="2186416" y="3749489"/>
                      <a:pt x="2023235" y="3453462"/>
                      <a:pt x="1775039" y="3278658"/>
                    </a:cubicBezTo>
                    <a:lnTo>
                      <a:pt x="1746827" y="3262695"/>
                    </a:lnTo>
                    <a:lnTo>
                      <a:pt x="1812771" y="3179703"/>
                    </a:lnTo>
                    <a:cubicBezTo>
                      <a:pt x="1884672" y="3069194"/>
                      <a:pt x="1926655" y="2935974"/>
                      <a:pt x="1926655" y="2792572"/>
                    </a:cubicBezTo>
                    <a:cubicBezTo>
                      <a:pt x="1926655" y="2553568"/>
                      <a:pt x="1810035" y="2342846"/>
                      <a:pt x="1632658" y="2218416"/>
                    </a:cubicBezTo>
                    <a:lnTo>
                      <a:pt x="1526417" y="2158538"/>
                    </a:lnTo>
                    <a:lnTo>
                      <a:pt x="1617267" y="2043748"/>
                    </a:lnTo>
                    <a:cubicBezTo>
                      <a:pt x="1717873" y="1888501"/>
                      <a:pt x="1776619" y="1701349"/>
                      <a:pt x="1776619" y="1499893"/>
                    </a:cubicBezTo>
                    <a:cubicBezTo>
                      <a:pt x="1776619" y="962677"/>
                      <a:pt x="1358873" y="527177"/>
                      <a:pt x="843558" y="527177"/>
                    </a:cubicBezTo>
                    <a:cubicBezTo>
                      <a:pt x="682522" y="527177"/>
                      <a:pt x="531014" y="569706"/>
                      <a:pt x="398806" y="644578"/>
                    </a:cubicBezTo>
                    <a:lnTo>
                      <a:pt x="392818" y="648474"/>
                    </a:lnTo>
                    <a:lnTo>
                      <a:pt x="391525" y="648474"/>
                    </a:lnTo>
                    <a:lnTo>
                      <a:pt x="422893" y="588715"/>
                    </a:lnTo>
                    <a:cubicBezTo>
                      <a:pt x="443630" y="538016"/>
                      <a:pt x="455097" y="482276"/>
                      <a:pt x="455097" y="423766"/>
                    </a:cubicBezTo>
                    <a:cubicBezTo>
                      <a:pt x="455097" y="189727"/>
                      <a:pt x="271623" y="0"/>
                      <a:pt x="45297" y="0"/>
                    </a:cubicBezTo>
                    <a:lnTo>
                      <a:pt x="14749" y="3184"/>
                    </a:lnTo>
                    <a:lnTo>
                      <a:pt x="14749" y="648474"/>
                    </a:lnTo>
                    <a:lnTo>
                      <a:pt x="14748" y="6484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" name="Google Shape;147;p4"/>
            <p:cNvSpPr/>
            <p:nvPr/>
          </p:nvSpPr>
          <p:spPr>
            <a:xfrm>
              <a:off x="1720645" y="1278194"/>
              <a:ext cx="629265" cy="61943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3682180" y="1273278"/>
              <a:ext cx="629265" cy="61943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4"/>
          <p:cNvGrpSpPr/>
          <p:nvPr/>
        </p:nvGrpSpPr>
        <p:grpSpPr>
          <a:xfrm>
            <a:off x="-1" y="4080386"/>
            <a:ext cx="12192001" cy="2777613"/>
            <a:chOff x="-1" y="1165126"/>
            <a:chExt cx="12192001" cy="5692874"/>
          </a:xfrm>
        </p:grpSpPr>
        <p:sp>
          <p:nvSpPr>
            <p:cNvPr id="150" name="Google Shape;150;p4"/>
            <p:cNvSpPr/>
            <p:nvPr/>
          </p:nvSpPr>
          <p:spPr>
            <a:xfrm flipH="1">
              <a:off x="2625213" y="1165126"/>
              <a:ext cx="9566787" cy="4117676"/>
            </a:xfrm>
            <a:custGeom>
              <a:avLst/>
              <a:gdLst/>
              <a:ahLst/>
              <a:cxnLst/>
              <a:rect l="l" t="t" r="r" b="b"/>
              <a:pathLst>
                <a:path w="17286210" h="4589134" extrusionOk="0">
                  <a:moveTo>
                    <a:pt x="0" y="621818"/>
                  </a:moveTo>
                  <a:cubicBezTo>
                    <a:pt x="1667619" y="180472"/>
                    <a:pt x="2694406" y="-175644"/>
                    <a:pt x="5575441" y="92827"/>
                  </a:cubicBezTo>
                  <a:cubicBezTo>
                    <a:pt x="8456476" y="361298"/>
                    <a:pt x="14461074" y="2124491"/>
                    <a:pt x="17286210" y="2232646"/>
                  </a:cubicBezTo>
                  <a:lnTo>
                    <a:pt x="12192000" y="4589134"/>
                  </a:lnTo>
                  <a:lnTo>
                    <a:pt x="0" y="4589134"/>
                  </a:lnTo>
                  <a:lnTo>
                    <a:pt x="0" y="621818"/>
                  </a:lnTo>
                  <a:close/>
                </a:path>
              </a:pathLst>
            </a:custGeom>
            <a:solidFill>
              <a:srgbClr val="7FA0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-1" y="1725220"/>
              <a:ext cx="9566787" cy="4103271"/>
            </a:xfrm>
            <a:custGeom>
              <a:avLst/>
              <a:gdLst/>
              <a:ahLst/>
              <a:cxnLst/>
              <a:rect l="l" t="t" r="r" b="b"/>
              <a:pathLst>
                <a:path w="17286210" h="4573079" extrusionOk="0">
                  <a:moveTo>
                    <a:pt x="0" y="605763"/>
                  </a:moveTo>
                  <a:cubicBezTo>
                    <a:pt x="1241238" y="306870"/>
                    <a:pt x="2694406" y="-191699"/>
                    <a:pt x="5575441" y="76772"/>
                  </a:cubicBezTo>
                  <a:cubicBezTo>
                    <a:pt x="8456476" y="345243"/>
                    <a:pt x="14461074" y="2108436"/>
                    <a:pt x="17286210" y="2216591"/>
                  </a:cubicBezTo>
                  <a:lnTo>
                    <a:pt x="12192000" y="4573079"/>
                  </a:lnTo>
                  <a:lnTo>
                    <a:pt x="0" y="4573079"/>
                  </a:lnTo>
                  <a:lnTo>
                    <a:pt x="0" y="605763"/>
                  </a:lnTo>
                  <a:close/>
                </a:path>
              </a:pathLst>
            </a:custGeom>
            <a:solidFill>
              <a:srgbClr val="7EB1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0" y="2864852"/>
              <a:ext cx="12192000" cy="3993148"/>
            </a:xfrm>
            <a:custGeom>
              <a:avLst/>
              <a:gdLst/>
              <a:ahLst/>
              <a:cxnLst/>
              <a:rect l="l" t="t" r="r" b="b"/>
              <a:pathLst>
                <a:path w="12192000" h="4450348" extrusionOk="0">
                  <a:moveTo>
                    <a:pt x="0" y="483032"/>
                  </a:moveTo>
                  <a:cubicBezTo>
                    <a:pt x="619432" y="-232265"/>
                    <a:pt x="4509728" y="70076"/>
                    <a:pt x="4552335" y="30747"/>
                  </a:cubicBezTo>
                  <a:cubicBezTo>
                    <a:pt x="4594942" y="-8582"/>
                    <a:pt x="9366864" y="374877"/>
                    <a:pt x="12192000" y="483032"/>
                  </a:cubicBezTo>
                  <a:lnTo>
                    <a:pt x="12192000" y="4450348"/>
                  </a:lnTo>
                  <a:lnTo>
                    <a:pt x="0" y="4450348"/>
                  </a:lnTo>
                  <a:lnTo>
                    <a:pt x="0" y="483032"/>
                  </a:lnTo>
                  <a:close/>
                </a:path>
              </a:pathLst>
            </a:custGeom>
            <a:solidFill>
              <a:srgbClr val="91C3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4"/>
          <p:cNvGrpSpPr/>
          <p:nvPr/>
        </p:nvGrpSpPr>
        <p:grpSpPr>
          <a:xfrm>
            <a:off x="7981322" y="2356918"/>
            <a:ext cx="2276847" cy="3031160"/>
            <a:chOff x="4635942" y="159405"/>
            <a:chExt cx="4222922" cy="5621963"/>
          </a:xfrm>
        </p:grpSpPr>
        <p:grpSp>
          <p:nvGrpSpPr>
            <p:cNvPr id="154" name="Google Shape;154;p4"/>
            <p:cNvGrpSpPr/>
            <p:nvPr/>
          </p:nvGrpSpPr>
          <p:grpSpPr>
            <a:xfrm>
              <a:off x="5744927" y="2694038"/>
              <a:ext cx="2299193" cy="3087330"/>
              <a:chOff x="5744927" y="2694038"/>
              <a:chExt cx="2299193" cy="3087330"/>
            </a:xfrm>
          </p:grpSpPr>
          <p:sp>
            <p:nvSpPr>
              <p:cNvPr id="155" name="Google Shape;155;p4"/>
              <p:cNvSpPr/>
              <p:nvPr/>
            </p:nvSpPr>
            <p:spPr>
              <a:xfrm>
                <a:off x="6666271" y="3195484"/>
                <a:ext cx="304800" cy="2585884"/>
              </a:xfrm>
              <a:prstGeom prst="trapezoid">
                <a:avLst>
                  <a:gd name="adj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 rot="7652202">
                <a:off x="6486501" y="3234812"/>
                <a:ext cx="1524000" cy="835742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 rot="-7652202" flipH="1">
                <a:off x="5797947" y="3067709"/>
                <a:ext cx="1331698" cy="789917"/>
              </a:xfrm>
              <a:prstGeom prst="blockArc">
                <a:avLst>
                  <a:gd name="adj1" fmla="val 10198505"/>
                  <a:gd name="adj2" fmla="val 21256982"/>
                  <a:gd name="adj3" fmla="val 15776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" name="Google Shape;158;p4"/>
            <p:cNvGrpSpPr/>
            <p:nvPr/>
          </p:nvGrpSpPr>
          <p:grpSpPr>
            <a:xfrm>
              <a:off x="4635942" y="159405"/>
              <a:ext cx="4222922" cy="3812309"/>
              <a:chOff x="4635942" y="159405"/>
              <a:chExt cx="4222922" cy="3812309"/>
            </a:xfrm>
          </p:grpSpPr>
          <p:sp>
            <p:nvSpPr>
              <p:cNvPr id="159" name="Google Shape;159;p4"/>
              <p:cNvSpPr/>
              <p:nvPr/>
            </p:nvSpPr>
            <p:spPr>
              <a:xfrm rot="3623560">
                <a:off x="5971355" y="1763798"/>
                <a:ext cx="1798300" cy="1909123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60" name="Google Shape;160;p4"/>
              <p:cNvGrpSpPr/>
              <p:nvPr/>
            </p:nvGrpSpPr>
            <p:grpSpPr>
              <a:xfrm>
                <a:off x="4635942" y="159405"/>
                <a:ext cx="4222922" cy="3721460"/>
                <a:chOff x="4635942" y="159405"/>
                <a:chExt cx="4222922" cy="3721460"/>
              </a:xfrm>
            </p:grpSpPr>
            <p:sp>
              <p:nvSpPr>
                <p:cNvPr id="161" name="Google Shape;161;p4"/>
                <p:cNvSpPr/>
                <p:nvPr/>
              </p:nvSpPr>
              <p:spPr>
                <a:xfrm rot="-3778891">
                  <a:off x="5348748" y="2202425"/>
                  <a:ext cx="776748" cy="1573161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4"/>
                <p:cNvSpPr/>
                <p:nvPr/>
              </p:nvSpPr>
              <p:spPr>
                <a:xfrm rot="4583819">
                  <a:off x="7408605" y="2531806"/>
                  <a:ext cx="776748" cy="1573161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4"/>
                <p:cNvSpPr/>
                <p:nvPr/>
              </p:nvSpPr>
              <p:spPr>
                <a:xfrm rot="3623560">
                  <a:off x="7011958" y="1638937"/>
                  <a:ext cx="1287828" cy="2035501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4"/>
                <p:cNvSpPr/>
                <p:nvPr/>
              </p:nvSpPr>
              <p:spPr>
                <a:xfrm rot="5400000">
                  <a:off x="5151196" y="825658"/>
                  <a:ext cx="3375587" cy="204308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4"/>
                <p:cNvSpPr/>
                <p:nvPr/>
              </p:nvSpPr>
              <p:spPr>
                <a:xfrm rot="-2394550">
                  <a:off x="5138911" y="1073582"/>
                  <a:ext cx="1287828" cy="2035501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66" name="Google Shape;166;p4"/>
          <p:cNvGrpSpPr/>
          <p:nvPr/>
        </p:nvGrpSpPr>
        <p:grpSpPr>
          <a:xfrm flipH="1">
            <a:off x="10288588" y="2049269"/>
            <a:ext cx="1865400" cy="2483401"/>
            <a:chOff x="4635942" y="159405"/>
            <a:chExt cx="4222922" cy="5621963"/>
          </a:xfrm>
        </p:grpSpPr>
        <p:grpSp>
          <p:nvGrpSpPr>
            <p:cNvPr id="167" name="Google Shape;167;p4"/>
            <p:cNvGrpSpPr/>
            <p:nvPr/>
          </p:nvGrpSpPr>
          <p:grpSpPr>
            <a:xfrm>
              <a:off x="5744927" y="2694038"/>
              <a:ext cx="2299193" cy="3087330"/>
              <a:chOff x="5744927" y="2694038"/>
              <a:chExt cx="2299193" cy="3087330"/>
            </a:xfrm>
          </p:grpSpPr>
          <p:sp>
            <p:nvSpPr>
              <p:cNvPr id="168" name="Google Shape;168;p4"/>
              <p:cNvSpPr/>
              <p:nvPr/>
            </p:nvSpPr>
            <p:spPr>
              <a:xfrm>
                <a:off x="6666271" y="3195484"/>
                <a:ext cx="304800" cy="2585884"/>
              </a:xfrm>
              <a:prstGeom prst="trapezoid">
                <a:avLst>
                  <a:gd name="adj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 rot="7652202">
                <a:off x="6486501" y="3234812"/>
                <a:ext cx="1524000" cy="835742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 rot="-7652202" flipH="1">
                <a:off x="5797947" y="3067709"/>
                <a:ext cx="1331698" cy="789917"/>
              </a:xfrm>
              <a:prstGeom prst="blockArc">
                <a:avLst>
                  <a:gd name="adj1" fmla="val 10198505"/>
                  <a:gd name="adj2" fmla="val 21256982"/>
                  <a:gd name="adj3" fmla="val 15776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" name="Google Shape;171;p4"/>
            <p:cNvGrpSpPr/>
            <p:nvPr/>
          </p:nvGrpSpPr>
          <p:grpSpPr>
            <a:xfrm>
              <a:off x="4635942" y="159405"/>
              <a:ext cx="4222922" cy="3812309"/>
              <a:chOff x="4635942" y="159405"/>
              <a:chExt cx="4222922" cy="3812309"/>
            </a:xfrm>
          </p:grpSpPr>
          <p:sp>
            <p:nvSpPr>
              <p:cNvPr id="172" name="Google Shape;172;p4"/>
              <p:cNvSpPr/>
              <p:nvPr/>
            </p:nvSpPr>
            <p:spPr>
              <a:xfrm rot="3623560">
                <a:off x="5971355" y="1763798"/>
                <a:ext cx="1798300" cy="1909123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73" name="Google Shape;173;p4"/>
              <p:cNvGrpSpPr/>
              <p:nvPr/>
            </p:nvGrpSpPr>
            <p:grpSpPr>
              <a:xfrm>
                <a:off x="4635942" y="159405"/>
                <a:ext cx="4222922" cy="3721460"/>
                <a:chOff x="4635942" y="159405"/>
                <a:chExt cx="4222922" cy="3721460"/>
              </a:xfrm>
            </p:grpSpPr>
            <p:sp>
              <p:nvSpPr>
                <p:cNvPr id="174" name="Google Shape;174;p4"/>
                <p:cNvSpPr/>
                <p:nvPr/>
              </p:nvSpPr>
              <p:spPr>
                <a:xfrm rot="-3778891">
                  <a:off x="5348748" y="2202425"/>
                  <a:ext cx="776748" cy="1573161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4"/>
                <p:cNvSpPr/>
                <p:nvPr/>
              </p:nvSpPr>
              <p:spPr>
                <a:xfrm rot="4583819">
                  <a:off x="7408605" y="2531806"/>
                  <a:ext cx="776748" cy="1573161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4"/>
                <p:cNvSpPr/>
                <p:nvPr/>
              </p:nvSpPr>
              <p:spPr>
                <a:xfrm rot="3623560">
                  <a:off x="7011958" y="1638937"/>
                  <a:ext cx="1287828" cy="2035501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" name="Google Shape;177;p4"/>
                <p:cNvSpPr/>
                <p:nvPr/>
              </p:nvSpPr>
              <p:spPr>
                <a:xfrm rot="5400000">
                  <a:off x="5151196" y="825658"/>
                  <a:ext cx="3375587" cy="204308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178;p4"/>
                <p:cNvSpPr/>
                <p:nvPr/>
              </p:nvSpPr>
              <p:spPr>
                <a:xfrm rot="-2394550">
                  <a:off x="5138911" y="1073582"/>
                  <a:ext cx="1287828" cy="2035501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79" name="Google Shape;179;p4"/>
          <p:cNvGrpSpPr/>
          <p:nvPr/>
        </p:nvGrpSpPr>
        <p:grpSpPr>
          <a:xfrm>
            <a:off x="598341" y="2139120"/>
            <a:ext cx="2467196" cy="2499429"/>
            <a:chOff x="1184647" y="176788"/>
            <a:chExt cx="3316830" cy="3360163"/>
          </a:xfrm>
        </p:grpSpPr>
        <p:sp>
          <p:nvSpPr>
            <p:cNvPr id="180" name="Google Shape;180;p4"/>
            <p:cNvSpPr/>
            <p:nvPr/>
          </p:nvSpPr>
          <p:spPr>
            <a:xfrm>
              <a:off x="1342103" y="474202"/>
              <a:ext cx="2816942" cy="3062748"/>
            </a:xfrm>
            <a:custGeom>
              <a:avLst/>
              <a:gdLst/>
              <a:ahLst/>
              <a:cxnLst/>
              <a:rect l="l" t="t" r="r" b="b"/>
              <a:pathLst>
                <a:path w="2718620" h="3062748" extrusionOk="0">
                  <a:moveTo>
                    <a:pt x="4917" y="1558413"/>
                  </a:moveTo>
                  <a:lnTo>
                    <a:pt x="2708788" y="1558413"/>
                  </a:lnTo>
                  <a:lnTo>
                    <a:pt x="2708788" y="3062748"/>
                  </a:lnTo>
                  <a:lnTo>
                    <a:pt x="4917" y="3062748"/>
                  </a:lnTo>
                  <a:lnTo>
                    <a:pt x="4917" y="1558413"/>
                  </a:lnTo>
                  <a:close/>
                  <a:moveTo>
                    <a:pt x="1361768" y="0"/>
                  </a:moveTo>
                  <a:lnTo>
                    <a:pt x="2541639" y="781664"/>
                  </a:lnTo>
                  <a:lnTo>
                    <a:pt x="2718620" y="1558412"/>
                  </a:lnTo>
                  <a:lnTo>
                    <a:pt x="0" y="1558412"/>
                  </a:lnTo>
                  <a:lnTo>
                    <a:pt x="194187" y="781664"/>
                  </a:lnTo>
                  <a:lnTo>
                    <a:pt x="181897" y="781664"/>
                  </a:lnTo>
                  <a:lnTo>
                    <a:pt x="196626" y="771906"/>
                  </a:lnTo>
                  <a:cubicBezTo>
                    <a:pt x="196632" y="771881"/>
                    <a:pt x="196639" y="771856"/>
                    <a:pt x="196645" y="771831"/>
                  </a:cubicBezTo>
                  <a:lnTo>
                    <a:pt x="1361768" y="0"/>
                  </a:lnTo>
                  <a:close/>
                </a:path>
              </a:pathLst>
            </a:custGeom>
            <a:solidFill>
              <a:srgbClr val="DE34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1533832" y="1248697"/>
              <a:ext cx="196645" cy="2288253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1873045" y="993059"/>
              <a:ext cx="201561" cy="2543892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2241754" y="737419"/>
              <a:ext cx="196646" cy="2799531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2659622" y="516193"/>
              <a:ext cx="211394" cy="2787445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097158" y="749505"/>
              <a:ext cx="211394" cy="2787445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6" name="Google Shape;186;p4"/>
            <p:cNvGrpSpPr/>
            <p:nvPr/>
          </p:nvGrpSpPr>
          <p:grpSpPr>
            <a:xfrm>
              <a:off x="2025445" y="2153265"/>
              <a:ext cx="1386349" cy="1383685"/>
              <a:chOff x="2025445" y="2153265"/>
              <a:chExt cx="1386349" cy="1383685"/>
            </a:xfrm>
          </p:grpSpPr>
          <p:sp>
            <p:nvSpPr>
              <p:cNvPr id="187" name="Google Shape;187;p4"/>
              <p:cNvSpPr/>
              <p:nvPr/>
            </p:nvSpPr>
            <p:spPr>
              <a:xfrm>
                <a:off x="2074606" y="2222090"/>
                <a:ext cx="1278194" cy="1238865"/>
              </a:xfrm>
              <a:prstGeom prst="rect">
                <a:avLst/>
              </a:prstGeom>
              <a:solidFill>
                <a:srgbClr val="7A43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2025445" y="2153265"/>
                <a:ext cx="1386349" cy="1383685"/>
              </a:xfrm>
              <a:prstGeom prst="frame">
                <a:avLst>
                  <a:gd name="adj1" fmla="val 5394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 rot="-2625309">
                <a:off x="2673861" y="1954191"/>
                <a:ext cx="75845" cy="1803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 rot="2625309" flipH="1">
                <a:off x="2678777" y="1958068"/>
                <a:ext cx="75845" cy="1803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" name="Google Shape;191;p4"/>
            <p:cNvGrpSpPr/>
            <p:nvPr/>
          </p:nvGrpSpPr>
          <p:grpSpPr>
            <a:xfrm>
              <a:off x="2374491" y="1165123"/>
              <a:ext cx="722672" cy="624348"/>
              <a:chOff x="2374491" y="1165123"/>
              <a:chExt cx="722672" cy="624348"/>
            </a:xfrm>
          </p:grpSpPr>
          <p:sp>
            <p:nvSpPr>
              <p:cNvPr id="192" name="Google Shape;192;p4"/>
              <p:cNvSpPr/>
              <p:nvPr/>
            </p:nvSpPr>
            <p:spPr>
              <a:xfrm>
                <a:off x="2423651" y="1214284"/>
                <a:ext cx="644014" cy="54569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2408903" y="1435510"/>
                <a:ext cx="644014" cy="309716"/>
              </a:xfrm>
              <a:custGeom>
                <a:avLst/>
                <a:gdLst/>
                <a:ahLst/>
                <a:cxnLst/>
                <a:rect l="l" t="t" r="r" b="b"/>
                <a:pathLst>
                  <a:path w="644014" h="422801" extrusionOk="0">
                    <a:moveTo>
                      <a:pt x="599959" y="0"/>
                    </a:moveTo>
                    <a:lnTo>
                      <a:pt x="644014" y="4441"/>
                    </a:lnTo>
                    <a:lnTo>
                      <a:pt x="644014" y="422801"/>
                    </a:lnTo>
                    <a:lnTo>
                      <a:pt x="253" y="422801"/>
                    </a:lnTo>
                    <a:lnTo>
                      <a:pt x="0" y="421988"/>
                    </a:lnTo>
                    <a:lnTo>
                      <a:pt x="0" y="288618"/>
                    </a:lnTo>
                    <a:lnTo>
                      <a:pt x="8661" y="260717"/>
                    </a:lnTo>
                    <a:cubicBezTo>
                      <a:pt x="45551" y="173500"/>
                      <a:pt x="131912" y="112303"/>
                      <a:pt x="232565" y="112303"/>
                    </a:cubicBezTo>
                    <a:cubicBezTo>
                      <a:pt x="266116" y="112303"/>
                      <a:pt x="298079" y="119103"/>
                      <a:pt x="327151" y="131399"/>
                    </a:cubicBezTo>
                    <a:lnTo>
                      <a:pt x="361277" y="149922"/>
                    </a:lnTo>
                    <a:lnTo>
                      <a:pt x="409040" y="79081"/>
                    </a:lnTo>
                    <a:cubicBezTo>
                      <a:pt x="457900" y="30221"/>
                      <a:pt x="525400" y="0"/>
                      <a:pt x="599959" y="0"/>
                    </a:cubicBezTo>
                    <a:close/>
                  </a:path>
                </a:pathLst>
              </a:custGeom>
              <a:solidFill>
                <a:srgbClr val="F6BD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2374491" y="1165123"/>
                <a:ext cx="722672" cy="624348"/>
              </a:xfrm>
              <a:prstGeom prst="frame">
                <a:avLst>
                  <a:gd name="adj1" fmla="val 757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5" name="Google Shape;195;p4"/>
            <p:cNvSpPr/>
            <p:nvPr/>
          </p:nvSpPr>
          <p:spPr>
            <a:xfrm>
              <a:off x="3495364" y="1000229"/>
              <a:ext cx="172068" cy="2536722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3785414" y="1268360"/>
              <a:ext cx="216315" cy="2268589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4"/>
            <p:cNvSpPr/>
            <p:nvPr/>
          </p:nvSpPr>
          <p:spPr>
            <a:xfrm rot="507733" flipH="1">
              <a:off x="1313970" y="391006"/>
              <a:ext cx="3058184" cy="1983868"/>
            </a:xfrm>
            <a:custGeom>
              <a:avLst/>
              <a:gdLst/>
              <a:ahLst/>
              <a:cxnLst/>
              <a:rect l="l" t="t" r="r" b="b"/>
              <a:pathLst>
                <a:path w="3058184" h="1983868" extrusionOk="0">
                  <a:moveTo>
                    <a:pt x="1790172" y="0"/>
                  </a:moveTo>
                  <a:lnTo>
                    <a:pt x="337068" y="697550"/>
                  </a:lnTo>
                  <a:lnTo>
                    <a:pt x="336159" y="698006"/>
                  </a:lnTo>
                  <a:lnTo>
                    <a:pt x="336667" y="698534"/>
                  </a:lnTo>
                  <a:lnTo>
                    <a:pt x="0" y="1523911"/>
                  </a:lnTo>
                  <a:lnTo>
                    <a:pt x="142860" y="1526149"/>
                  </a:lnTo>
                  <a:lnTo>
                    <a:pt x="444404" y="801038"/>
                  </a:lnTo>
                  <a:lnTo>
                    <a:pt x="1761161" y="163027"/>
                  </a:lnTo>
                  <a:lnTo>
                    <a:pt x="1763045" y="164848"/>
                  </a:lnTo>
                  <a:lnTo>
                    <a:pt x="1761810" y="173151"/>
                  </a:lnTo>
                  <a:lnTo>
                    <a:pt x="1769467" y="169233"/>
                  </a:lnTo>
                  <a:lnTo>
                    <a:pt x="2843463" y="1162933"/>
                  </a:lnTo>
                  <a:lnTo>
                    <a:pt x="2920860" y="1944421"/>
                  </a:lnTo>
                  <a:lnTo>
                    <a:pt x="3058184" y="1983868"/>
                  </a:lnTo>
                  <a:lnTo>
                    <a:pt x="2976374" y="1096231"/>
                  </a:lnTo>
                  <a:lnTo>
                    <a:pt x="2977014" y="1095874"/>
                  </a:lnTo>
                  <a:lnTo>
                    <a:pt x="2976277" y="1095173"/>
                  </a:lnTo>
                  <a:lnTo>
                    <a:pt x="1791460" y="6923"/>
                  </a:lnTo>
                  <a:lnTo>
                    <a:pt x="1792200" y="19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" name="Google Shape;198;p4"/>
          <p:cNvGrpSpPr/>
          <p:nvPr/>
        </p:nvGrpSpPr>
        <p:grpSpPr>
          <a:xfrm>
            <a:off x="7138219" y="4607556"/>
            <a:ext cx="4940709" cy="1510465"/>
            <a:chOff x="5368412" y="3770459"/>
            <a:chExt cx="6553200" cy="2003433"/>
          </a:xfrm>
        </p:grpSpPr>
        <p:sp>
          <p:nvSpPr>
            <p:cNvPr id="199" name="Google Shape;199;p4"/>
            <p:cNvSpPr/>
            <p:nvPr/>
          </p:nvSpPr>
          <p:spPr>
            <a:xfrm>
              <a:off x="5368412" y="4267200"/>
              <a:ext cx="6528619" cy="235974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5392993" y="5216013"/>
              <a:ext cx="6528619" cy="235974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5658465" y="3775587"/>
              <a:ext cx="290052" cy="199103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6282813" y="3780504"/>
              <a:ext cx="290052" cy="199103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6902246" y="3773023"/>
              <a:ext cx="290052" cy="199103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7526592" y="3777940"/>
              <a:ext cx="290052" cy="199103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8146487" y="3777940"/>
              <a:ext cx="290052" cy="199103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8770835" y="3782857"/>
              <a:ext cx="290052" cy="199103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9390267" y="3775376"/>
              <a:ext cx="290052" cy="199103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0014615" y="3780293"/>
              <a:ext cx="290052" cy="199103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0658168" y="3777940"/>
              <a:ext cx="290052" cy="199103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1277600" y="3770459"/>
              <a:ext cx="290052" cy="199103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9016180" y="703005"/>
            <a:ext cx="2590800" cy="1056969"/>
            <a:chOff x="1720645" y="1037302"/>
            <a:chExt cx="2590800" cy="1056969"/>
          </a:xfrm>
        </p:grpSpPr>
        <p:grpSp>
          <p:nvGrpSpPr>
            <p:cNvPr id="212" name="Google Shape;212;p4"/>
            <p:cNvGrpSpPr/>
            <p:nvPr/>
          </p:nvGrpSpPr>
          <p:grpSpPr>
            <a:xfrm>
              <a:off x="1936954" y="1037302"/>
              <a:ext cx="2113937" cy="1056969"/>
              <a:chOff x="2762864" y="368709"/>
              <a:chExt cx="6320448" cy="2541638"/>
            </a:xfrm>
          </p:grpSpPr>
          <p:sp>
            <p:nvSpPr>
              <p:cNvPr id="213" name="Google Shape;213;p4"/>
              <p:cNvSpPr/>
              <p:nvPr/>
            </p:nvSpPr>
            <p:spPr>
              <a:xfrm rot="-5400000" flipH="1">
                <a:off x="5276617" y="-891432"/>
                <a:ext cx="1288026" cy="6315532"/>
              </a:xfrm>
              <a:custGeom>
                <a:avLst/>
                <a:gdLst/>
                <a:ahLst/>
                <a:cxnLst/>
                <a:rect l="l" t="t" r="r" b="b"/>
                <a:pathLst>
                  <a:path w="2186416" h="8188579" extrusionOk="0">
                    <a:moveTo>
                      <a:pt x="14748" y="648474"/>
                    </a:moveTo>
                    <a:lnTo>
                      <a:pt x="0" y="7540105"/>
                    </a:lnTo>
                    <a:lnTo>
                      <a:pt x="1" y="7540105"/>
                    </a:lnTo>
                    <a:lnTo>
                      <a:pt x="1" y="8185395"/>
                    </a:lnTo>
                    <a:lnTo>
                      <a:pt x="30549" y="8188579"/>
                    </a:lnTo>
                    <a:cubicBezTo>
                      <a:pt x="256875" y="8188579"/>
                      <a:pt x="440349" y="7998851"/>
                      <a:pt x="440349" y="7764813"/>
                    </a:cubicBezTo>
                    <a:cubicBezTo>
                      <a:pt x="440349" y="7706303"/>
                      <a:pt x="428882" y="7650563"/>
                      <a:pt x="408145" y="7599863"/>
                    </a:cubicBezTo>
                    <a:lnTo>
                      <a:pt x="376777" y="7540105"/>
                    </a:lnTo>
                    <a:lnTo>
                      <a:pt x="378070" y="7540105"/>
                    </a:lnTo>
                    <a:lnTo>
                      <a:pt x="384058" y="7544001"/>
                    </a:lnTo>
                    <a:cubicBezTo>
                      <a:pt x="516266" y="7618873"/>
                      <a:pt x="667774" y="7661401"/>
                      <a:pt x="828810" y="7661401"/>
                    </a:cubicBezTo>
                    <a:cubicBezTo>
                      <a:pt x="1344125" y="7661401"/>
                      <a:pt x="1761871" y="7225901"/>
                      <a:pt x="1761871" y="6688685"/>
                    </a:cubicBezTo>
                    <a:cubicBezTo>
                      <a:pt x="1761871" y="6487229"/>
                      <a:pt x="1703125" y="6300077"/>
                      <a:pt x="1602519" y="6144831"/>
                    </a:cubicBezTo>
                    <a:lnTo>
                      <a:pt x="1511669" y="6030041"/>
                    </a:lnTo>
                    <a:lnTo>
                      <a:pt x="1617910" y="5970163"/>
                    </a:lnTo>
                    <a:cubicBezTo>
                      <a:pt x="1795287" y="5845732"/>
                      <a:pt x="1911907" y="5635010"/>
                      <a:pt x="1911907" y="5396006"/>
                    </a:cubicBezTo>
                    <a:cubicBezTo>
                      <a:pt x="1911907" y="5252604"/>
                      <a:pt x="1869924" y="5119384"/>
                      <a:pt x="1798023" y="5008875"/>
                    </a:cubicBezTo>
                    <a:lnTo>
                      <a:pt x="1732079" y="4925883"/>
                    </a:lnTo>
                    <a:lnTo>
                      <a:pt x="1760291" y="4909920"/>
                    </a:lnTo>
                    <a:cubicBezTo>
                      <a:pt x="1915414" y="4800667"/>
                      <a:pt x="2037327" y="4644062"/>
                      <a:pt x="2106948" y="4459999"/>
                    </a:cubicBezTo>
                    <a:lnTo>
                      <a:pt x="2132287" y="4378578"/>
                    </a:lnTo>
                    <a:lnTo>
                      <a:pt x="2143038" y="4378578"/>
                    </a:lnTo>
                    <a:lnTo>
                      <a:pt x="2144468" y="4374505"/>
                    </a:lnTo>
                    <a:cubicBezTo>
                      <a:pt x="2171730" y="4283129"/>
                      <a:pt x="2186416" y="4185977"/>
                      <a:pt x="2186416" y="4085249"/>
                    </a:cubicBezTo>
                    <a:cubicBezTo>
                      <a:pt x="2186416" y="3749489"/>
                      <a:pt x="2023235" y="3453462"/>
                      <a:pt x="1775039" y="3278658"/>
                    </a:cubicBezTo>
                    <a:lnTo>
                      <a:pt x="1746827" y="3262695"/>
                    </a:lnTo>
                    <a:lnTo>
                      <a:pt x="1812771" y="3179703"/>
                    </a:lnTo>
                    <a:cubicBezTo>
                      <a:pt x="1884672" y="3069194"/>
                      <a:pt x="1926655" y="2935974"/>
                      <a:pt x="1926655" y="2792572"/>
                    </a:cubicBezTo>
                    <a:cubicBezTo>
                      <a:pt x="1926655" y="2553568"/>
                      <a:pt x="1810035" y="2342846"/>
                      <a:pt x="1632658" y="2218416"/>
                    </a:cubicBezTo>
                    <a:lnTo>
                      <a:pt x="1526417" y="2158538"/>
                    </a:lnTo>
                    <a:lnTo>
                      <a:pt x="1617267" y="2043748"/>
                    </a:lnTo>
                    <a:cubicBezTo>
                      <a:pt x="1717873" y="1888501"/>
                      <a:pt x="1776619" y="1701349"/>
                      <a:pt x="1776619" y="1499893"/>
                    </a:cubicBezTo>
                    <a:cubicBezTo>
                      <a:pt x="1776619" y="962677"/>
                      <a:pt x="1358873" y="527177"/>
                      <a:pt x="843558" y="527177"/>
                    </a:cubicBezTo>
                    <a:cubicBezTo>
                      <a:pt x="682522" y="527177"/>
                      <a:pt x="531014" y="569706"/>
                      <a:pt x="398806" y="644578"/>
                    </a:cubicBezTo>
                    <a:lnTo>
                      <a:pt x="392818" y="648474"/>
                    </a:lnTo>
                    <a:lnTo>
                      <a:pt x="391525" y="648474"/>
                    </a:lnTo>
                    <a:lnTo>
                      <a:pt x="422893" y="588715"/>
                    </a:lnTo>
                    <a:cubicBezTo>
                      <a:pt x="443630" y="538016"/>
                      <a:pt x="455097" y="482276"/>
                      <a:pt x="455097" y="423766"/>
                    </a:cubicBezTo>
                    <a:cubicBezTo>
                      <a:pt x="455097" y="189727"/>
                      <a:pt x="271623" y="0"/>
                      <a:pt x="45297" y="0"/>
                    </a:cubicBezTo>
                    <a:lnTo>
                      <a:pt x="14749" y="3184"/>
                    </a:lnTo>
                    <a:lnTo>
                      <a:pt x="14749" y="648474"/>
                    </a:lnTo>
                    <a:lnTo>
                      <a:pt x="14748" y="6484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 rot="-5400000">
                <a:off x="5281533" y="-2145044"/>
                <a:ext cx="1288026" cy="6315532"/>
              </a:xfrm>
              <a:custGeom>
                <a:avLst/>
                <a:gdLst/>
                <a:ahLst/>
                <a:cxnLst/>
                <a:rect l="l" t="t" r="r" b="b"/>
                <a:pathLst>
                  <a:path w="2186416" h="8188579" extrusionOk="0">
                    <a:moveTo>
                      <a:pt x="14748" y="648474"/>
                    </a:moveTo>
                    <a:lnTo>
                      <a:pt x="0" y="7540105"/>
                    </a:lnTo>
                    <a:lnTo>
                      <a:pt x="1" y="7540105"/>
                    </a:lnTo>
                    <a:lnTo>
                      <a:pt x="1" y="8185395"/>
                    </a:lnTo>
                    <a:lnTo>
                      <a:pt x="30549" y="8188579"/>
                    </a:lnTo>
                    <a:cubicBezTo>
                      <a:pt x="256875" y="8188579"/>
                      <a:pt x="440349" y="7998851"/>
                      <a:pt x="440349" y="7764813"/>
                    </a:cubicBezTo>
                    <a:cubicBezTo>
                      <a:pt x="440349" y="7706303"/>
                      <a:pt x="428882" y="7650563"/>
                      <a:pt x="408145" y="7599863"/>
                    </a:cubicBezTo>
                    <a:lnTo>
                      <a:pt x="376777" y="7540105"/>
                    </a:lnTo>
                    <a:lnTo>
                      <a:pt x="378070" y="7540105"/>
                    </a:lnTo>
                    <a:lnTo>
                      <a:pt x="384058" y="7544001"/>
                    </a:lnTo>
                    <a:cubicBezTo>
                      <a:pt x="516266" y="7618873"/>
                      <a:pt x="667774" y="7661401"/>
                      <a:pt x="828810" y="7661401"/>
                    </a:cubicBezTo>
                    <a:cubicBezTo>
                      <a:pt x="1344125" y="7661401"/>
                      <a:pt x="1761871" y="7225901"/>
                      <a:pt x="1761871" y="6688685"/>
                    </a:cubicBezTo>
                    <a:cubicBezTo>
                      <a:pt x="1761871" y="6487229"/>
                      <a:pt x="1703125" y="6300077"/>
                      <a:pt x="1602519" y="6144831"/>
                    </a:cubicBezTo>
                    <a:lnTo>
                      <a:pt x="1511669" y="6030041"/>
                    </a:lnTo>
                    <a:lnTo>
                      <a:pt x="1617910" y="5970163"/>
                    </a:lnTo>
                    <a:cubicBezTo>
                      <a:pt x="1795287" y="5845732"/>
                      <a:pt x="1911907" y="5635010"/>
                      <a:pt x="1911907" y="5396006"/>
                    </a:cubicBezTo>
                    <a:cubicBezTo>
                      <a:pt x="1911907" y="5252604"/>
                      <a:pt x="1869924" y="5119384"/>
                      <a:pt x="1798023" y="5008875"/>
                    </a:cubicBezTo>
                    <a:lnTo>
                      <a:pt x="1732079" y="4925883"/>
                    </a:lnTo>
                    <a:lnTo>
                      <a:pt x="1760291" y="4909920"/>
                    </a:lnTo>
                    <a:cubicBezTo>
                      <a:pt x="1915414" y="4800667"/>
                      <a:pt x="2037327" y="4644062"/>
                      <a:pt x="2106948" y="4459999"/>
                    </a:cubicBezTo>
                    <a:lnTo>
                      <a:pt x="2132287" y="4378578"/>
                    </a:lnTo>
                    <a:lnTo>
                      <a:pt x="2143038" y="4378578"/>
                    </a:lnTo>
                    <a:lnTo>
                      <a:pt x="2144468" y="4374505"/>
                    </a:lnTo>
                    <a:cubicBezTo>
                      <a:pt x="2171730" y="4283129"/>
                      <a:pt x="2186416" y="4185977"/>
                      <a:pt x="2186416" y="4085249"/>
                    </a:cubicBezTo>
                    <a:cubicBezTo>
                      <a:pt x="2186416" y="3749489"/>
                      <a:pt x="2023235" y="3453462"/>
                      <a:pt x="1775039" y="3278658"/>
                    </a:cubicBezTo>
                    <a:lnTo>
                      <a:pt x="1746827" y="3262695"/>
                    </a:lnTo>
                    <a:lnTo>
                      <a:pt x="1812771" y="3179703"/>
                    </a:lnTo>
                    <a:cubicBezTo>
                      <a:pt x="1884672" y="3069194"/>
                      <a:pt x="1926655" y="2935974"/>
                      <a:pt x="1926655" y="2792572"/>
                    </a:cubicBezTo>
                    <a:cubicBezTo>
                      <a:pt x="1926655" y="2553568"/>
                      <a:pt x="1810035" y="2342846"/>
                      <a:pt x="1632658" y="2218416"/>
                    </a:cubicBezTo>
                    <a:lnTo>
                      <a:pt x="1526417" y="2158538"/>
                    </a:lnTo>
                    <a:lnTo>
                      <a:pt x="1617267" y="2043748"/>
                    </a:lnTo>
                    <a:cubicBezTo>
                      <a:pt x="1717873" y="1888501"/>
                      <a:pt x="1776619" y="1701349"/>
                      <a:pt x="1776619" y="1499893"/>
                    </a:cubicBezTo>
                    <a:cubicBezTo>
                      <a:pt x="1776619" y="962677"/>
                      <a:pt x="1358873" y="527177"/>
                      <a:pt x="843558" y="527177"/>
                    </a:cubicBezTo>
                    <a:cubicBezTo>
                      <a:pt x="682522" y="527177"/>
                      <a:pt x="531014" y="569706"/>
                      <a:pt x="398806" y="644578"/>
                    </a:cubicBezTo>
                    <a:lnTo>
                      <a:pt x="392818" y="648474"/>
                    </a:lnTo>
                    <a:lnTo>
                      <a:pt x="391525" y="648474"/>
                    </a:lnTo>
                    <a:lnTo>
                      <a:pt x="422893" y="588715"/>
                    </a:lnTo>
                    <a:cubicBezTo>
                      <a:pt x="443630" y="538016"/>
                      <a:pt x="455097" y="482276"/>
                      <a:pt x="455097" y="423766"/>
                    </a:cubicBezTo>
                    <a:cubicBezTo>
                      <a:pt x="455097" y="189727"/>
                      <a:pt x="271623" y="0"/>
                      <a:pt x="45297" y="0"/>
                    </a:cubicBezTo>
                    <a:lnTo>
                      <a:pt x="14749" y="3184"/>
                    </a:lnTo>
                    <a:lnTo>
                      <a:pt x="14749" y="648474"/>
                    </a:lnTo>
                    <a:lnTo>
                      <a:pt x="14748" y="6484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5" name="Google Shape;215;p4"/>
            <p:cNvSpPr/>
            <p:nvPr/>
          </p:nvSpPr>
          <p:spPr>
            <a:xfrm>
              <a:off x="1720645" y="1278194"/>
              <a:ext cx="629265" cy="61943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3682180" y="1273278"/>
              <a:ext cx="629265" cy="61943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7" name="Google Shape;217;p4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Título y objetos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5"/>
          <p:cNvGrpSpPr/>
          <p:nvPr/>
        </p:nvGrpSpPr>
        <p:grpSpPr>
          <a:xfrm>
            <a:off x="6838335" y="1542862"/>
            <a:ext cx="2590935" cy="1058697"/>
            <a:chOff x="1720645" y="1036501"/>
            <a:chExt cx="2590935" cy="1058697"/>
          </a:xfrm>
        </p:grpSpPr>
        <p:grpSp>
          <p:nvGrpSpPr>
            <p:cNvPr id="220" name="Google Shape;220;p5"/>
            <p:cNvGrpSpPr/>
            <p:nvPr/>
          </p:nvGrpSpPr>
          <p:grpSpPr>
            <a:xfrm>
              <a:off x="1937065" y="1036501"/>
              <a:ext cx="2117583" cy="1058697"/>
              <a:chOff x="2762864" y="366750"/>
              <a:chExt cx="6330593" cy="2545557"/>
            </a:xfrm>
          </p:grpSpPr>
          <p:sp>
            <p:nvSpPr>
              <p:cNvPr id="221" name="Google Shape;221;p5"/>
              <p:cNvSpPr/>
              <p:nvPr/>
            </p:nvSpPr>
            <p:spPr>
              <a:xfrm rot="-5400000" flipH="1">
                <a:off x="5280710" y="-895525"/>
                <a:ext cx="1289985" cy="6325677"/>
              </a:xfrm>
              <a:custGeom>
                <a:avLst/>
                <a:gdLst/>
                <a:ahLst/>
                <a:cxnLst/>
                <a:rect l="l" t="t" r="r" b="b"/>
                <a:pathLst>
                  <a:path w="2186416" h="8188579" extrusionOk="0">
                    <a:moveTo>
                      <a:pt x="14748" y="648474"/>
                    </a:moveTo>
                    <a:lnTo>
                      <a:pt x="0" y="7540105"/>
                    </a:lnTo>
                    <a:lnTo>
                      <a:pt x="1" y="7540105"/>
                    </a:lnTo>
                    <a:lnTo>
                      <a:pt x="1" y="8185395"/>
                    </a:lnTo>
                    <a:lnTo>
                      <a:pt x="30549" y="8188579"/>
                    </a:lnTo>
                    <a:cubicBezTo>
                      <a:pt x="256875" y="8188579"/>
                      <a:pt x="440349" y="7998851"/>
                      <a:pt x="440349" y="7764813"/>
                    </a:cubicBezTo>
                    <a:cubicBezTo>
                      <a:pt x="440349" y="7706303"/>
                      <a:pt x="428882" y="7650563"/>
                      <a:pt x="408145" y="7599863"/>
                    </a:cubicBezTo>
                    <a:lnTo>
                      <a:pt x="376777" y="7540105"/>
                    </a:lnTo>
                    <a:lnTo>
                      <a:pt x="378070" y="7540105"/>
                    </a:lnTo>
                    <a:lnTo>
                      <a:pt x="384058" y="7544001"/>
                    </a:lnTo>
                    <a:cubicBezTo>
                      <a:pt x="516266" y="7618873"/>
                      <a:pt x="667774" y="7661401"/>
                      <a:pt x="828810" y="7661401"/>
                    </a:cubicBezTo>
                    <a:cubicBezTo>
                      <a:pt x="1344125" y="7661401"/>
                      <a:pt x="1761871" y="7225901"/>
                      <a:pt x="1761871" y="6688685"/>
                    </a:cubicBezTo>
                    <a:cubicBezTo>
                      <a:pt x="1761871" y="6487229"/>
                      <a:pt x="1703125" y="6300077"/>
                      <a:pt x="1602519" y="6144831"/>
                    </a:cubicBezTo>
                    <a:lnTo>
                      <a:pt x="1511669" y="6030041"/>
                    </a:lnTo>
                    <a:lnTo>
                      <a:pt x="1617910" y="5970163"/>
                    </a:lnTo>
                    <a:cubicBezTo>
                      <a:pt x="1795287" y="5845732"/>
                      <a:pt x="1911907" y="5635010"/>
                      <a:pt x="1911907" y="5396006"/>
                    </a:cubicBezTo>
                    <a:cubicBezTo>
                      <a:pt x="1911907" y="5252604"/>
                      <a:pt x="1869924" y="5119384"/>
                      <a:pt x="1798023" y="5008875"/>
                    </a:cubicBezTo>
                    <a:lnTo>
                      <a:pt x="1732079" y="4925883"/>
                    </a:lnTo>
                    <a:lnTo>
                      <a:pt x="1760291" y="4909920"/>
                    </a:lnTo>
                    <a:cubicBezTo>
                      <a:pt x="1915414" y="4800667"/>
                      <a:pt x="2037327" y="4644062"/>
                      <a:pt x="2106948" y="4459999"/>
                    </a:cubicBezTo>
                    <a:lnTo>
                      <a:pt x="2132287" y="4378578"/>
                    </a:lnTo>
                    <a:lnTo>
                      <a:pt x="2143038" y="4378578"/>
                    </a:lnTo>
                    <a:lnTo>
                      <a:pt x="2144468" y="4374505"/>
                    </a:lnTo>
                    <a:cubicBezTo>
                      <a:pt x="2171730" y="4283129"/>
                      <a:pt x="2186416" y="4185977"/>
                      <a:pt x="2186416" y="4085249"/>
                    </a:cubicBezTo>
                    <a:cubicBezTo>
                      <a:pt x="2186416" y="3749489"/>
                      <a:pt x="2023235" y="3453462"/>
                      <a:pt x="1775039" y="3278658"/>
                    </a:cubicBezTo>
                    <a:lnTo>
                      <a:pt x="1746827" y="3262695"/>
                    </a:lnTo>
                    <a:lnTo>
                      <a:pt x="1812771" y="3179703"/>
                    </a:lnTo>
                    <a:cubicBezTo>
                      <a:pt x="1884672" y="3069194"/>
                      <a:pt x="1926655" y="2935974"/>
                      <a:pt x="1926655" y="2792572"/>
                    </a:cubicBezTo>
                    <a:cubicBezTo>
                      <a:pt x="1926655" y="2553568"/>
                      <a:pt x="1810035" y="2342846"/>
                      <a:pt x="1632658" y="2218416"/>
                    </a:cubicBezTo>
                    <a:lnTo>
                      <a:pt x="1526417" y="2158538"/>
                    </a:lnTo>
                    <a:lnTo>
                      <a:pt x="1617267" y="2043748"/>
                    </a:lnTo>
                    <a:cubicBezTo>
                      <a:pt x="1717873" y="1888501"/>
                      <a:pt x="1776619" y="1701349"/>
                      <a:pt x="1776619" y="1499893"/>
                    </a:cubicBezTo>
                    <a:cubicBezTo>
                      <a:pt x="1776619" y="962677"/>
                      <a:pt x="1358873" y="527177"/>
                      <a:pt x="843558" y="527177"/>
                    </a:cubicBezTo>
                    <a:cubicBezTo>
                      <a:pt x="682522" y="527177"/>
                      <a:pt x="531014" y="569706"/>
                      <a:pt x="398806" y="644578"/>
                    </a:cubicBezTo>
                    <a:lnTo>
                      <a:pt x="392818" y="648474"/>
                    </a:lnTo>
                    <a:lnTo>
                      <a:pt x="391525" y="648474"/>
                    </a:lnTo>
                    <a:lnTo>
                      <a:pt x="422893" y="588715"/>
                    </a:lnTo>
                    <a:cubicBezTo>
                      <a:pt x="443630" y="538016"/>
                      <a:pt x="455097" y="482276"/>
                      <a:pt x="455097" y="423766"/>
                    </a:cubicBezTo>
                    <a:cubicBezTo>
                      <a:pt x="455097" y="189727"/>
                      <a:pt x="271623" y="0"/>
                      <a:pt x="45297" y="0"/>
                    </a:cubicBezTo>
                    <a:lnTo>
                      <a:pt x="14749" y="3184"/>
                    </a:lnTo>
                    <a:lnTo>
                      <a:pt x="14749" y="648474"/>
                    </a:lnTo>
                    <a:lnTo>
                      <a:pt x="14748" y="6484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 rot="-5400000">
                <a:off x="5285626" y="-2151096"/>
                <a:ext cx="1289985" cy="6325677"/>
              </a:xfrm>
              <a:custGeom>
                <a:avLst/>
                <a:gdLst/>
                <a:ahLst/>
                <a:cxnLst/>
                <a:rect l="l" t="t" r="r" b="b"/>
                <a:pathLst>
                  <a:path w="2186416" h="8188579" extrusionOk="0">
                    <a:moveTo>
                      <a:pt x="14748" y="648474"/>
                    </a:moveTo>
                    <a:lnTo>
                      <a:pt x="0" y="7540105"/>
                    </a:lnTo>
                    <a:lnTo>
                      <a:pt x="1" y="7540105"/>
                    </a:lnTo>
                    <a:lnTo>
                      <a:pt x="1" y="8185395"/>
                    </a:lnTo>
                    <a:lnTo>
                      <a:pt x="30549" y="8188579"/>
                    </a:lnTo>
                    <a:cubicBezTo>
                      <a:pt x="256875" y="8188579"/>
                      <a:pt x="440349" y="7998851"/>
                      <a:pt x="440349" y="7764813"/>
                    </a:cubicBezTo>
                    <a:cubicBezTo>
                      <a:pt x="440349" y="7706303"/>
                      <a:pt x="428882" y="7650563"/>
                      <a:pt x="408145" y="7599863"/>
                    </a:cubicBezTo>
                    <a:lnTo>
                      <a:pt x="376777" y="7540105"/>
                    </a:lnTo>
                    <a:lnTo>
                      <a:pt x="378070" y="7540105"/>
                    </a:lnTo>
                    <a:lnTo>
                      <a:pt x="384058" y="7544001"/>
                    </a:lnTo>
                    <a:cubicBezTo>
                      <a:pt x="516266" y="7618873"/>
                      <a:pt x="667774" y="7661401"/>
                      <a:pt x="828810" y="7661401"/>
                    </a:cubicBezTo>
                    <a:cubicBezTo>
                      <a:pt x="1344125" y="7661401"/>
                      <a:pt x="1761871" y="7225901"/>
                      <a:pt x="1761871" y="6688685"/>
                    </a:cubicBezTo>
                    <a:cubicBezTo>
                      <a:pt x="1761871" y="6487229"/>
                      <a:pt x="1703125" y="6300077"/>
                      <a:pt x="1602519" y="6144831"/>
                    </a:cubicBezTo>
                    <a:lnTo>
                      <a:pt x="1511669" y="6030041"/>
                    </a:lnTo>
                    <a:lnTo>
                      <a:pt x="1617910" y="5970163"/>
                    </a:lnTo>
                    <a:cubicBezTo>
                      <a:pt x="1795287" y="5845732"/>
                      <a:pt x="1911907" y="5635010"/>
                      <a:pt x="1911907" y="5396006"/>
                    </a:cubicBezTo>
                    <a:cubicBezTo>
                      <a:pt x="1911907" y="5252604"/>
                      <a:pt x="1869924" y="5119384"/>
                      <a:pt x="1798023" y="5008875"/>
                    </a:cubicBezTo>
                    <a:lnTo>
                      <a:pt x="1732079" y="4925883"/>
                    </a:lnTo>
                    <a:lnTo>
                      <a:pt x="1760291" y="4909920"/>
                    </a:lnTo>
                    <a:cubicBezTo>
                      <a:pt x="1915414" y="4800667"/>
                      <a:pt x="2037327" y="4644062"/>
                      <a:pt x="2106948" y="4459999"/>
                    </a:cubicBezTo>
                    <a:lnTo>
                      <a:pt x="2132287" y="4378578"/>
                    </a:lnTo>
                    <a:lnTo>
                      <a:pt x="2143038" y="4378578"/>
                    </a:lnTo>
                    <a:lnTo>
                      <a:pt x="2144468" y="4374505"/>
                    </a:lnTo>
                    <a:cubicBezTo>
                      <a:pt x="2171730" y="4283129"/>
                      <a:pt x="2186416" y="4185977"/>
                      <a:pt x="2186416" y="4085249"/>
                    </a:cubicBezTo>
                    <a:cubicBezTo>
                      <a:pt x="2186416" y="3749489"/>
                      <a:pt x="2023235" y="3453462"/>
                      <a:pt x="1775039" y="3278658"/>
                    </a:cubicBezTo>
                    <a:lnTo>
                      <a:pt x="1746827" y="3262695"/>
                    </a:lnTo>
                    <a:lnTo>
                      <a:pt x="1812771" y="3179703"/>
                    </a:lnTo>
                    <a:cubicBezTo>
                      <a:pt x="1884672" y="3069194"/>
                      <a:pt x="1926655" y="2935974"/>
                      <a:pt x="1926655" y="2792572"/>
                    </a:cubicBezTo>
                    <a:cubicBezTo>
                      <a:pt x="1926655" y="2553568"/>
                      <a:pt x="1810035" y="2342846"/>
                      <a:pt x="1632658" y="2218416"/>
                    </a:cubicBezTo>
                    <a:lnTo>
                      <a:pt x="1526417" y="2158538"/>
                    </a:lnTo>
                    <a:lnTo>
                      <a:pt x="1617267" y="2043748"/>
                    </a:lnTo>
                    <a:cubicBezTo>
                      <a:pt x="1717873" y="1888501"/>
                      <a:pt x="1776619" y="1701349"/>
                      <a:pt x="1776619" y="1499893"/>
                    </a:cubicBezTo>
                    <a:cubicBezTo>
                      <a:pt x="1776619" y="962677"/>
                      <a:pt x="1358873" y="527177"/>
                      <a:pt x="843558" y="527177"/>
                    </a:cubicBezTo>
                    <a:cubicBezTo>
                      <a:pt x="682522" y="527177"/>
                      <a:pt x="531014" y="569706"/>
                      <a:pt x="398806" y="644578"/>
                    </a:cubicBezTo>
                    <a:lnTo>
                      <a:pt x="392818" y="648474"/>
                    </a:lnTo>
                    <a:lnTo>
                      <a:pt x="391525" y="648474"/>
                    </a:lnTo>
                    <a:lnTo>
                      <a:pt x="422893" y="588715"/>
                    </a:lnTo>
                    <a:cubicBezTo>
                      <a:pt x="443630" y="538016"/>
                      <a:pt x="455097" y="482276"/>
                      <a:pt x="455097" y="423766"/>
                    </a:cubicBezTo>
                    <a:cubicBezTo>
                      <a:pt x="455097" y="189727"/>
                      <a:pt x="271623" y="0"/>
                      <a:pt x="45297" y="0"/>
                    </a:cubicBezTo>
                    <a:lnTo>
                      <a:pt x="14749" y="3184"/>
                    </a:lnTo>
                    <a:lnTo>
                      <a:pt x="14749" y="648474"/>
                    </a:lnTo>
                    <a:lnTo>
                      <a:pt x="14748" y="6484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3" name="Google Shape;223;p5"/>
            <p:cNvSpPr/>
            <p:nvPr/>
          </p:nvSpPr>
          <p:spPr>
            <a:xfrm>
              <a:off x="1720645" y="1278194"/>
              <a:ext cx="629400" cy="619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3682180" y="1273278"/>
              <a:ext cx="629400" cy="619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5" name="Google Shape;225;p5"/>
          <p:cNvGrpSpPr/>
          <p:nvPr/>
        </p:nvGrpSpPr>
        <p:grpSpPr>
          <a:xfrm>
            <a:off x="-1" y="4080374"/>
            <a:ext cx="12192001" cy="2778060"/>
            <a:chOff x="-1" y="1165126"/>
            <a:chExt cx="12192001" cy="5693913"/>
          </a:xfrm>
        </p:grpSpPr>
        <p:sp>
          <p:nvSpPr>
            <p:cNvPr id="226" name="Google Shape;226;p5"/>
            <p:cNvSpPr/>
            <p:nvPr/>
          </p:nvSpPr>
          <p:spPr>
            <a:xfrm flipH="1">
              <a:off x="2641369" y="1165126"/>
              <a:ext cx="9550631" cy="4118748"/>
            </a:xfrm>
            <a:custGeom>
              <a:avLst/>
              <a:gdLst/>
              <a:ahLst/>
              <a:cxnLst/>
              <a:rect l="l" t="t" r="r" b="b"/>
              <a:pathLst>
                <a:path w="17286210" h="4589134" extrusionOk="0">
                  <a:moveTo>
                    <a:pt x="0" y="621818"/>
                  </a:moveTo>
                  <a:cubicBezTo>
                    <a:pt x="1667619" y="180472"/>
                    <a:pt x="2694406" y="-175644"/>
                    <a:pt x="5575441" y="92827"/>
                  </a:cubicBezTo>
                  <a:cubicBezTo>
                    <a:pt x="8456476" y="361298"/>
                    <a:pt x="14461074" y="2124491"/>
                    <a:pt x="17286210" y="2232646"/>
                  </a:cubicBezTo>
                  <a:lnTo>
                    <a:pt x="12192000" y="4589134"/>
                  </a:lnTo>
                  <a:lnTo>
                    <a:pt x="0" y="4589134"/>
                  </a:lnTo>
                  <a:lnTo>
                    <a:pt x="0" y="621818"/>
                  </a:lnTo>
                  <a:close/>
                </a:path>
              </a:pathLst>
            </a:custGeom>
            <a:solidFill>
              <a:srgbClr val="7FA0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-1" y="1725220"/>
              <a:ext cx="9550631" cy="4104338"/>
            </a:xfrm>
            <a:custGeom>
              <a:avLst/>
              <a:gdLst/>
              <a:ahLst/>
              <a:cxnLst/>
              <a:rect l="l" t="t" r="r" b="b"/>
              <a:pathLst>
                <a:path w="17286210" h="4573079" extrusionOk="0">
                  <a:moveTo>
                    <a:pt x="0" y="605763"/>
                  </a:moveTo>
                  <a:cubicBezTo>
                    <a:pt x="1241238" y="306870"/>
                    <a:pt x="2694406" y="-191699"/>
                    <a:pt x="5575441" y="76772"/>
                  </a:cubicBezTo>
                  <a:cubicBezTo>
                    <a:pt x="8456476" y="345243"/>
                    <a:pt x="14461074" y="2108436"/>
                    <a:pt x="17286210" y="2216591"/>
                  </a:cubicBezTo>
                  <a:lnTo>
                    <a:pt x="12192000" y="4573079"/>
                  </a:lnTo>
                  <a:lnTo>
                    <a:pt x="0" y="4573079"/>
                  </a:lnTo>
                  <a:lnTo>
                    <a:pt x="0" y="605763"/>
                  </a:lnTo>
                  <a:close/>
                </a:path>
              </a:pathLst>
            </a:custGeom>
            <a:solidFill>
              <a:srgbClr val="7EB1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0" y="2864852"/>
              <a:ext cx="12192000" cy="3994187"/>
            </a:xfrm>
            <a:custGeom>
              <a:avLst/>
              <a:gdLst/>
              <a:ahLst/>
              <a:cxnLst/>
              <a:rect l="l" t="t" r="r" b="b"/>
              <a:pathLst>
                <a:path w="12192000" h="4450348" extrusionOk="0">
                  <a:moveTo>
                    <a:pt x="0" y="483032"/>
                  </a:moveTo>
                  <a:cubicBezTo>
                    <a:pt x="619432" y="-232265"/>
                    <a:pt x="4509728" y="70076"/>
                    <a:pt x="4552335" y="30747"/>
                  </a:cubicBezTo>
                  <a:cubicBezTo>
                    <a:pt x="4594942" y="-8582"/>
                    <a:pt x="9366864" y="374877"/>
                    <a:pt x="12192000" y="483032"/>
                  </a:cubicBezTo>
                  <a:lnTo>
                    <a:pt x="12192000" y="4450348"/>
                  </a:lnTo>
                  <a:lnTo>
                    <a:pt x="0" y="4450348"/>
                  </a:lnTo>
                  <a:lnTo>
                    <a:pt x="0" y="483032"/>
                  </a:lnTo>
                  <a:close/>
                </a:path>
              </a:pathLst>
            </a:custGeom>
            <a:solidFill>
              <a:srgbClr val="91C3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" name="Google Shape;229;p5"/>
          <p:cNvGrpSpPr/>
          <p:nvPr/>
        </p:nvGrpSpPr>
        <p:grpSpPr>
          <a:xfrm>
            <a:off x="7981489" y="2356924"/>
            <a:ext cx="2277023" cy="3031425"/>
            <a:chOff x="4635942" y="159405"/>
            <a:chExt cx="4222966" cy="5622079"/>
          </a:xfrm>
        </p:grpSpPr>
        <p:grpSp>
          <p:nvGrpSpPr>
            <p:cNvPr id="230" name="Google Shape;230;p5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231" name="Google Shape;231;p5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name="adj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 rot="-7652463" flipH="1">
                <a:off x="5797981" y="3067764"/>
                <a:ext cx="1331791" cy="789893"/>
              </a:xfrm>
              <a:prstGeom prst="blockArc">
                <a:avLst>
                  <a:gd name="adj1" fmla="val 10198505"/>
                  <a:gd name="adj2" fmla="val 21256982"/>
                  <a:gd name="adj3" fmla="val 15776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4" name="Google Shape;234;p5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235" name="Google Shape;235;p5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6" name="Google Shape;236;p5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237" name="Google Shape;237;p5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5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5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5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5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42" name="Google Shape;242;p5"/>
          <p:cNvGrpSpPr/>
          <p:nvPr/>
        </p:nvGrpSpPr>
        <p:grpSpPr>
          <a:xfrm flipH="1">
            <a:off x="10288851" y="2049264"/>
            <a:ext cx="1865284" cy="2483273"/>
            <a:chOff x="4635942" y="159405"/>
            <a:chExt cx="4222966" cy="5622079"/>
          </a:xfrm>
        </p:grpSpPr>
        <p:grpSp>
          <p:nvGrpSpPr>
            <p:cNvPr id="243" name="Google Shape;243;p5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244" name="Google Shape;244;p5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name="adj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5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5"/>
              <p:cNvSpPr/>
              <p:nvPr/>
            </p:nvSpPr>
            <p:spPr>
              <a:xfrm rot="-7652463" flipH="1">
                <a:off x="5797981" y="3067764"/>
                <a:ext cx="1331791" cy="789893"/>
              </a:xfrm>
              <a:prstGeom prst="blockArc">
                <a:avLst>
                  <a:gd name="adj1" fmla="val 10198505"/>
                  <a:gd name="adj2" fmla="val 21256982"/>
                  <a:gd name="adj3" fmla="val 15776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7" name="Google Shape;247;p5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248" name="Google Shape;248;p5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9" name="Google Shape;249;p5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250" name="Google Shape;250;p5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55" name="Google Shape;255;p5"/>
          <p:cNvGrpSpPr/>
          <p:nvPr/>
        </p:nvGrpSpPr>
        <p:grpSpPr>
          <a:xfrm>
            <a:off x="7138013" y="4607411"/>
            <a:ext cx="4940443" cy="1510437"/>
            <a:chOff x="5368412" y="3770459"/>
            <a:chExt cx="6553181" cy="2003498"/>
          </a:xfrm>
        </p:grpSpPr>
        <p:sp>
          <p:nvSpPr>
            <p:cNvPr id="256" name="Google Shape;256;p5"/>
            <p:cNvSpPr/>
            <p:nvPr/>
          </p:nvSpPr>
          <p:spPr>
            <a:xfrm>
              <a:off x="5368412" y="4267200"/>
              <a:ext cx="6528600" cy="236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5392993" y="5216013"/>
              <a:ext cx="6528600" cy="236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5658465" y="3775587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6282813" y="3780504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6902246" y="3773023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7526592" y="3777940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8146487" y="3777940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8770835" y="3782857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9390267" y="3775376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10014615" y="3780293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10658168" y="3777940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11277600" y="3770459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8" name="Google Shape;268;p5"/>
          <p:cNvGrpSpPr/>
          <p:nvPr/>
        </p:nvGrpSpPr>
        <p:grpSpPr>
          <a:xfrm>
            <a:off x="9016180" y="702204"/>
            <a:ext cx="2590935" cy="1058697"/>
            <a:chOff x="1720645" y="1036501"/>
            <a:chExt cx="2590935" cy="1058697"/>
          </a:xfrm>
        </p:grpSpPr>
        <p:grpSp>
          <p:nvGrpSpPr>
            <p:cNvPr id="269" name="Google Shape;269;p5"/>
            <p:cNvGrpSpPr/>
            <p:nvPr/>
          </p:nvGrpSpPr>
          <p:grpSpPr>
            <a:xfrm>
              <a:off x="1937065" y="1036501"/>
              <a:ext cx="2117583" cy="1058697"/>
              <a:chOff x="2762864" y="366750"/>
              <a:chExt cx="6330593" cy="2545557"/>
            </a:xfrm>
          </p:grpSpPr>
          <p:sp>
            <p:nvSpPr>
              <p:cNvPr id="270" name="Google Shape;270;p5"/>
              <p:cNvSpPr/>
              <p:nvPr/>
            </p:nvSpPr>
            <p:spPr>
              <a:xfrm rot="-5400000" flipH="1">
                <a:off x="5280710" y="-895525"/>
                <a:ext cx="1289985" cy="6325677"/>
              </a:xfrm>
              <a:custGeom>
                <a:avLst/>
                <a:gdLst/>
                <a:ahLst/>
                <a:cxnLst/>
                <a:rect l="l" t="t" r="r" b="b"/>
                <a:pathLst>
                  <a:path w="2186416" h="8188579" extrusionOk="0">
                    <a:moveTo>
                      <a:pt x="14748" y="648474"/>
                    </a:moveTo>
                    <a:lnTo>
                      <a:pt x="0" y="7540105"/>
                    </a:lnTo>
                    <a:lnTo>
                      <a:pt x="1" y="7540105"/>
                    </a:lnTo>
                    <a:lnTo>
                      <a:pt x="1" y="8185395"/>
                    </a:lnTo>
                    <a:lnTo>
                      <a:pt x="30549" y="8188579"/>
                    </a:lnTo>
                    <a:cubicBezTo>
                      <a:pt x="256875" y="8188579"/>
                      <a:pt x="440349" y="7998851"/>
                      <a:pt x="440349" y="7764813"/>
                    </a:cubicBezTo>
                    <a:cubicBezTo>
                      <a:pt x="440349" y="7706303"/>
                      <a:pt x="428882" y="7650563"/>
                      <a:pt x="408145" y="7599863"/>
                    </a:cubicBezTo>
                    <a:lnTo>
                      <a:pt x="376777" y="7540105"/>
                    </a:lnTo>
                    <a:lnTo>
                      <a:pt x="378070" y="7540105"/>
                    </a:lnTo>
                    <a:lnTo>
                      <a:pt x="384058" y="7544001"/>
                    </a:lnTo>
                    <a:cubicBezTo>
                      <a:pt x="516266" y="7618873"/>
                      <a:pt x="667774" y="7661401"/>
                      <a:pt x="828810" y="7661401"/>
                    </a:cubicBezTo>
                    <a:cubicBezTo>
                      <a:pt x="1344125" y="7661401"/>
                      <a:pt x="1761871" y="7225901"/>
                      <a:pt x="1761871" y="6688685"/>
                    </a:cubicBezTo>
                    <a:cubicBezTo>
                      <a:pt x="1761871" y="6487229"/>
                      <a:pt x="1703125" y="6300077"/>
                      <a:pt x="1602519" y="6144831"/>
                    </a:cubicBezTo>
                    <a:lnTo>
                      <a:pt x="1511669" y="6030041"/>
                    </a:lnTo>
                    <a:lnTo>
                      <a:pt x="1617910" y="5970163"/>
                    </a:lnTo>
                    <a:cubicBezTo>
                      <a:pt x="1795287" y="5845732"/>
                      <a:pt x="1911907" y="5635010"/>
                      <a:pt x="1911907" y="5396006"/>
                    </a:cubicBezTo>
                    <a:cubicBezTo>
                      <a:pt x="1911907" y="5252604"/>
                      <a:pt x="1869924" y="5119384"/>
                      <a:pt x="1798023" y="5008875"/>
                    </a:cubicBezTo>
                    <a:lnTo>
                      <a:pt x="1732079" y="4925883"/>
                    </a:lnTo>
                    <a:lnTo>
                      <a:pt x="1760291" y="4909920"/>
                    </a:lnTo>
                    <a:cubicBezTo>
                      <a:pt x="1915414" y="4800667"/>
                      <a:pt x="2037327" y="4644062"/>
                      <a:pt x="2106948" y="4459999"/>
                    </a:cubicBezTo>
                    <a:lnTo>
                      <a:pt x="2132287" y="4378578"/>
                    </a:lnTo>
                    <a:lnTo>
                      <a:pt x="2143038" y="4378578"/>
                    </a:lnTo>
                    <a:lnTo>
                      <a:pt x="2144468" y="4374505"/>
                    </a:lnTo>
                    <a:cubicBezTo>
                      <a:pt x="2171730" y="4283129"/>
                      <a:pt x="2186416" y="4185977"/>
                      <a:pt x="2186416" y="4085249"/>
                    </a:cubicBezTo>
                    <a:cubicBezTo>
                      <a:pt x="2186416" y="3749489"/>
                      <a:pt x="2023235" y="3453462"/>
                      <a:pt x="1775039" y="3278658"/>
                    </a:cubicBezTo>
                    <a:lnTo>
                      <a:pt x="1746827" y="3262695"/>
                    </a:lnTo>
                    <a:lnTo>
                      <a:pt x="1812771" y="3179703"/>
                    </a:lnTo>
                    <a:cubicBezTo>
                      <a:pt x="1884672" y="3069194"/>
                      <a:pt x="1926655" y="2935974"/>
                      <a:pt x="1926655" y="2792572"/>
                    </a:cubicBezTo>
                    <a:cubicBezTo>
                      <a:pt x="1926655" y="2553568"/>
                      <a:pt x="1810035" y="2342846"/>
                      <a:pt x="1632658" y="2218416"/>
                    </a:cubicBezTo>
                    <a:lnTo>
                      <a:pt x="1526417" y="2158538"/>
                    </a:lnTo>
                    <a:lnTo>
                      <a:pt x="1617267" y="2043748"/>
                    </a:lnTo>
                    <a:cubicBezTo>
                      <a:pt x="1717873" y="1888501"/>
                      <a:pt x="1776619" y="1701349"/>
                      <a:pt x="1776619" y="1499893"/>
                    </a:cubicBezTo>
                    <a:cubicBezTo>
                      <a:pt x="1776619" y="962677"/>
                      <a:pt x="1358873" y="527177"/>
                      <a:pt x="843558" y="527177"/>
                    </a:cubicBezTo>
                    <a:cubicBezTo>
                      <a:pt x="682522" y="527177"/>
                      <a:pt x="531014" y="569706"/>
                      <a:pt x="398806" y="644578"/>
                    </a:cubicBezTo>
                    <a:lnTo>
                      <a:pt x="392818" y="648474"/>
                    </a:lnTo>
                    <a:lnTo>
                      <a:pt x="391525" y="648474"/>
                    </a:lnTo>
                    <a:lnTo>
                      <a:pt x="422893" y="588715"/>
                    </a:lnTo>
                    <a:cubicBezTo>
                      <a:pt x="443630" y="538016"/>
                      <a:pt x="455097" y="482276"/>
                      <a:pt x="455097" y="423766"/>
                    </a:cubicBezTo>
                    <a:cubicBezTo>
                      <a:pt x="455097" y="189727"/>
                      <a:pt x="271623" y="0"/>
                      <a:pt x="45297" y="0"/>
                    </a:cubicBezTo>
                    <a:lnTo>
                      <a:pt x="14749" y="3184"/>
                    </a:lnTo>
                    <a:lnTo>
                      <a:pt x="14749" y="648474"/>
                    </a:lnTo>
                    <a:lnTo>
                      <a:pt x="14748" y="6484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5"/>
              <p:cNvSpPr/>
              <p:nvPr/>
            </p:nvSpPr>
            <p:spPr>
              <a:xfrm rot="-5400000">
                <a:off x="5285626" y="-2151096"/>
                <a:ext cx="1289985" cy="6325677"/>
              </a:xfrm>
              <a:custGeom>
                <a:avLst/>
                <a:gdLst/>
                <a:ahLst/>
                <a:cxnLst/>
                <a:rect l="l" t="t" r="r" b="b"/>
                <a:pathLst>
                  <a:path w="2186416" h="8188579" extrusionOk="0">
                    <a:moveTo>
                      <a:pt x="14748" y="648474"/>
                    </a:moveTo>
                    <a:lnTo>
                      <a:pt x="0" y="7540105"/>
                    </a:lnTo>
                    <a:lnTo>
                      <a:pt x="1" y="7540105"/>
                    </a:lnTo>
                    <a:lnTo>
                      <a:pt x="1" y="8185395"/>
                    </a:lnTo>
                    <a:lnTo>
                      <a:pt x="30549" y="8188579"/>
                    </a:lnTo>
                    <a:cubicBezTo>
                      <a:pt x="256875" y="8188579"/>
                      <a:pt x="440349" y="7998851"/>
                      <a:pt x="440349" y="7764813"/>
                    </a:cubicBezTo>
                    <a:cubicBezTo>
                      <a:pt x="440349" y="7706303"/>
                      <a:pt x="428882" y="7650563"/>
                      <a:pt x="408145" y="7599863"/>
                    </a:cubicBezTo>
                    <a:lnTo>
                      <a:pt x="376777" y="7540105"/>
                    </a:lnTo>
                    <a:lnTo>
                      <a:pt x="378070" y="7540105"/>
                    </a:lnTo>
                    <a:lnTo>
                      <a:pt x="384058" y="7544001"/>
                    </a:lnTo>
                    <a:cubicBezTo>
                      <a:pt x="516266" y="7618873"/>
                      <a:pt x="667774" y="7661401"/>
                      <a:pt x="828810" y="7661401"/>
                    </a:cubicBezTo>
                    <a:cubicBezTo>
                      <a:pt x="1344125" y="7661401"/>
                      <a:pt x="1761871" y="7225901"/>
                      <a:pt x="1761871" y="6688685"/>
                    </a:cubicBezTo>
                    <a:cubicBezTo>
                      <a:pt x="1761871" y="6487229"/>
                      <a:pt x="1703125" y="6300077"/>
                      <a:pt x="1602519" y="6144831"/>
                    </a:cubicBezTo>
                    <a:lnTo>
                      <a:pt x="1511669" y="6030041"/>
                    </a:lnTo>
                    <a:lnTo>
                      <a:pt x="1617910" y="5970163"/>
                    </a:lnTo>
                    <a:cubicBezTo>
                      <a:pt x="1795287" y="5845732"/>
                      <a:pt x="1911907" y="5635010"/>
                      <a:pt x="1911907" y="5396006"/>
                    </a:cubicBezTo>
                    <a:cubicBezTo>
                      <a:pt x="1911907" y="5252604"/>
                      <a:pt x="1869924" y="5119384"/>
                      <a:pt x="1798023" y="5008875"/>
                    </a:cubicBezTo>
                    <a:lnTo>
                      <a:pt x="1732079" y="4925883"/>
                    </a:lnTo>
                    <a:lnTo>
                      <a:pt x="1760291" y="4909920"/>
                    </a:lnTo>
                    <a:cubicBezTo>
                      <a:pt x="1915414" y="4800667"/>
                      <a:pt x="2037327" y="4644062"/>
                      <a:pt x="2106948" y="4459999"/>
                    </a:cubicBezTo>
                    <a:lnTo>
                      <a:pt x="2132287" y="4378578"/>
                    </a:lnTo>
                    <a:lnTo>
                      <a:pt x="2143038" y="4378578"/>
                    </a:lnTo>
                    <a:lnTo>
                      <a:pt x="2144468" y="4374505"/>
                    </a:lnTo>
                    <a:cubicBezTo>
                      <a:pt x="2171730" y="4283129"/>
                      <a:pt x="2186416" y="4185977"/>
                      <a:pt x="2186416" y="4085249"/>
                    </a:cubicBezTo>
                    <a:cubicBezTo>
                      <a:pt x="2186416" y="3749489"/>
                      <a:pt x="2023235" y="3453462"/>
                      <a:pt x="1775039" y="3278658"/>
                    </a:cubicBezTo>
                    <a:lnTo>
                      <a:pt x="1746827" y="3262695"/>
                    </a:lnTo>
                    <a:lnTo>
                      <a:pt x="1812771" y="3179703"/>
                    </a:lnTo>
                    <a:cubicBezTo>
                      <a:pt x="1884672" y="3069194"/>
                      <a:pt x="1926655" y="2935974"/>
                      <a:pt x="1926655" y="2792572"/>
                    </a:cubicBezTo>
                    <a:cubicBezTo>
                      <a:pt x="1926655" y="2553568"/>
                      <a:pt x="1810035" y="2342846"/>
                      <a:pt x="1632658" y="2218416"/>
                    </a:cubicBezTo>
                    <a:lnTo>
                      <a:pt x="1526417" y="2158538"/>
                    </a:lnTo>
                    <a:lnTo>
                      <a:pt x="1617267" y="2043748"/>
                    </a:lnTo>
                    <a:cubicBezTo>
                      <a:pt x="1717873" y="1888501"/>
                      <a:pt x="1776619" y="1701349"/>
                      <a:pt x="1776619" y="1499893"/>
                    </a:cubicBezTo>
                    <a:cubicBezTo>
                      <a:pt x="1776619" y="962677"/>
                      <a:pt x="1358873" y="527177"/>
                      <a:pt x="843558" y="527177"/>
                    </a:cubicBezTo>
                    <a:cubicBezTo>
                      <a:pt x="682522" y="527177"/>
                      <a:pt x="531014" y="569706"/>
                      <a:pt x="398806" y="644578"/>
                    </a:cubicBezTo>
                    <a:lnTo>
                      <a:pt x="392818" y="648474"/>
                    </a:lnTo>
                    <a:lnTo>
                      <a:pt x="391525" y="648474"/>
                    </a:lnTo>
                    <a:lnTo>
                      <a:pt x="422893" y="588715"/>
                    </a:lnTo>
                    <a:cubicBezTo>
                      <a:pt x="443630" y="538016"/>
                      <a:pt x="455097" y="482276"/>
                      <a:pt x="455097" y="423766"/>
                    </a:cubicBezTo>
                    <a:cubicBezTo>
                      <a:pt x="455097" y="189727"/>
                      <a:pt x="271623" y="0"/>
                      <a:pt x="45297" y="0"/>
                    </a:cubicBezTo>
                    <a:lnTo>
                      <a:pt x="14749" y="3184"/>
                    </a:lnTo>
                    <a:lnTo>
                      <a:pt x="14749" y="648474"/>
                    </a:lnTo>
                    <a:lnTo>
                      <a:pt x="14748" y="6484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2" name="Google Shape;272;p5"/>
            <p:cNvSpPr/>
            <p:nvPr/>
          </p:nvSpPr>
          <p:spPr>
            <a:xfrm>
              <a:off x="1720645" y="1278194"/>
              <a:ext cx="629400" cy="619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3682180" y="1273278"/>
              <a:ext cx="629400" cy="619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4" name="Google Shape;274;p5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Dos objetos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6"/>
          <p:cNvGrpSpPr/>
          <p:nvPr/>
        </p:nvGrpSpPr>
        <p:grpSpPr>
          <a:xfrm>
            <a:off x="0" y="4807022"/>
            <a:ext cx="12192001" cy="2051517"/>
            <a:chOff x="-1" y="1165126"/>
            <a:chExt cx="12192001" cy="5693913"/>
          </a:xfrm>
        </p:grpSpPr>
        <p:sp>
          <p:nvSpPr>
            <p:cNvPr id="277" name="Google Shape;277;p6"/>
            <p:cNvSpPr/>
            <p:nvPr/>
          </p:nvSpPr>
          <p:spPr>
            <a:xfrm flipH="1">
              <a:off x="2641369" y="1165126"/>
              <a:ext cx="9550631" cy="4118748"/>
            </a:xfrm>
            <a:custGeom>
              <a:avLst/>
              <a:gdLst/>
              <a:ahLst/>
              <a:cxnLst/>
              <a:rect l="l" t="t" r="r" b="b"/>
              <a:pathLst>
                <a:path w="17286210" h="4589134" extrusionOk="0">
                  <a:moveTo>
                    <a:pt x="0" y="621818"/>
                  </a:moveTo>
                  <a:cubicBezTo>
                    <a:pt x="1667619" y="180472"/>
                    <a:pt x="2694406" y="-175644"/>
                    <a:pt x="5575441" y="92827"/>
                  </a:cubicBezTo>
                  <a:cubicBezTo>
                    <a:pt x="8456476" y="361298"/>
                    <a:pt x="14461074" y="2124491"/>
                    <a:pt x="17286210" y="2232646"/>
                  </a:cubicBezTo>
                  <a:lnTo>
                    <a:pt x="12192000" y="4589134"/>
                  </a:lnTo>
                  <a:lnTo>
                    <a:pt x="0" y="4589134"/>
                  </a:lnTo>
                  <a:lnTo>
                    <a:pt x="0" y="621818"/>
                  </a:lnTo>
                  <a:close/>
                </a:path>
              </a:pathLst>
            </a:custGeom>
            <a:solidFill>
              <a:srgbClr val="7FA0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-1" y="1725220"/>
              <a:ext cx="9550631" cy="4104338"/>
            </a:xfrm>
            <a:custGeom>
              <a:avLst/>
              <a:gdLst/>
              <a:ahLst/>
              <a:cxnLst/>
              <a:rect l="l" t="t" r="r" b="b"/>
              <a:pathLst>
                <a:path w="17286210" h="4573079" extrusionOk="0">
                  <a:moveTo>
                    <a:pt x="0" y="605763"/>
                  </a:moveTo>
                  <a:cubicBezTo>
                    <a:pt x="1241238" y="306870"/>
                    <a:pt x="2694406" y="-191699"/>
                    <a:pt x="5575441" y="76772"/>
                  </a:cubicBezTo>
                  <a:cubicBezTo>
                    <a:pt x="8456476" y="345243"/>
                    <a:pt x="14461074" y="2108436"/>
                    <a:pt x="17286210" y="2216591"/>
                  </a:cubicBezTo>
                  <a:lnTo>
                    <a:pt x="12192000" y="4573079"/>
                  </a:lnTo>
                  <a:lnTo>
                    <a:pt x="0" y="4573079"/>
                  </a:lnTo>
                  <a:lnTo>
                    <a:pt x="0" y="605763"/>
                  </a:lnTo>
                  <a:close/>
                </a:path>
              </a:pathLst>
            </a:custGeom>
            <a:solidFill>
              <a:srgbClr val="7EB1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0" y="2864852"/>
              <a:ext cx="12192000" cy="3994187"/>
            </a:xfrm>
            <a:custGeom>
              <a:avLst/>
              <a:gdLst/>
              <a:ahLst/>
              <a:cxnLst/>
              <a:rect l="l" t="t" r="r" b="b"/>
              <a:pathLst>
                <a:path w="12192000" h="4450348" extrusionOk="0">
                  <a:moveTo>
                    <a:pt x="0" y="483032"/>
                  </a:moveTo>
                  <a:cubicBezTo>
                    <a:pt x="619432" y="-232265"/>
                    <a:pt x="4509728" y="70076"/>
                    <a:pt x="4552335" y="30747"/>
                  </a:cubicBezTo>
                  <a:cubicBezTo>
                    <a:pt x="4594942" y="-8582"/>
                    <a:pt x="9366864" y="374877"/>
                    <a:pt x="12192000" y="483032"/>
                  </a:cubicBezTo>
                  <a:lnTo>
                    <a:pt x="12192000" y="4450348"/>
                  </a:lnTo>
                  <a:lnTo>
                    <a:pt x="0" y="4450348"/>
                  </a:lnTo>
                  <a:lnTo>
                    <a:pt x="0" y="483032"/>
                  </a:lnTo>
                  <a:close/>
                </a:path>
              </a:pathLst>
            </a:custGeom>
            <a:solidFill>
              <a:srgbClr val="91C3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0" name="Google Shape;280;p6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Dos objetos_1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84" name="Google Shape;284;p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5" name="Google Shape;285;p8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6" name="Google Shape;286;p8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s-ES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s-ES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s-ES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s-ES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s-ES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87" name="Google Shape;287;p8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88" name="Google Shape;288;p8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8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8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8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2" name="Google Shape;292;p8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CEED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11.xml"/><Relationship Id="rId5" Type="http://schemas.openxmlformats.org/officeDocument/2006/relationships/slide" Target="slide12.xml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18.xml"/><Relationship Id="rId5" Type="http://schemas.openxmlformats.org/officeDocument/2006/relationships/slide" Target="slide17.xml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0.xml"/><Relationship Id="rId5" Type="http://schemas.openxmlformats.org/officeDocument/2006/relationships/slide" Target="slide21.xml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4.xml"/><Relationship Id="rId5" Type="http://schemas.openxmlformats.org/officeDocument/2006/relationships/slide" Target="slide23.xml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7.xml"/><Relationship Id="rId5" Type="http://schemas.openxmlformats.org/officeDocument/2006/relationships/slide" Target="slide26.xml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9.xml"/><Relationship Id="rId5" Type="http://schemas.openxmlformats.org/officeDocument/2006/relationships/slide" Target="slide30.xml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33.xml"/><Relationship Id="rId5" Type="http://schemas.openxmlformats.org/officeDocument/2006/relationships/slide" Target="slide32.xml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8.xml"/><Relationship Id="rId5" Type="http://schemas.openxmlformats.org/officeDocument/2006/relationships/slide" Target="slide9.xml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5CB1D21-3D2D-6500-63A1-2DEB13D7F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1"/>
            <a:ext cx="12192001" cy="6857999"/>
          </a:xfrm>
          <a:prstGeom prst="rect">
            <a:avLst/>
          </a:prstGeom>
        </p:spPr>
      </p:pic>
      <p:pic>
        <p:nvPicPr>
          <p:cNvPr id="3" name="מציין מיקום תוכן 5">
            <a:extLst>
              <a:ext uri="{FF2B5EF4-FFF2-40B4-BE49-F238E27FC236}">
                <a16:creationId xmlns:a16="http://schemas.microsoft.com/office/drawing/2014/main" id="{7DE9B41F-B59E-4697-058E-4290C611B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38" y="293171"/>
            <a:ext cx="3103012" cy="6166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E327974-245D-8AD7-EDFA-B5D88F8C0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3795">
            <a:off x="4232081" y="496047"/>
            <a:ext cx="3611681" cy="52652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77CD767D-366A-F8D0-A8AB-EA7975B31D41}"/>
              </a:ext>
            </a:extLst>
          </p:cNvPr>
          <p:cNvSpPr txBox="1">
            <a:spLocks/>
          </p:cNvSpPr>
          <p:nvPr/>
        </p:nvSpPr>
        <p:spPr>
          <a:xfrm>
            <a:off x="7614168" y="17739"/>
            <a:ext cx="4577832" cy="6061740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טסלר</a:t>
            </a:r>
            <a:b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  <a:endParaRPr lang="he-IL" sz="2800" b="1" dirty="0">
              <a:ln w="19050">
                <a:solidFill>
                  <a:srgbClr val="92D05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8AF5782-AA15-C367-0CC2-C3839D2B8AB6}"/>
              </a:ext>
            </a:extLst>
          </p:cNvPr>
          <p:cNvSpPr/>
          <p:nvPr/>
        </p:nvSpPr>
        <p:spPr>
          <a:xfrm>
            <a:off x="6460963" y="6010380"/>
            <a:ext cx="727788" cy="655603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E0300A94-0912-D920-685A-F7F3B4AD26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53210" y="4928247"/>
            <a:ext cx="2506550" cy="14099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5476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13"/>
          <p:cNvGrpSpPr/>
          <p:nvPr/>
        </p:nvGrpSpPr>
        <p:grpSpPr>
          <a:xfrm>
            <a:off x="2413116" y="5121252"/>
            <a:ext cx="1637479" cy="1462835"/>
            <a:chOff x="8525095" y="2933519"/>
            <a:chExt cx="2924071" cy="2490355"/>
          </a:xfrm>
        </p:grpSpPr>
        <p:grpSp>
          <p:nvGrpSpPr>
            <p:cNvPr id="578" name="Google Shape;578;p13"/>
            <p:cNvGrpSpPr/>
            <p:nvPr/>
          </p:nvGrpSpPr>
          <p:grpSpPr>
            <a:xfrm>
              <a:off x="8525095" y="2933519"/>
              <a:ext cx="2924071" cy="2490355"/>
              <a:chOff x="8879057" y="3267816"/>
              <a:chExt cx="2924071" cy="2490355"/>
            </a:xfrm>
          </p:grpSpPr>
          <p:grpSp>
            <p:nvGrpSpPr>
              <p:cNvPr id="579" name="Google Shape;579;p13"/>
              <p:cNvGrpSpPr/>
              <p:nvPr/>
            </p:nvGrpSpPr>
            <p:grpSpPr>
              <a:xfrm>
                <a:off x="9463549" y="5106071"/>
                <a:ext cx="1995841" cy="531000"/>
                <a:chOff x="8750709" y="3746090"/>
                <a:chExt cx="1995841" cy="531000"/>
              </a:xfrm>
            </p:grpSpPr>
            <p:sp>
              <p:nvSpPr>
                <p:cNvPr id="580" name="Google Shape;580;p13"/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1" name="Google Shape;581;p13"/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13"/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13"/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84" name="Google Shape;584;p13"/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585" name="Google Shape;585;p13"/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86" name="Google Shape;586;p13"/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587" name="Google Shape;587;p13"/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588" name="Google Shape;588;p13"/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589" name="Google Shape;589;p13"/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590" name="Google Shape;590;p13"/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591" name="Google Shape;591;p13"/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592" name="Google Shape;592;p13"/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593" name="Google Shape;593;p13"/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594" name="Google Shape;594;p13"/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595" name="Google Shape;595;p13"/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596" name="Google Shape;596;p13"/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597" name="Google Shape;597;p13"/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598" name="Google Shape;598;p13"/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599" name="Google Shape;599;p13"/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00" name="Google Shape;600;p13"/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01" name="Google Shape;601;p13"/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02" name="Google Shape;602;p13"/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603" name="Google Shape;603;p13"/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04" name="Google Shape;604;p13"/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605" name="Google Shape;605;p13"/>
              <p:cNvGrpSpPr/>
              <p:nvPr/>
            </p:nvGrpSpPr>
            <p:grpSpPr>
              <a:xfrm>
                <a:off x="8879057" y="3750201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606" name="Google Shape;606;p13"/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7" name="Google Shape;607;p13"/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8" name="Google Shape;608;p13"/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09" name="Google Shape;609;p13"/>
              <p:cNvSpPr/>
              <p:nvPr/>
            </p:nvSpPr>
            <p:spPr>
              <a:xfrm rot="7433324" flipH="1">
                <a:off x="9225956" y="3366445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10" name="Google Shape;610;p13"/>
              <p:cNvGrpSpPr/>
              <p:nvPr/>
            </p:nvGrpSpPr>
            <p:grpSpPr>
              <a:xfrm>
                <a:off x="9306231" y="4143891"/>
                <a:ext cx="609471" cy="189710"/>
                <a:chOff x="8574833" y="1940767"/>
                <a:chExt cx="609471" cy="189710"/>
              </a:xfrm>
            </p:grpSpPr>
            <p:sp>
              <p:nvSpPr>
                <p:cNvPr id="611" name="Google Shape;611;p13"/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2" name="Google Shape;612;p13"/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3" name="Google Shape;613;p13"/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4" name="Google Shape;614;p13"/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15" name="Google Shape;615;p13"/>
              <p:cNvGrpSpPr/>
              <p:nvPr/>
            </p:nvGrpSpPr>
            <p:grpSpPr>
              <a:xfrm>
                <a:off x="9454087" y="5476882"/>
                <a:ext cx="2010327" cy="281289"/>
                <a:chOff x="8662591" y="4116901"/>
                <a:chExt cx="2010327" cy="281289"/>
              </a:xfrm>
            </p:grpSpPr>
            <p:sp>
              <p:nvSpPr>
                <p:cNvPr id="616" name="Google Shape;616;p13"/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7" name="Google Shape;617;p13"/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8" name="Google Shape;618;p13"/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9" name="Google Shape;619;p13"/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620" name="Google Shape;620;p13"/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1" name="Google Shape;621;p13"/>
          <p:cNvGrpSpPr/>
          <p:nvPr/>
        </p:nvGrpSpPr>
        <p:grpSpPr>
          <a:xfrm flipH="1">
            <a:off x="674227" y="5142420"/>
            <a:ext cx="1637480" cy="1420499"/>
            <a:chOff x="8706993" y="362383"/>
            <a:chExt cx="2924071" cy="2490355"/>
          </a:xfrm>
        </p:grpSpPr>
        <p:grpSp>
          <p:nvGrpSpPr>
            <p:cNvPr id="622" name="Google Shape;622;p13"/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623" name="Google Shape;623;p13"/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624" name="Google Shape;624;p13"/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5" name="Google Shape;625;p13"/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6" name="Google Shape;626;p13"/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7" name="Google Shape;627;p13"/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28" name="Google Shape;628;p13"/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629" name="Google Shape;629;p13"/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30" name="Google Shape;630;p13"/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631" name="Google Shape;631;p13"/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632" name="Google Shape;632;p13"/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633" name="Google Shape;633;p13"/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634" name="Google Shape;634;p13"/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35" name="Google Shape;635;p13"/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36" name="Google Shape;636;p13"/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37" name="Google Shape;637;p13"/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38" name="Google Shape;638;p13"/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39" name="Google Shape;639;p13"/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40" name="Google Shape;640;p13"/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41" name="Google Shape;641;p13"/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42" name="Google Shape;642;p13"/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43" name="Google Shape;643;p13"/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44" name="Google Shape;644;p13"/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45" name="Google Shape;645;p13"/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46" name="Google Shape;646;p13"/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647" name="Google Shape;647;p13"/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8" name="Google Shape;648;p13"/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649" name="Google Shape;649;p13"/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650" name="Google Shape;650;p13"/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1" name="Google Shape;651;p13"/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2" name="Google Shape;652;p13"/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53" name="Google Shape;653;p13"/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4" name="Google Shape;654;p13"/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655" name="Google Shape;655;p13"/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6" name="Google Shape;656;p13"/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7" name="Google Shape;657;p13"/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8" name="Google Shape;658;p13"/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59" name="Google Shape;659;p13"/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660" name="Google Shape;660;p13"/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1" name="Google Shape;661;p13"/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2" name="Google Shape;662;p13"/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3" name="Google Shape;663;p13"/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664" name="Google Shape;664;p13"/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3" name="Google Shape;753;p13"/>
          <p:cNvGrpSpPr/>
          <p:nvPr/>
        </p:nvGrpSpPr>
        <p:grpSpPr>
          <a:xfrm flipH="1">
            <a:off x="8011480" y="4316816"/>
            <a:ext cx="1637480" cy="1420499"/>
            <a:chOff x="8706993" y="362383"/>
            <a:chExt cx="2924071" cy="2490355"/>
          </a:xfrm>
        </p:grpSpPr>
        <p:grpSp>
          <p:nvGrpSpPr>
            <p:cNvPr id="754" name="Google Shape;754;p13"/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755" name="Google Shape;755;p13"/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756" name="Google Shape;756;p13"/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7" name="Google Shape;757;p13"/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8" name="Google Shape;758;p13"/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9" name="Google Shape;759;p13"/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60" name="Google Shape;760;p13"/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761" name="Google Shape;761;p13"/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62" name="Google Shape;762;p13"/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763" name="Google Shape;763;p13"/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764" name="Google Shape;764;p13"/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765" name="Google Shape;765;p13"/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766" name="Google Shape;766;p13"/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67" name="Google Shape;767;p13"/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68" name="Google Shape;768;p13"/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69" name="Google Shape;769;p13"/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70" name="Google Shape;770;p13"/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71" name="Google Shape;771;p13"/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72" name="Google Shape;772;p13"/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73" name="Google Shape;773;p13"/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74" name="Google Shape;774;p13"/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75" name="Google Shape;775;p13"/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76" name="Google Shape;776;p13"/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77" name="Google Shape;777;p13"/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78" name="Google Shape;778;p13"/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779" name="Google Shape;779;p13"/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80" name="Google Shape;780;p13"/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781" name="Google Shape;781;p13"/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782" name="Google Shape;782;p13"/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3" name="Google Shape;783;p13"/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4" name="Google Shape;784;p13"/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85" name="Google Shape;785;p13"/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86" name="Google Shape;786;p13"/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787" name="Google Shape;787;p13"/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13"/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13"/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13"/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91" name="Google Shape;791;p13"/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792" name="Google Shape;792;p13"/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13"/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4" name="Google Shape;794;p13"/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5" name="Google Shape;795;p13"/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96" name="Google Shape;796;p13"/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13"/>
          <p:cNvGrpSpPr/>
          <p:nvPr/>
        </p:nvGrpSpPr>
        <p:grpSpPr>
          <a:xfrm flipH="1">
            <a:off x="6605339" y="3482708"/>
            <a:ext cx="1637479" cy="1462835"/>
            <a:chOff x="8525095" y="2933519"/>
            <a:chExt cx="2924071" cy="2490355"/>
          </a:xfrm>
        </p:grpSpPr>
        <p:grpSp>
          <p:nvGrpSpPr>
            <p:cNvPr id="798" name="Google Shape;798;p13"/>
            <p:cNvGrpSpPr/>
            <p:nvPr/>
          </p:nvGrpSpPr>
          <p:grpSpPr>
            <a:xfrm>
              <a:off x="8525095" y="2933519"/>
              <a:ext cx="2924071" cy="2490355"/>
              <a:chOff x="8879057" y="3267816"/>
              <a:chExt cx="2924071" cy="2490355"/>
            </a:xfrm>
          </p:grpSpPr>
          <p:grpSp>
            <p:nvGrpSpPr>
              <p:cNvPr id="799" name="Google Shape;799;p13"/>
              <p:cNvGrpSpPr/>
              <p:nvPr/>
            </p:nvGrpSpPr>
            <p:grpSpPr>
              <a:xfrm>
                <a:off x="9463549" y="5106071"/>
                <a:ext cx="1995841" cy="531000"/>
                <a:chOff x="8750709" y="3746090"/>
                <a:chExt cx="1995841" cy="531000"/>
              </a:xfrm>
            </p:grpSpPr>
            <p:sp>
              <p:nvSpPr>
                <p:cNvPr id="800" name="Google Shape;800;p13"/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1" name="Google Shape;801;p13"/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2" name="Google Shape;802;p13"/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3" name="Google Shape;803;p13"/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04" name="Google Shape;804;p13"/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805" name="Google Shape;805;p13"/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06" name="Google Shape;806;p13"/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807" name="Google Shape;807;p13"/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808" name="Google Shape;808;p13"/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809" name="Google Shape;809;p13"/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810" name="Google Shape;810;p13"/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11" name="Google Shape;811;p13"/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12" name="Google Shape;812;p13"/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13" name="Google Shape;813;p13"/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14" name="Google Shape;814;p13"/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15" name="Google Shape;815;p13"/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16" name="Google Shape;816;p13"/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17" name="Google Shape;817;p13"/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18" name="Google Shape;818;p13"/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19" name="Google Shape;819;p13"/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20" name="Google Shape;820;p13"/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21" name="Google Shape;821;p13"/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22" name="Google Shape;822;p13"/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823" name="Google Shape;823;p13"/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24" name="Google Shape;824;p13"/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825" name="Google Shape;825;p13"/>
              <p:cNvGrpSpPr/>
              <p:nvPr/>
            </p:nvGrpSpPr>
            <p:grpSpPr>
              <a:xfrm>
                <a:off x="8879057" y="3750201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826" name="Google Shape;826;p13"/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7" name="Google Shape;827;p13"/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8" name="Google Shape;828;p13"/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29" name="Google Shape;829;p13"/>
              <p:cNvSpPr/>
              <p:nvPr/>
            </p:nvSpPr>
            <p:spPr>
              <a:xfrm rot="7433324" flipH="1">
                <a:off x="9225956" y="3366445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30" name="Google Shape;830;p13"/>
              <p:cNvGrpSpPr/>
              <p:nvPr/>
            </p:nvGrpSpPr>
            <p:grpSpPr>
              <a:xfrm>
                <a:off x="9306231" y="4143891"/>
                <a:ext cx="609471" cy="189710"/>
                <a:chOff x="8574833" y="1940767"/>
                <a:chExt cx="609471" cy="189710"/>
              </a:xfrm>
            </p:grpSpPr>
            <p:sp>
              <p:nvSpPr>
                <p:cNvPr id="831" name="Google Shape;831;p13"/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2" name="Google Shape;832;p13"/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3" name="Google Shape;833;p13"/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4" name="Google Shape;834;p13"/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35" name="Google Shape;835;p13"/>
              <p:cNvGrpSpPr/>
              <p:nvPr/>
            </p:nvGrpSpPr>
            <p:grpSpPr>
              <a:xfrm>
                <a:off x="9454087" y="5476882"/>
                <a:ext cx="2010327" cy="281289"/>
                <a:chOff x="8662591" y="4116901"/>
                <a:chExt cx="2010327" cy="281289"/>
              </a:xfrm>
            </p:grpSpPr>
            <p:sp>
              <p:nvSpPr>
                <p:cNvPr id="836" name="Google Shape;836;p13"/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7" name="Google Shape;837;p13"/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8" name="Google Shape;838;p13"/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9" name="Google Shape;839;p13"/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840" name="Google Shape;840;p13"/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70;p11">
            <a:extLst>
              <a:ext uri="{FF2B5EF4-FFF2-40B4-BE49-F238E27FC236}">
                <a16:creationId xmlns:a16="http://schemas.microsoft.com/office/drawing/2014/main" id="{4750544F-C7FA-77C7-D7DF-FC101B871495}"/>
              </a:ext>
            </a:extLst>
          </p:cNvPr>
          <p:cNvSpPr txBox="1"/>
          <p:nvPr/>
        </p:nvSpPr>
        <p:spPr>
          <a:xfrm>
            <a:off x="4317900" y="1109151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20-4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3" name="Google Shape;470;p11">
            <a:hlinkClick r:id="rId5" action="ppaction://hlinksldjump"/>
            <a:extLst>
              <a:ext uri="{FF2B5EF4-FFF2-40B4-BE49-F238E27FC236}">
                <a16:creationId xmlns:a16="http://schemas.microsoft.com/office/drawing/2014/main" id="{CCBA803A-22ED-6502-1F3E-C9548E4250FB}"/>
              </a:ext>
            </a:extLst>
          </p:cNvPr>
          <p:cNvSpPr txBox="1"/>
          <p:nvPr/>
        </p:nvSpPr>
        <p:spPr>
          <a:xfrm>
            <a:off x="6057179" y="2823362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17-1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4" name="Google Shape;470;p11">
            <a:hlinkClick r:id="rId6" action="ppaction://hlinksldjump"/>
            <a:extLst>
              <a:ext uri="{FF2B5EF4-FFF2-40B4-BE49-F238E27FC236}">
                <a16:creationId xmlns:a16="http://schemas.microsoft.com/office/drawing/2014/main" id="{567B933A-9000-73AA-5712-CE576961D8FC}"/>
              </a:ext>
            </a:extLst>
          </p:cNvPr>
          <p:cNvSpPr txBox="1"/>
          <p:nvPr/>
        </p:nvSpPr>
        <p:spPr>
          <a:xfrm>
            <a:off x="1471904" y="4140654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19-2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6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8DF1453D-003A-CAB7-E7AF-61277AA537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7460" y="30838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0.053 0.007 0.127 0.025 0.126 C 0.051 0.126 0.053 -0.122 0.084 -0.123 C 0.112 -0.123 0.097 0.094 0.124 0.093 C 0.152 0.093 0.137 -0.064 0.167 -0.064 C 0.194 -0.064 0.179 0.042 0.203 0.042 C 0.226 0.042 0.214 -0.039 0.235 -0.039 C 0.247 -0.039 0.248 -0.017 0.249 0 E" pathEditMode="relative" ptsTypes="">
                                      <p:cBhvr>
                                        <p:cTn id="6" dur="2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לחצן פעולה: חזרה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60AB3B4-9103-A95F-FC3F-885F2A549D91}"/>
              </a:ext>
            </a:extLst>
          </p:cNvPr>
          <p:cNvSpPr/>
          <p:nvPr/>
        </p:nvSpPr>
        <p:spPr>
          <a:xfrm>
            <a:off x="5093110" y="5486405"/>
            <a:ext cx="1042416" cy="1042416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9" name="Google Shape;1470;p18">
            <a:extLst>
              <a:ext uri="{FF2B5EF4-FFF2-40B4-BE49-F238E27FC236}">
                <a16:creationId xmlns:a16="http://schemas.microsoft.com/office/drawing/2014/main" id="{E7C64B56-E026-5296-0910-75083BECF89C}"/>
              </a:ext>
            </a:extLst>
          </p:cNvPr>
          <p:cNvGrpSpPr/>
          <p:nvPr/>
        </p:nvGrpSpPr>
        <p:grpSpPr>
          <a:xfrm flipH="1">
            <a:off x="1366684" y="4365524"/>
            <a:ext cx="1907458" cy="1300934"/>
            <a:chOff x="5989770" y="698068"/>
            <a:chExt cx="5257253" cy="5432707"/>
          </a:xfrm>
        </p:grpSpPr>
        <p:sp>
          <p:nvSpPr>
            <p:cNvPr id="10" name="Google Shape;1471;p18">
              <a:extLst>
                <a:ext uri="{FF2B5EF4-FFF2-40B4-BE49-F238E27FC236}">
                  <a16:creationId xmlns:a16="http://schemas.microsoft.com/office/drawing/2014/main" id="{DD4FB8BE-6BEA-F452-4609-F16F421277ED}"/>
                </a:ext>
              </a:extLst>
            </p:cNvPr>
            <p:cNvSpPr/>
            <p:nvPr/>
          </p:nvSpPr>
          <p:spPr>
            <a:xfrm>
              <a:off x="8121130" y="5334816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472;p18">
              <a:extLst>
                <a:ext uri="{FF2B5EF4-FFF2-40B4-BE49-F238E27FC236}">
                  <a16:creationId xmlns:a16="http://schemas.microsoft.com/office/drawing/2014/main" id="{70936EF5-EC34-8AAF-582B-EE7C4EF13AD1}"/>
                </a:ext>
              </a:extLst>
            </p:cNvPr>
            <p:cNvSpPr/>
            <p:nvPr/>
          </p:nvSpPr>
          <p:spPr>
            <a:xfrm>
              <a:off x="8784808" y="5320067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473;p18">
              <a:extLst>
                <a:ext uri="{FF2B5EF4-FFF2-40B4-BE49-F238E27FC236}">
                  <a16:creationId xmlns:a16="http://schemas.microsoft.com/office/drawing/2014/main" id="{A36C772C-E2E1-E87B-F779-D6D908358AF6}"/>
                </a:ext>
              </a:extLst>
            </p:cNvPr>
            <p:cNvSpPr/>
            <p:nvPr/>
          </p:nvSpPr>
          <p:spPr>
            <a:xfrm rot="-430698">
              <a:off x="7318357" y="745890"/>
              <a:ext cx="835129" cy="1102267"/>
            </a:xfrm>
            <a:custGeom>
              <a:avLst/>
              <a:gdLst/>
              <a:ahLst/>
              <a:cxnLst/>
              <a:rect l="l" t="t" r="r" b="b"/>
              <a:pathLst>
                <a:path w="834845" h="864470" extrusionOk="0">
                  <a:moveTo>
                    <a:pt x="134504" y="0"/>
                  </a:moveTo>
                  <a:cubicBezTo>
                    <a:pt x="208789" y="0"/>
                    <a:pt x="269008" y="60219"/>
                    <a:pt x="269008" y="134504"/>
                  </a:cubicBezTo>
                  <a:lnTo>
                    <a:pt x="269008" y="388490"/>
                  </a:lnTo>
                  <a:lnTo>
                    <a:pt x="323267" y="231969"/>
                  </a:lnTo>
                  <a:cubicBezTo>
                    <a:pt x="349300" y="156873"/>
                    <a:pt x="431281" y="117099"/>
                    <a:pt x="506377" y="143132"/>
                  </a:cubicBezTo>
                  <a:cubicBezTo>
                    <a:pt x="581473" y="169165"/>
                    <a:pt x="621247" y="251146"/>
                    <a:pt x="595214" y="326242"/>
                  </a:cubicBezTo>
                  <a:lnTo>
                    <a:pt x="547277" y="464526"/>
                  </a:lnTo>
                  <a:lnTo>
                    <a:pt x="624218" y="378028"/>
                  </a:lnTo>
                  <a:cubicBezTo>
                    <a:pt x="668469" y="328282"/>
                    <a:pt x="744668" y="323827"/>
                    <a:pt x="794414" y="368077"/>
                  </a:cubicBezTo>
                  <a:cubicBezTo>
                    <a:pt x="844160" y="412327"/>
                    <a:pt x="848616" y="488527"/>
                    <a:pt x="804365" y="538273"/>
                  </a:cubicBezTo>
                  <a:cubicBezTo>
                    <a:pt x="707645" y="647005"/>
                    <a:pt x="610925" y="755737"/>
                    <a:pt x="514205" y="864470"/>
                  </a:cubicBezTo>
                  <a:lnTo>
                    <a:pt x="334059" y="704226"/>
                  </a:lnTo>
                  <a:lnTo>
                    <a:pt x="355255" y="680397"/>
                  </a:lnTo>
                  <a:lnTo>
                    <a:pt x="187924" y="622390"/>
                  </a:lnTo>
                  <a:lnTo>
                    <a:pt x="210548" y="557127"/>
                  </a:lnTo>
                  <a:lnTo>
                    <a:pt x="0" y="557127"/>
                  </a:lnTo>
                  <a:lnTo>
                    <a:pt x="0" y="134504"/>
                  </a:lnTo>
                  <a:cubicBezTo>
                    <a:pt x="0" y="60219"/>
                    <a:pt x="60219" y="0"/>
                    <a:pt x="134504" y="0"/>
                  </a:cubicBezTo>
                  <a:close/>
                </a:path>
              </a:pathLst>
            </a:cu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474;p18">
              <a:extLst>
                <a:ext uri="{FF2B5EF4-FFF2-40B4-BE49-F238E27FC236}">
                  <a16:creationId xmlns:a16="http://schemas.microsoft.com/office/drawing/2014/main" id="{620D2421-0381-EAB2-45DD-EF88937DC5D9}"/>
                </a:ext>
              </a:extLst>
            </p:cNvPr>
            <p:cNvSpPr/>
            <p:nvPr/>
          </p:nvSpPr>
          <p:spPr>
            <a:xfrm rot="6367356">
              <a:off x="6745929" y="1463025"/>
              <a:ext cx="3744936" cy="4389968"/>
            </a:xfrm>
            <a:custGeom>
              <a:avLst/>
              <a:gdLst/>
              <a:ahLst/>
              <a:cxnLst/>
              <a:rect l="l" t="t" r="r" b="b"/>
              <a:pathLst>
                <a:path w="3747548" h="4393030" extrusionOk="0">
                  <a:moveTo>
                    <a:pt x="70034" y="3894239"/>
                  </a:moveTo>
                  <a:cubicBezTo>
                    <a:pt x="7562" y="3721328"/>
                    <a:pt x="-13879" y="3452041"/>
                    <a:pt x="8789" y="3292100"/>
                  </a:cubicBezTo>
                  <a:cubicBezTo>
                    <a:pt x="31457" y="3132159"/>
                    <a:pt x="74091" y="3019670"/>
                    <a:pt x="206039" y="2934597"/>
                  </a:cubicBezTo>
                  <a:cubicBezTo>
                    <a:pt x="337985" y="2849523"/>
                    <a:pt x="638155" y="2794116"/>
                    <a:pt x="800473" y="2781663"/>
                  </a:cubicBezTo>
                  <a:cubicBezTo>
                    <a:pt x="962790" y="2769209"/>
                    <a:pt x="1084268" y="2918814"/>
                    <a:pt x="1179937" y="2859873"/>
                  </a:cubicBezTo>
                  <a:cubicBezTo>
                    <a:pt x="1275606" y="2800933"/>
                    <a:pt x="1373203" y="2694478"/>
                    <a:pt x="1374491" y="2428018"/>
                  </a:cubicBezTo>
                  <a:cubicBezTo>
                    <a:pt x="1375780" y="2161557"/>
                    <a:pt x="1295273" y="1471070"/>
                    <a:pt x="1187664" y="1261110"/>
                  </a:cubicBezTo>
                  <a:cubicBezTo>
                    <a:pt x="1080055" y="1051150"/>
                    <a:pt x="861878" y="1173656"/>
                    <a:pt x="728840" y="1168260"/>
                  </a:cubicBezTo>
                  <a:lnTo>
                    <a:pt x="702727" y="1170498"/>
                  </a:lnTo>
                  <a:lnTo>
                    <a:pt x="502114" y="1209755"/>
                  </a:lnTo>
                  <a:lnTo>
                    <a:pt x="456537" y="1222268"/>
                  </a:lnTo>
                  <a:lnTo>
                    <a:pt x="420339" y="1225758"/>
                  </a:lnTo>
                  <a:lnTo>
                    <a:pt x="254125" y="1258284"/>
                  </a:lnTo>
                  <a:cubicBezTo>
                    <a:pt x="167535" y="1275229"/>
                    <a:pt x="83603" y="1218769"/>
                    <a:pt x="66658" y="1132178"/>
                  </a:cubicBezTo>
                  <a:cubicBezTo>
                    <a:pt x="49713" y="1045588"/>
                    <a:pt x="106172" y="961656"/>
                    <a:pt x="192764" y="944711"/>
                  </a:cubicBezTo>
                  <a:lnTo>
                    <a:pt x="445651" y="895225"/>
                  </a:lnTo>
                  <a:lnTo>
                    <a:pt x="337590" y="866483"/>
                  </a:lnTo>
                  <a:cubicBezTo>
                    <a:pt x="260018" y="845850"/>
                    <a:pt x="213859" y="766240"/>
                    <a:pt x="234492" y="688667"/>
                  </a:cubicBezTo>
                  <a:cubicBezTo>
                    <a:pt x="255125" y="611095"/>
                    <a:pt x="334735" y="564937"/>
                    <a:pt x="412307" y="585569"/>
                  </a:cubicBezTo>
                  <a:lnTo>
                    <a:pt x="621408" y="641186"/>
                  </a:lnTo>
                  <a:lnTo>
                    <a:pt x="493735" y="542399"/>
                  </a:lnTo>
                  <a:cubicBezTo>
                    <a:pt x="430251" y="493278"/>
                    <a:pt x="418607" y="401993"/>
                    <a:pt x="467728" y="338508"/>
                  </a:cubicBezTo>
                  <a:cubicBezTo>
                    <a:pt x="516849" y="275024"/>
                    <a:pt x="608134" y="263381"/>
                    <a:pt x="671618" y="312502"/>
                  </a:cubicBezTo>
                  <a:lnTo>
                    <a:pt x="830661" y="435562"/>
                  </a:lnTo>
                  <a:lnTo>
                    <a:pt x="744397" y="292848"/>
                  </a:lnTo>
                  <a:cubicBezTo>
                    <a:pt x="706797" y="230642"/>
                    <a:pt x="726743" y="149735"/>
                    <a:pt x="788948" y="112135"/>
                  </a:cubicBezTo>
                  <a:cubicBezTo>
                    <a:pt x="851153" y="74535"/>
                    <a:pt x="932061" y="94481"/>
                    <a:pt x="969661" y="156686"/>
                  </a:cubicBezTo>
                  <a:lnTo>
                    <a:pt x="1072525" y="326864"/>
                  </a:lnTo>
                  <a:lnTo>
                    <a:pt x="1077363" y="329128"/>
                  </a:lnTo>
                  <a:lnTo>
                    <a:pt x="1051069" y="183128"/>
                  </a:lnTo>
                  <a:cubicBezTo>
                    <a:pt x="1038185" y="111592"/>
                    <a:pt x="1085732" y="43158"/>
                    <a:pt x="1157267" y="30275"/>
                  </a:cubicBezTo>
                  <a:cubicBezTo>
                    <a:pt x="1228802" y="17392"/>
                    <a:pt x="1297236" y="64939"/>
                    <a:pt x="1310119" y="136474"/>
                  </a:cubicBezTo>
                  <a:lnTo>
                    <a:pt x="1335738" y="278728"/>
                  </a:lnTo>
                  <a:lnTo>
                    <a:pt x="1335738" y="131609"/>
                  </a:lnTo>
                  <a:cubicBezTo>
                    <a:pt x="1335738" y="58923"/>
                    <a:pt x="1394661" y="0"/>
                    <a:pt x="1467347" y="0"/>
                  </a:cubicBezTo>
                  <a:cubicBezTo>
                    <a:pt x="1540033" y="0"/>
                    <a:pt x="1598956" y="58923"/>
                    <a:pt x="1598956" y="131609"/>
                  </a:cubicBezTo>
                  <a:lnTo>
                    <a:pt x="1598956" y="371092"/>
                  </a:lnTo>
                  <a:lnTo>
                    <a:pt x="1606918" y="393465"/>
                  </a:lnTo>
                  <a:cubicBezTo>
                    <a:pt x="1629588" y="447457"/>
                    <a:pt x="1663910" y="497731"/>
                    <a:pt x="1725860" y="523376"/>
                  </a:cubicBezTo>
                  <a:cubicBezTo>
                    <a:pt x="1891060" y="591761"/>
                    <a:pt x="1904214" y="484733"/>
                    <a:pt x="2507877" y="599679"/>
                  </a:cubicBezTo>
                  <a:cubicBezTo>
                    <a:pt x="2485343" y="593788"/>
                    <a:pt x="2956717" y="696302"/>
                    <a:pt x="3161410" y="965587"/>
                  </a:cubicBezTo>
                  <a:cubicBezTo>
                    <a:pt x="3366104" y="1234873"/>
                    <a:pt x="3714654" y="1785839"/>
                    <a:pt x="3736039" y="2215396"/>
                  </a:cubicBezTo>
                  <a:cubicBezTo>
                    <a:pt x="3757425" y="2644954"/>
                    <a:pt x="3802921" y="3071280"/>
                    <a:pt x="3289719" y="3542931"/>
                  </a:cubicBezTo>
                  <a:cubicBezTo>
                    <a:pt x="2776517" y="4014583"/>
                    <a:pt x="2092408" y="3625622"/>
                    <a:pt x="1755093" y="3745557"/>
                  </a:cubicBezTo>
                  <a:cubicBezTo>
                    <a:pt x="1417778" y="3865492"/>
                    <a:pt x="1410101" y="4155130"/>
                    <a:pt x="1265825" y="4262548"/>
                  </a:cubicBezTo>
                  <a:cubicBezTo>
                    <a:pt x="1146655" y="4337668"/>
                    <a:pt x="1036477" y="4378889"/>
                    <a:pt x="889442" y="4390059"/>
                  </a:cubicBezTo>
                  <a:cubicBezTo>
                    <a:pt x="742407" y="4401229"/>
                    <a:pt x="498612" y="4380871"/>
                    <a:pt x="383617" y="4329568"/>
                  </a:cubicBezTo>
                  <a:cubicBezTo>
                    <a:pt x="247048" y="4246931"/>
                    <a:pt x="132505" y="4067149"/>
                    <a:pt x="70034" y="3894239"/>
                  </a:cubicBezTo>
                  <a:close/>
                </a:path>
              </a:pathLst>
            </a:custGeom>
            <a:solidFill>
              <a:srgbClr val="F7F4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" name="Google Shape;1475;p18">
              <a:extLst>
                <a:ext uri="{FF2B5EF4-FFF2-40B4-BE49-F238E27FC236}">
                  <a16:creationId xmlns:a16="http://schemas.microsoft.com/office/drawing/2014/main" id="{6AA423D5-4389-F505-6259-1337E4F569A7}"/>
                </a:ext>
              </a:extLst>
            </p:cNvPr>
            <p:cNvGrpSpPr/>
            <p:nvPr/>
          </p:nvGrpSpPr>
          <p:grpSpPr>
            <a:xfrm>
              <a:off x="7005435" y="1882407"/>
              <a:ext cx="214070" cy="321106"/>
              <a:chOff x="1912361" y="2020099"/>
              <a:chExt cx="144000" cy="216000"/>
            </a:xfrm>
          </p:grpSpPr>
          <p:sp>
            <p:nvSpPr>
              <p:cNvPr id="33" name="Google Shape;1476;p18">
                <a:extLst>
                  <a:ext uri="{FF2B5EF4-FFF2-40B4-BE49-F238E27FC236}">
                    <a16:creationId xmlns:a16="http://schemas.microsoft.com/office/drawing/2014/main" id="{4DA7A2F1-89B0-D92C-295B-4813BB2E90C0}"/>
                  </a:ext>
                </a:extLst>
              </p:cNvPr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477;p18">
                <a:extLst>
                  <a:ext uri="{FF2B5EF4-FFF2-40B4-BE49-F238E27FC236}">
                    <a16:creationId xmlns:a16="http://schemas.microsoft.com/office/drawing/2014/main" id="{1A27472A-BC20-0472-C6F6-A19998416EED}"/>
                  </a:ext>
                </a:extLst>
              </p:cNvPr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" name="Google Shape;1478;p18">
              <a:extLst>
                <a:ext uri="{FF2B5EF4-FFF2-40B4-BE49-F238E27FC236}">
                  <a16:creationId xmlns:a16="http://schemas.microsoft.com/office/drawing/2014/main" id="{D3D68159-D952-D3A4-D547-674E50C7D89E}"/>
                </a:ext>
              </a:extLst>
            </p:cNvPr>
            <p:cNvGrpSpPr/>
            <p:nvPr/>
          </p:nvGrpSpPr>
          <p:grpSpPr>
            <a:xfrm>
              <a:off x="7846094" y="1887323"/>
              <a:ext cx="214070" cy="321106"/>
              <a:chOff x="1912361" y="2020099"/>
              <a:chExt cx="144000" cy="216000"/>
            </a:xfrm>
          </p:grpSpPr>
          <p:sp>
            <p:nvSpPr>
              <p:cNvPr id="31" name="Google Shape;1479;p18">
                <a:extLst>
                  <a:ext uri="{FF2B5EF4-FFF2-40B4-BE49-F238E27FC236}">
                    <a16:creationId xmlns:a16="http://schemas.microsoft.com/office/drawing/2014/main" id="{35866E6F-36A3-8599-9D23-F3B4E9CB1B27}"/>
                  </a:ext>
                </a:extLst>
              </p:cNvPr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80;p18">
                <a:extLst>
                  <a:ext uri="{FF2B5EF4-FFF2-40B4-BE49-F238E27FC236}">
                    <a16:creationId xmlns:a16="http://schemas.microsoft.com/office/drawing/2014/main" id="{14437D92-B201-F5CD-970A-ADE4E178629A}"/>
                  </a:ext>
                </a:extLst>
              </p:cNvPr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" name="Google Shape;1481;p18">
              <a:extLst>
                <a:ext uri="{FF2B5EF4-FFF2-40B4-BE49-F238E27FC236}">
                  <a16:creationId xmlns:a16="http://schemas.microsoft.com/office/drawing/2014/main" id="{A9874FEE-F2F8-BBAC-16BD-427AF9C01807}"/>
                </a:ext>
              </a:extLst>
            </p:cNvPr>
            <p:cNvSpPr/>
            <p:nvPr/>
          </p:nvSpPr>
          <p:spPr>
            <a:xfrm rot="10800000">
              <a:off x="7433149" y="2442394"/>
              <a:ext cx="234000" cy="524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1482;p18">
              <a:extLst>
                <a:ext uri="{FF2B5EF4-FFF2-40B4-BE49-F238E27FC236}">
                  <a16:creationId xmlns:a16="http://schemas.microsoft.com/office/drawing/2014/main" id="{302821C4-4A04-F7F2-92B7-EE17CC88D80A}"/>
                </a:ext>
              </a:extLst>
            </p:cNvPr>
            <p:cNvGrpSpPr/>
            <p:nvPr/>
          </p:nvGrpSpPr>
          <p:grpSpPr>
            <a:xfrm>
              <a:off x="7266221" y="2241786"/>
              <a:ext cx="550635" cy="324482"/>
              <a:chOff x="8908026" y="816078"/>
              <a:chExt cx="1430593" cy="496529"/>
            </a:xfrm>
          </p:grpSpPr>
          <p:sp>
            <p:nvSpPr>
              <p:cNvPr id="29" name="Google Shape;1483;p18">
                <a:extLst>
                  <a:ext uri="{FF2B5EF4-FFF2-40B4-BE49-F238E27FC236}">
                    <a16:creationId xmlns:a16="http://schemas.microsoft.com/office/drawing/2014/main" id="{714BE180-000D-90E2-7000-E98F0419633E}"/>
                  </a:ext>
                </a:extLst>
              </p:cNvPr>
              <p:cNvSpPr/>
              <p:nvPr/>
            </p:nvSpPr>
            <p:spPr>
              <a:xfrm>
                <a:off x="8908026" y="816078"/>
                <a:ext cx="1415700" cy="186900"/>
              </a:xfrm>
              <a:prstGeom prst="trapezoid">
                <a:avLst>
                  <a:gd name="adj" fmla="val 71875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84;p18">
                <a:extLst>
                  <a:ext uri="{FF2B5EF4-FFF2-40B4-BE49-F238E27FC236}">
                    <a16:creationId xmlns:a16="http://schemas.microsoft.com/office/drawing/2014/main" id="{1B4914C3-E3B4-5524-256E-AE3A8227AB5F}"/>
                  </a:ext>
                </a:extLst>
              </p:cNvPr>
              <p:cNvSpPr/>
              <p:nvPr/>
            </p:nvSpPr>
            <p:spPr>
              <a:xfrm rot="10800000">
                <a:off x="8922919" y="997907"/>
                <a:ext cx="1415700" cy="314700"/>
              </a:xfrm>
              <a:prstGeom prst="triangle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" name="Google Shape;1485;p18">
              <a:extLst>
                <a:ext uri="{FF2B5EF4-FFF2-40B4-BE49-F238E27FC236}">
                  <a16:creationId xmlns:a16="http://schemas.microsoft.com/office/drawing/2014/main" id="{D4D635F9-65F8-E354-1C0D-ED7841CC5A8E}"/>
                </a:ext>
              </a:extLst>
            </p:cNvPr>
            <p:cNvGrpSpPr/>
            <p:nvPr/>
          </p:nvGrpSpPr>
          <p:grpSpPr>
            <a:xfrm>
              <a:off x="7482349" y="3425295"/>
              <a:ext cx="2630416" cy="1728581"/>
              <a:chOff x="7521678" y="3444959"/>
              <a:chExt cx="2630416" cy="1728581"/>
            </a:xfrm>
          </p:grpSpPr>
          <p:sp>
            <p:nvSpPr>
              <p:cNvPr id="25" name="Google Shape;1486;p18">
                <a:extLst>
                  <a:ext uri="{FF2B5EF4-FFF2-40B4-BE49-F238E27FC236}">
                    <a16:creationId xmlns:a16="http://schemas.microsoft.com/office/drawing/2014/main" id="{F1379F61-F0C4-F4DE-161A-D89301D7BB3A}"/>
                  </a:ext>
                </a:extLst>
              </p:cNvPr>
              <p:cNvSpPr/>
              <p:nvPr/>
            </p:nvSpPr>
            <p:spPr>
              <a:xfrm>
                <a:off x="7521678" y="3490452"/>
                <a:ext cx="2202300" cy="1396200"/>
              </a:xfrm>
              <a:prstGeom prst="ellipse">
                <a:avLst/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87;p18">
                <a:extLst>
                  <a:ext uri="{FF2B5EF4-FFF2-40B4-BE49-F238E27FC236}">
                    <a16:creationId xmlns:a16="http://schemas.microsoft.com/office/drawing/2014/main" id="{DDDC6EE0-388B-9403-A56F-F1E11CECBFDD}"/>
                  </a:ext>
                </a:extLst>
              </p:cNvPr>
              <p:cNvSpPr/>
              <p:nvPr/>
            </p:nvSpPr>
            <p:spPr>
              <a:xfrm rot="1919613">
                <a:off x="8711566" y="3766069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88;p18">
                <a:extLst>
                  <a:ext uri="{FF2B5EF4-FFF2-40B4-BE49-F238E27FC236}">
                    <a16:creationId xmlns:a16="http://schemas.microsoft.com/office/drawing/2014/main" id="{7B967F07-1181-B2CE-DAAB-2F95AC3E83B8}"/>
                  </a:ext>
                </a:extLst>
              </p:cNvPr>
              <p:cNvSpPr/>
              <p:nvPr/>
            </p:nvSpPr>
            <p:spPr>
              <a:xfrm rot="1919613">
                <a:off x="8346489" y="4085618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89;p18">
                <a:extLst>
                  <a:ext uri="{FF2B5EF4-FFF2-40B4-BE49-F238E27FC236}">
                    <a16:creationId xmlns:a16="http://schemas.microsoft.com/office/drawing/2014/main" id="{77DA12E1-35EB-4BB0-3D4E-BD6D7D926502}"/>
                  </a:ext>
                </a:extLst>
              </p:cNvPr>
              <p:cNvSpPr/>
              <p:nvPr/>
            </p:nvSpPr>
            <p:spPr>
              <a:xfrm rot="1919613">
                <a:off x="7899122" y="4247850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490;p18">
              <a:extLst>
                <a:ext uri="{FF2B5EF4-FFF2-40B4-BE49-F238E27FC236}">
                  <a16:creationId xmlns:a16="http://schemas.microsoft.com/office/drawing/2014/main" id="{52FB7B16-6545-8580-CCC4-B046894E1DBA}"/>
                </a:ext>
              </a:extLst>
            </p:cNvPr>
            <p:cNvSpPr/>
            <p:nvPr/>
          </p:nvSpPr>
          <p:spPr>
            <a:xfrm rot="1861239">
              <a:off x="8044308" y="5788843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91;p18">
              <a:extLst>
                <a:ext uri="{FF2B5EF4-FFF2-40B4-BE49-F238E27FC236}">
                  <a16:creationId xmlns:a16="http://schemas.microsoft.com/office/drawing/2014/main" id="{21099563-92FE-5B63-8002-8A247098DF8C}"/>
                </a:ext>
              </a:extLst>
            </p:cNvPr>
            <p:cNvSpPr/>
            <p:nvPr/>
          </p:nvSpPr>
          <p:spPr>
            <a:xfrm rot="420076">
              <a:off x="8116167" y="5795118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492;p18">
              <a:extLst>
                <a:ext uri="{FF2B5EF4-FFF2-40B4-BE49-F238E27FC236}">
                  <a16:creationId xmlns:a16="http://schemas.microsoft.com/office/drawing/2014/main" id="{3A5EFC68-F2B3-AD7C-FF29-C30D6DD22D1D}"/>
                </a:ext>
              </a:extLst>
            </p:cNvPr>
            <p:cNvSpPr/>
            <p:nvPr/>
          </p:nvSpPr>
          <p:spPr>
            <a:xfrm rot="-1137635">
              <a:off x="8187015" y="5768358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493;p18">
              <a:extLst>
                <a:ext uri="{FF2B5EF4-FFF2-40B4-BE49-F238E27FC236}">
                  <a16:creationId xmlns:a16="http://schemas.microsoft.com/office/drawing/2014/main" id="{9D0901ED-146D-04AA-FC2A-C3933E4423F0}"/>
                </a:ext>
              </a:extLst>
            </p:cNvPr>
            <p:cNvSpPr/>
            <p:nvPr/>
          </p:nvSpPr>
          <p:spPr>
            <a:xfrm rot="1861239">
              <a:off x="8705941" y="5758420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494;p18">
              <a:extLst>
                <a:ext uri="{FF2B5EF4-FFF2-40B4-BE49-F238E27FC236}">
                  <a16:creationId xmlns:a16="http://schemas.microsoft.com/office/drawing/2014/main" id="{DB51C3AB-C851-F3A5-56C0-4EAF35D5AE5B}"/>
                </a:ext>
              </a:extLst>
            </p:cNvPr>
            <p:cNvSpPr/>
            <p:nvPr/>
          </p:nvSpPr>
          <p:spPr>
            <a:xfrm rot="420076">
              <a:off x="8777800" y="5764695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495;p18">
              <a:extLst>
                <a:ext uri="{FF2B5EF4-FFF2-40B4-BE49-F238E27FC236}">
                  <a16:creationId xmlns:a16="http://schemas.microsoft.com/office/drawing/2014/main" id="{B78768C4-D3A4-AA27-F3AC-F1C7FCCB21BD}"/>
                </a:ext>
              </a:extLst>
            </p:cNvPr>
            <p:cNvSpPr/>
            <p:nvPr/>
          </p:nvSpPr>
          <p:spPr>
            <a:xfrm rot="-1137635">
              <a:off x="8848650" y="5737935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1496;p18">
            <a:extLst>
              <a:ext uri="{FF2B5EF4-FFF2-40B4-BE49-F238E27FC236}">
                <a16:creationId xmlns:a16="http://schemas.microsoft.com/office/drawing/2014/main" id="{0BE06435-8D1C-04ED-9974-9DA242BF29B4}"/>
              </a:ext>
            </a:extLst>
          </p:cNvPr>
          <p:cNvGrpSpPr/>
          <p:nvPr/>
        </p:nvGrpSpPr>
        <p:grpSpPr>
          <a:xfrm>
            <a:off x="2905636" y="5789563"/>
            <a:ext cx="554634" cy="469286"/>
            <a:chOff x="7501776" y="2192592"/>
            <a:chExt cx="2193439" cy="2035284"/>
          </a:xfrm>
        </p:grpSpPr>
        <p:grpSp>
          <p:nvGrpSpPr>
            <p:cNvPr id="36" name="Google Shape;1497;p18">
              <a:extLst>
                <a:ext uri="{FF2B5EF4-FFF2-40B4-BE49-F238E27FC236}">
                  <a16:creationId xmlns:a16="http://schemas.microsoft.com/office/drawing/2014/main" id="{74C29E3F-5443-27A9-CC37-D7828D511CFD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49" name="Google Shape;1498;p18">
                <a:extLst>
                  <a:ext uri="{FF2B5EF4-FFF2-40B4-BE49-F238E27FC236}">
                    <a16:creationId xmlns:a16="http://schemas.microsoft.com/office/drawing/2014/main" id="{DC66DC20-7A0E-5922-42CD-01606E61059F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499;p18">
                <a:extLst>
                  <a:ext uri="{FF2B5EF4-FFF2-40B4-BE49-F238E27FC236}">
                    <a16:creationId xmlns:a16="http://schemas.microsoft.com/office/drawing/2014/main" id="{8729F183-4F0F-45A4-FA1F-4D339CBDA86F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500;p18">
                <a:extLst>
                  <a:ext uri="{FF2B5EF4-FFF2-40B4-BE49-F238E27FC236}">
                    <a16:creationId xmlns:a16="http://schemas.microsoft.com/office/drawing/2014/main" id="{02C877BE-16D3-1CEC-4212-769A0FD4C8CD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501;p18">
                <a:extLst>
                  <a:ext uri="{FF2B5EF4-FFF2-40B4-BE49-F238E27FC236}">
                    <a16:creationId xmlns:a16="http://schemas.microsoft.com/office/drawing/2014/main" id="{BD0A943F-5E19-3053-24CF-8139E1553E7A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" name="Google Shape;1502;p18">
              <a:extLst>
                <a:ext uri="{FF2B5EF4-FFF2-40B4-BE49-F238E27FC236}">
                  <a16:creationId xmlns:a16="http://schemas.microsoft.com/office/drawing/2014/main" id="{0CD1B833-471F-F935-C88E-3B89E8E175C3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45" name="Google Shape;1503;p18">
                <a:extLst>
                  <a:ext uri="{FF2B5EF4-FFF2-40B4-BE49-F238E27FC236}">
                    <a16:creationId xmlns:a16="http://schemas.microsoft.com/office/drawing/2014/main" id="{A1A68DFB-5A59-512C-E7D0-46931627AA89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504;p18">
                <a:extLst>
                  <a:ext uri="{FF2B5EF4-FFF2-40B4-BE49-F238E27FC236}">
                    <a16:creationId xmlns:a16="http://schemas.microsoft.com/office/drawing/2014/main" id="{2A22EB08-FA80-A3B3-7D46-554F9B1E2364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505;p18">
                <a:extLst>
                  <a:ext uri="{FF2B5EF4-FFF2-40B4-BE49-F238E27FC236}">
                    <a16:creationId xmlns:a16="http://schemas.microsoft.com/office/drawing/2014/main" id="{F4EF6E62-F0BE-EAF5-B908-9F29B9E7E273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06;p18">
                <a:extLst>
                  <a:ext uri="{FF2B5EF4-FFF2-40B4-BE49-F238E27FC236}">
                    <a16:creationId xmlns:a16="http://schemas.microsoft.com/office/drawing/2014/main" id="{24FF120C-124C-122B-3BB4-649AB0E6678F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" name="Google Shape;1507;p18">
              <a:extLst>
                <a:ext uri="{FF2B5EF4-FFF2-40B4-BE49-F238E27FC236}">
                  <a16:creationId xmlns:a16="http://schemas.microsoft.com/office/drawing/2014/main" id="{F3FF890C-CBEA-D83B-C314-B205BE327814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508;p18">
              <a:extLst>
                <a:ext uri="{FF2B5EF4-FFF2-40B4-BE49-F238E27FC236}">
                  <a16:creationId xmlns:a16="http://schemas.microsoft.com/office/drawing/2014/main" id="{3BF2B2A6-48BD-685F-A288-BFAE6DD79E93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509;p18">
              <a:extLst>
                <a:ext uri="{FF2B5EF4-FFF2-40B4-BE49-F238E27FC236}">
                  <a16:creationId xmlns:a16="http://schemas.microsoft.com/office/drawing/2014/main" id="{9DDADC96-9B82-24C5-E8D1-08B54ABD51AA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" name="Google Shape;1510;p18">
              <a:extLst>
                <a:ext uri="{FF2B5EF4-FFF2-40B4-BE49-F238E27FC236}">
                  <a16:creationId xmlns:a16="http://schemas.microsoft.com/office/drawing/2014/main" id="{27E26B30-6F9E-CF9C-411E-7E815DB08CE3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43" name="Google Shape;1511;p18">
                <a:extLst>
                  <a:ext uri="{FF2B5EF4-FFF2-40B4-BE49-F238E27FC236}">
                    <a16:creationId xmlns:a16="http://schemas.microsoft.com/office/drawing/2014/main" id="{A9A65C23-BCCE-7364-DEB8-6FAF9C19BD2D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512;p18">
                <a:extLst>
                  <a:ext uri="{FF2B5EF4-FFF2-40B4-BE49-F238E27FC236}">
                    <a16:creationId xmlns:a16="http://schemas.microsoft.com/office/drawing/2014/main" id="{FFF5BE44-B0E5-2DC6-E3FA-C91475586E98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" name="Google Shape;1513;p18">
              <a:extLst>
                <a:ext uri="{FF2B5EF4-FFF2-40B4-BE49-F238E27FC236}">
                  <a16:creationId xmlns:a16="http://schemas.microsoft.com/office/drawing/2014/main" id="{75053C9E-9271-228C-35C0-A31A87C697B0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1496;p18">
            <a:extLst>
              <a:ext uri="{FF2B5EF4-FFF2-40B4-BE49-F238E27FC236}">
                <a16:creationId xmlns:a16="http://schemas.microsoft.com/office/drawing/2014/main" id="{AF333671-500B-6FEF-5E3E-0AF5FE11ACA6}"/>
              </a:ext>
            </a:extLst>
          </p:cNvPr>
          <p:cNvGrpSpPr/>
          <p:nvPr/>
        </p:nvGrpSpPr>
        <p:grpSpPr>
          <a:xfrm>
            <a:off x="3540816" y="6102685"/>
            <a:ext cx="554634" cy="469286"/>
            <a:chOff x="7501776" y="2192592"/>
            <a:chExt cx="2193439" cy="2035284"/>
          </a:xfrm>
        </p:grpSpPr>
        <p:grpSp>
          <p:nvGrpSpPr>
            <p:cNvPr id="54" name="Google Shape;1497;p18">
              <a:extLst>
                <a:ext uri="{FF2B5EF4-FFF2-40B4-BE49-F238E27FC236}">
                  <a16:creationId xmlns:a16="http://schemas.microsoft.com/office/drawing/2014/main" id="{E4157249-5788-A718-AA11-B311F9F432ED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67" name="Google Shape;1498;p18">
                <a:extLst>
                  <a:ext uri="{FF2B5EF4-FFF2-40B4-BE49-F238E27FC236}">
                    <a16:creationId xmlns:a16="http://schemas.microsoft.com/office/drawing/2014/main" id="{BE46E4EA-F7B1-1CF6-5E5C-19CA93F27F5C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499;p18">
                <a:extLst>
                  <a:ext uri="{FF2B5EF4-FFF2-40B4-BE49-F238E27FC236}">
                    <a16:creationId xmlns:a16="http://schemas.microsoft.com/office/drawing/2014/main" id="{E3C71D4F-CF00-27F0-8ED7-71C9932E2089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500;p18">
                <a:extLst>
                  <a:ext uri="{FF2B5EF4-FFF2-40B4-BE49-F238E27FC236}">
                    <a16:creationId xmlns:a16="http://schemas.microsoft.com/office/drawing/2014/main" id="{B4A3F384-B984-50BB-DF63-8F1BA6F53742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501;p18">
                <a:extLst>
                  <a:ext uri="{FF2B5EF4-FFF2-40B4-BE49-F238E27FC236}">
                    <a16:creationId xmlns:a16="http://schemas.microsoft.com/office/drawing/2014/main" id="{D775648E-6864-0408-13CA-FBA20B1FF056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" name="Google Shape;1502;p18">
              <a:extLst>
                <a:ext uri="{FF2B5EF4-FFF2-40B4-BE49-F238E27FC236}">
                  <a16:creationId xmlns:a16="http://schemas.microsoft.com/office/drawing/2014/main" id="{C6A709C0-4033-023E-9C23-9BA1C8B15F09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63" name="Google Shape;1503;p18">
                <a:extLst>
                  <a:ext uri="{FF2B5EF4-FFF2-40B4-BE49-F238E27FC236}">
                    <a16:creationId xmlns:a16="http://schemas.microsoft.com/office/drawing/2014/main" id="{B0CE78D8-6906-3D0F-A3E0-CB8F7F7DDCB0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04;p18">
                <a:extLst>
                  <a:ext uri="{FF2B5EF4-FFF2-40B4-BE49-F238E27FC236}">
                    <a16:creationId xmlns:a16="http://schemas.microsoft.com/office/drawing/2014/main" id="{D04EAF0B-8A30-AF4B-CC0B-DC7F17950CB1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505;p18">
                <a:extLst>
                  <a:ext uri="{FF2B5EF4-FFF2-40B4-BE49-F238E27FC236}">
                    <a16:creationId xmlns:a16="http://schemas.microsoft.com/office/drawing/2014/main" id="{DC6524F9-BBC8-EB67-CA3C-EC91DE14D9F6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1506;p18">
                <a:extLst>
                  <a:ext uri="{FF2B5EF4-FFF2-40B4-BE49-F238E27FC236}">
                    <a16:creationId xmlns:a16="http://schemas.microsoft.com/office/drawing/2014/main" id="{D18EFAFD-FA67-251C-9F78-7F9B81B4817F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" name="Google Shape;1507;p18">
              <a:extLst>
                <a:ext uri="{FF2B5EF4-FFF2-40B4-BE49-F238E27FC236}">
                  <a16:creationId xmlns:a16="http://schemas.microsoft.com/office/drawing/2014/main" id="{C7B09608-1685-1960-833A-3CBE0F90CD1C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1508;p18">
              <a:extLst>
                <a:ext uri="{FF2B5EF4-FFF2-40B4-BE49-F238E27FC236}">
                  <a16:creationId xmlns:a16="http://schemas.microsoft.com/office/drawing/2014/main" id="{36335BF6-89BF-8A31-4507-CAF6B1C3E599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1509;p18">
              <a:extLst>
                <a:ext uri="{FF2B5EF4-FFF2-40B4-BE49-F238E27FC236}">
                  <a16:creationId xmlns:a16="http://schemas.microsoft.com/office/drawing/2014/main" id="{B3F5D4CC-4FC1-32C1-1B85-82F9717A310C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" name="Google Shape;1510;p18">
              <a:extLst>
                <a:ext uri="{FF2B5EF4-FFF2-40B4-BE49-F238E27FC236}">
                  <a16:creationId xmlns:a16="http://schemas.microsoft.com/office/drawing/2014/main" id="{8322D53B-4CDD-ACEB-1FC9-C6DE02099DC7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61" name="Google Shape;1511;p18">
                <a:extLst>
                  <a:ext uri="{FF2B5EF4-FFF2-40B4-BE49-F238E27FC236}">
                    <a16:creationId xmlns:a16="http://schemas.microsoft.com/office/drawing/2014/main" id="{9E72B543-A488-37A8-E616-F0838B081AB1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512;p18">
                <a:extLst>
                  <a:ext uri="{FF2B5EF4-FFF2-40B4-BE49-F238E27FC236}">
                    <a16:creationId xmlns:a16="http://schemas.microsoft.com/office/drawing/2014/main" id="{064D2196-3D94-986E-98E9-FE1C736F27EB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" name="Google Shape;1513;p18">
              <a:extLst>
                <a:ext uri="{FF2B5EF4-FFF2-40B4-BE49-F238E27FC236}">
                  <a16:creationId xmlns:a16="http://schemas.microsoft.com/office/drawing/2014/main" id="{4E42B706-BA41-506E-A71D-BA0C3E6CB768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1496;p18">
            <a:extLst>
              <a:ext uri="{FF2B5EF4-FFF2-40B4-BE49-F238E27FC236}">
                <a16:creationId xmlns:a16="http://schemas.microsoft.com/office/drawing/2014/main" id="{D8E97490-C6AE-FBD2-DE49-B10EA23D82BD}"/>
              </a:ext>
            </a:extLst>
          </p:cNvPr>
          <p:cNvGrpSpPr/>
          <p:nvPr/>
        </p:nvGrpSpPr>
        <p:grpSpPr>
          <a:xfrm>
            <a:off x="4115616" y="5896679"/>
            <a:ext cx="554634" cy="469286"/>
            <a:chOff x="7501776" y="2192592"/>
            <a:chExt cx="2193439" cy="2035284"/>
          </a:xfrm>
        </p:grpSpPr>
        <p:grpSp>
          <p:nvGrpSpPr>
            <p:cNvPr id="72" name="Google Shape;1497;p18">
              <a:extLst>
                <a:ext uri="{FF2B5EF4-FFF2-40B4-BE49-F238E27FC236}">
                  <a16:creationId xmlns:a16="http://schemas.microsoft.com/office/drawing/2014/main" id="{9EC3D809-E3B6-2B1C-1FDE-9EFFEF042DE7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85" name="Google Shape;1498;p18">
                <a:extLst>
                  <a:ext uri="{FF2B5EF4-FFF2-40B4-BE49-F238E27FC236}">
                    <a16:creationId xmlns:a16="http://schemas.microsoft.com/office/drawing/2014/main" id="{A02907D8-1462-9DA4-4074-1E4E4AF8E006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1499;p18">
                <a:extLst>
                  <a:ext uri="{FF2B5EF4-FFF2-40B4-BE49-F238E27FC236}">
                    <a16:creationId xmlns:a16="http://schemas.microsoft.com/office/drawing/2014/main" id="{20AF82B8-4229-2FEA-BF56-D7BC84E1F16F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1500;p18">
                <a:extLst>
                  <a:ext uri="{FF2B5EF4-FFF2-40B4-BE49-F238E27FC236}">
                    <a16:creationId xmlns:a16="http://schemas.microsoft.com/office/drawing/2014/main" id="{F3341B3A-5060-40F3-5377-351AD640563F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01;p18">
                <a:extLst>
                  <a:ext uri="{FF2B5EF4-FFF2-40B4-BE49-F238E27FC236}">
                    <a16:creationId xmlns:a16="http://schemas.microsoft.com/office/drawing/2014/main" id="{72C2F427-E5D9-F457-7CC7-FCC60B806AE2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" name="Google Shape;1502;p18">
              <a:extLst>
                <a:ext uri="{FF2B5EF4-FFF2-40B4-BE49-F238E27FC236}">
                  <a16:creationId xmlns:a16="http://schemas.microsoft.com/office/drawing/2014/main" id="{ABDE3A9C-B320-5F87-0106-650BAEA4D425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81" name="Google Shape;1503;p18">
                <a:extLst>
                  <a:ext uri="{FF2B5EF4-FFF2-40B4-BE49-F238E27FC236}">
                    <a16:creationId xmlns:a16="http://schemas.microsoft.com/office/drawing/2014/main" id="{27F193EF-898C-4268-70B7-614D8C59902F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1504;p18">
                <a:extLst>
                  <a:ext uri="{FF2B5EF4-FFF2-40B4-BE49-F238E27FC236}">
                    <a16:creationId xmlns:a16="http://schemas.microsoft.com/office/drawing/2014/main" id="{CC03B849-77AC-1E0A-B993-749DA96531D4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1505;p18">
                <a:extLst>
                  <a:ext uri="{FF2B5EF4-FFF2-40B4-BE49-F238E27FC236}">
                    <a16:creationId xmlns:a16="http://schemas.microsoft.com/office/drawing/2014/main" id="{403E2BE1-AAEF-B6BE-C0D8-FB46B63F4CA5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1506;p18">
                <a:extLst>
                  <a:ext uri="{FF2B5EF4-FFF2-40B4-BE49-F238E27FC236}">
                    <a16:creationId xmlns:a16="http://schemas.microsoft.com/office/drawing/2014/main" id="{243493DA-970E-50D0-4DA1-91E641CECDE1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" name="Google Shape;1507;p18">
              <a:extLst>
                <a:ext uri="{FF2B5EF4-FFF2-40B4-BE49-F238E27FC236}">
                  <a16:creationId xmlns:a16="http://schemas.microsoft.com/office/drawing/2014/main" id="{432CC727-4071-D12F-F8B8-F48C79A41954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1508;p18">
              <a:extLst>
                <a:ext uri="{FF2B5EF4-FFF2-40B4-BE49-F238E27FC236}">
                  <a16:creationId xmlns:a16="http://schemas.microsoft.com/office/drawing/2014/main" id="{BE94A99B-2D61-AD15-B2D4-5888F06C1DC8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09;p18">
              <a:extLst>
                <a:ext uri="{FF2B5EF4-FFF2-40B4-BE49-F238E27FC236}">
                  <a16:creationId xmlns:a16="http://schemas.microsoft.com/office/drawing/2014/main" id="{610433DA-8647-DCCA-9F4C-2655B64052D0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" name="Google Shape;1510;p18">
              <a:extLst>
                <a:ext uri="{FF2B5EF4-FFF2-40B4-BE49-F238E27FC236}">
                  <a16:creationId xmlns:a16="http://schemas.microsoft.com/office/drawing/2014/main" id="{5D655538-7D9D-59A1-4B1C-4AEAF2FABD3A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79" name="Google Shape;1511;p18">
                <a:extLst>
                  <a:ext uri="{FF2B5EF4-FFF2-40B4-BE49-F238E27FC236}">
                    <a16:creationId xmlns:a16="http://schemas.microsoft.com/office/drawing/2014/main" id="{49B80C1A-C53B-8DF8-933A-52853EA94B93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12;p18">
                <a:extLst>
                  <a:ext uri="{FF2B5EF4-FFF2-40B4-BE49-F238E27FC236}">
                    <a16:creationId xmlns:a16="http://schemas.microsoft.com/office/drawing/2014/main" id="{A362B7B1-9B42-6E45-D705-D486698E947F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" name="Google Shape;1513;p18">
              <a:extLst>
                <a:ext uri="{FF2B5EF4-FFF2-40B4-BE49-F238E27FC236}">
                  <a16:creationId xmlns:a16="http://schemas.microsoft.com/office/drawing/2014/main" id="{7B4D6494-AF89-C130-47ED-64758B753090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" name="בועת מחשבה: ענן 88">
            <a:extLst>
              <a:ext uri="{FF2B5EF4-FFF2-40B4-BE49-F238E27FC236}">
                <a16:creationId xmlns:a16="http://schemas.microsoft.com/office/drawing/2014/main" id="{28E63355-44CC-366C-0A22-1E9F168F295B}"/>
              </a:ext>
            </a:extLst>
          </p:cNvPr>
          <p:cNvSpPr/>
          <p:nvPr/>
        </p:nvSpPr>
        <p:spPr>
          <a:xfrm>
            <a:off x="3690975" y="2723535"/>
            <a:ext cx="2886806" cy="1635544"/>
          </a:xfrm>
          <a:prstGeom prst="cloudCallout">
            <a:avLst>
              <a:gd name="adj1" fmla="val -68516"/>
              <a:gd name="adj2" fmla="val 4747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0" name="תיבת טקסט 89">
            <a:extLst>
              <a:ext uri="{FF2B5EF4-FFF2-40B4-BE49-F238E27FC236}">
                <a16:creationId xmlns:a16="http://schemas.microsoft.com/office/drawing/2014/main" id="{B4C39D54-C803-1676-06B8-ABF921811C42}"/>
              </a:ext>
            </a:extLst>
          </p:cNvPr>
          <p:cNvSpPr txBox="1"/>
          <p:nvPr/>
        </p:nvSpPr>
        <p:spPr>
          <a:xfrm>
            <a:off x="4095450" y="3028334"/>
            <a:ext cx="219719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אַל </a:t>
            </a:r>
            <a:r>
              <a:rPr lang="he-IL" sz="3200" dirty="0" err="1">
                <a:latin typeface="Gisha" panose="020B0502040204020203" pitchFamily="34" charset="-79"/>
                <a:cs typeface="Gisha" panose="020B0502040204020203" pitchFamily="34" charset="-79"/>
              </a:rPr>
              <a:t>תִּתְיָאֵש</a:t>
            </a: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ׁ!</a:t>
            </a:r>
          </a:p>
          <a:p>
            <a:pPr algn="ctr"/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נַסֵּה שֵׁנִית!</a:t>
            </a:r>
          </a:p>
        </p:txBody>
      </p:sp>
      <p:pic>
        <p:nvPicPr>
          <p:cNvPr id="9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1B7B64F-960E-94C1-4B84-86B07933C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752" y="500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8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4 -0.005 -0.029 -0.009 -0.044 -0.009 C -0.114 -0.009 -0.169 0.048 -0.169 0.117 C -0.169 0.185 -0.114 0.241 -0.044 0.241 C -0.029 0.241 -0.014 0.238 0 0.233 C -0.047 0.215 -0.08 0.17 -0.08 0.117 C -0.08 0.063 -0.047 0.0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FD2AAA-F7CF-8182-E28F-3F9D0F74CEC0}"/>
              </a:ext>
            </a:extLst>
          </p:cNvPr>
          <p:cNvSpPr/>
          <p:nvPr/>
        </p:nvSpPr>
        <p:spPr>
          <a:xfrm>
            <a:off x="4945626" y="5447071"/>
            <a:ext cx="1042416" cy="1042416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" name="Google Shape;1402;p18">
            <a:extLst>
              <a:ext uri="{FF2B5EF4-FFF2-40B4-BE49-F238E27FC236}">
                <a16:creationId xmlns:a16="http://schemas.microsoft.com/office/drawing/2014/main" id="{0A4B92B0-B6B9-0B70-F48F-C468527FF964}"/>
              </a:ext>
            </a:extLst>
          </p:cNvPr>
          <p:cNvGrpSpPr/>
          <p:nvPr/>
        </p:nvGrpSpPr>
        <p:grpSpPr>
          <a:xfrm flipH="1">
            <a:off x="6196452" y="3740901"/>
            <a:ext cx="2048311" cy="1774129"/>
            <a:chOff x="8706993" y="362383"/>
            <a:chExt cx="2924071" cy="2490355"/>
          </a:xfrm>
        </p:grpSpPr>
        <p:grpSp>
          <p:nvGrpSpPr>
            <p:cNvPr id="4" name="Google Shape;1403;p18">
              <a:extLst>
                <a:ext uri="{FF2B5EF4-FFF2-40B4-BE49-F238E27FC236}">
                  <a16:creationId xmlns:a16="http://schemas.microsoft.com/office/drawing/2014/main" id="{531D5D7D-ED02-34C0-E234-68CB42FC38FA}"/>
                </a:ext>
              </a:extLst>
            </p:cNvPr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6" name="Google Shape;1404;p18">
                <a:extLst>
                  <a:ext uri="{FF2B5EF4-FFF2-40B4-BE49-F238E27FC236}">
                    <a16:creationId xmlns:a16="http://schemas.microsoft.com/office/drawing/2014/main" id="{1C387308-A218-AED4-1F04-18F33BE88A27}"/>
                  </a:ext>
                </a:extLst>
              </p:cNvPr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43" name="Google Shape;1405;p18">
                  <a:extLst>
                    <a:ext uri="{FF2B5EF4-FFF2-40B4-BE49-F238E27FC236}">
                      <a16:creationId xmlns:a16="http://schemas.microsoft.com/office/drawing/2014/main" id="{62B8DB76-79D5-4585-4EAF-C9683DA35948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1406;p18">
                  <a:extLst>
                    <a:ext uri="{FF2B5EF4-FFF2-40B4-BE49-F238E27FC236}">
                      <a16:creationId xmlns:a16="http://schemas.microsoft.com/office/drawing/2014/main" id="{D9C2227F-F123-9392-C5A8-0D6E75D69598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" name="Google Shape;1407;p18">
                  <a:extLst>
                    <a:ext uri="{FF2B5EF4-FFF2-40B4-BE49-F238E27FC236}">
                      <a16:creationId xmlns:a16="http://schemas.microsoft.com/office/drawing/2014/main" id="{39085BB6-D5C3-C3AA-5028-1A183CB86010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" name="Google Shape;1408;p18">
                  <a:extLst>
                    <a:ext uri="{FF2B5EF4-FFF2-40B4-BE49-F238E27FC236}">
                      <a16:creationId xmlns:a16="http://schemas.microsoft.com/office/drawing/2014/main" id="{443E0E52-1738-571D-6076-796F5EF2A7EE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" name="Google Shape;1409;p18">
                <a:extLst>
                  <a:ext uri="{FF2B5EF4-FFF2-40B4-BE49-F238E27FC236}">
                    <a16:creationId xmlns:a16="http://schemas.microsoft.com/office/drawing/2014/main" id="{B4D752AC-0A2F-0ED6-0B40-EA005D8090ED}"/>
                  </a:ext>
                </a:extLst>
              </p:cNvPr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23" name="Google Shape;1410;p18">
                  <a:extLst>
                    <a:ext uri="{FF2B5EF4-FFF2-40B4-BE49-F238E27FC236}">
                      <a16:creationId xmlns:a16="http://schemas.microsoft.com/office/drawing/2014/main" id="{F3F8E0E0-DEC7-E1C5-BD3D-EEDB4268D9B9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4" name="Google Shape;1411;p18">
                  <a:extLst>
                    <a:ext uri="{FF2B5EF4-FFF2-40B4-BE49-F238E27FC236}">
                      <a16:creationId xmlns:a16="http://schemas.microsoft.com/office/drawing/2014/main" id="{480F6AD3-069E-24E4-FDDB-9F80F2CD9C22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25" name="Google Shape;1412;p18">
                    <a:extLst>
                      <a:ext uri="{FF2B5EF4-FFF2-40B4-BE49-F238E27FC236}">
                        <a16:creationId xmlns:a16="http://schemas.microsoft.com/office/drawing/2014/main" id="{B44F1478-E1A9-C475-EB51-586C07B1373B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6" name="Google Shape;1413;p18">
                    <a:extLst>
                      <a:ext uri="{FF2B5EF4-FFF2-40B4-BE49-F238E27FC236}">
                        <a16:creationId xmlns:a16="http://schemas.microsoft.com/office/drawing/2014/main" id="{D78D2514-17B2-01BA-F544-F79D33EF565D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27" name="Google Shape;1414;p18">
                      <a:extLst>
                        <a:ext uri="{FF2B5EF4-FFF2-40B4-BE49-F238E27FC236}">
                          <a16:creationId xmlns:a16="http://schemas.microsoft.com/office/drawing/2014/main" id="{58F6B124-74A1-8C8F-8ED2-5AF6F4868E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30" name="Google Shape;1415;p18">
                        <a:extLst>
                          <a:ext uri="{FF2B5EF4-FFF2-40B4-BE49-F238E27FC236}">
                            <a16:creationId xmlns:a16="http://schemas.microsoft.com/office/drawing/2014/main" id="{A056FDDE-1A0F-AD49-13DC-7B6C3A36D7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1" name="Google Shape;1416;p18">
                        <a:extLst>
                          <a:ext uri="{FF2B5EF4-FFF2-40B4-BE49-F238E27FC236}">
                            <a16:creationId xmlns:a16="http://schemas.microsoft.com/office/drawing/2014/main" id="{7C271307-5690-67C9-2D7A-B93A4C906D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2" name="Google Shape;1417;p18">
                        <a:extLst>
                          <a:ext uri="{FF2B5EF4-FFF2-40B4-BE49-F238E27FC236}">
                            <a16:creationId xmlns:a16="http://schemas.microsoft.com/office/drawing/2014/main" id="{14234DB2-5F51-3592-1F63-C1D0BEF8C9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3" name="Google Shape;1418;p18">
                        <a:extLst>
                          <a:ext uri="{FF2B5EF4-FFF2-40B4-BE49-F238E27FC236}">
                            <a16:creationId xmlns:a16="http://schemas.microsoft.com/office/drawing/2014/main" id="{75DE9256-E7BA-12AC-8BCD-E051B2293B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4" name="Google Shape;1419;p18">
                        <a:extLst>
                          <a:ext uri="{FF2B5EF4-FFF2-40B4-BE49-F238E27FC236}">
                            <a16:creationId xmlns:a16="http://schemas.microsoft.com/office/drawing/2014/main" id="{01B47B75-973C-8338-8E82-42023C0ED4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5" name="Google Shape;1420;p18">
                        <a:extLst>
                          <a:ext uri="{FF2B5EF4-FFF2-40B4-BE49-F238E27FC236}">
                            <a16:creationId xmlns:a16="http://schemas.microsoft.com/office/drawing/2014/main" id="{F074E653-4956-AC95-E827-C061B958333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6" name="Google Shape;1421;p18">
                        <a:extLst>
                          <a:ext uri="{FF2B5EF4-FFF2-40B4-BE49-F238E27FC236}">
                            <a16:creationId xmlns:a16="http://schemas.microsoft.com/office/drawing/2014/main" id="{F972D362-15DE-3E57-CF52-5371FD9574C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7" name="Google Shape;1422;p18">
                        <a:extLst>
                          <a:ext uri="{FF2B5EF4-FFF2-40B4-BE49-F238E27FC236}">
                            <a16:creationId xmlns:a16="http://schemas.microsoft.com/office/drawing/2014/main" id="{6BB0A54B-2490-4183-1B51-D2D56C46333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8" name="Google Shape;1423;p18">
                        <a:extLst>
                          <a:ext uri="{FF2B5EF4-FFF2-40B4-BE49-F238E27FC236}">
                            <a16:creationId xmlns:a16="http://schemas.microsoft.com/office/drawing/2014/main" id="{4353DA6C-170A-47B3-8A86-52188F49F6F2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9" name="Google Shape;1424;p18">
                        <a:extLst>
                          <a:ext uri="{FF2B5EF4-FFF2-40B4-BE49-F238E27FC236}">
                            <a16:creationId xmlns:a16="http://schemas.microsoft.com/office/drawing/2014/main" id="{88020422-75FE-CE8C-52AF-CBBB313A18F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0" name="Google Shape;1425;p18">
                        <a:extLst>
                          <a:ext uri="{FF2B5EF4-FFF2-40B4-BE49-F238E27FC236}">
                            <a16:creationId xmlns:a16="http://schemas.microsoft.com/office/drawing/2014/main" id="{6873AE98-2FE9-CB2D-0B09-9776EA83B2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1" name="Google Shape;1426;p18">
                        <a:extLst>
                          <a:ext uri="{FF2B5EF4-FFF2-40B4-BE49-F238E27FC236}">
                            <a16:creationId xmlns:a16="http://schemas.microsoft.com/office/drawing/2014/main" id="{682E5E09-89CC-7A43-EE0D-99462DCB8B6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2" name="Google Shape;1427;p18">
                        <a:extLst>
                          <a:ext uri="{FF2B5EF4-FFF2-40B4-BE49-F238E27FC236}">
                            <a16:creationId xmlns:a16="http://schemas.microsoft.com/office/drawing/2014/main" id="{CB4D9CAE-D96F-AD15-E38C-A54B72A182D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8" name="Google Shape;1428;p18">
                      <a:extLst>
                        <a:ext uri="{FF2B5EF4-FFF2-40B4-BE49-F238E27FC236}">
                          <a16:creationId xmlns:a16="http://schemas.microsoft.com/office/drawing/2014/main" id="{9F7FA774-A32B-3E11-1695-38C5021154A7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" name="Google Shape;1429;p18">
                      <a:extLst>
                        <a:ext uri="{FF2B5EF4-FFF2-40B4-BE49-F238E27FC236}">
                          <a16:creationId xmlns:a16="http://schemas.microsoft.com/office/drawing/2014/main" id="{3AD25CEF-EE8F-FE1B-E10B-F249078BD0AE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8" name="Google Shape;1430;p18">
                <a:extLst>
                  <a:ext uri="{FF2B5EF4-FFF2-40B4-BE49-F238E27FC236}">
                    <a16:creationId xmlns:a16="http://schemas.microsoft.com/office/drawing/2014/main" id="{433C59EB-6C75-0CFE-F653-0386A148EDAE}"/>
                  </a:ext>
                </a:extLst>
              </p:cNvPr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20" name="Google Shape;1431;p18">
                  <a:extLst>
                    <a:ext uri="{FF2B5EF4-FFF2-40B4-BE49-F238E27FC236}">
                      <a16:creationId xmlns:a16="http://schemas.microsoft.com/office/drawing/2014/main" id="{28644BB0-5486-0243-68F9-B78C85961F28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" name="Google Shape;1432;p18">
                  <a:extLst>
                    <a:ext uri="{FF2B5EF4-FFF2-40B4-BE49-F238E27FC236}">
                      <a16:creationId xmlns:a16="http://schemas.microsoft.com/office/drawing/2014/main" id="{D00B464F-9CD9-0A0E-DE8F-1FCF22A81D71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" name="Google Shape;1433;p18">
                  <a:extLst>
                    <a:ext uri="{FF2B5EF4-FFF2-40B4-BE49-F238E27FC236}">
                      <a16:creationId xmlns:a16="http://schemas.microsoft.com/office/drawing/2014/main" id="{8BF82239-8370-E4C9-183F-0E08C435075B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" name="Google Shape;1434;p18">
                <a:extLst>
                  <a:ext uri="{FF2B5EF4-FFF2-40B4-BE49-F238E27FC236}">
                    <a16:creationId xmlns:a16="http://schemas.microsoft.com/office/drawing/2014/main" id="{4AAF2F7C-4AD9-FC1E-7321-69BDC628D716}"/>
                  </a:ext>
                </a:extLst>
              </p:cNvPr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" name="Google Shape;1435;p18">
                <a:extLst>
                  <a:ext uri="{FF2B5EF4-FFF2-40B4-BE49-F238E27FC236}">
                    <a16:creationId xmlns:a16="http://schemas.microsoft.com/office/drawing/2014/main" id="{03CF66C2-FD05-5DF7-919B-D9A6363D32C8}"/>
                  </a:ext>
                </a:extLst>
              </p:cNvPr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16" name="Google Shape;1436;p18">
                  <a:extLst>
                    <a:ext uri="{FF2B5EF4-FFF2-40B4-BE49-F238E27FC236}">
                      <a16:creationId xmlns:a16="http://schemas.microsoft.com/office/drawing/2014/main" id="{B6A44CB0-BF95-48A3-AE2B-3BF75419686A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" name="Google Shape;1437;p18">
                  <a:extLst>
                    <a:ext uri="{FF2B5EF4-FFF2-40B4-BE49-F238E27FC236}">
                      <a16:creationId xmlns:a16="http://schemas.microsoft.com/office/drawing/2014/main" id="{4C03671F-F9E5-8008-C59C-BF6A8EA600EC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" name="Google Shape;1438;p18">
                  <a:extLst>
                    <a:ext uri="{FF2B5EF4-FFF2-40B4-BE49-F238E27FC236}">
                      <a16:creationId xmlns:a16="http://schemas.microsoft.com/office/drawing/2014/main" id="{BE976A6E-32D3-FBB3-3EA8-EACCFBEDB0D1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" name="Google Shape;1439;p18">
                  <a:extLst>
                    <a:ext uri="{FF2B5EF4-FFF2-40B4-BE49-F238E27FC236}">
                      <a16:creationId xmlns:a16="http://schemas.microsoft.com/office/drawing/2014/main" id="{4A7460CD-A37E-F920-B1C0-FE52BC968C4B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" name="Google Shape;1440;p18">
                <a:extLst>
                  <a:ext uri="{FF2B5EF4-FFF2-40B4-BE49-F238E27FC236}">
                    <a16:creationId xmlns:a16="http://schemas.microsoft.com/office/drawing/2014/main" id="{CAECC4B0-1B84-6585-C3DF-6080F36B4380}"/>
                  </a:ext>
                </a:extLst>
              </p:cNvPr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2" name="Google Shape;1441;p18">
                  <a:extLst>
                    <a:ext uri="{FF2B5EF4-FFF2-40B4-BE49-F238E27FC236}">
                      <a16:creationId xmlns:a16="http://schemas.microsoft.com/office/drawing/2014/main" id="{6AA9B968-25F3-2212-6344-FB35CCB51B7C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" name="Google Shape;1442;p18">
                  <a:extLst>
                    <a:ext uri="{FF2B5EF4-FFF2-40B4-BE49-F238E27FC236}">
                      <a16:creationId xmlns:a16="http://schemas.microsoft.com/office/drawing/2014/main" id="{9D760AAF-7532-6EDD-BBEC-BD44212AEF13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" name="Google Shape;1443;p18">
                  <a:extLst>
                    <a:ext uri="{FF2B5EF4-FFF2-40B4-BE49-F238E27FC236}">
                      <a16:creationId xmlns:a16="http://schemas.microsoft.com/office/drawing/2014/main" id="{29F38422-3254-A4AE-C1F3-8F2C4A3D75DF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" name="Google Shape;1444;p18">
                  <a:extLst>
                    <a:ext uri="{FF2B5EF4-FFF2-40B4-BE49-F238E27FC236}">
                      <a16:creationId xmlns:a16="http://schemas.microsoft.com/office/drawing/2014/main" id="{208A8DAB-9512-0EE1-10EF-2B49DEE766B4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" name="Google Shape;1445;p18">
              <a:extLst>
                <a:ext uri="{FF2B5EF4-FFF2-40B4-BE49-F238E27FC236}">
                  <a16:creationId xmlns:a16="http://schemas.microsoft.com/office/drawing/2014/main" id="{6854521B-9871-F162-1B83-1E11B4AD5BC7}"/>
                </a:ext>
              </a:extLst>
            </p:cNvPr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797;p13">
            <a:extLst>
              <a:ext uri="{FF2B5EF4-FFF2-40B4-BE49-F238E27FC236}">
                <a16:creationId xmlns:a16="http://schemas.microsoft.com/office/drawing/2014/main" id="{1B7CC151-04AB-7A37-FCC1-7B02850EC72E}"/>
              </a:ext>
            </a:extLst>
          </p:cNvPr>
          <p:cNvGrpSpPr/>
          <p:nvPr/>
        </p:nvGrpSpPr>
        <p:grpSpPr>
          <a:xfrm flipH="1">
            <a:off x="5504318" y="2559236"/>
            <a:ext cx="1637479" cy="1462835"/>
            <a:chOff x="8525095" y="2933519"/>
            <a:chExt cx="2924071" cy="2490355"/>
          </a:xfrm>
        </p:grpSpPr>
        <p:grpSp>
          <p:nvGrpSpPr>
            <p:cNvPr id="48" name="Google Shape;798;p13">
              <a:extLst>
                <a:ext uri="{FF2B5EF4-FFF2-40B4-BE49-F238E27FC236}">
                  <a16:creationId xmlns:a16="http://schemas.microsoft.com/office/drawing/2014/main" id="{8C04A0E1-B23B-02B0-C365-DED3E04A6192}"/>
                </a:ext>
              </a:extLst>
            </p:cNvPr>
            <p:cNvGrpSpPr/>
            <p:nvPr/>
          </p:nvGrpSpPr>
          <p:grpSpPr>
            <a:xfrm>
              <a:off x="8525095" y="2933519"/>
              <a:ext cx="2924071" cy="2490355"/>
              <a:chOff x="8879057" y="3267816"/>
              <a:chExt cx="2924071" cy="2490355"/>
            </a:xfrm>
          </p:grpSpPr>
          <p:grpSp>
            <p:nvGrpSpPr>
              <p:cNvPr id="50" name="Google Shape;799;p13">
                <a:extLst>
                  <a:ext uri="{FF2B5EF4-FFF2-40B4-BE49-F238E27FC236}">
                    <a16:creationId xmlns:a16="http://schemas.microsoft.com/office/drawing/2014/main" id="{38989D30-9AC0-AC07-2F6D-D73CE468AA1B}"/>
                  </a:ext>
                </a:extLst>
              </p:cNvPr>
              <p:cNvGrpSpPr/>
              <p:nvPr/>
            </p:nvGrpSpPr>
            <p:grpSpPr>
              <a:xfrm>
                <a:off x="9463549" y="5106071"/>
                <a:ext cx="1995841" cy="531000"/>
                <a:chOff x="8750709" y="3746090"/>
                <a:chExt cx="1995841" cy="531000"/>
              </a:xfrm>
            </p:grpSpPr>
            <p:sp>
              <p:nvSpPr>
                <p:cNvPr id="87" name="Google Shape;800;p13">
                  <a:extLst>
                    <a:ext uri="{FF2B5EF4-FFF2-40B4-BE49-F238E27FC236}">
                      <a16:creationId xmlns:a16="http://schemas.microsoft.com/office/drawing/2014/main" id="{DF21B9AD-4F3B-6EB6-825C-A37E1583AD65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801;p13">
                  <a:extLst>
                    <a:ext uri="{FF2B5EF4-FFF2-40B4-BE49-F238E27FC236}">
                      <a16:creationId xmlns:a16="http://schemas.microsoft.com/office/drawing/2014/main" id="{F3DA223D-0F35-823A-EA08-063AF0EDDB63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" name="Google Shape;802;p13">
                  <a:extLst>
                    <a:ext uri="{FF2B5EF4-FFF2-40B4-BE49-F238E27FC236}">
                      <a16:creationId xmlns:a16="http://schemas.microsoft.com/office/drawing/2014/main" id="{42BE5B2E-D995-3447-D376-59BA2D2644A4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" name="Google Shape;803;p13">
                  <a:extLst>
                    <a:ext uri="{FF2B5EF4-FFF2-40B4-BE49-F238E27FC236}">
                      <a16:creationId xmlns:a16="http://schemas.microsoft.com/office/drawing/2014/main" id="{F081E2A9-1983-AC30-6D12-91FA4DF9D268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1" name="Google Shape;804;p13">
                <a:extLst>
                  <a:ext uri="{FF2B5EF4-FFF2-40B4-BE49-F238E27FC236}">
                    <a16:creationId xmlns:a16="http://schemas.microsoft.com/office/drawing/2014/main" id="{C771F3BE-C6A1-ADDF-EFF3-77FAB050699B}"/>
                  </a:ext>
                </a:extLst>
              </p:cNvPr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67" name="Google Shape;805;p13">
                  <a:extLst>
                    <a:ext uri="{FF2B5EF4-FFF2-40B4-BE49-F238E27FC236}">
                      <a16:creationId xmlns:a16="http://schemas.microsoft.com/office/drawing/2014/main" id="{F4DD0E78-6404-0C88-EE97-391959E2FB23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8" name="Google Shape;806;p13">
                  <a:extLst>
                    <a:ext uri="{FF2B5EF4-FFF2-40B4-BE49-F238E27FC236}">
                      <a16:creationId xmlns:a16="http://schemas.microsoft.com/office/drawing/2014/main" id="{1D5B75A8-A01C-FCFE-6180-1A0D8C4F635D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69" name="Google Shape;807;p13">
                    <a:extLst>
                      <a:ext uri="{FF2B5EF4-FFF2-40B4-BE49-F238E27FC236}">
                        <a16:creationId xmlns:a16="http://schemas.microsoft.com/office/drawing/2014/main" id="{7049760C-9E02-72E0-3EC8-4DA38BCA480C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70" name="Google Shape;808;p13">
                    <a:extLst>
                      <a:ext uri="{FF2B5EF4-FFF2-40B4-BE49-F238E27FC236}">
                        <a16:creationId xmlns:a16="http://schemas.microsoft.com/office/drawing/2014/main" id="{085151BC-46D1-50DC-D043-9DB37AB884AE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71" name="Google Shape;809;p13">
                      <a:extLst>
                        <a:ext uri="{FF2B5EF4-FFF2-40B4-BE49-F238E27FC236}">
                          <a16:creationId xmlns:a16="http://schemas.microsoft.com/office/drawing/2014/main" id="{999514B4-DF3E-785B-8D4A-6E5D58C25D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74" name="Google Shape;810;p13">
                        <a:extLst>
                          <a:ext uri="{FF2B5EF4-FFF2-40B4-BE49-F238E27FC236}">
                            <a16:creationId xmlns:a16="http://schemas.microsoft.com/office/drawing/2014/main" id="{A7F1F940-EB42-3FF8-D68E-35A956220C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5" name="Google Shape;811;p13">
                        <a:extLst>
                          <a:ext uri="{FF2B5EF4-FFF2-40B4-BE49-F238E27FC236}">
                            <a16:creationId xmlns:a16="http://schemas.microsoft.com/office/drawing/2014/main" id="{1024A7E4-3FD2-4233-3FD9-EE318F8E7A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6" name="Google Shape;812;p13">
                        <a:extLst>
                          <a:ext uri="{FF2B5EF4-FFF2-40B4-BE49-F238E27FC236}">
                            <a16:creationId xmlns:a16="http://schemas.microsoft.com/office/drawing/2014/main" id="{1ADE3E5C-62DA-CFEC-CCCD-DDEAC3BD20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7" name="Google Shape;813;p13">
                        <a:extLst>
                          <a:ext uri="{FF2B5EF4-FFF2-40B4-BE49-F238E27FC236}">
                            <a16:creationId xmlns:a16="http://schemas.microsoft.com/office/drawing/2014/main" id="{32DC5684-DA4E-7C67-BE54-D573F25B60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8" name="Google Shape;814;p13">
                        <a:extLst>
                          <a:ext uri="{FF2B5EF4-FFF2-40B4-BE49-F238E27FC236}">
                            <a16:creationId xmlns:a16="http://schemas.microsoft.com/office/drawing/2014/main" id="{40026170-A866-2A89-4FA2-FC3C4A723B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9" name="Google Shape;815;p13">
                        <a:extLst>
                          <a:ext uri="{FF2B5EF4-FFF2-40B4-BE49-F238E27FC236}">
                            <a16:creationId xmlns:a16="http://schemas.microsoft.com/office/drawing/2014/main" id="{63B1598A-8663-8C54-6913-61CAC4C03EF0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0" name="Google Shape;816;p13">
                        <a:extLst>
                          <a:ext uri="{FF2B5EF4-FFF2-40B4-BE49-F238E27FC236}">
                            <a16:creationId xmlns:a16="http://schemas.microsoft.com/office/drawing/2014/main" id="{249FF087-9D11-D752-0FFC-E4A44F491CB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1" name="Google Shape;817;p13">
                        <a:extLst>
                          <a:ext uri="{FF2B5EF4-FFF2-40B4-BE49-F238E27FC236}">
                            <a16:creationId xmlns:a16="http://schemas.microsoft.com/office/drawing/2014/main" id="{D123805E-C8B3-7F49-CDE0-D68435ED6E2D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2" name="Google Shape;818;p13">
                        <a:extLst>
                          <a:ext uri="{FF2B5EF4-FFF2-40B4-BE49-F238E27FC236}">
                            <a16:creationId xmlns:a16="http://schemas.microsoft.com/office/drawing/2014/main" id="{93872BA5-31AA-253D-E0E4-E3ECA3E8D58B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3" name="Google Shape;819;p13">
                        <a:extLst>
                          <a:ext uri="{FF2B5EF4-FFF2-40B4-BE49-F238E27FC236}">
                            <a16:creationId xmlns:a16="http://schemas.microsoft.com/office/drawing/2014/main" id="{8F8E78DD-8CB0-9F33-B2CF-5F8621EFBA9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4" name="Google Shape;820;p13">
                        <a:extLst>
                          <a:ext uri="{FF2B5EF4-FFF2-40B4-BE49-F238E27FC236}">
                            <a16:creationId xmlns:a16="http://schemas.microsoft.com/office/drawing/2014/main" id="{4EFB9DF2-2474-AA8D-A49B-CDEBA7A9B4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5" name="Google Shape;821;p13">
                        <a:extLst>
                          <a:ext uri="{FF2B5EF4-FFF2-40B4-BE49-F238E27FC236}">
                            <a16:creationId xmlns:a16="http://schemas.microsoft.com/office/drawing/2014/main" id="{2D8D8D63-B415-227D-B107-019AD6EB21C8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6" name="Google Shape;822;p13">
                        <a:extLst>
                          <a:ext uri="{FF2B5EF4-FFF2-40B4-BE49-F238E27FC236}">
                            <a16:creationId xmlns:a16="http://schemas.microsoft.com/office/drawing/2014/main" id="{E4992B26-C3B6-BFF9-AE92-16AD9722558D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72" name="Google Shape;823;p13">
                      <a:extLst>
                        <a:ext uri="{FF2B5EF4-FFF2-40B4-BE49-F238E27FC236}">
                          <a16:creationId xmlns:a16="http://schemas.microsoft.com/office/drawing/2014/main" id="{C392AFE9-583F-B76F-923B-24EEAADDAA63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" name="Google Shape;824;p13">
                      <a:extLst>
                        <a:ext uri="{FF2B5EF4-FFF2-40B4-BE49-F238E27FC236}">
                          <a16:creationId xmlns:a16="http://schemas.microsoft.com/office/drawing/2014/main" id="{7FEA76BE-7E16-9068-40F3-3E3616C700F6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52" name="Google Shape;825;p13">
                <a:extLst>
                  <a:ext uri="{FF2B5EF4-FFF2-40B4-BE49-F238E27FC236}">
                    <a16:creationId xmlns:a16="http://schemas.microsoft.com/office/drawing/2014/main" id="{86CE2A2E-7D36-6F01-2F4D-3B29B0FFE463}"/>
                  </a:ext>
                </a:extLst>
              </p:cNvPr>
              <p:cNvGrpSpPr/>
              <p:nvPr/>
            </p:nvGrpSpPr>
            <p:grpSpPr>
              <a:xfrm>
                <a:off x="8879057" y="3750201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64" name="Google Shape;826;p13">
                  <a:extLst>
                    <a:ext uri="{FF2B5EF4-FFF2-40B4-BE49-F238E27FC236}">
                      <a16:creationId xmlns:a16="http://schemas.microsoft.com/office/drawing/2014/main" id="{66380A4F-7858-D289-634B-D1D6DC37E6D0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827;p13">
                  <a:extLst>
                    <a:ext uri="{FF2B5EF4-FFF2-40B4-BE49-F238E27FC236}">
                      <a16:creationId xmlns:a16="http://schemas.microsoft.com/office/drawing/2014/main" id="{98BCCDE1-D398-4FAC-CCC0-8E6CC07E3D90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828;p13">
                  <a:extLst>
                    <a:ext uri="{FF2B5EF4-FFF2-40B4-BE49-F238E27FC236}">
                      <a16:creationId xmlns:a16="http://schemas.microsoft.com/office/drawing/2014/main" id="{91354D63-A7B3-7954-81FA-CB42D22B507D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3" name="Google Shape;829;p13">
                <a:extLst>
                  <a:ext uri="{FF2B5EF4-FFF2-40B4-BE49-F238E27FC236}">
                    <a16:creationId xmlns:a16="http://schemas.microsoft.com/office/drawing/2014/main" id="{4E37C1D1-BEB3-0BF7-C269-95C104787207}"/>
                  </a:ext>
                </a:extLst>
              </p:cNvPr>
              <p:cNvSpPr/>
              <p:nvPr/>
            </p:nvSpPr>
            <p:spPr>
              <a:xfrm rot="7433324" flipH="1">
                <a:off x="9225956" y="3366445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4" name="Google Shape;830;p13">
                <a:extLst>
                  <a:ext uri="{FF2B5EF4-FFF2-40B4-BE49-F238E27FC236}">
                    <a16:creationId xmlns:a16="http://schemas.microsoft.com/office/drawing/2014/main" id="{3D257752-77C7-61D7-A051-D5620EF783BE}"/>
                  </a:ext>
                </a:extLst>
              </p:cNvPr>
              <p:cNvGrpSpPr/>
              <p:nvPr/>
            </p:nvGrpSpPr>
            <p:grpSpPr>
              <a:xfrm>
                <a:off x="9306231" y="4143891"/>
                <a:ext cx="609471" cy="189710"/>
                <a:chOff x="8574833" y="1940767"/>
                <a:chExt cx="609471" cy="189710"/>
              </a:xfrm>
            </p:grpSpPr>
            <p:sp>
              <p:nvSpPr>
                <p:cNvPr id="60" name="Google Shape;831;p13">
                  <a:extLst>
                    <a:ext uri="{FF2B5EF4-FFF2-40B4-BE49-F238E27FC236}">
                      <a16:creationId xmlns:a16="http://schemas.microsoft.com/office/drawing/2014/main" id="{C216C95A-997D-6787-B9A0-F37C38CDFCD4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832;p13">
                  <a:extLst>
                    <a:ext uri="{FF2B5EF4-FFF2-40B4-BE49-F238E27FC236}">
                      <a16:creationId xmlns:a16="http://schemas.microsoft.com/office/drawing/2014/main" id="{E75A6EDE-D790-CD58-F26D-6BE86CFEF2DC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833;p13">
                  <a:extLst>
                    <a:ext uri="{FF2B5EF4-FFF2-40B4-BE49-F238E27FC236}">
                      <a16:creationId xmlns:a16="http://schemas.microsoft.com/office/drawing/2014/main" id="{379F5995-0FD6-7ADC-B972-BB8671A6EB43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834;p13">
                  <a:extLst>
                    <a:ext uri="{FF2B5EF4-FFF2-40B4-BE49-F238E27FC236}">
                      <a16:creationId xmlns:a16="http://schemas.microsoft.com/office/drawing/2014/main" id="{A372D209-9DF1-6E25-C59B-3B2AB291EDF0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" name="Google Shape;835;p13">
                <a:extLst>
                  <a:ext uri="{FF2B5EF4-FFF2-40B4-BE49-F238E27FC236}">
                    <a16:creationId xmlns:a16="http://schemas.microsoft.com/office/drawing/2014/main" id="{A9E16D09-87B5-DD73-CFAD-97B2C188A857}"/>
                  </a:ext>
                </a:extLst>
              </p:cNvPr>
              <p:cNvGrpSpPr/>
              <p:nvPr/>
            </p:nvGrpSpPr>
            <p:grpSpPr>
              <a:xfrm>
                <a:off x="9454087" y="5476882"/>
                <a:ext cx="2010327" cy="281289"/>
                <a:chOff x="8662591" y="4116901"/>
                <a:chExt cx="2010327" cy="281289"/>
              </a:xfrm>
            </p:grpSpPr>
            <p:sp>
              <p:nvSpPr>
                <p:cNvPr id="56" name="Google Shape;836;p13">
                  <a:extLst>
                    <a:ext uri="{FF2B5EF4-FFF2-40B4-BE49-F238E27FC236}">
                      <a16:creationId xmlns:a16="http://schemas.microsoft.com/office/drawing/2014/main" id="{E9BACA2C-01D1-DC9D-A5E1-7E3C16702E63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" name="Google Shape;837;p13">
                  <a:extLst>
                    <a:ext uri="{FF2B5EF4-FFF2-40B4-BE49-F238E27FC236}">
                      <a16:creationId xmlns:a16="http://schemas.microsoft.com/office/drawing/2014/main" id="{08B7D8D0-3AD9-45C7-53BF-26D21ED7DB4A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" name="Google Shape;838;p13">
                  <a:extLst>
                    <a:ext uri="{FF2B5EF4-FFF2-40B4-BE49-F238E27FC236}">
                      <a16:creationId xmlns:a16="http://schemas.microsoft.com/office/drawing/2014/main" id="{991FF968-CFE4-FC01-7140-67836D514689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Google Shape;839;p13">
                  <a:extLst>
                    <a:ext uri="{FF2B5EF4-FFF2-40B4-BE49-F238E27FC236}">
                      <a16:creationId xmlns:a16="http://schemas.microsoft.com/office/drawing/2014/main" id="{0E2C8FDE-8E09-7C09-69E4-0D837850C5C4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9" name="Google Shape;840;p13">
              <a:extLst>
                <a:ext uri="{FF2B5EF4-FFF2-40B4-BE49-F238E27FC236}">
                  <a16:creationId xmlns:a16="http://schemas.microsoft.com/office/drawing/2014/main" id="{040088A9-679B-56BD-0615-D4595AD0C243}"/>
                </a:ext>
              </a:extLst>
            </p:cNvPr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577;p13">
            <a:extLst>
              <a:ext uri="{FF2B5EF4-FFF2-40B4-BE49-F238E27FC236}">
                <a16:creationId xmlns:a16="http://schemas.microsoft.com/office/drawing/2014/main" id="{DAA54EF0-AD38-9321-9114-91001DB509C9}"/>
              </a:ext>
            </a:extLst>
          </p:cNvPr>
          <p:cNvGrpSpPr/>
          <p:nvPr/>
        </p:nvGrpSpPr>
        <p:grpSpPr>
          <a:xfrm>
            <a:off x="2413116" y="5121252"/>
            <a:ext cx="1637479" cy="1462835"/>
            <a:chOff x="8525095" y="2933519"/>
            <a:chExt cx="2924071" cy="2490355"/>
          </a:xfrm>
        </p:grpSpPr>
        <p:grpSp>
          <p:nvGrpSpPr>
            <p:cNvPr id="92" name="Google Shape;578;p13">
              <a:extLst>
                <a:ext uri="{FF2B5EF4-FFF2-40B4-BE49-F238E27FC236}">
                  <a16:creationId xmlns:a16="http://schemas.microsoft.com/office/drawing/2014/main" id="{5023FBC8-2F84-3877-829E-EC65E6D483C8}"/>
                </a:ext>
              </a:extLst>
            </p:cNvPr>
            <p:cNvGrpSpPr/>
            <p:nvPr/>
          </p:nvGrpSpPr>
          <p:grpSpPr>
            <a:xfrm>
              <a:off x="8525095" y="2933519"/>
              <a:ext cx="2924071" cy="2490355"/>
              <a:chOff x="8879057" y="3267816"/>
              <a:chExt cx="2924071" cy="2490355"/>
            </a:xfrm>
          </p:grpSpPr>
          <p:grpSp>
            <p:nvGrpSpPr>
              <p:cNvPr id="94" name="Google Shape;579;p13">
                <a:extLst>
                  <a:ext uri="{FF2B5EF4-FFF2-40B4-BE49-F238E27FC236}">
                    <a16:creationId xmlns:a16="http://schemas.microsoft.com/office/drawing/2014/main" id="{90B457F3-065A-C6C6-C0D9-D0B0A15504C1}"/>
                  </a:ext>
                </a:extLst>
              </p:cNvPr>
              <p:cNvGrpSpPr/>
              <p:nvPr/>
            </p:nvGrpSpPr>
            <p:grpSpPr>
              <a:xfrm>
                <a:off x="9463549" y="5106071"/>
                <a:ext cx="1995841" cy="531000"/>
                <a:chOff x="8750709" y="3746090"/>
                <a:chExt cx="1995841" cy="531000"/>
              </a:xfrm>
            </p:grpSpPr>
            <p:sp>
              <p:nvSpPr>
                <p:cNvPr id="131" name="Google Shape;580;p13">
                  <a:extLst>
                    <a:ext uri="{FF2B5EF4-FFF2-40B4-BE49-F238E27FC236}">
                      <a16:creationId xmlns:a16="http://schemas.microsoft.com/office/drawing/2014/main" id="{7947BED5-FC65-58E5-6944-99EC57C17378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581;p13">
                  <a:extLst>
                    <a:ext uri="{FF2B5EF4-FFF2-40B4-BE49-F238E27FC236}">
                      <a16:creationId xmlns:a16="http://schemas.microsoft.com/office/drawing/2014/main" id="{6C8554C3-D1D5-119D-7C6B-1491B6FEEBA1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582;p13">
                  <a:extLst>
                    <a:ext uri="{FF2B5EF4-FFF2-40B4-BE49-F238E27FC236}">
                      <a16:creationId xmlns:a16="http://schemas.microsoft.com/office/drawing/2014/main" id="{16CB7503-F501-39A9-D870-08D0302E29BF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Google Shape;583;p13">
                  <a:extLst>
                    <a:ext uri="{FF2B5EF4-FFF2-40B4-BE49-F238E27FC236}">
                      <a16:creationId xmlns:a16="http://schemas.microsoft.com/office/drawing/2014/main" id="{1791E2EA-C111-8411-D0D8-7F1DA865019D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5" name="Google Shape;584;p13">
                <a:extLst>
                  <a:ext uri="{FF2B5EF4-FFF2-40B4-BE49-F238E27FC236}">
                    <a16:creationId xmlns:a16="http://schemas.microsoft.com/office/drawing/2014/main" id="{5514FA62-16A5-9F97-4401-933E03382AE2}"/>
                  </a:ext>
                </a:extLst>
              </p:cNvPr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111" name="Google Shape;585;p13">
                  <a:extLst>
                    <a:ext uri="{FF2B5EF4-FFF2-40B4-BE49-F238E27FC236}">
                      <a16:creationId xmlns:a16="http://schemas.microsoft.com/office/drawing/2014/main" id="{15312CDC-EB91-690C-466A-80FD9B45AD95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2" name="Google Shape;586;p13">
                  <a:extLst>
                    <a:ext uri="{FF2B5EF4-FFF2-40B4-BE49-F238E27FC236}">
                      <a16:creationId xmlns:a16="http://schemas.microsoft.com/office/drawing/2014/main" id="{430E00F8-1817-5983-09F7-A596EC8DA159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113" name="Google Shape;587;p13">
                    <a:extLst>
                      <a:ext uri="{FF2B5EF4-FFF2-40B4-BE49-F238E27FC236}">
                        <a16:creationId xmlns:a16="http://schemas.microsoft.com/office/drawing/2014/main" id="{1BC1EB05-E02C-C56A-171C-CA145546AC29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14" name="Google Shape;588;p13">
                    <a:extLst>
                      <a:ext uri="{FF2B5EF4-FFF2-40B4-BE49-F238E27FC236}">
                        <a16:creationId xmlns:a16="http://schemas.microsoft.com/office/drawing/2014/main" id="{084A24C6-412C-38FC-2FC9-0D32F4BDF5B0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15" name="Google Shape;589;p13">
                      <a:extLst>
                        <a:ext uri="{FF2B5EF4-FFF2-40B4-BE49-F238E27FC236}">
                          <a16:creationId xmlns:a16="http://schemas.microsoft.com/office/drawing/2014/main" id="{150A2C1D-37C5-46C3-E718-4648CD8C06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18" name="Google Shape;590;p13">
                        <a:extLst>
                          <a:ext uri="{FF2B5EF4-FFF2-40B4-BE49-F238E27FC236}">
                            <a16:creationId xmlns:a16="http://schemas.microsoft.com/office/drawing/2014/main" id="{77E0F069-FBC7-9D7A-F4F9-09B055135E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9" name="Google Shape;591;p13">
                        <a:extLst>
                          <a:ext uri="{FF2B5EF4-FFF2-40B4-BE49-F238E27FC236}">
                            <a16:creationId xmlns:a16="http://schemas.microsoft.com/office/drawing/2014/main" id="{99784973-F813-48DF-6026-BEE215BAD0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0" name="Google Shape;592;p13">
                        <a:extLst>
                          <a:ext uri="{FF2B5EF4-FFF2-40B4-BE49-F238E27FC236}">
                            <a16:creationId xmlns:a16="http://schemas.microsoft.com/office/drawing/2014/main" id="{89C08160-9A2C-2035-A7D5-AD267064E1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1" name="Google Shape;593;p13">
                        <a:extLst>
                          <a:ext uri="{FF2B5EF4-FFF2-40B4-BE49-F238E27FC236}">
                            <a16:creationId xmlns:a16="http://schemas.microsoft.com/office/drawing/2014/main" id="{FC680F6D-22EF-2CFE-C119-6C36AF0FBE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2" name="Google Shape;594;p13">
                        <a:extLst>
                          <a:ext uri="{FF2B5EF4-FFF2-40B4-BE49-F238E27FC236}">
                            <a16:creationId xmlns:a16="http://schemas.microsoft.com/office/drawing/2014/main" id="{E046C062-D272-8AD3-087C-A879023D60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3" name="Google Shape;595;p13">
                        <a:extLst>
                          <a:ext uri="{FF2B5EF4-FFF2-40B4-BE49-F238E27FC236}">
                            <a16:creationId xmlns:a16="http://schemas.microsoft.com/office/drawing/2014/main" id="{E43896E7-A7CB-2757-C4B5-E6DFED2AE2F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4" name="Google Shape;596;p13">
                        <a:extLst>
                          <a:ext uri="{FF2B5EF4-FFF2-40B4-BE49-F238E27FC236}">
                            <a16:creationId xmlns:a16="http://schemas.microsoft.com/office/drawing/2014/main" id="{161B4232-0FDA-2BD6-5EE7-24154F27FFC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5" name="Google Shape;597;p13">
                        <a:extLst>
                          <a:ext uri="{FF2B5EF4-FFF2-40B4-BE49-F238E27FC236}">
                            <a16:creationId xmlns:a16="http://schemas.microsoft.com/office/drawing/2014/main" id="{8D055D12-58C8-84AD-B027-EB84FADA5DE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6" name="Google Shape;598;p13">
                        <a:extLst>
                          <a:ext uri="{FF2B5EF4-FFF2-40B4-BE49-F238E27FC236}">
                            <a16:creationId xmlns:a16="http://schemas.microsoft.com/office/drawing/2014/main" id="{D6931A96-AD5C-30B9-DD1F-1F17191C67E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7" name="Google Shape;599;p13">
                        <a:extLst>
                          <a:ext uri="{FF2B5EF4-FFF2-40B4-BE49-F238E27FC236}">
                            <a16:creationId xmlns:a16="http://schemas.microsoft.com/office/drawing/2014/main" id="{04689184-7917-3CD5-4DAF-3CCD088096E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8" name="Google Shape;600;p13">
                        <a:extLst>
                          <a:ext uri="{FF2B5EF4-FFF2-40B4-BE49-F238E27FC236}">
                            <a16:creationId xmlns:a16="http://schemas.microsoft.com/office/drawing/2014/main" id="{E0C08336-0F45-46B3-7942-9C1CF8350C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9" name="Google Shape;601;p13">
                        <a:extLst>
                          <a:ext uri="{FF2B5EF4-FFF2-40B4-BE49-F238E27FC236}">
                            <a16:creationId xmlns:a16="http://schemas.microsoft.com/office/drawing/2014/main" id="{236FEAD0-1A03-C571-E47E-B9DB2B2CB21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0" name="Google Shape;602;p13">
                        <a:extLst>
                          <a:ext uri="{FF2B5EF4-FFF2-40B4-BE49-F238E27FC236}">
                            <a16:creationId xmlns:a16="http://schemas.microsoft.com/office/drawing/2014/main" id="{7DC77ED9-B374-D3F9-892F-13D23A79436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16" name="Google Shape;603;p13">
                      <a:extLst>
                        <a:ext uri="{FF2B5EF4-FFF2-40B4-BE49-F238E27FC236}">
                          <a16:creationId xmlns:a16="http://schemas.microsoft.com/office/drawing/2014/main" id="{01B8A7C4-852E-7F7B-BCC4-DB5F5ED1E250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7" name="Google Shape;604;p13">
                      <a:extLst>
                        <a:ext uri="{FF2B5EF4-FFF2-40B4-BE49-F238E27FC236}">
                          <a16:creationId xmlns:a16="http://schemas.microsoft.com/office/drawing/2014/main" id="{3D4001A9-3BFF-B82C-CA45-D4A76DDE9AF3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96" name="Google Shape;605;p13">
                <a:extLst>
                  <a:ext uri="{FF2B5EF4-FFF2-40B4-BE49-F238E27FC236}">
                    <a16:creationId xmlns:a16="http://schemas.microsoft.com/office/drawing/2014/main" id="{74F3F256-50DD-753B-EC76-DF43E7E7AAC6}"/>
                  </a:ext>
                </a:extLst>
              </p:cNvPr>
              <p:cNvGrpSpPr/>
              <p:nvPr/>
            </p:nvGrpSpPr>
            <p:grpSpPr>
              <a:xfrm>
                <a:off x="8879057" y="3750201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108" name="Google Shape;606;p13">
                  <a:extLst>
                    <a:ext uri="{FF2B5EF4-FFF2-40B4-BE49-F238E27FC236}">
                      <a16:creationId xmlns:a16="http://schemas.microsoft.com/office/drawing/2014/main" id="{07EFB5AE-6DCF-3683-CF6A-653F2749F1EF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607;p13">
                  <a:extLst>
                    <a:ext uri="{FF2B5EF4-FFF2-40B4-BE49-F238E27FC236}">
                      <a16:creationId xmlns:a16="http://schemas.microsoft.com/office/drawing/2014/main" id="{F9819A0D-5C89-E224-6BCF-08C8C18D2401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608;p13">
                  <a:extLst>
                    <a:ext uri="{FF2B5EF4-FFF2-40B4-BE49-F238E27FC236}">
                      <a16:creationId xmlns:a16="http://schemas.microsoft.com/office/drawing/2014/main" id="{8EC97830-B54F-9CB2-9592-785ACE1A0D30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7" name="Google Shape;609;p13">
                <a:extLst>
                  <a:ext uri="{FF2B5EF4-FFF2-40B4-BE49-F238E27FC236}">
                    <a16:creationId xmlns:a16="http://schemas.microsoft.com/office/drawing/2014/main" id="{1D31D9ED-F5AB-5E7A-CF4E-F4C75E89B5B2}"/>
                  </a:ext>
                </a:extLst>
              </p:cNvPr>
              <p:cNvSpPr/>
              <p:nvPr/>
            </p:nvSpPr>
            <p:spPr>
              <a:xfrm rot="7433324" flipH="1">
                <a:off x="9225956" y="3366445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8" name="Google Shape;610;p13">
                <a:extLst>
                  <a:ext uri="{FF2B5EF4-FFF2-40B4-BE49-F238E27FC236}">
                    <a16:creationId xmlns:a16="http://schemas.microsoft.com/office/drawing/2014/main" id="{0919B9DA-BD03-0759-7301-DE6842F895EC}"/>
                  </a:ext>
                </a:extLst>
              </p:cNvPr>
              <p:cNvGrpSpPr/>
              <p:nvPr/>
            </p:nvGrpSpPr>
            <p:grpSpPr>
              <a:xfrm>
                <a:off x="9306231" y="4143891"/>
                <a:ext cx="609471" cy="189710"/>
                <a:chOff x="8574833" y="1940767"/>
                <a:chExt cx="609471" cy="189710"/>
              </a:xfrm>
            </p:grpSpPr>
            <p:sp>
              <p:nvSpPr>
                <p:cNvPr id="104" name="Google Shape;611;p13">
                  <a:extLst>
                    <a:ext uri="{FF2B5EF4-FFF2-40B4-BE49-F238E27FC236}">
                      <a16:creationId xmlns:a16="http://schemas.microsoft.com/office/drawing/2014/main" id="{8AC1B8BC-955D-820D-684E-0DF71BC76FB4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612;p13">
                  <a:extLst>
                    <a:ext uri="{FF2B5EF4-FFF2-40B4-BE49-F238E27FC236}">
                      <a16:creationId xmlns:a16="http://schemas.microsoft.com/office/drawing/2014/main" id="{693590A6-5E2A-2D48-31F8-39F2A1BCD4FD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" name="Google Shape;613;p13">
                  <a:extLst>
                    <a:ext uri="{FF2B5EF4-FFF2-40B4-BE49-F238E27FC236}">
                      <a16:creationId xmlns:a16="http://schemas.microsoft.com/office/drawing/2014/main" id="{8ADDB7FF-8CDF-AFC4-FBFA-CA48CE761DA0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614;p13">
                  <a:extLst>
                    <a:ext uri="{FF2B5EF4-FFF2-40B4-BE49-F238E27FC236}">
                      <a16:creationId xmlns:a16="http://schemas.microsoft.com/office/drawing/2014/main" id="{65E9AD5E-106C-8EFF-05DA-4B4EF852AAFD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9" name="Google Shape;615;p13">
                <a:extLst>
                  <a:ext uri="{FF2B5EF4-FFF2-40B4-BE49-F238E27FC236}">
                    <a16:creationId xmlns:a16="http://schemas.microsoft.com/office/drawing/2014/main" id="{BFD579AD-3233-EDFA-FEEA-B6325526CB5E}"/>
                  </a:ext>
                </a:extLst>
              </p:cNvPr>
              <p:cNvGrpSpPr/>
              <p:nvPr/>
            </p:nvGrpSpPr>
            <p:grpSpPr>
              <a:xfrm>
                <a:off x="9454087" y="5476882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00" name="Google Shape;616;p13">
                  <a:extLst>
                    <a:ext uri="{FF2B5EF4-FFF2-40B4-BE49-F238E27FC236}">
                      <a16:creationId xmlns:a16="http://schemas.microsoft.com/office/drawing/2014/main" id="{CBD80EE6-8A2A-6D59-EC13-1F3F125D5001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617;p13">
                  <a:extLst>
                    <a:ext uri="{FF2B5EF4-FFF2-40B4-BE49-F238E27FC236}">
                      <a16:creationId xmlns:a16="http://schemas.microsoft.com/office/drawing/2014/main" id="{C8F6C35F-0296-18A3-E980-25F55576574D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" name="Google Shape;618;p13">
                  <a:extLst>
                    <a:ext uri="{FF2B5EF4-FFF2-40B4-BE49-F238E27FC236}">
                      <a16:creationId xmlns:a16="http://schemas.microsoft.com/office/drawing/2014/main" id="{CE9B33FA-DC41-82DF-E4E8-82B4F063231C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" name="Google Shape;619;p13">
                  <a:extLst>
                    <a:ext uri="{FF2B5EF4-FFF2-40B4-BE49-F238E27FC236}">
                      <a16:creationId xmlns:a16="http://schemas.microsoft.com/office/drawing/2014/main" id="{3A54DC18-CF87-E7EB-4876-4C05D3378E4C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3" name="Google Shape;620;p13">
              <a:extLst>
                <a:ext uri="{FF2B5EF4-FFF2-40B4-BE49-F238E27FC236}">
                  <a16:creationId xmlns:a16="http://schemas.microsoft.com/office/drawing/2014/main" id="{5E68B4FF-55A9-4F52-9F79-87E806692500}"/>
                </a:ext>
              </a:extLst>
            </p:cNvPr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621;p13">
            <a:extLst>
              <a:ext uri="{FF2B5EF4-FFF2-40B4-BE49-F238E27FC236}">
                <a16:creationId xmlns:a16="http://schemas.microsoft.com/office/drawing/2014/main" id="{C6591123-EAF8-EAA7-4915-64863E90C069}"/>
              </a:ext>
            </a:extLst>
          </p:cNvPr>
          <p:cNvGrpSpPr/>
          <p:nvPr/>
        </p:nvGrpSpPr>
        <p:grpSpPr>
          <a:xfrm flipH="1">
            <a:off x="615728" y="4307238"/>
            <a:ext cx="1637480" cy="1420499"/>
            <a:chOff x="8706993" y="362383"/>
            <a:chExt cx="2924071" cy="2490355"/>
          </a:xfrm>
        </p:grpSpPr>
        <p:grpSp>
          <p:nvGrpSpPr>
            <p:cNvPr id="136" name="Google Shape;622;p13">
              <a:extLst>
                <a:ext uri="{FF2B5EF4-FFF2-40B4-BE49-F238E27FC236}">
                  <a16:creationId xmlns:a16="http://schemas.microsoft.com/office/drawing/2014/main" id="{B7EF8C76-3B24-7514-08EC-2A5804E4F4BD}"/>
                </a:ext>
              </a:extLst>
            </p:cNvPr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138" name="Google Shape;623;p13">
                <a:extLst>
                  <a:ext uri="{FF2B5EF4-FFF2-40B4-BE49-F238E27FC236}">
                    <a16:creationId xmlns:a16="http://schemas.microsoft.com/office/drawing/2014/main" id="{03B1ADEB-7FDE-24FD-E5D3-46A008A87FD3}"/>
                  </a:ext>
                </a:extLst>
              </p:cNvPr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175" name="Google Shape;624;p13">
                  <a:extLst>
                    <a:ext uri="{FF2B5EF4-FFF2-40B4-BE49-F238E27FC236}">
                      <a16:creationId xmlns:a16="http://schemas.microsoft.com/office/drawing/2014/main" id="{BD0BA0C3-1279-8970-068A-682CB74A8AE0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625;p13">
                  <a:extLst>
                    <a:ext uri="{FF2B5EF4-FFF2-40B4-BE49-F238E27FC236}">
                      <a16:creationId xmlns:a16="http://schemas.microsoft.com/office/drawing/2014/main" id="{CA8CD939-FC24-1A8E-39E1-C8F9C3B90426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" name="Google Shape;626;p13">
                  <a:extLst>
                    <a:ext uri="{FF2B5EF4-FFF2-40B4-BE49-F238E27FC236}">
                      <a16:creationId xmlns:a16="http://schemas.microsoft.com/office/drawing/2014/main" id="{EDF96427-70DC-9F92-07F4-6AAADB3C4B5E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627;p13">
                  <a:extLst>
                    <a:ext uri="{FF2B5EF4-FFF2-40B4-BE49-F238E27FC236}">
                      <a16:creationId xmlns:a16="http://schemas.microsoft.com/office/drawing/2014/main" id="{3EC95B42-3E7C-4131-5C19-EF04AE1855BB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9" name="Google Shape;628;p13">
                <a:extLst>
                  <a:ext uri="{FF2B5EF4-FFF2-40B4-BE49-F238E27FC236}">
                    <a16:creationId xmlns:a16="http://schemas.microsoft.com/office/drawing/2014/main" id="{4D192D6D-5CD3-3691-3DCF-4D658C361678}"/>
                  </a:ext>
                </a:extLst>
              </p:cNvPr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155" name="Google Shape;629;p13">
                  <a:extLst>
                    <a:ext uri="{FF2B5EF4-FFF2-40B4-BE49-F238E27FC236}">
                      <a16:creationId xmlns:a16="http://schemas.microsoft.com/office/drawing/2014/main" id="{C1D3C7FF-D613-7D6F-4DD5-0C98C241EDC2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56" name="Google Shape;630;p13">
                  <a:extLst>
                    <a:ext uri="{FF2B5EF4-FFF2-40B4-BE49-F238E27FC236}">
                      <a16:creationId xmlns:a16="http://schemas.microsoft.com/office/drawing/2014/main" id="{F04DBFBA-B67A-1C23-3456-491DF33B9EBE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157" name="Google Shape;631;p13">
                    <a:extLst>
                      <a:ext uri="{FF2B5EF4-FFF2-40B4-BE49-F238E27FC236}">
                        <a16:creationId xmlns:a16="http://schemas.microsoft.com/office/drawing/2014/main" id="{638D1648-4752-DE7C-8446-DE9B612434B2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58" name="Google Shape;632;p13">
                    <a:extLst>
                      <a:ext uri="{FF2B5EF4-FFF2-40B4-BE49-F238E27FC236}">
                        <a16:creationId xmlns:a16="http://schemas.microsoft.com/office/drawing/2014/main" id="{8886A1DB-3D92-78A3-8DB3-032BA5918CAB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59" name="Google Shape;633;p13">
                      <a:extLst>
                        <a:ext uri="{FF2B5EF4-FFF2-40B4-BE49-F238E27FC236}">
                          <a16:creationId xmlns:a16="http://schemas.microsoft.com/office/drawing/2014/main" id="{63A76946-ABE6-B21E-4DE8-53946B9F1B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62" name="Google Shape;634;p13">
                        <a:extLst>
                          <a:ext uri="{FF2B5EF4-FFF2-40B4-BE49-F238E27FC236}">
                            <a16:creationId xmlns:a16="http://schemas.microsoft.com/office/drawing/2014/main" id="{02B0C7F7-9E73-A295-C110-CC9C20978E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3" name="Google Shape;635;p13">
                        <a:extLst>
                          <a:ext uri="{FF2B5EF4-FFF2-40B4-BE49-F238E27FC236}">
                            <a16:creationId xmlns:a16="http://schemas.microsoft.com/office/drawing/2014/main" id="{26BA79F7-16A7-285B-D575-1F73B320C1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4" name="Google Shape;636;p13">
                        <a:extLst>
                          <a:ext uri="{FF2B5EF4-FFF2-40B4-BE49-F238E27FC236}">
                            <a16:creationId xmlns:a16="http://schemas.microsoft.com/office/drawing/2014/main" id="{4A806F30-E903-22C3-BEE8-B07AE37AED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5" name="Google Shape;637;p13">
                        <a:extLst>
                          <a:ext uri="{FF2B5EF4-FFF2-40B4-BE49-F238E27FC236}">
                            <a16:creationId xmlns:a16="http://schemas.microsoft.com/office/drawing/2014/main" id="{32A5740F-1B7D-8A1C-7809-3762DEB51F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6" name="Google Shape;638;p13">
                        <a:extLst>
                          <a:ext uri="{FF2B5EF4-FFF2-40B4-BE49-F238E27FC236}">
                            <a16:creationId xmlns:a16="http://schemas.microsoft.com/office/drawing/2014/main" id="{9756B354-DE10-2E13-481E-DFC3D9E29F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7" name="Google Shape;639;p13">
                        <a:extLst>
                          <a:ext uri="{FF2B5EF4-FFF2-40B4-BE49-F238E27FC236}">
                            <a16:creationId xmlns:a16="http://schemas.microsoft.com/office/drawing/2014/main" id="{8BD774CE-7426-B623-1DD9-F2FE1BDF7A5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8" name="Google Shape;640;p13">
                        <a:extLst>
                          <a:ext uri="{FF2B5EF4-FFF2-40B4-BE49-F238E27FC236}">
                            <a16:creationId xmlns:a16="http://schemas.microsoft.com/office/drawing/2014/main" id="{8E985C19-E7B6-A993-BF8F-2D0202577A6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9" name="Google Shape;641;p13">
                        <a:extLst>
                          <a:ext uri="{FF2B5EF4-FFF2-40B4-BE49-F238E27FC236}">
                            <a16:creationId xmlns:a16="http://schemas.microsoft.com/office/drawing/2014/main" id="{EF466422-4B7D-F782-B2AC-3037B636B96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0" name="Google Shape;642;p13">
                        <a:extLst>
                          <a:ext uri="{FF2B5EF4-FFF2-40B4-BE49-F238E27FC236}">
                            <a16:creationId xmlns:a16="http://schemas.microsoft.com/office/drawing/2014/main" id="{7B259C69-6F2D-B8E9-1009-A0AF16CC99A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1" name="Google Shape;643;p13">
                        <a:extLst>
                          <a:ext uri="{FF2B5EF4-FFF2-40B4-BE49-F238E27FC236}">
                            <a16:creationId xmlns:a16="http://schemas.microsoft.com/office/drawing/2014/main" id="{C1EAB5F9-6866-9BB8-25E6-01BFC739EC7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2" name="Google Shape;644;p13">
                        <a:extLst>
                          <a:ext uri="{FF2B5EF4-FFF2-40B4-BE49-F238E27FC236}">
                            <a16:creationId xmlns:a16="http://schemas.microsoft.com/office/drawing/2014/main" id="{A0668C07-2304-58EC-E0EB-374B83809B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3" name="Google Shape;645;p13">
                        <a:extLst>
                          <a:ext uri="{FF2B5EF4-FFF2-40B4-BE49-F238E27FC236}">
                            <a16:creationId xmlns:a16="http://schemas.microsoft.com/office/drawing/2014/main" id="{2945AA66-0598-3E73-D305-B7FC63F0CA6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4" name="Google Shape;646;p13">
                        <a:extLst>
                          <a:ext uri="{FF2B5EF4-FFF2-40B4-BE49-F238E27FC236}">
                            <a16:creationId xmlns:a16="http://schemas.microsoft.com/office/drawing/2014/main" id="{B6DFE4EF-9E7D-74B7-247E-8C05B1543821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60" name="Google Shape;647;p13">
                      <a:extLst>
                        <a:ext uri="{FF2B5EF4-FFF2-40B4-BE49-F238E27FC236}">
                          <a16:creationId xmlns:a16="http://schemas.microsoft.com/office/drawing/2014/main" id="{E1D4AA99-765D-564D-E73F-A4AD397D688C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1" name="Google Shape;648;p13">
                      <a:extLst>
                        <a:ext uri="{FF2B5EF4-FFF2-40B4-BE49-F238E27FC236}">
                          <a16:creationId xmlns:a16="http://schemas.microsoft.com/office/drawing/2014/main" id="{942480A9-7CC7-037A-122C-A9167677E8E9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40" name="Google Shape;649;p13">
                <a:extLst>
                  <a:ext uri="{FF2B5EF4-FFF2-40B4-BE49-F238E27FC236}">
                    <a16:creationId xmlns:a16="http://schemas.microsoft.com/office/drawing/2014/main" id="{EFA2EEA3-848C-24CA-1350-7D228525F8EC}"/>
                  </a:ext>
                </a:extLst>
              </p:cNvPr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152" name="Google Shape;650;p13">
                  <a:extLst>
                    <a:ext uri="{FF2B5EF4-FFF2-40B4-BE49-F238E27FC236}">
                      <a16:creationId xmlns:a16="http://schemas.microsoft.com/office/drawing/2014/main" id="{39ADA4CB-9871-240B-F1A4-71192B40C2D0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651;p13">
                  <a:extLst>
                    <a:ext uri="{FF2B5EF4-FFF2-40B4-BE49-F238E27FC236}">
                      <a16:creationId xmlns:a16="http://schemas.microsoft.com/office/drawing/2014/main" id="{CD7DCCB6-DB3D-109A-CEFD-73C2EF90AFBB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652;p13">
                  <a:extLst>
                    <a:ext uri="{FF2B5EF4-FFF2-40B4-BE49-F238E27FC236}">
                      <a16:creationId xmlns:a16="http://schemas.microsoft.com/office/drawing/2014/main" id="{349421A8-7578-7FC7-9C40-1EABDB7879F2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1" name="Google Shape;653;p13">
                <a:extLst>
                  <a:ext uri="{FF2B5EF4-FFF2-40B4-BE49-F238E27FC236}">
                    <a16:creationId xmlns:a16="http://schemas.microsoft.com/office/drawing/2014/main" id="{5BD72A86-2A86-9F92-7295-3257D3470E50}"/>
                  </a:ext>
                </a:extLst>
              </p:cNvPr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2" name="Google Shape;654;p13">
                <a:extLst>
                  <a:ext uri="{FF2B5EF4-FFF2-40B4-BE49-F238E27FC236}">
                    <a16:creationId xmlns:a16="http://schemas.microsoft.com/office/drawing/2014/main" id="{C05DCF36-B62C-7D8D-E15E-7B677F7DAB99}"/>
                  </a:ext>
                </a:extLst>
              </p:cNvPr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148" name="Google Shape;655;p13">
                  <a:extLst>
                    <a:ext uri="{FF2B5EF4-FFF2-40B4-BE49-F238E27FC236}">
                      <a16:creationId xmlns:a16="http://schemas.microsoft.com/office/drawing/2014/main" id="{5B792D6A-956F-96FF-613A-30BC2093D155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656;p13">
                  <a:extLst>
                    <a:ext uri="{FF2B5EF4-FFF2-40B4-BE49-F238E27FC236}">
                      <a16:creationId xmlns:a16="http://schemas.microsoft.com/office/drawing/2014/main" id="{D6AD116C-9F8F-AD7C-47B3-560357D02B03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657;p13">
                  <a:extLst>
                    <a:ext uri="{FF2B5EF4-FFF2-40B4-BE49-F238E27FC236}">
                      <a16:creationId xmlns:a16="http://schemas.microsoft.com/office/drawing/2014/main" id="{13AA5A27-8C16-5793-17B8-DDB50FBB3564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658;p13">
                  <a:extLst>
                    <a:ext uri="{FF2B5EF4-FFF2-40B4-BE49-F238E27FC236}">
                      <a16:creationId xmlns:a16="http://schemas.microsoft.com/office/drawing/2014/main" id="{F2075C65-6584-467E-BADB-7807C9A03004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3" name="Google Shape;659;p13">
                <a:extLst>
                  <a:ext uri="{FF2B5EF4-FFF2-40B4-BE49-F238E27FC236}">
                    <a16:creationId xmlns:a16="http://schemas.microsoft.com/office/drawing/2014/main" id="{12BBD83F-BAB0-E516-D09E-D4652567A090}"/>
                  </a:ext>
                </a:extLst>
              </p:cNvPr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44" name="Google Shape;660;p13">
                  <a:extLst>
                    <a:ext uri="{FF2B5EF4-FFF2-40B4-BE49-F238E27FC236}">
                      <a16:creationId xmlns:a16="http://schemas.microsoft.com/office/drawing/2014/main" id="{7F73D849-16BB-24F3-6C69-D52C5C0AA554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661;p13">
                  <a:extLst>
                    <a:ext uri="{FF2B5EF4-FFF2-40B4-BE49-F238E27FC236}">
                      <a16:creationId xmlns:a16="http://schemas.microsoft.com/office/drawing/2014/main" id="{652AB82E-0F9D-2878-4807-60A70D894F7E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662;p13">
                  <a:extLst>
                    <a:ext uri="{FF2B5EF4-FFF2-40B4-BE49-F238E27FC236}">
                      <a16:creationId xmlns:a16="http://schemas.microsoft.com/office/drawing/2014/main" id="{C2FAAFCC-6E3C-70D5-A82E-0F4E0874002B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663;p13">
                  <a:extLst>
                    <a:ext uri="{FF2B5EF4-FFF2-40B4-BE49-F238E27FC236}">
                      <a16:creationId xmlns:a16="http://schemas.microsoft.com/office/drawing/2014/main" id="{38F71D77-3691-FAEE-1F8C-13E3F50AEC23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37" name="Google Shape;664;p13">
              <a:extLst>
                <a:ext uri="{FF2B5EF4-FFF2-40B4-BE49-F238E27FC236}">
                  <a16:creationId xmlns:a16="http://schemas.microsoft.com/office/drawing/2014/main" id="{7C9AC0C3-4271-99C0-74D6-2CB5DCC9D9BE}"/>
                </a:ext>
              </a:extLst>
            </p:cNvPr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" name="בועת מחשבה: ענן 178">
            <a:extLst>
              <a:ext uri="{FF2B5EF4-FFF2-40B4-BE49-F238E27FC236}">
                <a16:creationId xmlns:a16="http://schemas.microsoft.com/office/drawing/2014/main" id="{3ACD88CF-4A3D-EC02-DD0D-AB8106BBA0F0}"/>
              </a:ext>
            </a:extLst>
          </p:cNvPr>
          <p:cNvSpPr/>
          <p:nvPr/>
        </p:nvSpPr>
        <p:spPr>
          <a:xfrm>
            <a:off x="3991770" y="896658"/>
            <a:ext cx="2347560" cy="1415876"/>
          </a:xfrm>
          <a:prstGeom prst="cloudCallout">
            <a:avLst>
              <a:gd name="adj1" fmla="val 45761"/>
              <a:gd name="adj2" fmla="val 65972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err="1"/>
              <a:t>מחוין</a:t>
            </a:r>
            <a:endParaRPr lang="he-IL" dirty="0"/>
          </a:p>
        </p:txBody>
      </p:sp>
      <p:sp>
        <p:nvSpPr>
          <p:cNvPr id="180" name="תיבת טקסט 179">
            <a:extLst>
              <a:ext uri="{FF2B5EF4-FFF2-40B4-BE49-F238E27FC236}">
                <a16:creationId xmlns:a16="http://schemas.microsoft.com/office/drawing/2014/main" id="{AAB737D1-E785-D172-4297-85C9E8B46213}"/>
              </a:ext>
            </a:extLst>
          </p:cNvPr>
          <p:cNvSpPr txBox="1"/>
          <p:nvPr/>
        </p:nvSpPr>
        <p:spPr>
          <a:xfrm>
            <a:off x="4365523" y="1219200"/>
            <a:ext cx="17249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מְ....צֻיָּן!</a:t>
            </a:r>
          </a:p>
        </p:txBody>
      </p:sp>
      <p:pic>
        <p:nvPicPr>
          <p:cNvPr id="18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411CA4D-E0F6-3570-8C16-13FB3A381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32803" y="5789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8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 -0.019 0.007 -0.037 0.015 -0.037 C 0.024 -0.037 0.027 -0.019 0.03 0 C 0.034 0.021 0.037 0.042 0.047 0.042 C 0.056 0.042 0.059 0.021 0.063 0 C 0.065 -0.019 0.069 -0.037 0.078 -0.037 C 0.086 -0.037 0.09 -0.019 0.093 0 C 0.096 0.021 0.1 0.042 0.109 0.042 C 0.118 0.042 0.125 0 0.125 0 C 0.128 -0.019 0.131 -0.037 0.14 -0.037 C 0.149 -0.037 0.152 -0.019 0.155 0 C 0.159 0.021 0.162 0.042 0.172 0.042 C 0.181 0.042 0.184 0.021 0.187 0 C 0.191 -0.019 0.194 -0.037 0.203 -0.037 C 0.211 -0.037 0.215 -0.019 0.218 0 C 0.221 0.021 0.225 0.042 0.234 0.042 C 0.243 0.042 0.246 0.021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286;p18">
            <a:extLst>
              <a:ext uri="{FF2B5EF4-FFF2-40B4-BE49-F238E27FC236}">
                <a16:creationId xmlns:a16="http://schemas.microsoft.com/office/drawing/2014/main" id="{384095BD-7497-64B4-6668-5257FA99F448}"/>
              </a:ext>
            </a:extLst>
          </p:cNvPr>
          <p:cNvGrpSpPr/>
          <p:nvPr/>
        </p:nvGrpSpPr>
        <p:grpSpPr>
          <a:xfrm flipH="1">
            <a:off x="232942" y="3273078"/>
            <a:ext cx="2691855" cy="2042691"/>
            <a:chOff x="6970781" y="826492"/>
            <a:chExt cx="5130274" cy="3893065"/>
          </a:xfrm>
        </p:grpSpPr>
        <p:sp>
          <p:nvSpPr>
            <p:cNvPr id="3" name="Google Shape;1287;p18">
              <a:extLst>
                <a:ext uri="{FF2B5EF4-FFF2-40B4-BE49-F238E27FC236}">
                  <a16:creationId xmlns:a16="http://schemas.microsoft.com/office/drawing/2014/main" id="{09407412-C7E0-2D7B-2361-DB0C791010DE}"/>
                </a:ext>
              </a:extLst>
            </p:cNvPr>
            <p:cNvSpPr/>
            <p:nvPr/>
          </p:nvSpPr>
          <p:spPr>
            <a:xfrm>
              <a:off x="7988709" y="3769148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288;p18">
              <a:extLst>
                <a:ext uri="{FF2B5EF4-FFF2-40B4-BE49-F238E27FC236}">
                  <a16:creationId xmlns:a16="http://schemas.microsoft.com/office/drawing/2014/main" id="{369953F4-C5BD-BC13-D382-04A2B9A5FD69}"/>
                </a:ext>
              </a:extLst>
            </p:cNvPr>
            <p:cNvSpPr/>
            <p:nvPr/>
          </p:nvSpPr>
          <p:spPr>
            <a:xfrm rot="9774281">
              <a:off x="10998697" y="4099727"/>
              <a:ext cx="170430" cy="2624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289;p18">
              <a:extLst>
                <a:ext uri="{FF2B5EF4-FFF2-40B4-BE49-F238E27FC236}">
                  <a16:creationId xmlns:a16="http://schemas.microsoft.com/office/drawing/2014/main" id="{BD46B57B-5CC2-B4F2-D4CE-4A75117E4B1D}"/>
                </a:ext>
              </a:extLst>
            </p:cNvPr>
            <p:cNvSpPr/>
            <p:nvPr/>
          </p:nvSpPr>
          <p:spPr>
            <a:xfrm>
              <a:off x="10316641" y="3903406"/>
              <a:ext cx="442500" cy="6687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290;p18">
              <a:extLst>
                <a:ext uri="{FF2B5EF4-FFF2-40B4-BE49-F238E27FC236}">
                  <a16:creationId xmlns:a16="http://schemas.microsoft.com/office/drawing/2014/main" id="{0C6EDCEA-3A16-E547-E7C2-E464BF9741D7}"/>
                </a:ext>
              </a:extLst>
            </p:cNvPr>
            <p:cNvSpPr/>
            <p:nvPr/>
          </p:nvSpPr>
          <p:spPr>
            <a:xfrm>
              <a:off x="10412361" y="3372464"/>
              <a:ext cx="855300" cy="934200"/>
            </a:xfrm>
            <a:prstGeom prst="ellipse">
              <a:avLst/>
            </a:prstGeom>
            <a:solidFill>
              <a:srgbClr val="F2B4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291;p18">
              <a:extLst>
                <a:ext uri="{FF2B5EF4-FFF2-40B4-BE49-F238E27FC236}">
                  <a16:creationId xmlns:a16="http://schemas.microsoft.com/office/drawing/2014/main" id="{8484818A-9B46-A27D-873B-1F31869C18B4}"/>
                </a:ext>
              </a:extLst>
            </p:cNvPr>
            <p:cNvSpPr/>
            <p:nvPr/>
          </p:nvSpPr>
          <p:spPr>
            <a:xfrm>
              <a:off x="7846142" y="1966451"/>
              <a:ext cx="3756000" cy="2113800"/>
            </a:xfrm>
            <a:prstGeom prst="roundRect">
              <a:avLst>
                <a:gd name="adj" fmla="val 31990"/>
              </a:avLst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292;p18">
              <a:extLst>
                <a:ext uri="{FF2B5EF4-FFF2-40B4-BE49-F238E27FC236}">
                  <a16:creationId xmlns:a16="http://schemas.microsoft.com/office/drawing/2014/main" id="{7CA24C10-80C2-3CF0-E1CB-07CC2DD9C6A3}"/>
                </a:ext>
              </a:extLst>
            </p:cNvPr>
            <p:cNvSpPr/>
            <p:nvPr/>
          </p:nvSpPr>
          <p:spPr>
            <a:xfrm rot="-427501" flipH="1">
              <a:off x="8368865" y="891216"/>
              <a:ext cx="369201" cy="631432"/>
            </a:xfrm>
            <a:custGeom>
              <a:avLst/>
              <a:gdLst/>
              <a:ahLst/>
              <a:cxnLst/>
              <a:rect l="l" t="t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293;p18">
              <a:extLst>
                <a:ext uri="{FF2B5EF4-FFF2-40B4-BE49-F238E27FC236}">
                  <a16:creationId xmlns:a16="http://schemas.microsoft.com/office/drawing/2014/main" id="{1DFBF56F-05B6-5D67-E59F-F0E98A059403}"/>
                </a:ext>
              </a:extLst>
            </p:cNvPr>
            <p:cNvSpPr/>
            <p:nvPr/>
          </p:nvSpPr>
          <p:spPr>
            <a:xfrm rot="427501">
              <a:off x="7505233" y="846971"/>
              <a:ext cx="369201" cy="631432"/>
            </a:xfrm>
            <a:custGeom>
              <a:avLst/>
              <a:gdLst/>
              <a:ahLst/>
              <a:cxnLst/>
              <a:rect l="l" t="t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" name="Google Shape;1294;p18">
              <a:extLst>
                <a:ext uri="{FF2B5EF4-FFF2-40B4-BE49-F238E27FC236}">
                  <a16:creationId xmlns:a16="http://schemas.microsoft.com/office/drawing/2014/main" id="{1FD8BD2F-807A-2AC0-49FE-AEA7D3D06978}"/>
                </a:ext>
              </a:extLst>
            </p:cNvPr>
            <p:cNvGrpSpPr/>
            <p:nvPr/>
          </p:nvGrpSpPr>
          <p:grpSpPr>
            <a:xfrm>
              <a:off x="7108702" y="1109753"/>
              <a:ext cx="1957576" cy="2070413"/>
              <a:chOff x="8807161" y="1617408"/>
              <a:chExt cx="2146936" cy="2270688"/>
            </a:xfrm>
          </p:grpSpPr>
          <p:sp>
            <p:nvSpPr>
              <p:cNvPr id="42" name="Google Shape;1295;p18">
                <a:extLst>
                  <a:ext uri="{FF2B5EF4-FFF2-40B4-BE49-F238E27FC236}">
                    <a16:creationId xmlns:a16="http://schemas.microsoft.com/office/drawing/2014/main" id="{BCDD4271-5CF4-2B71-AE26-9F6E0315629E}"/>
                  </a:ext>
                </a:extLst>
              </p:cNvPr>
              <p:cNvSpPr/>
              <p:nvPr/>
            </p:nvSpPr>
            <p:spPr>
              <a:xfrm>
                <a:off x="8807161" y="1617408"/>
                <a:ext cx="2146936" cy="2236275"/>
              </a:xfrm>
              <a:custGeom>
                <a:avLst/>
                <a:gdLst/>
                <a:ahLst/>
                <a:cxnLst/>
                <a:rect l="l" t="t" r="r" b="b"/>
                <a:pathLst>
                  <a:path w="2146936" h="2236275" extrusionOk="0">
                    <a:moveTo>
                      <a:pt x="7458" y="1066800"/>
                    </a:moveTo>
                    <a:cubicBezTo>
                      <a:pt x="184439" y="507120"/>
                      <a:pt x="485081" y="0"/>
                      <a:pt x="1074258" y="0"/>
                    </a:cubicBezTo>
                    <a:lnTo>
                      <a:pt x="1074258" y="0"/>
                    </a:lnTo>
                    <a:cubicBezTo>
                      <a:pt x="1663435" y="0"/>
                      <a:pt x="1973910" y="457958"/>
                      <a:pt x="2141058" y="1066800"/>
                    </a:cubicBezTo>
                    <a:lnTo>
                      <a:pt x="2141058" y="1169475"/>
                    </a:lnTo>
                    <a:cubicBezTo>
                      <a:pt x="2209884" y="2112613"/>
                      <a:pt x="1663435" y="2236275"/>
                      <a:pt x="1074258" y="2236275"/>
                    </a:cubicBezTo>
                    <a:lnTo>
                      <a:pt x="1074258" y="2236275"/>
                    </a:lnTo>
                    <a:cubicBezTo>
                      <a:pt x="485081" y="2236275"/>
                      <a:pt x="-71200" y="2063452"/>
                      <a:pt x="7458" y="1169475"/>
                    </a:cubicBezTo>
                    <a:lnTo>
                      <a:pt x="7458" y="1066800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1296;p18">
                <a:extLst>
                  <a:ext uri="{FF2B5EF4-FFF2-40B4-BE49-F238E27FC236}">
                    <a16:creationId xmlns:a16="http://schemas.microsoft.com/office/drawing/2014/main" id="{E405DC3D-9199-CFA2-EA35-456666E7CD62}"/>
                  </a:ext>
                </a:extLst>
              </p:cNvPr>
              <p:cNvSpPr/>
              <p:nvPr/>
            </p:nvSpPr>
            <p:spPr>
              <a:xfrm>
                <a:off x="8839796" y="3062748"/>
                <a:ext cx="2084472" cy="825348"/>
              </a:xfrm>
              <a:custGeom>
                <a:avLst/>
                <a:gdLst/>
                <a:ahLst/>
                <a:cxnLst/>
                <a:rect l="l" t="t" r="r" b="b"/>
                <a:pathLst>
                  <a:path w="2084472" h="825348" extrusionOk="0">
                    <a:moveTo>
                      <a:pt x="1089757" y="0"/>
                    </a:moveTo>
                    <a:cubicBezTo>
                      <a:pt x="1425013" y="0"/>
                      <a:pt x="1752079" y="33080"/>
                      <a:pt x="2005385" y="145156"/>
                    </a:cubicBezTo>
                    <a:lnTo>
                      <a:pt x="2084472" y="185519"/>
                    </a:lnTo>
                    <a:lnTo>
                      <a:pt x="2081104" y="207221"/>
                    </a:lnTo>
                    <a:cubicBezTo>
                      <a:pt x="1965913" y="743712"/>
                      <a:pt x="1515414" y="825348"/>
                      <a:pt x="1036708" y="825348"/>
                    </a:cubicBezTo>
                    <a:cubicBezTo>
                      <a:pt x="594825" y="825348"/>
                      <a:pt x="171447" y="728135"/>
                      <a:pt x="20559" y="302382"/>
                    </a:cubicBezTo>
                    <a:lnTo>
                      <a:pt x="0" y="229283"/>
                    </a:lnTo>
                    <a:lnTo>
                      <a:pt x="75072" y="179723"/>
                    </a:lnTo>
                    <a:cubicBezTo>
                      <a:pt x="337352" y="30916"/>
                      <a:pt x="706608" y="0"/>
                      <a:pt x="1089757" y="0"/>
                    </a:cubicBezTo>
                    <a:close/>
                  </a:path>
                </a:pathLst>
              </a:custGeom>
              <a:solidFill>
                <a:srgbClr val="F2B1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" name="Google Shape;1297;p18">
              <a:extLst>
                <a:ext uri="{FF2B5EF4-FFF2-40B4-BE49-F238E27FC236}">
                  <a16:creationId xmlns:a16="http://schemas.microsoft.com/office/drawing/2014/main" id="{78078FD7-1256-18DE-897D-F1C964A2C50A}"/>
                </a:ext>
              </a:extLst>
            </p:cNvPr>
            <p:cNvGrpSpPr/>
            <p:nvPr/>
          </p:nvGrpSpPr>
          <p:grpSpPr>
            <a:xfrm>
              <a:off x="7625300" y="1902179"/>
              <a:ext cx="143863" cy="215990"/>
              <a:chOff x="9443882" y="2472406"/>
              <a:chExt cx="130500" cy="186600"/>
            </a:xfrm>
          </p:grpSpPr>
          <p:sp>
            <p:nvSpPr>
              <p:cNvPr id="40" name="Google Shape;1298;p18">
                <a:extLst>
                  <a:ext uri="{FF2B5EF4-FFF2-40B4-BE49-F238E27FC236}">
                    <a16:creationId xmlns:a16="http://schemas.microsoft.com/office/drawing/2014/main" id="{01F3797A-8F1B-1606-0AF4-1B7CA443A0AB}"/>
                  </a:ext>
                </a:extLst>
              </p:cNvPr>
              <p:cNvSpPr/>
              <p:nvPr/>
            </p:nvSpPr>
            <p:spPr>
              <a:xfrm>
                <a:off x="9443882" y="2472406"/>
                <a:ext cx="130500" cy="186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1299;p18">
                <a:extLst>
                  <a:ext uri="{FF2B5EF4-FFF2-40B4-BE49-F238E27FC236}">
                    <a16:creationId xmlns:a16="http://schemas.microsoft.com/office/drawing/2014/main" id="{F158ED5D-4B0F-C627-D4B6-A01346D8E1C5}"/>
                  </a:ext>
                </a:extLst>
              </p:cNvPr>
              <p:cNvSpPr/>
              <p:nvPr/>
            </p:nvSpPr>
            <p:spPr>
              <a:xfrm rot="7429325" flipH="1">
                <a:off x="9472469" y="2494118"/>
                <a:ext cx="36111" cy="3611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" name="Google Shape;1300;p18">
              <a:extLst>
                <a:ext uri="{FF2B5EF4-FFF2-40B4-BE49-F238E27FC236}">
                  <a16:creationId xmlns:a16="http://schemas.microsoft.com/office/drawing/2014/main" id="{AA07A5CA-E0FE-31C1-E308-C6E3FADD3046}"/>
                </a:ext>
              </a:extLst>
            </p:cNvPr>
            <p:cNvGrpSpPr/>
            <p:nvPr/>
          </p:nvGrpSpPr>
          <p:grpSpPr>
            <a:xfrm>
              <a:off x="8477921" y="1915121"/>
              <a:ext cx="143863" cy="215990"/>
              <a:chOff x="9922853" y="2475516"/>
              <a:chExt cx="130500" cy="186600"/>
            </a:xfrm>
          </p:grpSpPr>
          <p:sp>
            <p:nvSpPr>
              <p:cNvPr id="38" name="Google Shape;1301;p18">
                <a:extLst>
                  <a:ext uri="{FF2B5EF4-FFF2-40B4-BE49-F238E27FC236}">
                    <a16:creationId xmlns:a16="http://schemas.microsoft.com/office/drawing/2014/main" id="{804721A1-2D30-36C2-1348-CFAD5492ECCE}"/>
                  </a:ext>
                </a:extLst>
              </p:cNvPr>
              <p:cNvSpPr/>
              <p:nvPr/>
            </p:nvSpPr>
            <p:spPr>
              <a:xfrm>
                <a:off x="9922853" y="2475516"/>
                <a:ext cx="130500" cy="186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1302;p18">
                <a:extLst>
                  <a:ext uri="{FF2B5EF4-FFF2-40B4-BE49-F238E27FC236}">
                    <a16:creationId xmlns:a16="http://schemas.microsoft.com/office/drawing/2014/main" id="{8E646674-739F-D52F-91FA-D666C7990923}"/>
                  </a:ext>
                </a:extLst>
              </p:cNvPr>
              <p:cNvSpPr/>
              <p:nvPr/>
            </p:nvSpPr>
            <p:spPr>
              <a:xfrm rot="7429325" flipH="1">
                <a:off x="9942109" y="2497227"/>
                <a:ext cx="36111" cy="3611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" name="Google Shape;1303;p18">
              <a:extLst>
                <a:ext uri="{FF2B5EF4-FFF2-40B4-BE49-F238E27FC236}">
                  <a16:creationId xmlns:a16="http://schemas.microsoft.com/office/drawing/2014/main" id="{F03EF1E5-B2F1-C710-0538-8218B7969536}"/>
                </a:ext>
              </a:extLst>
            </p:cNvPr>
            <p:cNvSpPr/>
            <p:nvPr/>
          </p:nvSpPr>
          <p:spPr>
            <a:xfrm rot="4244084">
              <a:off x="8212693" y="2668260"/>
              <a:ext cx="294597" cy="539571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304;p18">
              <a:extLst>
                <a:ext uri="{FF2B5EF4-FFF2-40B4-BE49-F238E27FC236}">
                  <a16:creationId xmlns:a16="http://schemas.microsoft.com/office/drawing/2014/main" id="{9EB7123D-2DAC-CD8B-2ED9-8FD9D3B18074}"/>
                </a:ext>
              </a:extLst>
            </p:cNvPr>
            <p:cNvSpPr/>
            <p:nvPr/>
          </p:nvSpPr>
          <p:spPr>
            <a:xfrm rot="1639784">
              <a:off x="7395930" y="2573916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305;p18">
              <a:extLst>
                <a:ext uri="{FF2B5EF4-FFF2-40B4-BE49-F238E27FC236}">
                  <a16:creationId xmlns:a16="http://schemas.microsoft.com/office/drawing/2014/main" id="{20365BC4-A15C-C454-20E5-86BF65B7CCE4}"/>
                </a:ext>
              </a:extLst>
            </p:cNvPr>
            <p:cNvSpPr/>
            <p:nvPr/>
          </p:nvSpPr>
          <p:spPr>
            <a:xfrm rot="-1639784" flipH="1">
              <a:off x="8590555" y="2559168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306;p18">
              <a:extLst>
                <a:ext uri="{FF2B5EF4-FFF2-40B4-BE49-F238E27FC236}">
                  <a16:creationId xmlns:a16="http://schemas.microsoft.com/office/drawing/2014/main" id="{9A7C4B1D-1C46-7969-4469-AC83A3B398EA}"/>
                </a:ext>
              </a:extLst>
            </p:cNvPr>
            <p:cNvSpPr/>
            <p:nvPr/>
          </p:nvSpPr>
          <p:spPr>
            <a:xfrm rot="-7243912" flipH="1">
              <a:off x="8794866" y="1082972"/>
              <a:ext cx="330515" cy="599394"/>
            </a:xfrm>
            <a:prstGeom prst="ellipse">
              <a:avLst/>
            </a:prstGeom>
            <a:solidFill>
              <a:srgbClr val="F3F6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307;p18">
              <a:extLst>
                <a:ext uri="{FF2B5EF4-FFF2-40B4-BE49-F238E27FC236}">
                  <a16:creationId xmlns:a16="http://schemas.microsoft.com/office/drawing/2014/main" id="{94EF9E7C-BC2E-7767-F6B1-DC699C976809}"/>
                </a:ext>
              </a:extLst>
            </p:cNvPr>
            <p:cNvSpPr/>
            <p:nvPr/>
          </p:nvSpPr>
          <p:spPr>
            <a:xfrm>
              <a:off x="8554066" y="1425427"/>
              <a:ext cx="496249" cy="612721"/>
            </a:xfrm>
            <a:custGeom>
              <a:avLst/>
              <a:gdLst/>
              <a:ahLst/>
              <a:cxnLst/>
              <a:rect l="l" t="t" r="r" b="b"/>
              <a:pathLst>
                <a:path w="496249" h="612721" extrusionOk="0">
                  <a:moveTo>
                    <a:pt x="194598" y="0"/>
                  </a:moveTo>
                  <a:lnTo>
                    <a:pt x="278696" y="110225"/>
                  </a:lnTo>
                  <a:cubicBezTo>
                    <a:pt x="345640" y="213371"/>
                    <a:pt x="401524" y="331679"/>
                    <a:pt x="448275" y="460773"/>
                  </a:cubicBezTo>
                  <a:lnTo>
                    <a:pt x="496249" y="612721"/>
                  </a:lnTo>
                  <a:lnTo>
                    <a:pt x="490670" y="612392"/>
                  </a:lnTo>
                  <a:cubicBezTo>
                    <a:pt x="210645" y="578928"/>
                    <a:pt x="0" y="434233"/>
                    <a:pt x="0" y="260805"/>
                  </a:cubicBezTo>
                  <a:cubicBezTo>
                    <a:pt x="0" y="161704"/>
                    <a:pt x="68782" y="71984"/>
                    <a:pt x="179987" y="7040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" name="Google Shape;1308;p18">
              <a:extLst>
                <a:ext uri="{FF2B5EF4-FFF2-40B4-BE49-F238E27FC236}">
                  <a16:creationId xmlns:a16="http://schemas.microsoft.com/office/drawing/2014/main" id="{E48511D2-4563-7439-CDB3-3B06F75C6D13}"/>
                </a:ext>
              </a:extLst>
            </p:cNvPr>
            <p:cNvGrpSpPr/>
            <p:nvPr/>
          </p:nvGrpSpPr>
          <p:grpSpPr>
            <a:xfrm>
              <a:off x="6970781" y="1063039"/>
              <a:ext cx="1140831" cy="1162116"/>
              <a:chOff x="6970781" y="1063039"/>
              <a:chExt cx="1140831" cy="1162116"/>
            </a:xfrm>
          </p:grpSpPr>
          <p:sp>
            <p:nvSpPr>
              <p:cNvPr id="36" name="Google Shape;1309;p18">
                <a:extLst>
                  <a:ext uri="{FF2B5EF4-FFF2-40B4-BE49-F238E27FC236}">
                    <a16:creationId xmlns:a16="http://schemas.microsoft.com/office/drawing/2014/main" id="{1ACAFAAF-D34C-6E9E-94E5-158511021D16}"/>
                  </a:ext>
                </a:extLst>
              </p:cNvPr>
              <p:cNvSpPr/>
              <p:nvPr/>
            </p:nvSpPr>
            <p:spPr>
              <a:xfrm rot="7243912">
                <a:off x="7147674" y="1058392"/>
                <a:ext cx="330515" cy="599394"/>
              </a:xfrm>
              <a:prstGeom prst="ellipse">
                <a:avLst/>
              </a:prstGeom>
              <a:solidFill>
                <a:srgbClr val="0204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310;p18">
                <a:extLst>
                  <a:ext uri="{FF2B5EF4-FFF2-40B4-BE49-F238E27FC236}">
                    <a16:creationId xmlns:a16="http://schemas.microsoft.com/office/drawing/2014/main" id="{46E9F2EC-D03D-848A-64CD-34AC0E17560E}"/>
                  </a:ext>
                </a:extLst>
              </p:cNvPr>
              <p:cNvSpPr/>
              <p:nvPr/>
            </p:nvSpPr>
            <p:spPr>
              <a:xfrm>
                <a:off x="7109748" y="1095145"/>
                <a:ext cx="1001865" cy="1130010"/>
              </a:xfrm>
              <a:custGeom>
                <a:avLst/>
                <a:gdLst/>
                <a:ahLst/>
                <a:cxnLst/>
                <a:rect l="l" t="t" r="r" b="b"/>
                <a:pathLst>
                  <a:path w="1001865" h="1130010" extrusionOk="0">
                    <a:moveTo>
                      <a:pt x="971064" y="0"/>
                    </a:moveTo>
                    <a:lnTo>
                      <a:pt x="976594" y="22343"/>
                    </a:lnTo>
                    <a:cubicBezTo>
                      <a:pt x="987234" y="67038"/>
                      <a:pt x="996101" y="168088"/>
                      <a:pt x="997875" y="220557"/>
                    </a:cubicBezTo>
                    <a:cubicBezTo>
                      <a:pt x="999649" y="273025"/>
                      <a:pt x="1010289" y="306062"/>
                      <a:pt x="987235" y="337154"/>
                    </a:cubicBezTo>
                    <a:cubicBezTo>
                      <a:pt x="964181" y="368246"/>
                      <a:pt x="951311" y="383045"/>
                      <a:pt x="859552" y="407111"/>
                    </a:cubicBezTo>
                    <a:cubicBezTo>
                      <a:pt x="767792" y="431177"/>
                      <a:pt x="500519" y="411590"/>
                      <a:pt x="436676" y="481547"/>
                    </a:cubicBezTo>
                    <a:cubicBezTo>
                      <a:pt x="372834" y="551505"/>
                      <a:pt x="475183" y="732385"/>
                      <a:pt x="476501" y="826859"/>
                    </a:cubicBezTo>
                    <a:cubicBezTo>
                      <a:pt x="477818" y="921332"/>
                      <a:pt x="474728" y="997868"/>
                      <a:pt x="444581" y="1048392"/>
                    </a:cubicBezTo>
                    <a:cubicBezTo>
                      <a:pt x="414433" y="1098917"/>
                      <a:pt x="386058" y="1130010"/>
                      <a:pt x="295616" y="1130010"/>
                    </a:cubicBezTo>
                    <a:cubicBezTo>
                      <a:pt x="239090" y="1130010"/>
                      <a:pt x="120217" y="1113310"/>
                      <a:pt x="26024" y="1091296"/>
                    </a:cubicBezTo>
                    <a:lnTo>
                      <a:pt x="0" y="1084524"/>
                    </a:lnTo>
                    <a:lnTo>
                      <a:pt x="858" y="1066193"/>
                    </a:lnTo>
                    <a:lnTo>
                      <a:pt x="858" y="972574"/>
                    </a:lnTo>
                    <a:cubicBezTo>
                      <a:pt x="152144" y="494151"/>
                      <a:pt x="402531" y="57849"/>
                      <a:pt x="875888" y="5181"/>
                    </a:cubicBezTo>
                    <a:close/>
                  </a:path>
                </a:pathLst>
              </a:custGeom>
              <a:solidFill>
                <a:srgbClr val="0204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311;p18">
              <a:extLst>
                <a:ext uri="{FF2B5EF4-FFF2-40B4-BE49-F238E27FC236}">
                  <a16:creationId xmlns:a16="http://schemas.microsoft.com/office/drawing/2014/main" id="{6E551BEF-10D2-4FD1-E1B4-BA4774462546}"/>
                </a:ext>
              </a:extLst>
            </p:cNvPr>
            <p:cNvSpPr/>
            <p:nvPr/>
          </p:nvSpPr>
          <p:spPr>
            <a:xfrm rot="2963922">
              <a:off x="9422344" y="2229086"/>
              <a:ext cx="710741" cy="448166"/>
            </a:xfrm>
            <a:custGeom>
              <a:avLst/>
              <a:gdLst/>
              <a:ahLst/>
              <a:cxnLst/>
              <a:rect l="l" t="t" r="r" b="b"/>
              <a:pathLst>
                <a:path w="5139382" h="2661424" extrusionOk="0">
                  <a:moveTo>
                    <a:pt x="2333" y="1330712"/>
                  </a:moveTo>
                  <a:cubicBezTo>
                    <a:pt x="-60444" y="588324"/>
                    <a:pt x="1152289" y="0"/>
                    <a:pt x="2570831" y="0"/>
                  </a:cubicBezTo>
                  <a:cubicBezTo>
                    <a:pt x="3989373" y="0"/>
                    <a:pt x="5123482" y="165412"/>
                    <a:pt x="5139329" y="1330712"/>
                  </a:cubicBezTo>
                  <a:cubicBezTo>
                    <a:pt x="5148487" y="2546764"/>
                    <a:pt x="3989373" y="2661424"/>
                    <a:pt x="2570831" y="2661424"/>
                  </a:cubicBezTo>
                  <a:cubicBezTo>
                    <a:pt x="1152289" y="2661424"/>
                    <a:pt x="65110" y="2073100"/>
                    <a:pt x="2333" y="1330712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312;p18">
              <a:extLst>
                <a:ext uri="{FF2B5EF4-FFF2-40B4-BE49-F238E27FC236}">
                  <a16:creationId xmlns:a16="http://schemas.microsoft.com/office/drawing/2014/main" id="{0C1FFFD8-BBB0-5F2E-005C-FB68EDB11715}"/>
                </a:ext>
              </a:extLst>
            </p:cNvPr>
            <p:cNvSpPr/>
            <p:nvPr/>
          </p:nvSpPr>
          <p:spPr>
            <a:xfrm rot="7654116">
              <a:off x="8968175" y="3291189"/>
              <a:ext cx="669822" cy="379315"/>
            </a:xfrm>
            <a:custGeom>
              <a:avLst/>
              <a:gdLst/>
              <a:ahLst/>
              <a:cxnLst/>
              <a:rect l="l" t="t" r="r" b="b"/>
              <a:pathLst>
                <a:path w="5445303" h="2661452" extrusionOk="0">
                  <a:moveTo>
                    <a:pt x="11124" y="1344067"/>
                  </a:moveTo>
                  <a:cubicBezTo>
                    <a:pt x="195014" y="481541"/>
                    <a:pt x="1971082" y="2243"/>
                    <a:pt x="2876773" y="21"/>
                  </a:cubicBezTo>
                  <a:cubicBezTo>
                    <a:pt x="3782464" y="-2201"/>
                    <a:pt x="5429424" y="165433"/>
                    <a:pt x="5445271" y="1330733"/>
                  </a:cubicBezTo>
                  <a:cubicBezTo>
                    <a:pt x="5454429" y="2546785"/>
                    <a:pt x="3782464" y="2659223"/>
                    <a:pt x="2876773" y="2661445"/>
                  </a:cubicBezTo>
                  <a:cubicBezTo>
                    <a:pt x="1971082" y="2663667"/>
                    <a:pt x="-172766" y="2206593"/>
                    <a:pt x="11124" y="1344067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313;p18">
              <a:extLst>
                <a:ext uri="{FF2B5EF4-FFF2-40B4-BE49-F238E27FC236}">
                  <a16:creationId xmlns:a16="http://schemas.microsoft.com/office/drawing/2014/main" id="{64AC499B-EDB9-B4B2-EE99-180082024CF6}"/>
                </a:ext>
              </a:extLst>
            </p:cNvPr>
            <p:cNvSpPr/>
            <p:nvPr/>
          </p:nvSpPr>
          <p:spPr>
            <a:xfrm rot="9867818">
              <a:off x="9993972" y="2378953"/>
              <a:ext cx="1334205" cy="1430661"/>
            </a:xfrm>
            <a:custGeom>
              <a:avLst/>
              <a:gdLst/>
              <a:ahLst/>
              <a:cxnLst/>
              <a:rect l="l" t="t" r="r" b="b"/>
              <a:pathLst>
                <a:path w="1066767" h="1044633" extrusionOk="0">
                  <a:moveTo>
                    <a:pt x="5241" y="847894"/>
                  </a:moveTo>
                  <a:cubicBezTo>
                    <a:pt x="28085" y="972431"/>
                    <a:pt x="195730" y="1042600"/>
                    <a:pt x="300209" y="1044539"/>
                  </a:cubicBezTo>
                  <a:cubicBezTo>
                    <a:pt x="404688" y="1046478"/>
                    <a:pt x="410003" y="1018319"/>
                    <a:pt x="437861" y="975713"/>
                  </a:cubicBezTo>
                  <a:cubicBezTo>
                    <a:pt x="465719" y="933107"/>
                    <a:pt x="468574" y="868567"/>
                    <a:pt x="467357" y="788900"/>
                  </a:cubicBezTo>
                  <a:cubicBezTo>
                    <a:pt x="466140" y="709233"/>
                    <a:pt x="351899" y="566535"/>
                    <a:pt x="430557" y="497709"/>
                  </a:cubicBezTo>
                  <a:cubicBezTo>
                    <a:pt x="509215" y="428883"/>
                    <a:pt x="754485" y="527965"/>
                    <a:pt x="939306" y="375946"/>
                  </a:cubicBezTo>
                  <a:cubicBezTo>
                    <a:pt x="1124127" y="223927"/>
                    <a:pt x="1137613" y="19784"/>
                    <a:pt x="779546" y="1354"/>
                  </a:cubicBezTo>
                  <a:cubicBezTo>
                    <a:pt x="421479" y="-17076"/>
                    <a:pt x="292193" y="156227"/>
                    <a:pt x="163142" y="297317"/>
                  </a:cubicBezTo>
                  <a:cubicBezTo>
                    <a:pt x="34091" y="438407"/>
                    <a:pt x="-17603" y="723357"/>
                    <a:pt x="5241" y="847894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314;p18">
              <a:extLst>
                <a:ext uri="{FF2B5EF4-FFF2-40B4-BE49-F238E27FC236}">
                  <a16:creationId xmlns:a16="http://schemas.microsoft.com/office/drawing/2014/main" id="{7FD83AF1-2254-16E7-A50A-6226C9920B82}"/>
                </a:ext>
              </a:extLst>
            </p:cNvPr>
            <p:cNvSpPr/>
            <p:nvPr/>
          </p:nvSpPr>
          <p:spPr>
            <a:xfrm rot="-10411987">
              <a:off x="7816568" y="3405302"/>
              <a:ext cx="635424" cy="602095"/>
            </a:xfrm>
            <a:custGeom>
              <a:avLst/>
              <a:gdLst/>
              <a:ahLst/>
              <a:cxnLst/>
              <a:rect l="l" t="t" r="r" b="b"/>
              <a:pathLst>
                <a:path w="636152" h="602785" extrusionOk="0">
                  <a:moveTo>
                    <a:pt x="588724" y="593868"/>
                  </a:moveTo>
                  <a:cubicBezTo>
                    <a:pt x="537958" y="601054"/>
                    <a:pt x="482179" y="602785"/>
                    <a:pt x="423728" y="602785"/>
                  </a:cubicBezTo>
                  <a:cubicBezTo>
                    <a:pt x="189922" y="602785"/>
                    <a:pt x="10732" y="460684"/>
                    <a:pt x="385" y="281371"/>
                  </a:cubicBezTo>
                  <a:cubicBezTo>
                    <a:pt x="-6082" y="169300"/>
                    <a:pt x="69572" y="71766"/>
                    <a:pt x="184304" y="14374"/>
                  </a:cubicBezTo>
                  <a:lnTo>
                    <a:pt x="220072" y="0"/>
                  </a:lnTo>
                  <a:lnTo>
                    <a:pt x="272952" y="21453"/>
                  </a:lnTo>
                  <a:cubicBezTo>
                    <a:pt x="465278" y="122138"/>
                    <a:pt x="605783" y="313452"/>
                    <a:pt x="631842" y="545418"/>
                  </a:cubicBezTo>
                  <a:lnTo>
                    <a:pt x="636152" y="583781"/>
                  </a:ln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315;p18">
              <a:extLst>
                <a:ext uri="{FF2B5EF4-FFF2-40B4-BE49-F238E27FC236}">
                  <a16:creationId xmlns:a16="http://schemas.microsoft.com/office/drawing/2014/main" id="{9A2DB63B-888B-851F-ABA4-3D0A55CF1908}"/>
                </a:ext>
              </a:extLst>
            </p:cNvPr>
            <p:cNvSpPr/>
            <p:nvPr/>
          </p:nvSpPr>
          <p:spPr>
            <a:xfrm>
              <a:off x="8900408" y="3778821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16;p18">
              <a:extLst>
                <a:ext uri="{FF2B5EF4-FFF2-40B4-BE49-F238E27FC236}">
                  <a16:creationId xmlns:a16="http://schemas.microsoft.com/office/drawing/2014/main" id="{76A6B892-1F60-7F3D-F668-F9C89BECD3EF}"/>
                </a:ext>
              </a:extLst>
            </p:cNvPr>
            <p:cNvSpPr/>
            <p:nvPr/>
          </p:nvSpPr>
          <p:spPr>
            <a:xfrm>
              <a:off x="11139824" y="3536950"/>
              <a:ext cx="442500" cy="1044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" name="Google Shape;1317;p18">
              <a:extLst>
                <a:ext uri="{FF2B5EF4-FFF2-40B4-BE49-F238E27FC236}">
                  <a16:creationId xmlns:a16="http://schemas.microsoft.com/office/drawing/2014/main" id="{BD6BC5F3-A768-182E-579F-700A8AAC0433}"/>
                </a:ext>
              </a:extLst>
            </p:cNvPr>
            <p:cNvGrpSpPr/>
            <p:nvPr/>
          </p:nvGrpSpPr>
          <p:grpSpPr>
            <a:xfrm>
              <a:off x="7959691" y="4385639"/>
              <a:ext cx="3661766" cy="333918"/>
              <a:chOff x="8657321" y="4116901"/>
              <a:chExt cx="1962887" cy="281289"/>
            </a:xfrm>
          </p:grpSpPr>
          <p:sp>
            <p:nvSpPr>
              <p:cNvPr id="32" name="Google Shape;1318;p18">
                <a:extLst>
                  <a:ext uri="{FF2B5EF4-FFF2-40B4-BE49-F238E27FC236}">
                    <a16:creationId xmlns:a16="http://schemas.microsoft.com/office/drawing/2014/main" id="{59DFDB22-311B-B101-0DB4-6464C70BDF68}"/>
                  </a:ext>
                </a:extLst>
              </p:cNvPr>
              <p:cNvSpPr/>
              <p:nvPr/>
            </p:nvSpPr>
            <p:spPr>
              <a:xfrm rot="5400000" flipH="1">
                <a:off x="8659059" y="4115162"/>
                <a:ext cx="266541" cy="270018"/>
              </a:xfrm>
              <a:custGeom>
                <a:avLst/>
                <a:gdLst/>
                <a:ahLst/>
                <a:cxnLst/>
                <a:rect l="l" t="t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319;p18">
                <a:extLst>
                  <a:ext uri="{FF2B5EF4-FFF2-40B4-BE49-F238E27FC236}">
                    <a16:creationId xmlns:a16="http://schemas.microsoft.com/office/drawing/2014/main" id="{C628D1E0-530B-928C-6A32-3EC65C8E240D}"/>
                  </a:ext>
                </a:extLst>
              </p:cNvPr>
              <p:cNvSpPr/>
              <p:nvPr/>
            </p:nvSpPr>
            <p:spPr>
              <a:xfrm rot="5400000" flipH="1">
                <a:off x="9154171" y="4129910"/>
                <a:ext cx="266541" cy="270018"/>
              </a:xfrm>
              <a:custGeom>
                <a:avLst/>
                <a:gdLst/>
                <a:ahLst/>
                <a:cxnLst/>
                <a:rect l="l" t="t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320;p18">
                <a:extLst>
                  <a:ext uri="{FF2B5EF4-FFF2-40B4-BE49-F238E27FC236}">
                    <a16:creationId xmlns:a16="http://schemas.microsoft.com/office/drawing/2014/main" id="{E7FBAFFA-2AFD-6BF5-81FB-343EB4907291}"/>
                  </a:ext>
                </a:extLst>
              </p:cNvPr>
              <p:cNvSpPr/>
              <p:nvPr/>
            </p:nvSpPr>
            <p:spPr>
              <a:xfrm rot="5400000" flipH="1">
                <a:off x="9909484" y="4124994"/>
                <a:ext cx="266541" cy="270018"/>
              </a:xfrm>
              <a:custGeom>
                <a:avLst/>
                <a:gdLst/>
                <a:ahLst/>
                <a:cxnLst/>
                <a:rect l="l" t="t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321;p18">
                <a:extLst>
                  <a:ext uri="{FF2B5EF4-FFF2-40B4-BE49-F238E27FC236}">
                    <a16:creationId xmlns:a16="http://schemas.microsoft.com/office/drawing/2014/main" id="{3F58368D-17C5-4DB8-A209-9ACDF5452EAB}"/>
                  </a:ext>
                </a:extLst>
              </p:cNvPr>
              <p:cNvSpPr/>
              <p:nvPr/>
            </p:nvSpPr>
            <p:spPr>
              <a:xfrm rot="5400000" flipH="1">
                <a:off x="10351928" y="4124994"/>
                <a:ext cx="266541" cy="270018"/>
              </a:xfrm>
              <a:custGeom>
                <a:avLst/>
                <a:gdLst/>
                <a:ahLst/>
                <a:cxnLst/>
                <a:rect l="l" t="t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" name="Google Shape;1322;p18">
              <a:extLst>
                <a:ext uri="{FF2B5EF4-FFF2-40B4-BE49-F238E27FC236}">
                  <a16:creationId xmlns:a16="http://schemas.microsoft.com/office/drawing/2014/main" id="{7522CEC7-929E-F1BF-E877-921415F73E8D}"/>
                </a:ext>
              </a:extLst>
            </p:cNvPr>
            <p:cNvSpPr/>
            <p:nvPr/>
          </p:nvSpPr>
          <p:spPr>
            <a:xfrm rot="-9406495">
              <a:off x="10507233" y="4099695"/>
              <a:ext cx="170410" cy="26258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323;p18">
              <a:extLst>
                <a:ext uri="{FF2B5EF4-FFF2-40B4-BE49-F238E27FC236}">
                  <a16:creationId xmlns:a16="http://schemas.microsoft.com/office/drawing/2014/main" id="{A8D2742E-DA22-DD8E-3E46-63C393DA8A9A}"/>
                </a:ext>
              </a:extLst>
            </p:cNvPr>
            <p:cNvSpPr/>
            <p:nvPr/>
          </p:nvSpPr>
          <p:spPr>
            <a:xfrm rot="10800000">
              <a:off x="10757907" y="4183285"/>
              <a:ext cx="170400" cy="262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324;p18">
              <a:extLst>
                <a:ext uri="{FF2B5EF4-FFF2-40B4-BE49-F238E27FC236}">
                  <a16:creationId xmlns:a16="http://schemas.microsoft.com/office/drawing/2014/main" id="{524AACE3-DA7F-5649-F623-DEC7975834C8}"/>
                </a:ext>
              </a:extLst>
            </p:cNvPr>
            <p:cNvSpPr/>
            <p:nvPr/>
          </p:nvSpPr>
          <p:spPr>
            <a:xfrm rot="-3834701">
              <a:off x="11398991" y="1875062"/>
              <a:ext cx="354742" cy="764627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325;p18">
              <a:extLst>
                <a:ext uri="{FF2B5EF4-FFF2-40B4-BE49-F238E27FC236}">
                  <a16:creationId xmlns:a16="http://schemas.microsoft.com/office/drawing/2014/main" id="{5EA754E2-2EBE-BEAF-896A-56A8860C3665}"/>
                </a:ext>
              </a:extLst>
            </p:cNvPr>
            <p:cNvSpPr/>
            <p:nvPr/>
          </p:nvSpPr>
          <p:spPr>
            <a:xfrm rot="1170147">
              <a:off x="11857641" y="2389232"/>
              <a:ext cx="45829" cy="29509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326;p18">
              <a:extLst>
                <a:ext uri="{FF2B5EF4-FFF2-40B4-BE49-F238E27FC236}">
                  <a16:creationId xmlns:a16="http://schemas.microsoft.com/office/drawing/2014/main" id="{D82210BE-4D00-FD1F-E16D-0AA38A6D5B72}"/>
                </a:ext>
              </a:extLst>
            </p:cNvPr>
            <p:cNvSpPr/>
            <p:nvPr/>
          </p:nvSpPr>
          <p:spPr>
            <a:xfrm rot="-270839">
              <a:off x="11921602" y="2394101"/>
              <a:ext cx="45742" cy="294860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327;p18">
              <a:extLst>
                <a:ext uri="{FF2B5EF4-FFF2-40B4-BE49-F238E27FC236}">
                  <a16:creationId xmlns:a16="http://schemas.microsoft.com/office/drawing/2014/main" id="{266BB726-5826-0B29-3A57-6E347F7D9E36}"/>
                </a:ext>
              </a:extLst>
            </p:cNvPr>
            <p:cNvSpPr/>
            <p:nvPr/>
          </p:nvSpPr>
          <p:spPr>
            <a:xfrm rot="-1826786">
              <a:off x="11983912" y="2369594"/>
              <a:ext cx="45586" cy="29502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" name="Google Shape;1470;p18">
            <a:extLst>
              <a:ext uri="{FF2B5EF4-FFF2-40B4-BE49-F238E27FC236}">
                <a16:creationId xmlns:a16="http://schemas.microsoft.com/office/drawing/2014/main" id="{73166559-5913-6332-B313-41AF1E4FC088}"/>
              </a:ext>
            </a:extLst>
          </p:cNvPr>
          <p:cNvGrpSpPr/>
          <p:nvPr/>
        </p:nvGrpSpPr>
        <p:grpSpPr>
          <a:xfrm flipH="1">
            <a:off x="5063309" y="5414831"/>
            <a:ext cx="883744" cy="864887"/>
            <a:chOff x="5989770" y="698068"/>
            <a:chExt cx="5257253" cy="5432707"/>
          </a:xfrm>
        </p:grpSpPr>
        <p:sp>
          <p:nvSpPr>
            <p:cNvPr id="45" name="Google Shape;1471;p18">
              <a:extLst>
                <a:ext uri="{FF2B5EF4-FFF2-40B4-BE49-F238E27FC236}">
                  <a16:creationId xmlns:a16="http://schemas.microsoft.com/office/drawing/2014/main" id="{C9ABD04D-A698-F94A-3C16-3C2EF6AC6E37}"/>
                </a:ext>
              </a:extLst>
            </p:cNvPr>
            <p:cNvSpPr/>
            <p:nvPr/>
          </p:nvSpPr>
          <p:spPr>
            <a:xfrm>
              <a:off x="8121130" y="5334816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2;p18">
              <a:extLst>
                <a:ext uri="{FF2B5EF4-FFF2-40B4-BE49-F238E27FC236}">
                  <a16:creationId xmlns:a16="http://schemas.microsoft.com/office/drawing/2014/main" id="{2478B6E3-574D-D382-5AA1-B1C00CC7946D}"/>
                </a:ext>
              </a:extLst>
            </p:cNvPr>
            <p:cNvSpPr/>
            <p:nvPr/>
          </p:nvSpPr>
          <p:spPr>
            <a:xfrm>
              <a:off x="8784808" y="5320067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73;p18">
              <a:extLst>
                <a:ext uri="{FF2B5EF4-FFF2-40B4-BE49-F238E27FC236}">
                  <a16:creationId xmlns:a16="http://schemas.microsoft.com/office/drawing/2014/main" id="{8C2C8368-EEFF-13D8-1F98-13BBCC2636EB}"/>
                </a:ext>
              </a:extLst>
            </p:cNvPr>
            <p:cNvSpPr/>
            <p:nvPr/>
          </p:nvSpPr>
          <p:spPr>
            <a:xfrm rot="-430698">
              <a:off x="7318357" y="745890"/>
              <a:ext cx="835129" cy="1102267"/>
            </a:xfrm>
            <a:custGeom>
              <a:avLst/>
              <a:gdLst/>
              <a:ahLst/>
              <a:cxnLst/>
              <a:rect l="l" t="t" r="r" b="b"/>
              <a:pathLst>
                <a:path w="834845" h="864470" extrusionOk="0">
                  <a:moveTo>
                    <a:pt x="134504" y="0"/>
                  </a:moveTo>
                  <a:cubicBezTo>
                    <a:pt x="208789" y="0"/>
                    <a:pt x="269008" y="60219"/>
                    <a:pt x="269008" y="134504"/>
                  </a:cubicBezTo>
                  <a:lnTo>
                    <a:pt x="269008" y="388490"/>
                  </a:lnTo>
                  <a:lnTo>
                    <a:pt x="323267" y="231969"/>
                  </a:lnTo>
                  <a:cubicBezTo>
                    <a:pt x="349300" y="156873"/>
                    <a:pt x="431281" y="117099"/>
                    <a:pt x="506377" y="143132"/>
                  </a:cubicBezTo>
                  <a:cubicBezTo>
                    <a:pt x="581473" y="169165"/>
                    <a:pt x="621247" y="251146"/>
                    <a:pt x="595214" y="326242"/>
                  </a:cubicBezTo>
                  <a:lnTo>
                    <a:pt x="547277" y="464526"/>
                  </a:lnTo>
                  <a:lnTo>
                    <a:pt x="624218" y="378028"/>
                  </a:lnTo>
                  <a:cubicBezTo>
                    <a:pt x="668469" y="328282"/>
                    <a:pt x="744668" y="323827"/>
                    <a:pt x="794414" y="368077"/>
                  </a:cubicBezTo>
                  <a:cubicBezTo>
                    <a:pt x="844160" y="412327"/>
                    <a:pt x="848616" y="488527"/>
                    <a:pt x="804365" y="538273"/>
                  </a:cubicBezTo>
                  <a:cubicBezTo>
                    <a:pt x="707645" y="647005"/>
                    <a:pt x="610925" y="755737"/>
                    <a:pt x="514205" y="864470"/>
                  </a:cubicBezTo>
                  <a:lnTo>
                    <a:pt x="334059" y="704226"/>
                  </a:lnTo>
                  <a:lnTo>
                    <a:pt x="355255" y="680397"/>
                  </a:lnTo>
                  <a:lnTo>
                    <a:pt x="187924" y="622390"/>
                  </a:lnTo>
                  <a:lnTo>
                    <a:pt x="210548" y="557127"/>
                  </a:lnTo>
                  <a:lnTo>
                    <a:pt x="0" y="557127"/>
                  </a:lnTo>
                  <a:lnTo>
                    <a:pt x="0" y="134504"/>
                  </a:lnTo>
                  <a:cubicBezTo>
                    <a:pt x="0" y="60219"/>
                    <a:pt x="60219" y="0"/>
                    <a:pt x="134504" y="0"/>
                  </a:cubicBezTo>
                  <a:close/>
                </a:path>
              </a:pathLst>
            </a:cu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474;p18">
              <a:extLst>
                <a:ext uri="{FF2B5EF4-FFF2-40B4-BE49-F238E27FC236}">
                  <a16:creationId xmlns:a16="http://schemas.microsoft.com/office/drawing/2014/main" id="{BA4A5C13-BA51-B72D-AF4F-B3221A254B3B}"/>
                </a:ext>
              </a:extLst>
            </p:cNvPr>
            <p:cNvSpPr/>
            <p:nvPr/>
          </p:nvSpPr>
          <p:spPr>
            <a:xfrm rot="6367356">
              <a:off x="6745929" y="1463025"/>
              <a:ext cx="3744936" cy="4389968"/>
            </a:xfrm>
            <a:custGeom>
              <a:avLst/>
              <a:gdLst/>
              <a:ahLst/>
              <a:cxnLst/>
              <a:rect l="l" t="t" r="r" b="b"/>
              <a:pathLst>
                <a:path w="3747548" h="4393030" extrusionOk="0">
                  <a:moveTo>
                    <a:pt x="70034" y="3894239"/>
                  </a:moveTo>
                  <a:cubicBezTo>
                    <a:pt x="7562" y="3721328"/>
                    <a:pt x="-13879" y="3452041"/>
                    <a:pt x="8789" y="3292100"/>
                  </a:cubicBezTo>
                  <a:cubicBezTo>
                    <a:pt x="31457" y="3132159"/>
                    <a:pt x="74091" y="3019670"/>
                    <a:pt x="206039" y="2934597"/>
                  </a:cubicBezTo>
                  <a:cubicBezTo>
                    <a:pt x="337985" y="2849523"/>
                    <a:pt x="638155" y="2794116"/>
                    <a:pt x="800473" y="2781663"/>
                  </a:cubicBezTo>
                  <a:cubicBezTo>
                    <a:pt x="962790" y="2769209"/>
                    <a:pt x="1084268" y="2918814"/>
                    <a:pt x="1179937" y="2859873"/>
                  </a:cubicBezTo>
                  <a:cubicBezTo>
                    <a:pt x="1275606" y="2800933"/>
                    <a:pt x="1373203" y="2694478"/>
                    <a:pt x="1374491" y="2428018"/>
                  </a:cubicBezTo>
                  <a:cubicBezTo>
                    <a:pt x="1375780" y="2161557"/>
                    <a:pt x="1295273" y="1471070"/>
                    <a:pt x="1187664" y="1261110"/>
                  </a:cubicBezTo>
                  <a:cubicBezTo>
                    <a:pt x="1080055" y="1051150"/>
                    <a:pt x="861878" y="1173656"/>
                    <a:pt x="728840" y="1168260"/>
                  </a:cubicBezTo>
                  <a:lnTo>
                    <a:pt x="702727" y="1170498"/>
                  </a:lnTo>
                  <a:lnTo>
                    <a:pt x="502114" y="1209755"/>
                  </a:lnTo>
                  <a:lnTo>
                    <a:pt x="456537" y="1222268"/>
                  </a:lnTo>
                  <a:lnTo>
                    <a:pt x="420339" y="1225758"/>
                  </a:lnTo>
                  <a:lnTo>
                    <a:pt x="254125" y="1258284"/>
                  </a:lnTo>
                  <a:cubicBezTo>
                    <a:pt x="167535" y="1275229"/>
                    <a:pt x="83603" y="1218769"/>
                    <a:pt x="66658" y="1132178"/>
                  </a:cubicBezTo>
                  <a:cubicBezTo>
                    <a:pt x="49713" y="1045588"/>
                    <a:pt x="106172" y="961656"/>
                    <a:pt x="192764" y="944711"/>
                  </a:cubicBezTo>
                  <a:lnTo>
                    <a:pt x="445651" y="895225"/>
                  </a:lnTo>
                  <a:lnTo>
                    <a:pt x="337590" y="866483"/>
                  </a:lnTo>
                  <a:cubicBezTo>
                    <a:pt x="260018" y="845850"/>
                    <a:pt x="213859" y="766240"/>
                    <a:pt x="234492" y="688667"/>
                  </a:cubicBezTo>
                  <a:cubicBezTo>
                    <a:pt x="255125" y="611095"/>
                    <a:pt x="334735" y="564937"/>
                    <a:pt x="412307" y="585569"/>
                  </a:cubicBezTo>
                  <a:lnTo>
                    <a:pt x="621408" y="641186"/>
                  </a:lnTo>
                  <a:lnTo>
                    <a:pt x="493735" y="542399"/>
                  </a:lnTo>
                  <a:cubicBezTo>
                    <a:pt x="430251" y="493278"/>
                    <a:pt x="418607" y="401993"/>
                    <a:pt x="467728" y="338508"/>
                  </a:cubicBezTo>
                  <a:cubicBezTo>
                    <a:pt x="516849" y="275024"/>
                    <a:pt x="608134" y="263381"/>
                    <a:pt x="671618" y="312502"/>
                  </a:cubicBezTo>
                  <a:lnTo>
                    <a:pt x="830661" y="435562"/>
                  </a:lnTo>
                  <a:lnTo>
                    <a:pt x="744397" y="292848"/>
                  </a:lnTo>
                  <a:cubicBezTo>
                    <a:pt x="706797" y="230642"/>
                    <a:pt x="726743" y="149735"/>
                    <a:pt x="788948" y="112135"/>
                  </a:cubicBezTo>
                  <a:cubicBezTo>
                    <a:pt x="851153" y="74535"/>
                    <a:pt x="932061" y="94481"/>
                    <a:pt x="969661" y="156686"/>
                  </a:cubicBezTo>
                  <a:lnTo>
                    <a:pt x="1072525" y="326864"/>
                  </a:lnTo>
                  <a:lnTo>
                    <a:pt x="1077363" y="329128"/>
                  </a:lnTo>
                  <a:lnTo>
                    <a:pt x="1051069" y="183128"/>
                  </a:lnTo>
                  <a:cubicBezTo>
                    <a:pt x="1038185" y="111592"/>
                    <a:pt x="1085732" y="43158"/>
                    <a:pt x="1157267" y="30275"/>
                  </a:cubicBezTo>
                  <a:cubicBezTo>
                    <a:pt x="1228802" y="17392"/>
                    <a:pt x="1297236" y="64939"/>
                    <a:pt x="1310119" y="136474"/>
                  </a:cubicBezTo>
                  <a:lnTo>
                    <a:pt x="1335738" y="278728"/>
                  </a:lnTo>
                  <a:lnTo>
                    <a:pt x="1335738" y="131609"/>
                  </a:lnTo>
                  <a:cubicBezTo>
                    <a:pt x="1335738" y="58923"/>
                    <a:pt x="1394661" y="0"/>
                    <a:pt x="1467347" y="0"/>
                  </a:cubicBezTo>
                  <a:cubicBezTo>
                    <a:pt x="1540033" y="0"/>
                    <a:pt x="1598956" y="58923"/>
                    <a:pt x="1598956" y="131609"/>
                  </a:cubicBezTo>
                  <a:lnTo>
                    <a:pt x="1598956" y="371092"/>
                  </a:lnTo>
                  <a:lnTo>
                    <a:pt x="1606918" y="393465"/>
                  </a:lnTo>
                  <a:cubicBezTo>
                    <a:pt x="1629588" y="447457"/>
                    <a:pt x="1663910" y="497731"/>
                    <a:pt x="1725860" y="523376"/>
                  </a:cubicBezTo>
                  <a:cubicBezTo>
                    <a:pt x="1891060" y="591761"/>
                    <a:pt x="1904214" y="484733"/>
                    <a:pt x="2507877" y="599679"/>
                  </a:cubicBezTo>
                  <a:cubicBezTo>
                    <a:pt x="2485343" y="593788"/>
                    <a:pt x="2956717" y="696302"/>
                    <a:pt x="3161410" y="965587"/>
                  </a:cubicBezTo>
                  <a:cubicBezTo>
                    <a:pt x="3366104" y="1234873"/>
                    <a:pt x="3714654" y="1785839"/>
                    <a:pt x="3736039" y="2215396"/>
                  </a:cubicBezTo>
                  <a:cubicBezTo>
                    <a:pt x="3757425" y="2644954"/>
                    <a:pt x="3802921" y="3071280"/>
                    <a:pt x="3289719" y="3542931"/>
                  </a:cubicBezTo>
                  <a:cubicBezTo>
                    <a:pt x="2776517" y="4014583"/>
                    <a:pt x="2092408" y="3625622"/>
                    <a:pt x="1755093" y="3745557"/>
                  </a:cubicBezTo>
                  <a:cubicBezTo>
                    <a:pt x="1417778" y="3865492"/>
                    <a:pt x="1410101" y="4155130"/>
                    <a:pt x="1265825" y="4262548"/>
                  </a:cubicBezTo>
                  <a:cubicBezTo>
                    <a:pt x="1146655" y="4337668"/>
                    <a:pt x="1036477" y="4378889"/>
                    <a:pt x="889442" y="4390059"/>
                  </a:cubicBezTo>
                  <a:cubicBezTo>
                    <a:pt x="742407" y="4401229"/>
                    <a:pt x="498612" y="4380871"/>
                    <a:pt x="383617" y="4329568"/>
                  </a:cubicBezTo>
                  <a:cubicBezTo>
                    <a:pt x="247048" y="4246931"/>
                    <a:pt x="132505" y="4067149"/>
                    <a:pt x="70034" y="3894239"/>
                  </a:cubicBezTo>
                  <a:close/>
                </a:path>
              </a:pathLst>
            </a:custGeom>
            <a:solidFill>
              <a:srgbClr val="F7F4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475;p18">
              <a:extLst>
                <a:ext uri="{FF2B5EF4-FFF2-40B4-BE49-F238E27FC236}">
                  <a16:creationId xmlns:a16="http://schemas.microsoft.com/office/drawing/2014/main" id="{F750D65D-472C-36ED-D2ED-66483860F958}"/>
                </a:ext>
              </a:extLst>
            </p:cNvPr>
            <p:cNvGrpSpPr/>
            <p:nvPr/>
          </p:nvGrpSpPr>
          <p:grpSpPr>
            <a:xfrm>
              <a:off x="7005435" y="1882407"/>
              <a:ext cx="214070" cy="321106"/>
              <a:chOff x="1912361" y="2020099"/>
              <a:chExt cx="144000" cy="216000"/>
            </a:xfrm>
          </p:grpSpPr>
          <p:sp>
            <p:nvSpPr>
              <p:cNvPr id="836" name="Google Shape;1476;p18">
                <a:extLst>
                  <a:ext uri="{FF2B5EF4-FFF2-40B4-BE49-F238E27FC236}">
                    <a16:creationId xmlns:a16="http://schemas.microsoft.com/office/drawing/2014/main" id="{7AACFBF0-B4D3-62C6-34C0-47FC6702A4AC}"/>
                  </a:ext>
                </a:extLst>
              </p:cNvPr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7" name="Google Shape;1477;p18">
                <a:extLst>
                  <a:ext uri="{FF2B5EF4-FFF2-40B4-BE49-F238E27FC236}">
                    <a16:creationId xmlns:a16="http://schemas.microsoft.com/office/drawing/2014/main" id="{DE47FCAB-4511-BBC6-82E9-EB2FB31DD9A1}"/>
                  </a:ext>
                </a:extLst>
              </p:cNvPr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" name="Google Shape;1478;p18">
              <a:extLst>
                <a:ext uri="{FF2B5EF4-FFF2-40B4-BE49-F238E27FC236}">
                  <a16:creationId xmlns:a16="http://schemas.microsoft.com/office/drawing/2014/main" id="{65918A5C-3330-0CDC-04FD-E3F7E0B8EBFA}"/>
                </a:ext>
              </a:extLst>
            </p:cNvPr>
            <p:cNvGrpSpPr/>
            <p:nvPr/>
          </p:nvGrpSpPr>
          <p:grpSpPr>
            <a:xfrm>
              <a:off x="7846094" y="1887323"/>
              <a:ext cx="214070" cy="321106"/>
              <a:chOff x="1912361" y="2020099"/>
              <a:chExt cx="144000" cy="216000"/>
            </a:xfrm>
          </p:grpSpPr>
          <p:sp>
            <p:nvSpPr>
              <p:cNvPr id="834" name="Google Shape;1479;p18">
                <a:extLst>
                  <a:ext uri="{FF2B5EF4-FFF2-40B4-BE49-F238E27FC236}">
                    <a16:creationId xmlns:a16="http://schemas.microsoft.com/office/drawing/2014/main" id="{9211A8F2-940D-0809-0B6E-F9FE010F15BB}"/>
                  </a:ext>
                </a:extLst>
              </p:cNvPr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5" name="Google Shape;1480;p18">
                <a:extLst>
                  <a:ext uri="{FF2B5EF4-FFF2-40B4-BE49-F238E27FC236}">
                    <a16:creationId xmlns:a16="http://schemas.microsoft.com/office/drawing/2014/main" id="{DC7EC09D-827B-8B17-C32F-737517466496}"/>
                  </a:ext>
                </a:extLst>
              </p:cNvPr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" name="Google Shape;1481;p18">
              <a:extLst>
                <a:ext uri="{FF2B5EF4-FFF2-40B4-BE49-F238E27FC236}">
                  <a16:creationId xmlns:a16="http://schemas.microsoft.com/office/drawing/2014/main" id="{F7EB5391-30F7-8AE1-E8D8-08697642A0DD}"/>
                </a:ext>
              </a:extLst>
            </p:cNvPr>
            <p:cNvSpPr/>
            <p:nvPr/>
          </p:nvSpPr>
          <p:spPr>
            <a:xfrm rot="10800000">
              <a:off x="7433149" y="2442394"/>
              <a:ext cx="234000" cy="524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1482;p18">
              <a:extLst>
                <a:ext uri="{FF2B5EF4-FFF2-40B4-BE49-F238E27FC236}">
                  <a16:creationId xmlns:a16="http://schemas.microsoft.com/office/drawing/2014/main" id="{B400DF22-FC6E-E15C-6C9E-BB21A4E790F7}"/>
                </a:ext>
              </a:extLst>
            </p:cNvPr>
            <p:cNvGrpSpPr/>
            <p:nvPr/>
          </p:nvGrpSpPr>
          <p:grpSpPr>
            <a:xfrm>
              <a:off x="7266221" y="2241786"/>
              <a:ext cx="550635" cy="324482"/>
              <a:chOff x="8908026" y="816078"/>
              <a:chExt cx="1430593" cy="496529"/>
            </a:xfrm>
          </p:grpSpPr>
          <p:sp>
            <p:nvSpPr>
              <p:cNvPr id="832" name="Google Shape;1483;p18">
                <a:extLst>
                  <a:ext uri="{FF2B5EF4-FFF2-40B4-BE49-F238E27FC236}">
                    <a16:creationId xmlns:a16="http://schemas.microsoft.com/office/drawing/2014/main" id="{CB230ABD-C7A6-B472-7183-B5AF01CA3F36}"/>
                  </a:ext>
                </a:extLst>
              </p:cNvPr>
              <p:cNvSpPr/>
              <p:nvPr/>
            </p:nvSpPr>
            <p:spPr>
              <a:xfrm>
                <a:off x="8908026" y="816078"/>
                <a:ext cx="1415700" cy="186900"/>
              </a:xfrm>
              <a:prstGeom prst="trapezoid">
                <a:avLst>
                  <a:gd name="adj" fmla="val 71875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1484;p18">
                <a:extLst>
                  <a:ext uri="{FF2B5EF4-FFF2-40B4-BE49-F238E27FC236}">
                    <a16:creationId xmlns:a16="http://schemas.microsoft.com/office/drawing/2014/main" id="{12C73D2B-2FBB-27D0-A292-52A7F2DEE7B7}"/>
                  </a:ext>
                </a:extLst>
              </p:cNvPr>
              <p:cNvSpPr/>
              <p:nvPr/>
            </p:nvSpPr>
            <p:spPr>
              <a:xfrm rot="10800000">
                <a:off x="8922919" y="997907"/>
                <a:ext cx="1415700" cy="314700"/>
              </a:xfrm>
              <a:prstGeom prst="triangle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Google Shape;1485;p18">
              <a:extLst>
                <a:ext uri="{FF2B5EF4-FFF2-40B4-BE49-F238E27FC236}">
                  <a16:creationId xmlns:a16="http://schemas.microsoft.com/office/drawing/2014/main" id="{D0451FA2-F76A-CD51-FF23-FD2C73BAFCC1}"/>
                </a:ext>
              </a:extLst>
            </p:cNvPr>
            <p:cNvGrpSpPr/>
            <p:nvPr/>
          </p:nvGrpSpPr>
          <p:grpSpPr>
            <a:xfrm>
              <a:off x="7482349" y="3425295"/>
              <a:ext cx="2630416" cy="1728581"/>
              <a:chOff x="7521678" y="3444959"/>
              <a:chExt cx="2630416" cy="1728581"/>
            </a:xfrm>
          </p:grpSpPr>
          <p:sp>
            <p:nvSpPr>
              <p:cNvPr id="60" name="Google Shape;1486;p18">
                <a:extLst>
                  <a:ext uri="{FF2B5EF4-FFF2-40B4-BE49-F238E27FC236}">
                    <a16:creationId xmlns:a16="http://schemas.microsoft.com/office/drawing/2014/main" id="{93C1DF2C-6B5D-77E3-846F-5838E0C3BD36}"/>
                  </a:ext>
                </a:extLst>
              </p:cNvPr>
              <p:cNvSpPr/>
              <p:nvPr/>
            </p:nvSpPr>
            <p:spPr>
              <a:xfrm>
                <a:off x="7521678" y="3490452"/>
                <a:ext cx="2202300" cy="1396200"/>
              </a:xfrm>
              <a:prstGeom prst="ellipse">
                <a:avLst/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487;p18">
                <a:extLst>
                  <a:ext uri="{FF2B5EF4-FFF2-40B4-BE49-F238E27FC236}">
                    <a16:creationId xmlns:a16="http://schemas.microsoft.com/office/drawing/2014/main" id="{3B916381-FC4C-3DD7-1A5C-121D0E7E9C36}"/>
                  </a:ext>
                </a:extLst>
              </p:cNvPr>
              <p:cNvSpPr/>
              <p:nvPr/>
            </p:nvSpPr>
            <p:spPr>
              <a:xfrm rot="1919613">
                <a:off x="8711566" y="3766069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488;p18">
                <a:extLst>
                  <a:ext uri="{FF2B5EF4-FFF2-40B4-BE49-F238E27FC236}">
                    <a16:creationId xmlns:a16="http://schemas.microsoft.com/office/drawing/2014/main" id="{37911EC7-0B16-F0E6-780C-5F8E5B2B0E85}"/>
                  </a:ext>
                </a:extLst>
              </p:cNvPr>
              <p:cNvSpPr/>
              <p:nvPr/>
            </p:nvSpPr>
            <p:spPr>
              <a:xfrm rot="1919613">
                <a:off x="8346489" y="4085618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489;p18">
                <a:extLst>
                  <a:ext uri="{FF2B5EF4-FFF2-40B4-BE49-F238E27FC236}">
                    <a16:creationId xmlns:a16="http://schemas.microsoft.com/office/drawing/2014/main" id="{B6126A4C-E44C-6B25-7F39-21AB84D9D580}"/>
                  </a:ext>
                </a:extLst>
              </p:cNvPr>
              <p:cNvSpPr/>
              <p:nvPr/>
            </p:nvSpPr>
            <p:spPr>
              <a:xfrm rot="1919613">
                <a:off x="7899122" y="4247850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" name="Google Shape;1490;p18">
              <a:extLst>
                <a:ext uri="{FF2B5EF4-FFF2-40B4-BE49-F238E27FC236}">
                  <a16:creationId xmlns:a16="http://schemas.microsoft.com/office/drawing/2014/main" id="{FD7B566A-13ED-90D7-0459-C01675D12FC4}"/>
                </a:ext>
              </a:extLst>
            </p:cNvPr>
            <p:cNvSpPr/>
            <p:nvPr/>
          </p:nvSpPr>
          <p:spPr>
            <a:xfrm rot="1861239">
              <a:off x="8044308" y="5788843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1491;p18">
              <a:extLst>
                <a:ext uri="{FF2B5EF4-FFF2-40B4-BE49-F238E27FC236}">
                  <a16:creationId xmlns:a16="http://schemas.microsoft.com/office/drawing/2014/main" id="{B2D1E9D0-EBA3-60FB-D60F-222F1B630D19}"/>
                </a:ext>
              </a:extLst>
            </p:cNvPr>
            <p:cNvSpPr/>
            <p:nvPr/>
          </p:nvSpPr>
          <p:spPr>
            <a:xfrm rot="420076">
              <a:off x="8116167" y="5795118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1492;p18">
              <a:extLst>
                <a:ext uri="{FF2B5EF4-FFF2-40B4-BE49-F238E27FC236}">
                  <a16:creationId xmlns:a16="http://schemas.microsoft.com/office/drawing/2014/main" id="{73FCE420-80EC-2375-3B62-491CFA565A91}"/>
                </a:ext>
              </a:extLst>
            </p:cNvPr>
            <p:cNvSpPr/>
            <p:nvPr/>
          </p:nvSpPr>
          <p:spPr>
            <a:xfrm rot="-1137635">
              <a:off x="8187015" y="5768358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1493;p18">
              <a:extLst>
                <a:ext uri="{FF2B5EF4-FFF2-40B4-BE49-F238E27FC236}">
                  <a16:creationId xmlns:a16="http://schemas.microsoft.com/office/drawing/2014/main" id="{60C9FB51-C66C-8F21-79C2-FDBC5097D332}"/>
                </a:ext>
              </a:extLst>
            </p:cNvPr>
            <p:cNvSpPr/>
            <p:nvPr/>
          </p:nvSpPr>
          <p:spPr>
            <a:xfrm rot="1861239">
              <a:off x="8705941" y="5758420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1494;p18">
              <a:extLst>
                <a:ext uri="{FF2B5EF4-FFF2-40B4-BE49-F238E27FC236}">
                  <a16:creationId xmlns:a16="http://schemas.microsoft.com/office/drawing/2014/main" id="{7BBA8FF2-03DD-F54D-F8AE-8AE4AD01F258}"/>
                </a:ext>
              </a:extLst>
            </p:cNvPr>
            <p:cNvSpPr/>
            <p:nvPr/>
          </p:nvSpPr>
          <p:spPr>
            <a:xfrm rot="420076">
              <a:off x="8777800" y="5764695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1495;p18">
              <a:extLst>
                <a:ext uri="{FF2B5EF4-FFF2-40B4-BE49-F238E27FC236}">
                  <a16:creationId xmlns:a16="http://schemas.microsoft.com/office/drawing/2014/main" id="{54A7970D-E5A2-971E-5DDE-B017F528473C}"/>
                </a:ext>
              </a:extLst>
            </p:cNvPr>
            <p:cNvSpPr/>
            <p:nvPr/>
          </p:nvSpPr>
          <p:spPr>
            <a:xfrm rot="-1137635">
              <a:off x="8848650" y="5737935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8" name="Google Shape;1496;p18">
            <a:extLst>
              <a:ext uri="{FF2B5EF4-FFF2-40B4-BE49-F238E27FC236}">
                <a16:creationId xmlns:a16="http://schemas.microsoft.com/office/drawing/2014/main" id="{82A5A67F-486E-5AB9-9CB7-579F616C3552}"/>
              </a:ext>
            </a:extLst>
          </p:cNvPr>
          <p:cNvGrpSpPr/>
          <p:nvPr/>
        </p:nvGrpSpPr>
        <p:grpSpPr>
          <a:xfrm>
            <a:off x="6240990" y="4907017"/>
            <a:ext cx="250271" cy="220014"/>
            <a:chOff x="7501776" y="2192592"/>
            <a:chExt cx="2193439" cy="2035284"/>
          </a:xfrm>
        </p:grpSpPr>
        <p:grpSp>
          <p:nvGrpSpPr>
            <p:cNvPr id="839" name="Google Shape;1497;p18">
              <a:extLst>
                <a:ext uri="{FF2B5EF4-FFF2-40B4-BE49-F238E27FC236}">
                  <a16:creationId xmlns:a16="http://schemas.microsoft.com/office/drawing/2014/main" id="{DDF68B99-6598-F1E5-9350-4E367BD894E3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854" name="Google Shape;1498;p18">
                <a:extLst>
                  <a:ext uri="{FF2B5EF4-FFF2-40B4-BE49-F238E27FC236}">
                    <a16:creationId xmlns:a16="http://schemas.microsoft.com/office/drawing/2014/main" id="{859AB6F7-A287-21B5-D558-5344D24C814E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5" name="Google Shape;1499;p18">
                <a:extLst>
                  <a:ext uri="{FF2B5EF4-FFF2-40B4-BE49-F238E27FC236}">
                    <a16:creationId xmlns:a16="http://schemas.microsoft.com/office/drawing/2014/main" id="{C2A3E29C-927B-DFB4-3E1E-A9FED0E77C6C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1500;p18">
                <a:extLst>
                  <a:ext uri="{FF2B5EF4-FFF2-40B4-BE49-F238E27FC236}">
                    <a16:creationId xmlns:a16="http://schemas.microsoft.com/office/drawing/2014/main" id="{A90250D8-323D-1CFE-BECB-8F4A21887B43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1501;p18">
                <a:extLst>
                  <a:ext uri="{FF2B5EF4-FFF2-40B4-BE49-F238E27FC236}">
                    <a16:creationId xmlns:a16="http://schemas.microsoft.com/office/drawing/2014/main" id="{AD9DE136-C84C-FF2D-AABB-454A22ABC2FE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0" name="Google Shape;1502;p18">
              <a:extLst>
                <a:ext uri="{FF2B5EF4-FFF2-40B4-BE49-F238E27FC236}">
                  <a16:creationId xmlns:a16="http://schemas.microsoft.com/office/drawing/2014/main" id="{75459E18-0F54-86C9-9112-D699465FD0D2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848" name="Google Shape;1503;p18">
                <a:extLst>
                  <a:ext uri="{FF2B5EF4-FFF2-40B4-BE49-F238E27FC236}">
                    <a16:creationId xmlns:a16="http://schemas.microsoft.com/office/drawing/2014/main" id="{318459E6-CB76-34BD-7C8A-B4386B4B19FD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1504;p18">
                <a:extLst>
                  <a:ext uri="{FF2B5EF4-FFF2-40B4-BE49-F238E27FC236}">
                    <a16:creationId xmlns:a16="http://schemas.microsoft.com/office/drawing/2014/main" id="{48AD9402-1957-CCEE-5456-6A05C1B6B58C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1505;p18">
                <a:extLst>
                  <a:ext uri="{FF2B5EF4-FFF2-40B4-BE49-F238E27FC236}">
                    <a16:creationId xmlns:a16="http://schemas.microsoft.com/office/drawing/2014/main" id="{AA50D739-8E18-6E13-F0FB-DF941F50EE93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1506;p18">
                <a:extLst>
                  <a:ext uri="{FF2B5EF4-FFF2-40B4-BE49-F238E27FC236}">
                    <a16:creationId xmlns:a16="http://schemas.microsoft.com/office/drawing/2014/main" id="{46650A7D-15EC-4FF2-0772-2DAD5B4F678D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41" name="Google Shape;1507;p18">
              <a:extLst>
                <a:ext uri="{FF2B5EF4-FFF2-40B4-BE49-F238E27FC236}">
                  <a16:creationId xmlns:a16="http://schemas.microsoft.com/office/drawing/2014/main" id="{02BC7863-B7D9-36A3-E872-A79DCD09F110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1508;p18">
              <a:extLst>
                <a:ext uri="{FF2B5EF4-FFF2-40B4-BE49-F238E27FC236}">
                  <a16:creationId xmlns:a16="http://schemas.microsoft.com/office/drawing/2014/main" id="{524F4A84-75CE-7D9A-50E7-8A56F73E6F88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1509;p18">
              <a:extLst>
                <a:ext uri="{FF2B5EF4-FFF2-40B4-BE49-F238E27FC236}">
                  <a16:creationId xmlns:a16="http://schemas.microsoft.com/office/drawing/2014/main" id="{09566705-0141-2A74-7026-75DCB7A56D7B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4" name="Google Shape;1510;p18">
              <a:extLst>
                <a:ext uri="{FF2B5EF4-FFF2-40B4-BE49-F238E27FC236}">
                  <a16:creationId xmlns:a16="http://schemas.microsoft.com/office/drawing/2014/main" id="{A11AFD27-0C08-4735-A07C-795A3DC36786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846" name="Google Shape;1511;p18">
                <a:extLst>
                  <a:ext uri="{FF2B5EF4-FFF2-40B4-BE49-F238E27FC236}">
                    <a16:creationId xmlns:a16="http://schemas.microsoft.com/office/drawing/2014/main" id="{8996D31E-AFA2-5ABF-CE52-BADADCAABD2C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7" name="Google Shape;1512;p18">
                <a:extLst>
                  <a:ext uri="{FF2B5EF4-FFF2-40B4-BE49-F238E27FC236}">
                    <a16:creationId xmlns:a16="http://schemas.microsoft.com/office/drawing/2014/main" id="{F9677EB8-738D-F7D6-5DF0-42D69587F160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45" name="Google Shape;1513;p18">
              <a:extLst>
                <a:ext uri="{FF2B5EF4-FFF2-40B4-BE49-F238E27FC236}">
                  <a16:creationId xmlns:a16="http://schemas.microsoft.com/office/drawing/2014/main" id="{51AE2FDF-DA81-AC18-1D82-1D61D430848B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8" name="Google Shape;1496;p18">
            <a:extLst>
              <a:ext uri="{FF2B5EF4-FFF2-40B4-BE49-F238E27FC236}">
                <a16:creationId xmlns:a16="http://schemas.microsoft.com/office/drawing/2014/main" id="{190FD0E8-EF04-B301-240B-98D483B837C0}"/>
              </a:ext>
            </a:extLst>
          </p:cNvPr>
          <p:cNvGrpSpPr/>
          <p:nvPr/>
        </p:nvGrpSpPr>
        <p:grpSpPr>
          <a:xfrm>
            <a:off x="6491261" y="5251901"/>
            <a:ext cx="250271" cy="220014"/>
            <a:chOff x="7501776" y="2192592"/>
            <a:chExt cx="2193439" cy="2035284"/>
          </a:xfrm>
        </p:grpSpPr>
        <p:grpSp>
          <p:nvGrpSpPr>
            <p:cNvPr id="859" name="Google Shape;1497;p18">
              <a:extLst>
                <a:ext uri="{FF2B5EF4-FFF2-40B4-BE49-F238E27FC236}">
                  <a16:creationId xmlns:a16="http://schemas.microsoft.com/office/drawing/2014/main" id="{D0EE873D-E80E-750E-11F8-E44AB7EEABE3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872" name="Google Shape;1498;p18">
                <a:extLst>
                  <a:ext uri="{FF2B5EF4-FFF2-40B4-BE49-F238E27FC236}">
                    <a16:creationId xmlns:a16="http://schemas.microsoft.com/office/drawing/2014/main" id="{B9A8F5F4-DAC8-EBE5-4469-B11A01D4BAD4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3" name="Google Shape;1499;p18">
                <a:extLst>
                  <a:ext uri="{FF2B5EF4-FFF2-40B4-BE49-F238E27FC236}">
                    <a16:creationId xmlns:a16="http://schemas.microsoft.com/office/drawing/2014/main" id="{E688081B-DE16-A2EC-1C4F-1FBC0E3E79F4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4" name="Google Shape;1500;p18">
                <a:extLst>
                  <a:ext uri="{FF2B5EF4-FFF2-40B4-BE49-F238E27FC236}">
                    <a16:creationId xmlns:a16="http://schemas.microsoft.com/office/drawing/2014/main" id="{97A0FBC9-7A45-966D-6018-A88EA8EFDCE3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5" name="Google Shape;1501;p18">
                <a:extLst>
                  <a:ext uri="{FF2B5EF4-FFF2-40B4-BE49-F238E27FC236}">
                    <a16:creationId xmlns:a16="http://schemas.microsoft.com/office/drawing/2014/main" id="{3CA4BC7B-1E78-B0E4-0D6C-2B1B5473FE36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0" name="Google Shape;1502;p18">
              <a:extLst>
                <a:ext uri="{FF2B5EF4-FFF2-40B4-BE49-F238E27FC236}">
                  <a16:creationId xmlns:a16="http://schemas.microsoft.com/office/drawing/2014/main" id="{834FF42E-DD3B-D7B9-E968-26BCC7B0009D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868" name="Google Shape;1503;p18">
                <a:extLst>
                  <a:ext uri="{FF2B5EF4-FFF2-40B4-BE49-F238E27FC236}">
                    <a16:creationId xmlns:a16="http://schemas.microsoft.com/office/drawing/2014/main" id="{907BCD77-2B75-5B33-5D07-C0DBBA91820E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9" name="Google Shape;1504;p18">
                <a:extLst>
                  <a:ext uri="{FF2B5EF4-FFF2-40B4-BE49-F238E27FC236}">
                    <a16:creationId xmlns:a16="http://schemas.microsoft.com/office/drawing/2014/main" id="{56675720-B229-6224-685E-DE7F51ED414E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0" name="Google Shape;1505;p18">
                <a:extLst>
                  <a:ext uri="{FF2B5EF4-FFF2-40B4-BE49-F238E27FC236}">
                    <a16:creationId xmlns:a16="http://schemas.microsoft.com/office/drawing/2014/main" id="{2BFA3746-819D-E7A0-1F03-89A5F22CD692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1" name="Google Shape;1506;p18">
                <a:extLst>
                  <a:ext uri="{FF2B5EF4-FFF2-40B4-BE49-F238E27FC236}">
                    <a16:creationId xmlns:a16="http://schemas.microsoft.com/office/drawing/2014/main" id="{D3B72728-A44F-D054-27F0-D85390BD16CC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61" name="Google Shape;1507;p18">
              <a:extLst>
                <a:ext uri="{FF2B5EF4-FFF2-40B4-BE49-F238E27FC236}">
                  <a16:creationId xmlns:a16="http://schemas.microsoft.com/office/drawing/2014/main" id="{62A7EEC6-2F43-662A-9DFE-48A6C9A260C7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1508;p18">
              <a:extLst>
                <a:ext uri="{FF2B5EF4-FFF2-40B4-BE49-F238E27FC236}">
                  <a16:creationId xmlns:a16="http://schemas.microsoft.com/office/drawing/2014/main" id="{E53C18C8-A9FF-E8F9-54C9-ABC6B0B6EC7E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1509;p18">
              <a:extLst>
                <a:ext uri="{FF2B5EF4-FFF2-40B4-BE49-F238E27FC236}">
                  <a16:creationId xmlns:a16="http://schemas.microsoft.com/office/drawing/2014/main" id="{71579BD2-FE71-FFA1-449B-5B3EBCD35D2C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64" name="Google Shape;1510;p18">
              <a:extLst>
                <a:ext uri="{FF2B5EF4-FFF2-40B4-BE49-F238E27FC236}">
                  <a16:creationId xmlns:a16="http://schemas.microsoft.com/office/drawing/2014/main" id="{FFB5D103-FC08-C336-2682-A8EA84BD875E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866" name="Google Shape;1511;p18">
                <a:extLst>
                  <a:ext uri="{FF2B5EF4-FFF2-40B4-BE49-F238E27FC236}">
                    <a16:creationId xmlns:a16="http://schemas.microsoft.com/office/drawing/2014/main" id="{4F2E956F-1043-11EB-58FF-0FF9EB791BA9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7" name="Google Shape;1512;p18">
                <a:extLst>
                  <a:ext uri="{FF2B5EF4-FFF2-40B4-BE49-F238E27FC236}">
                    <a16:creationId xmlns:a16="http://schemas.microsoft.com/office/drawing/2014/main" id="{738184CD-09C2-B8B3-219A-574A6DF367BB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65" name="Google Shape;1513;p18">
              <a:extLst>
                <a:ext uri="{FF2B5EF4-FFF2-40B4-BE49-F238E27FC236}">
                  <a16:creationId xmlns:a16="http://schemas.microsoft.com/office/drawing/2014/main" id="{69BE2757-D85C-A938-0A94-72C21F26215C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6" name="Google Shape;470;p11">
            <a:extLst>
              <a:ext uri="{FF2B5EF4-FFF2-40B4-BE49-F238E27FC236}">
                <a16:creationId xmlns:a16="http://schemas.microsoft.com/office/drawing/2014/main" id="{A7F49DEE-FF39-6E25-70BE-BE04358973F0}"/>
              </a:ext>
            </a:extLst>
          </p:cNvPr>
          <p:cNvSpPr txBox="1"/>
          <p:nvPr/>
        </p:nvSpPr>
        <p:spPr>
          <a:xfrm>
            <a:off x="3324842" y="1118983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18-4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877" name="Google Shape;470;p11">
            <a:hlinkClick r:id="rId5" action="ppaction://hlinksldjump"/>
            <a:extLst>
              <a:ext uri="{FF2B5EF4-FFF2-40B4-BE49-F238E27FC236}">
                <a16:creationId xmlns:a16="http://schemas.microsoft.com/office/drawing/2014/main" id="{64A5AC27-664A-1489-45F7-E1D1B4316C58}"/>
              </a:ext>
            </a:extLst>
          </p:cNvPr>
          <p:cNvSpPr txBox="1"/>
          <p:nvPr/>
        </p:nvSpPr>
        <p:spPr>
          <a:xfrm>
            <a:off x="5622231" y="4023863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20-5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878" name="Google Shape;470;p11">
            <a:hlinkClick r:id="rId6" action="ppaction://hlinksldjump"/>
            <a:extLst>
              <a:ext uri="{FF2B5EF4-FFF2-40B4-BE49-F238E27FC236}">
                <a16:creationId xmlns:a16="http://schemas.microsoft.com/office/drawing/2014/main" id="{7600AE66-3877-D7EA-11B8-F4F7A101526C}"/>
              </a:ext>
            </a:extLst>
          </p:cNvPr>
          <p:cNvSpPr txBox="1"/>
          <p:nvPr/>
        </p:nvSpPr>
        <p:spPr>
          <a:xfrm>
            <a:off x="662944" y="2711250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16-2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grpSp>
        <p:nvGrpSpPr>
          <p:cNvPr id="850" name="Google Shape;1496;p18">
            <a:extLst>
              <a:ext uri="{FF2B5EF4-FFF2-40B4-BE49-F238E27FC236}">
                <a16:creationId xmlns:a16="http://schemas.microsoft.com/office/drawing/2014/main" id="{9E2662F5-0552-C315-9193-A917DA10BCAB}"/>
              </a:ext>
            </a:extLst>
          </p:cNvPr>
          <p:cNvGrpSpPr/>
          <p:nvPr/>
        </p:nvGrpSpPr>
        <p:grpSpPr>
          <a:xfrm>
            <a:off x="6042394" y="5444065"/>
            <a:ext cx="250271" cy="220014"/>
            <a:chOff x="7501776" y="2192592"/>
            <a:chExt cx="2193439" cy="2035284"/>
          </a:xfrm>
        </p:grpSpPr>
        <p:grpSp>
          <p:nvGrpSpPr>
            <p:cNvPr id="851" name="Google Shape;1497;p18">
              <a:extLst>
                <a:ext uri="{FF2B5EF4-FFF2-40B4-BE49-F238E27FC236}">
                  <a16:creationId xmlns:a16="http://schemas.microsoft.com/office/drawing/2014/main" id="{1F53A25E-4F23-0B87-9217-85E4C81D13E8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891" name="Google Shape;1498;p18">
                <a:extLst>
                  <a:ext uri="{FF2B5EF4-FFF2-40B4-BE49-F238E27FC236}">
                    <a16:creationId xmlns:a16="http://schemas.microsoft.com/office/drawing/2014/main" id="{C9D9DEE7-A359-056A-674D-C0498589333B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1499;p18">
                <a:extLst>
                  <a:ext uri="{FF2B5EF4-FFF2-40B4-BE49-F238E27FC236}">
                    <a16:creationId xmlns:a16="http://schemas.microsoft.com/office/drawing/2014/main" id="{27FDCCDB-4C02-C3F7-A066-42AB265D4099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1500;p18">
                <a:extLst>
                  <a:ext uri="{FF2B5EF4-FFF2-40B4-BE49-F238E27FC236}">
                    <a16:creationId xmlns:a16="http://schemas.microsoft.com/office/drawing/2014/main" id="{0F2D8611-F921-D7DB-BA86-D1368D9BB93D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1501;p18">
                <a:extLst>
                  <a:ext uri="{FF2B5EF4-FFF2-40B4-BE49-F238E27FC236}">
                    <a16:creationId xmlns:a16="http://schemas.microsoft.com/office/drawing/2014/main" id="{3C0C6769-6B75-2514-82A2-F219AADCC830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9" name="Google Shape;1502;p18">
              <a:extLst>
                <a:ext uri="{FF2B5EF4-FFF2-40B4-BE49-F238E27FC236}">
                  <a16:creationId xmlns:a16="http://schemas.microsoft.com/office/drawing/2014/main" id="{F59138B6-63DF-C16B-5F44-19FDE31C8E12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887" name="Google Shape;1503;p18">
                <a:extLst>
                  <a:ext uri="{FF2B5EF4-FFF2-40B4-BE49-F238E27FC236}">
                    <a16:creationId xmlns:a16="http://schemas.microsoft.com/office/drawing/2014/main" id="{8CBEAC63-435B-A9EC-C327-51DAE29BE0D9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1504;p18">
                <a:extLst>
                  <a:ext uri="{FF2B5EF4-FFF2-40B4-BE49-F238E27FC236}">
                    <a16:creationId xmlns:a16="http://schemas.microsoft.com/office/drawing/2014/main" id="{5C7C0C35-B5DE-7C8A-2AE3-85643E3B5F60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1505;p18">
                <a:extLst>
                  <a:ext uri="{FF2B5EF4-FFF2-40B4-BE49-F238E27FC236}">
                    <a16:creationId xmlns:a16="http://schemas.microsoft.com/office/drawing/2014/main" id="{AE34E650-3078-E165-A6E8-ABEB13E234A2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1506;p18">
                <a:extLst>
                  <a:ext uri="{FF2B5EF4-FFF2-40B4-BE49-F238E27FC236}">
                    <a16:creationId xmlns:a16="http://schemas.microsoft.com/office/drawing/2014/main" id="{FCA7ECD4-29EF-3EEF-A288-85526D3FD6E5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80" name="Google Shape;1507;p18">
              <a:extLst>
                <a:ext uri="{FF2B5EF4-FFF2-40B4-BE49-F238E27FC236}">
                  <a16:creationId xmlns:a16="http://schemas.microsoft.com/office/drawing/2014/main" id="{73103B6E-D46C-42E5-EFCD-2F983DB405EC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1508;p18">
              <a:extLst>
                <a:ext uri="{FF2B5EF4-FFF2-40B4-BE49-F238E27FC236}">
                  <a16:creationId xmlns:a16="http://schemas.microsoft.com/office/drawing/2014/main" id="{43216DED-05D1-EDE1-1499-2182AEF7B9DE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1509;p18">
              <a:extLst>
                <a:ext uri="{FF2B5EF4-FFF2-40B4-BE49-F238E27FC236}">
                  <a16:creationId xmlns:a16="http://schemas.microsoft.com/office/drawing/2014/main" id="{A144B42C-4208-8908-EDE3-2AE6206C545D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3" name="Google Shape;1510;p18">
              <a:extLst>
                <a:ext uri="{FF2B5EF4-FFF2-40B4-BE49-F238E27FC236}">
                  <a16:creationId xmlns:a16="http://schemas.microsoft.com/office/drawing/2014/main" id="{AFB95989-7849-87EA-C5E3-206C5B73F54B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885" name="Google Shape;1511;p18">
                <a:extLst>
                  <a:ext uri="{FF2B5EF4-FFF2-40B4-BE49-F238E27FC236}">
                    <a16:creationId xmlns:a16="http://schemas.microsoft.com/office/drawing/2014/main" id="{3DB2AE6F-5061-D21E-3606-C660592443FD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1512;p18">
                <a:extLst>
                  <a:ext uri="{FF2B5EF4-FFF2-40B4-BE49-F238E27FC236}">
                    <a16:creationId xmlns:a16="http://schemas.microsoft.com/office/drawing/2014/main" id="{CE292C1A-1181-3252-B781-EF8FE44E11AB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84" name="Google Shape;1513;p18">
              <a:extLst>
                <a:ext uri="{FF2B5EF4-FFF2-40B4-BE49-F238E27FC236}">
                  <a16:creationId xmlns:a16="http://schemas.microsoft.com/office/drawing/2014/main" id="{BC1BF5B7-4494-7716-9626-9C693AA971C1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96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9ECAB6D8-91EA-C1A0-39F4-837583C10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7460" y="30838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0.25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218" fill="hold"/>
                                        <p:tgtEl>
                                          <p:spTgt spid="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לחצן פעולה: חזרה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60AB3B4-9103-A95F-FC3F-885F2A549D91}"/>
              </a:ext>
            </a:extLst>
          </p:cNvPr>
          <p:cNvSpPr/>
          <p:nvPr/>
        </p:nvSpPr>
        <p:spPr>
          <a:xfrm>
            <a:off x="5093110" y="5486405"/>
            <a:ext cx="1042416" cy="1042416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9" name="Google Shape;1470;p18">
            <a:extLst>
              <a:ext uri="{FF2B5EF4-FFF2-40B4-BE49-F238E27FC236}">
                <a16:creationId xmlns:a16="http://schemas.microsoft.com/office/drawing/2014/main" id="{E7C64B56-E026-5296-0910-75083BECF89C}"/>
              </a:ext>
            </a:extLst>
          </p:cNvPr>
          <p:cNvGrpSpPr/>
          <p:nvPr/>
        </p:nvGrpSpPr>
        <p:grpSpPr>
          <a:xfrm flipH="1">
            <a:off x="1366684" y="4365524"/>
            <a:ext cx="1907458" cy="1300934"/>
            <a:chOff x="5989770" y="698068"/>
            <a:chExt cx="5257253" cy="5432707"/>
          </a:xfrm>
        </p:grpSpPr>
        <p:sp>
          <p:nvSpPr>
            <p:cNvPr id="10" name="Google Shape;1471;p18">
              <a:extLst>
                <a:ext uri="{FF2B5EF4-FFF2-40B4-BE49-F238E27FC236}">
                  <a16:creationId xmlns:a16="http://schemas.microsoft.com/office/drawing/2014/main" id="{DD4FB8BE-6BEA-F452-4609-F16F421277ED}"/>
                </a:ext>
              </a:extLst>
            </p:cNvPr>
            <p:cNvSpPr/>
            <p:nvPr/>
          </p:nvSpPr>
          <p:spPr>
            <a:xfrm>
              <a:off x="8121130" y="5334816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472;p18">
              <a:extLst>
                <a:ext uri="{FF2B5EF4-FFF2-40B4-BE49-F238E27FC236}">
                  <a16:creationId xmlns:a16="http://schemas.microsoft.com/office/drawing/2014/main" id="{70936EF5-EC34-8AAF-582B-EE7C4EF13AD1}"/>
                </a:ext>
              </a:extLst>
            </p:cNvPr>
            <p:cNvSpPr/>
            <p:nvPr/>
          </p:nvSpPr>
          <p:spPr>
            <a:xfrm>
              <a:off x="8784808" y="5320067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473;p18">
              <a:extLst>
                <a:ext uri="{FF2B5EF4-FFF2-40B4-BE49-F238E27FC236}">
                  <a16:creationId xmlns:a16="http://schemas.microsoft.com/office/drawing/2014/main" id="{A36C772C-E2E1-E87B-F779-D6D908358AF6}"/>
                </a:ext>
              </a:extLst>
            </p:cNvPr>
            <p:cNvSpPr/>
            <p:nvPr/>
          </p:nvSpPr>
          <p:spPr>
            <a:xfrm rot="-430698">
              <a:off x="7318357" y="745890"/>
              <a:ext cx="835129" cy="1102267"/>
            </a:xfrm>
            <a:custGeom>
              <a:avLst/>
              <a:gdLst/>
              <a:ahLst/>
              <a:cxnLst/>
              <a:rect l="l" t="t" r="r" b="b"/>
              <a:pathLst>
                <a:path w="834845" h="864470" extrusionOk="0">
                  <a:moveTo>
                    <a:pt x="134504" y="0"/>
                  </a:moveTo>
                  <a:cubicBezTo>
                    <a:pt x="208789" y="0"/>
                    <a:pt x="269008" y="60219"/>
                    <a:pt x="269008" y="134504"/>
                  </a:cubicBezTo>
                  <a:lnTo>
                    <a:pt x="269008" y="388490"/>
                  </a:lnTo>
                  <a:lnTo>
                    <a:pt x="323267" y="231969"/>
                  </a:lnTo>
                  <a:cubicBezTo>
                    <a:pt x="349300" y="156873"/>
                    <a:pt x="431281" y="117099"/>
                    <a:pt x="506377" y="143132"/>
                  </a:cubicBezTo>
                  <a:cubicBezTo>
                    <a:pt x="581473" y="169165"/>
                    <a:pt x="621247" y="251146"/>
                    <a:pt x="595214" y="326242"/>
                  </a:cubicBezTo>
                  <a:lnTo>
                    <a:pt x="547277" y="464526"/>
                  </a:lnTo>
                  <a:lnTo>
                    <a:pt x="624218" y="378028"/>
                  </a:lnTo>
                  <a:cubicBezTo>
                    <a:pt x="668469" y="328282"/>
                    <a:pt x="744668" y="323827"/>
                    <a:pt x="794414" y="368077"/>
                  </a:cubicBezTo>
                  <a:cubicBezTo>
                    <a:pt x="844160" y="412327"/>
                    <a:pt x="848616" y="488527"/>
                    <a:pt x="804365" y="538273"/>
                  </a:cubicBezTo>
                  <a:cubicBezTo>
                    <a:pt x="707645" y="647005"/>
                    <a:pt x="610925" y="755737"/>
                    <a:pt x="514205" y="864470"/>
                  </a:cubicBezTo>
                  <a:lnTo>
                    <a:pt x="334059" y="704226"/>
                  </a:lnTo>
                  <a:lnTo>
                    <a:pt x="355255" y="680397"/>
                  </a:lnTo>
                  <a:lnTo>
                    <a:pt x="187924" y="622390"/>
                  </a:lnTo>
                  <a:lnTo>
                    <a:pt x="210548" y="557127"/>
                  </a:lnTo>
                  <a:lnTo>
                    <a:pt x="0" y="557127"/>
                  </a:lnTo>
                  <a:lnTo>
                    <a:pt x="0" y="134504"/>
                  </a:lnTo>
                  <a:cubicBezTo>
                    <a:pt x="0" y="60219"/>
                    <a:pt x="60219" y="0"/>
                    <a:pt x="134504" y="0"/>
                  </a:cubicBezTo>
                  <a:close/>
                </a:path>
              </a:pathLst>
            </a:cu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474;p18">
              <a:extLst>
                <a:ext uri="{FF2B5EF4-FFF2-40B4-BE49-F238E27FC236}">
                  <a16:creationId xmlns:a16="http://schemas.microsoft.com/office/drawing/2014/main" id="{620D2421-0381-EAB2-45DD-EF88937DC5D9}"/>
                </a:ext>
              </a:extLst>
            </p:cNvPr>
            <p:cNvSpPr/>
            <p:nvPr/>
          </p:nvSpPr>
          <p:spPr>
            <a:xfrm rot="6367356">
              <a:off x="6745929" y="1463025"/>
              <a:ext cx="3744936" cy="4389968"/>
            </a:xfrm>
            <a:custGeom>
              <a:avLst/>
              <a:gdLst/>
              <a:ahLst/>
              <a:cxnLst/>
              <a:rect l="l" t="t" r="r" b="b"/>
              <a:pathLst>
                <a:path w="3747548" h="4393030" extrusionOk="0">
                  <a:moveTo>
                    <a:pt x="70034" y="3894239"/>
                  </a:moveTo>
                  <a:cubicBezTo>
                    <a:pt x="7562" y="3721328"/>
                    <a:pt x="-13879" y="3452041"/>
                    <a:pt x="8789" y="3292100"/>
                  </a:cubicBezTo>
                  <a:cubicBezTo>
                    <a:pt x="31457" y="3132159"/>
                    <a:pt x="74091" y="3019670"/>
                    <a:pt x="206039" y="2934597"/>
                  </a:cubicBezTo>
                  <a:cubicBezTo>
                    <a:pt x="337985" y="2849523"/>
                    <a:pt x="638155" y="2794116"/>
                    <a:pt x="800473" y="2781663"/>
                  </a:cubicBezTo>
                  <a:cubicBezTo>
                    <a:pt x="962790" y="2769209"/>
                    <a:pt x="1084268" y="2918814"/>
                    <a:pt x="1179937" y="2859873"/>
                  </a:cubicBezTo>
                  <a:cubicBezTo>
                    <a:pt x="1275606" y="2800933"/>
                    <a:pt x="1373203" y="2694478"/>
                    <a:pt x="1374491" y="2428018"/>
                  </a:cubicBezTo>
                  <a:cubicBezTo>
                    <a:pt x="1375780" y="2161557"/>
                    <a:pt x="1295273" y="1471070"/>
                    <a:pt x="1187664" y="1261110"/>
                  </a:cubicBezTo>
                  <a:cubicBezTo>
                    <a:pt x="1080055" y="1051150"/>
                    <a:pt x="861878" y="1173656"/>
                    <a:pt x="728840" y="1168260"/>
                  </a:cubicBezTo>
                  <a:lnTo>
                    <a:pt x="702727" y="1170498"/>
                  </a:lnTo>
                  <a:lnTo>
                    <a:pt x="502114" y="1209755"/>
                  </a:lnTo>
                  <a:lnTo>
                    <a:pt x="456537" y="1222268"/>
                  </a:lnTo>
                  <a:lnTo>
                    <a:pt x="420339" y="1225758"/>
                  </a:lnTo>
                  <a:lnTo>
                    <a:pt x="254125" y="1258284"/>
                  </a:lnTo>
                  <a:cubicBezTo>
                    <a:pt x="167535" y="1275229"/>
                    <a:pt x="83603" y="1218769"/>
                    <a:pt x="66658" y="1132178"/>
                  </a:cubicBezTo>
                  <a:cubicBezTo>
                    <a:pt x="49713" y="1045588"/>
                    <a:pt x="106172" y="961656"/>
                    <a:pt x="192764" y="944711"/>
                  </a:cubicBezTo>
                  <a:lnTo>
                    <a:pt x="445651" y="895225"/>
                  </a:lnTo>
                  <a:lnTo>
                    <a:pt x="337590" y="866483"/>
                  </a:lnTo>
                  <a:cubicBezTo>
                    <a:pt x="260018" y="845850"/>
                    <a:pt x="213859" y="766240"/>
                    <a:pt x="234492" y="688667"/>
                  </a:cubicBezTo>
                  <a:cubicBezTo>
                    <a:pt x="255125" y="611095"/>
                    <a:pt x="334735" y="564937"/>
                    <a:pt x="412307" y="585569"/>
                  </a:cubicBezTo>
                  <a:lnTo>
                    <a:pt x="621408" y="641186"/>
                  </a:lnTo>
                  <a:lnTo>
                    <a:pt x="493735" y="542399"/>
                  </a:lnTo>
                  <a:cubicBezTo>
                    <a:pt x="430251" y="493278"/>
                    <a:pt x="418607" y="401993"/>
                    <a:pt x="467728" y="338508"/>
                  </a:cubicBezTo>
                  <a:cubicBezTo>
                    <a:pt x="516849" y="275024"/>
                    <a:pt x="608134" y="263381"/>
                    <a:pt x="671618" y="312502"/>
                  </a:cubicBezTo>
                  <a:lnTo>
                    <a:pt x="830661" y="435562"/>
                  </a:lnTo>
                  <a:lnTo>
                    <a:pt x="744397" y="292848"/>
                  </a:lnTo>
                  <a:cubicBezTo>
                    <a:pt x="706797" y="230642"/>
                    <a:pt x="726743" y="149735"/>
                    <a:pt x="788948" y="112135"/>
                  </a:cubicBezTo>
                  <a:cubicBezTo>
                    <a:pt x="851153" y="74535"/>
                    <a:pt x="932061" y="94481"/>
                    <a:pt x="969661" y="156686"/>
                  </a:cubicBezTo>
                  <a:lnTo>
                    <a:pt x="1072525" y="326864"/>
                  </a:lnTo>
                  <a:lnTo>
                    <a:pt x="1077363" y="329128"/>
                  </a:lnTo>
                  <a:lnTo>
                    <a:pt x="1051069" y="183128"/>
                  </a:lnTo>
                  <a:cubicBezTo>
                    <a:pt x="1038185" y="111592"/>
                    <a:pt x="1085732" y="43158"/>
                    <a:pt x="1157267" y="30275"/>
                  </a:cubicBezTo>
                  <a:cubicBezTo>
                    <a:pt x="1228802" y="17392"/>
                    <a:pt x="1297236" y="64939"/>
                    <a:pt x="1310119" y="136474"/>
                  </a:cubicBezTo>
                  <a:lnTo>
                    <a:pt x="1335738" y="278728"/>
                  </a:lnTo>
                  <a:lnTo>
                    <a:pt x="1335738" y="131609"/>
                  </a:lnTo>
                  <a:cubicBezTo>
                    <a:pt x="1335738" y="58923"/>
                    <a:pt x="1394661" y="0"/>
                    <a:pt x="1467347" y="0"/>
                  </a:cubicBezTo>
                  <a:cubicBezTo>
                    <a:pt x="1540033" y="0"/>
                    <a:pt x="1598956" y="58923"/>
                    <a:pt x="1598956" y="131609"/>
                  </a:cubicBezTo>
                  <a:lnTo>
                    <a:pt x="1598956" y="371092"/>
                  </a:lnTo>
                  <a:lnTo>
                    <a:pt x="1606918" y="393465"/>
                  </a:lnTo>
                  <a:cubicBezTo>
                    <a:pt x="1629588" y="447457"/>
                    <a:pt x="1663910" y="497731"/>
                    <a:pt x="1725860" y="523376"/>
                  </a:cubicBezTo>
                  <a:cubicBezTo>
                    <a:pt x="1891060" y="591761"/>
                    <a:pt x="1904214" y="484733"/>
                    <a:pt x="2507877" y="599679"/>
                  </a:cubicBezTo>
                  <a:cubicBezTo>
                    <a:pt x="2485343" y="593788"/>
                    <a:pt x="2956717" y="696302"/>
                    <a:pt x="3161410" y="965587"/>
                  </a:cubicBezTo>
                  <a:cubicBezTo>
                    <a:pt x="3366104" y="1234873"/>
                    <a:pt x="3714654" y="1785839"/>
                    <a:pt x="3736039" y="2215396"/>
                  </a:cubicBezTo>
                  <a:cubicBezTo>
                    <a:pt x="3757425" y="2644954"/>
                    <a:pt x="3802921" y="3071280"/>
                    <a:pt x="3289719" y="3542931"/>
                  </a:cubicBezTo>
                  <a:cubicBezTo>
                    <a:pt x="2776517" y="4014583"/>
                    <a:pt x="2092408" y="3625622"/>
                    <a:pt x="1755093" y="3745557"/>
                  </a:cubicBezTo>
                  <a:cubicBezTo>
                    <a:pt x="1417778" y="3865492"/>
                    <a:pt x="1410101" y="4155130"/>
                    <a:pt x="1265825" y="4262548"/>
                  </a:cubicBezTo>
                  <a:cubicBezTo>
                    <a:pt x="1146655" y="4337668"/>
                    <a:pt x="1036477" y="4378889"/>
                    <a:pt x="889442" y="4390059"/>
                  </a:cubicBezTo>
                  <a:cubicBezTo>
                    <a:pt x="742407" y="4401229"/>
                    <a:pt x="498612" y="4380871"/>
                    <a:pt x="383617" y="4329568"/>
                  </a:cubicBezTo>
                  <a:cubicBezTo>
                    <a:pt x="247048" y="4246931"/>
                    <a:pt x="132505" y="4067149"/>
                    <a:pt x="70034" y="3894239"/>
                  </a:cubicBezTo>
                  <a:close/>
                </a:path>
              </a:pathLst>
            </a:custGeom>
            <a:solidFill>
              <a:srgbClr val="F7F4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" name="Google Shape;1475;p18">
              <a:extLst>
                <a:ext uri="{FF2B5EF4-FFF2-40B4-BE49-F238E27FC236}">
                  <a16:creationId xmlns:a16="http://schemas.microsoft.com/office/drawing/2014/main" id="{6AA423D5-4389-F505-6259-1337E4F569A7}"/>
                </a:ext>
              </a:extLst>
            </p:cNvPr>
            <p:cNvGrpSpPr/>
            <p:nvPr/>
          </p:nvGrpSpPr>
          <p:grpSpPr>
            <a:xfrm>
              <a:off x="7005435" y="1882407"/>
              <a:ext cx="214070" cy="321106"/>
              <a:chOff x="1912361" y="2020099"/>
              <a:chExt cx="144000" cy="216000"/>
            </a:xfrm>
          </p:grpSpPr>
          <p:sp>
            <p:nvSpPr>
              <p:cNvPr id="33" name="Google Shape;1476;p18">
                <a:extLst>
                  <a:ext uri="{FF2B5EF4-FFF2-40B4-BE49-F238E27FC236}">
                    <a16:creationId xmlns:a16="http://schemas.microsoft.com/office/drawing/2014/main" id="{4DA7A2F1-89B0-D92C-295B-4813BB2E90C0}"/>
                  </a:ext>
                </a:extLst>
              </p:cNvPr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477;p18">
                <a:extLst>
                  <a:ext uri="{FF2B5EF4-FFF2-40B4-BE49-F238E27FC236}">
                    <a16:creationId xmlns:a16="http://schemas.microsoft.com/office/drawing/2014/main" id="{1A27472A-BC20-0472-C6F6-A19998416EED}"/>
                  </a:ext>
                </a:extLst>
              </p:cNvPr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" name="Google Shape;1478;p18">
              <a:extLst>
                <a:ext uri="{FF2B5EF4-FFF2-40B4-BE49-F238E27FC236}">
                  <a16:creationId xmlns:a16="http://schemas.microsoft.com/office/drawing/2014/main" id="{D3D68159-D952-D3A4-D547-674E50C7D89E}"/>
                </a:ext>
              </a:extLst>
            </p:cNvPr>
            <p:cNvGrpSpPr/>
            <p:nvPr/>
          </p:nvGrpSpPr>
          <p:grpSpPr>
            <a:xfrm>
              <a:off x="7846094" y="1887323"/>
              <a:ext cx="214070" cy="321106"/>
              <a:chOff x="1912361" y="2020099"/>
              <a:chExt cx="144000" cy="216000"/>
            </a:xfrm>
          </p:grpSpPr>
          <p:sp>
            <p:nvSpPr>
              <p:cNvPr id="31" name="Google Shape;1479;p18">
                <a:extLst>
                  <a:ext uri="{FF2B5EF4-FFF2-40B4-BE49-F238E27FC236}">
                    <a16:creationId xmlns:a16="http://schemas.microsoft.com/office/drawing/2014/main" id="{35866E6F-36A3-8599-9D23-F3B4E9CB1B27}"/>
                  </a:ext>
                </a:extLst>
              </p:cNvPr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80;p18">
                <a:extLst>
                  <a:ext uri="{FF2B5EF4-FFF2-40B4-BE49-F238E27FC236}">
                    <a16:creationId xmlns:a16="http://schemas.microsoft.com/office/drawing/2014/main" id="{14437D92-B201-F5CD-970A-ADE4E178629A}"/>
                  </a:ext>
                </a:extLst>
              </p:cNvPr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" name="Google Shape;1481;p18">
              <a:extLst>
                <a:ext uri="{FF2B5EF4-FFF2-40B4-BE49-F238E27FC236}">
                  <a16:creationId xmlns:a16="http://schemas.microsoft.com/office/drawing/2014/main" id="{A9874FEE-F2F8-BBAC-16BD-427AF9C01807}"/>
                </a:ext>
              </a:extLst>
            </p:cNvPr>
            <p:cNvSpPr/>
            <p:nvPr/>
          </p:nvSpPr>
          <p:spPr>
            <a:xfrm rot="10800000">
              <a:off x="7433149" y="2442394"/>
              <a:ext cx="234000" cy="524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1482;p18">
              <a:extLst>
                <a:ext uri="{FF2B5EF4-FFF2-40B4-BE49-F238E27FC236}">
                  <a16:creationId xmlns:a16="http://schemas.microsoft.com/office/drawing/2014/main" id="{302821C4-4A04-F7F2-92B7-EE17CC88D80A}"/>
                </a:ext>
              </a:extLst>
            </p:cNvPr>
            <p:cNvGrpSpPr/>
            <p:nvPr/>
          </p:nvGrpSpPr>
          <p:grpSpPr>
            <a:xfrm>
              <a:off x="7266221" y="2241786"/>
              <a:ext cx="550635" cy="324482"/>
              <a:chOff x="8908026" y="816078"/>
              <a:chExt cx="1430593" cy="496529"/>
            </a:xfrm>
          </p:grpSpPr>
          <p:sp>
            <p:nvSpPr>
              <p:cNvPr id="29" name="Google Shape;1483;p18">
                <a:extLst>
                  <a:ext uri="{FF2B5EF4-FFF2-40B4-BE49-F238E27FC236}">
                    <a16:creationId xmlns:a16="http://schemas.microsoft.com/office/drawing/2014/main" id="{714BE180-000D-90E2-7000-E98F0419633E}"/>
                  </a:ext>
                </a:extLst>
              </p:cNvPr>
              <p:cNvSpPr/>
              <p:nvPr/>
            </p:nvSpPr>
            <p:spPr>
              <a:xfrm>
                <a:off x="8908026" y="816078"/>
                <a:ext cx="1415700" cy="186900"/>
              </a:xfrm>
              <a:prstGeom prst="trapezoid">
                <a:avLst>
                  <a:gd name="adj" fmla="val 71875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84;p18">
                <a:extLst>
                  <a:ext uri="{FF2B5EF4-FFF2-40B4-BE49-F238E27FC236}">
                    <a16:creationId xmlns:a16="http://schemas.microsoft.com/office/drawing/2014/main" id="{1B4914C3-E3B4-5524-256E-AE3A8227AB5F}"/>
                  </a:ext>
                </a:extLst>
              </p:cNvPr>
              <p:cNvSpPr/>
              <p:nvPr/>
            </p:nvSpPr>
            <p:spPr>
              <a:xfrm rot="10800000">
                <a:off x="8922919" y="997907"/>
                <a:ext cx="1415700" cy="314700"/>
              </a:xfrm>
              <a:prstGeom prst="triangle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" name="Google Shape;1485;p18">
              <a:extLst>
                <a:ext uri="{FF2B5EF4-FFF2-40B4-BE49-F238E27FC236}">
                  <a16:creationId xmlns:a16="http://schemas.microsoft.com/office/drawing/2014/main" id="{D4D635F9-65F8-E354-1C0D-ED7841CC5A8E}"/>
                </a:ext>
              </a:extLst>
            </p:cNvPr>
            <p:cNvGrpSpPr/>
            <p:nvPr/>
          </p:nvGrpSpPr>
          <p:grpSpPr>
            <a:xfrm>
              <a:off x="7482349" y="3425295"/>
              <a:ext cx="2630416" cy="1728581"/>
              <a:chOff x="7521678" y="3444959"/>
              <a:chExt cx="2630416" cy="1728581"/>
            </a:xfrm>
          </p:grpSpPr>
          <p:sp>
            <p:nvSpPr>
              <p:cNvPr id="25" name="Google Shape;1486;p18">
                <a:extLst>
                  <a:ext uri="{FF2B5EF4-FFF2-40B4-BE49-F238E27FC236}">
                    <a16:creationId xmlns:a16="http://schemas.microsoft.com/office/drawing/2014/main" id="{F1379F61-F0C4-F4DE-161A-D89301D7BB3A}"/>
                  </a:ext>
                </a:extLst>
              </p:cNvPr>
              <p:cNvSpPr/>
              <p:nvPr/>
            </p:nvSpPr>
            <p:spPr>
              <a:xfrm>
                <a:off x="7521678" y="3490452"/>
                <a:ext cx="2202300" cy="1396200"/>
              </a:xfrm>
              <a:prstGeom prst="ellipse">
                <a:avLst/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87;p18">
                <a:extLst>
                  <a:ext uri="{FF2B5EF4-FFF2-40B4-BE49-F238E27FC236}">
                    <a16:creationId xmlns:a16="http://schemas.microsoft.com/office/drawing/2014/main" id="{DDDC6EE0-388B-9403-A56F-F1E11CECBFDD}"/>
                  </a:ext>
                </a:extLst>
              </p:cNvPr>
              <p:cNvSpPr/>
              <p:nvPr/>
            </p:nvSpPr>
            <p:spPr>
              <a:xfrm rot="1919613">
                <a:off x="8711566" y="3766069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88;p18">
                <a:extLst>
                  <a:ext uri="{FF2B5EF4-FFF2-40B4-BE49-F238E27FC236}">
                    <a16:creationId xmlns:a16="http://schemas.microsoft.com/office/drawing/2014/main" id="{7B967F07-1181-B2CE-DAAB-2F95AC3E83B8}"/>
                  </a:ext>
                </a:extLst>
              </p:cNvPr>
              <p:cNvSpPr/>
              <p:nvPr/>
            </p:nvSpPr>
            <p:spPr>
              <a:xfrm rot="1919613">
                <a:off x="8346489" y="4085618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89;p18">
                <a:extLst>
                  <a:ext uri="{FF2B5EF4-FFF2-40B4-BE49-F238E27FC236}">
                    <a16:creationId xmlns:a16="http://schemas.microsoft.com/office/drawing/2014/main" id="{77DA12E1-35EB-4BB0-3D4E-BD6D7D926502}"/>
                  </a:ext>
                </a:extLst>
              </p:cNvPr>
              <p:cNvSpPr/>
              <p:nvPr/>
            </p:nvSpPr>
            <p:spPr>
              <a:xfrm rot="1919613">
                <a:off x="7899122" y="4247850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490;p18">
              <a:extLst>
                <a:ext uri="{FF2B5EF4-FFF2-40B4-BE49-F238E27FC236}">
                  <a16:creationId xmlns:a16="http://schemas.microsoft.com/office/drawing/2014/main" id="{52FB7B16-6545-8580-CCC4-B046894E1DBA}"/>
                </a:ext>
              </a:extLst>
            </p:cNvPr>
            <p:cNvSpPr/>
            <p:nvPr/>
          </p:nvSpPr>
          <p:spPr>
            <a:xfrm rot="1861239">
              <a:off x="8044308" y="5788843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91;p18">
              <a:extLst>
                <a:ext uri="{FF2B5EF4-FFF2-40B4-BE49-F238E27FC236}">
                  <a16:creationId xmlns:a16="http://schemas.microsoft.com/office/drawing/2014/main" id="{21099563-92FE-5B63-8002-8A247098DF8C}"/>
                </a:ext>
              </a:extLst>
            </p:cNvPr>
            <p:cNvSpPr/>
            <p:nvPr/>
          </p:nvSpPr>
          <p:spPr>
            <a:xfrm rot="420076">
              <a:off x="8116167" y="5795118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492;p18">
              <a:extLst>
                <a:ext uri="{FF2B5EF4-FFF2-40B4-BE49-F238E27FC236}">
                  <a16:creationId xmlns:a16="http://schemas.microsoft.com/office/drawing/2014/main" id="{3A5EFC68-F2B3-AD7C-FF29-C30D6DD22D1D}"/>
                </a:ext>
              </a:extLst>
            </p:cNvPr>
            <p:cNvSpPr/>
            <p:nvPr/>
          </p:nvSpPr>
          <p:spPr>
            <a:xfrm rot="-1137635">
              <a:off x="8187015" y="5768358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493;p18">
              <a:extLst>
                <a:ext uri="{FF2B5EF4-FFF2-40B4-BE49-F238E27FC236}">
                  <a16:creationId xmlns:a16="http://schemas.microsoft.com/office/drawing/2014/main" id="{9D0901ED-146D-04AA-FC2A-C3933E4423F0}"/>
                </a:ext>
              </a:extLst>
            </p:cNvPr>
            <p:cNvSpPr/>
            <p:nvPr/>
          </p:nvSpPr>
          <p:spPr>
            <a:xfrm rot="1861239">
              <a:off x="8705941" y="5758420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494;p18">
              <a:extLst>
                <a:ext uri="{FF2B5EF4-FFF2-40B4-BE49-F238E27FC236}">
                  <a16:creationId xmlns:a16="http://schemas.microsoft.com/office/drawing/2014/main" id="{DB51C3AB-C851-F3A5-56C0-4EAF35D5AE5B}"/>
                </a:ext>
              </a:extLst>
            </p:cNvPr>
            <p:cNvSpPr/>
            <p:nvPr/>
          </p:nvSpPr>
          <p:spPr>
            <a:xfrm rot="420076">
              <a:off x="8777800" y="5764695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495;p18">
              <a:extLst>
                <a:ext uri="{FF2B5EF4-FFF2-40B4-BE49-F238E27FC236}">
                  <a16:creationId xmlns:a16="http://schemas.microsoft.com/office/drawing/2014/main" id="{B78768C4-D3A4-AA27-F3AC-F1C7FCCB21BD}"/>
                </a:ext>
              </a:extLst>
            </p:cNvPr>
            <p:cNvSpPr/>
            <p:nvPr/>
          </p:nvSpPr>
          <p:spPr>
            <a:xfrm rot="-1137635">
              <a:off x="8848650" y="5737935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1496;p18">
            <a:extLst>
              <a:ext uri="{FF2B5EF4-FFF2-40B4-BE49-F238E27FC236}">
                <a16:creationId xmlns:a16="http://schemas.microsoft.com/office/drawing/2014/main" id="{0BE06435-8D1C-04ED-9974-9DA242BF29B4}"/>
              </a:ext>
            </a:extLst>
          </p:cNvPr>
          <p:cNvGrpSpPr/>
          <p:nvPr/>
        </p:nvGrpSpPr>
        <p:grpSpPr>
          <a:xfrm>
            <a:off x="2905636" y="5789563"/>
            <a:ext cx="554634" cy="469286"/>
            <a:chOff x="7501776" y="2192592"/>
            <a:chExt cx="2193439" cy="2035284"/>
          </a:xfrm>
        </p:grpSpPr>
        <p:grpSp>
          <p:nvGrpSpPr>
            <p:cNvPr id="36" name="Google Shape;1497;p18">
              <a:extLst>
                <a:ext uri="{FF2B5EF4-FFF2-40B4-BE49-F238E27FC236}">
                  <a16:creationId xmlns:a16="http://schemas.microsoft.com/office/drawing/2014/main" id="{74C29E3F-5443-27A9-CC37-D7828D511CFD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49" name="Google Shape;1498;p18">
                <a:extLst>
                  <a:ext uri="{FF2B5EF4-FFF2-40B4-BE49-F238E27FC236}">
                    <a16:creationId xmlns:a16="http://schemas.microsoft.com/office/drawing/2014/main" id="{DC66DC20-7A0E-5922-42CD-01606E61059F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499;p18">
                <a:extLst>
                  <a:ext uri="{FF2B5EF4-FFF2-40B4-BE49-F238E27FC236}">
                    <a16:creationId xmlns:a16="http://schemas.microsoft.com/office/drawing/2014/main" id="{8729F183-4F0F-45A4-FA1F-4D339CBDA86F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500;p18">
                <a:extLst>
                  <a:ext uri="{FF2B5EF4-FFF2-40B4-BE49-F238E27FC236}">
                    <a16:creationId xmlns:a16="http://schemas.microsoft.com/office/drawing/2014/main" id="{02C877BE-16D3-1CEC-4212-769A0FD4C8CD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501;p18">
                <a:extLst>
                  <a:ext uri="{FF2B5EF4-FFF2-40B4-BE49-F238E27FC236}">
                    <a16:creationId xmlns:a16="http://schemas.microsoft.com/office/drawing/2014/main" id="{BD0A943F-5E19-3053-24CF-8139E1553E7A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" name="Google Shape;1502;p18">
              <a:extLst>
                <a:ext uri="{FF2B5EF4-FFF2-40B4-BE49-F238E27FC236}">
                  <a16:creationId xmlns:a16="http://schemas.microsoft.com/office/drawing/2014/main" id="{0CD1B833-471F-F935-C88E-3B89E8E175C3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45" name="Google Shape;1503;p18">
                <a:extLst>
                  <a:ext uri="{FF2B5EF4-FFF2-40B4-BE49-F238E27FC236}">
                    <a16:creationId xmlns:a16="http://schemas.microsoft.com/office/drawing/2014/main" id="{A1A68DFB-5A59-512C-E7D0-46931627AA89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504;p18">
                <a:extLst>
                  <a:ext uri="{FF2B5EF4-FFF2-40B4-BE49-F238E27FC236}">
                    <a16:creationId xmlns:a16="http://schemas.microsoft.com/office/drawing/2014/main" id="{2A22EB08-FA80-A3B3-7D46-554F9B1E2364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505;p18">
                <a:extLst>
                  <a:ext uri="{FF2B5EF4-FFF2-40B4-BE49-F238E27FC236}">
                    <a16:creationId xmlns:a16="http://schemas.microsoft.com/office/drawing/2014/main" id="{F4EF6E62-F0BE-EAF5-B908-9F29B9E7E273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06;p18">
                <a:extLst>
                  <a:ext uri="{FF2B5EF4-FFF2-40B4-BE49-F238E27FC236}">
                    <a16:creationId xmlns:a16="http://schemas.microsoft.com/office/drawing/2014/main" id="{24FF120C-124C-122B-3BB4-649AB0E6678F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" name="Google Shape;1507;p18">
              <a:extLst>
                <a:ext uri="{FF2B5EF4-FFF2-40B4-BE49-F238E27FC236}">
                  <a16:creationId xmlns:a16="http://schemas.microsoft.com/office/drawing/2014/main" id="{F3FF890C-CBEA-D83B-C314-B205BE327814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508;p18">
              <a:extLst>
                <a:ext uri="{FF2B5EF4-FFF2-40B4-BE49-F238E27FC236}">
                  <a16:creationId xmlns:a16="http://schemas.microsoft.com/office/drawing/2014/main" id="{3BF2B2A6-48BD-685F-A288-BFAE6DD79E93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509;p18">
              <a:extLst>
                <a:ext uri="{FF2B5EF4-FFF2-40B4-BE49-F238E27FC236}">
                  <a16:creationId xmlns:a16="http://schemas.microsoft.com/office/drawing/2014/main" id="{9DDADC96-9B82-24C5-E8D1-08B54ABD51AA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" name="Google Shape;1510;p18">
              <a:extLst>
                <a:ext uri="{FF2B5EF4-FFF2-40B4-BE49-F238E27FC236}">
                  <a16:creationId xmlns:a16="http://schemas.microsoft.com/office/drawing/2014/main" id="{27E26B30-6F9E-CF9C-411E-7E815DB08CE3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43" name="Google Shape;1511;p18">
                <a:extLst>
                  <a:ext uri="{FF2B5EF4-FFF2-40B4-BE49-F238E27FC236}">
                    <a16:creationId xmlns:a16="http://schemas.microsoft.com/office/drawing/2014/main" id="{A9A65C23-BCCE-7364-DEB8-6FAF9C19BD2D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512;p18">
                <a:extLst>
                  <a:ext uri="{FF2B5EF4-FFF2-40B4-BE49-F238E27FC236}">
                    <a16:creationId xmlns:a16="http://schemas.microsoft.com/office/drawing/2014/main" id="{FFF5BE44-B0E5-2DC6-E3FA-C91475586E98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" name="Google Shape;1513;p18">
              <a:extLst>
                <a:ext uri="{FF2B5EF4-FFF2-40B4-BE49-F238E27FC236}">
                  <a16:creationId xmlns:a16="http://schemas.microsoft.com/office/drawing/2014/main" id="{75053C9E-9271-228C-35C0-A31A87C697B0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1496;p18">
            <a:extLst>
              <a:ext uri="{FF2B5EF4-FFF2-40B4-BE49-F238E27FC236}">
                <a16:creationId xmlns:a16="http://schemas.microsoft.com/office/drawing/2014/main" id="{AF333671-500B-6FEF-5E3E-0AF5FE11ACA6}"/>
              </a:ext>
            </a:extLst>
          </p:cNvPr>
          <p:cNvGrpSpPr/>
          <p:nvPr/>
        </p:nvGrpSpPr>
        <p:grpSpPr>
          <a:xfrm>
            <a:off x="3540816" y="6102685"/>
            <a:ext cx="554634" cy="469286"/>
            <a:chOff x="7501776" y="2192592"/>
            <a:chExt cx="2193439" cy="2035284"/>
          </a:xfrm>
        </p:grpSpPr>
        <p:grpSp>
          <p:nvGrpSpPr>
            <p:cNvPr id="54" name="Google Shape;1497;p18">
              <a:extLst>
                <a:ext uri="{FF2B5EF4-FFF2-40B4-BE49-F238E27FC236}">
                  <a16:creationId xmlns:a16="http://schemas.microsoft.com/office/drawing/2014/main" id="{E4157249-5788-A718-AA11-B311F9F432ED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67" name="Google Shape;1498;p18">
                <a:extLst>
                  <a:ext uri="{FF2B5EF4-FFF2-40B4-BE49-F238E27FC236}">
                    <a16:creationId xmlns:a16="http://schemas.microsoft.com/office/drawing/2014/main" id="{BE46E4EA-F7B1-1CF6-5E5C-19CA93F27F5C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499;p18">
                <a:extLst>
                  <a:ext uri="{FF2B5EF4-FFF2-40B4-BE49-F238E27FC236}">
                    <a16:creationId xmlns:a16="http://schemas.microsoft.com/office/drawing/2014/main" id="{E3C71D4F-CF00-27F0-8ED7-71C9932E2089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500;p18">
                <a:extLst>
                  <a:ext uri="{FF2B5EF4-FFF2-40B4-BE49-F238E27FC236}">
                    <a16:creationId xmlns:a16="http://schemas.microsoft.com/office/drawing/2014/main" id="{B4A3F384-B984-50BB-DF63-8F1BA6F53742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501;p18">
                <a:extLst>
                  <a:ext uri="{FF2B5EF4-FFF2-40B4-BE49-F238E27FC236}">
                    <a16:creationId xmlns:a16="http://schemas.microsoft.com/office/drawing/2014/main" id="{D775648E-6864-0408-13CA-FBA20B1FF056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" name="Google Shape;1502;p18">
              <a:extLst>
                <a:ext uri="{FF2B5EF4-FFF2-40B4-BE49-F238E27FC236}">
                  <a16:creationId xmlns:a16="http://schemas.microsoft.com/office/drawing/2014/main" id="{C6A709C0-4033-023E-9C23-9BA1C8B15F09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63" name="Google Shape;1503;p18">
                <a:extLst>
                  <a:ext uri="{FF2B5EF4-FFF2-40B4-BE49-F238E27FC236}">
                    <a16:creationId xmlns:a16="http://schemas.microsoft.com/office/drawing/2014/main" id="{B0CE78D8-6906-3D0F-A3E0-CB8F7F7DDCB0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04;p18">
                <a:extLst>
                  <a:ext uri="{FF2B5EF4-FFF2-40B4-BE49-F238E27FC236}">
                    <a16:creationId xmlns:a16="http://schemas.microsoft.com/office/drawing/2014/main" id="{D04EAF0B-8A30-AF4B-CC0B-DC7F17950CB1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505;p18">
                <a:extLst>
                  <a:ext uri="{FF2B5EF4-FFF2-40B4-BE49-F238E27FC236}">
                    <a16:creationId xmlns:a16="http://schemas.microsoft.com/office/drawing/2014/main" id="{DC6524F9-BBC8-EB67-CA3C-EC91DE14D9F6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1506;p18">
                <a:extLst>
                  <a:ext uri="{FF2B5EF4-FFF2-40B4-BE49-F238E27FC236}">
                    <a16:creationId xmlns:a16="http://schemas.microsoft.com/office/drawing/2014/main" id="{D18EFAFD-FA67-251C-9F78-7F9B81B4817F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" name="Google Shape;1507;p18">
              <a:extLst>
                <a:ext uri="{FF2B5EF4-FFF2-40B4-BE49-F238E27FC236}">
                  <a16:creationId xmlns:a16="http://schemas.microsoft.com/office/drawing/2014/main" id="{C7B09608-1685-1960-833A-3CBE0F90CD1C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1508;p18">
              <a:extLst>
                <a:ext uri="{FF2B5EF4-FFF2-40B4-BE49-F238E27FC236}">
                  <a16:creationId xmlns:a16="http://schemas.microsoft.com/office/drawing/2014/main" id="{36335BF6-89BF-8A31-4507-CAF6B1C3E599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1509;p18">
              <a:extLst>
                <a:ext uri="{FF2B5EF4-FFF2-40B4-BE49-F238E27FC236}">
                  <a16:creationId xmlns:a16="http://schemas.microsoft.com/office/drawing/2014/main" id="{B3F5D4CC-4FC1-32C1-1B85-82F9717A310C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" name="Google Shape;1510;p18">
              <a:extLst>
                <a:ext uri="{FF2B5EF4-FFF2-40B4-BE49-F238E27FC236}">
                  <a16:creationId xmlns:a16="http://schemas.microsoft.com/office/drawing/2014/main" id="{8322D53B-4CDD-ACEB-1FC9-C6DE02099DC7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61" name="Google Shape;1511;p18">
                <a:extLst>
                  <a:ext uri="{FF2B5EF4-FFF2-40B4-BE49-F238E27FC236}">
                    <a16:creationId xmlns:a16="http://schemas.microsoft.com/office/drawing/2014/main" id="{9E72B543-A488-37A8-E616-F0838B081AB1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512;p18">
                <a:extLst>
                  <a:ext uri="{FF2B5EF4-FFF2-40B4-BE49-F238E27FC236}">
                    <a16:creationId xmlns:a16="http://schemas.microsoft.com/office/drawing/2014/main" id="{064D2196-3D94-986E-98E9-FE1C736F27EB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" name="Google Shape;1513;p18">
              <a:extLst>
                <a:ext uri="{FF2B5EF4-FFF2-40B4-BE49-F238E27FC236}">
                  <a16:creationId xmlns:a16="http://schemas.microsoft.com/office/drawing/2014/main" id="{4E42B706-BA41-506E-A71D-BA0C3E6CB768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1496;p18">
            <a:extLst>
              <a:ext uri="{FF2B5EF4-FFF2-40B4-BE49-F238E27FC236}">
                <a16:creationId xmlns:a16="http://schemas.microsoft.com/office/drawing/2014/main" id="{D8E97490-C6AE-FBD2-DE49-B10EA23D82BD}"/>
              </a:ext>
            </a:extLst>
          </p:cNvPr>
          <p:cNvGrpSpPr/>
          <p:nvPr/>
        </p:nvGrpSpPr>
        <p:grpSpPr>
          <a:xfrm>
            <a:off x="4115616" y="5896679"/>
            <a:ext cx="554634" cy="469286"/>
            <a:chOff x="7501776" y="2192592"/>
            <a:chExt cx="2193439" cy="2035284"/>
          </a:xfrm>
        </p:grpSpPr>
        <p:grpSp>
          <p:nvGrpSpPr>
            <p:cNvPr id="72" name="Google Shape;1497;p18">
              <a:extLst>
                <a:ext uri="{FF2B5EF4-FFF2-40B4-BE49-F238E27FC236}">
                  <a16:creationId xmlns:a16="http://schemas.microsoft.com/office/drawing/2014/main" id="{9EC3D809-E3B6-2B1C-1FDE-9EFFEF042DE7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85" name="Google Shape;1498;p18">
                <a:extLst>
                  <a:ext uri="{FF2B5EF4-FFF2-40B4-BE49-F238E27FC236}">
                    <a16:creationId xmlns:a16="http://schemas.microsoft.com/office/drawing/2014/main" id="{A02907D8-1462-9DA4-4074-1E4E4AF8E006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1499;p18">
                <a:extLst>
                  <a:ext uri="{FF2B5EF4-FFF2-40B4-BE49-F238E27FC236}">
                    <a16:creationId xmlns:a16="http://schemas.microsoft.com/office/drawing/2014/main" id="{20AF82B8-4229-2FEA-BF56-D7BC84E1F16F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1500;p18">
                <a:extLst>
                  <a:ext uri="{FF2B5EF4-FFF2-40B4-BE49-F238E27FC236}">
                    <a16:creationId xmlns:a16="http://schemas.microsoft.com/office/drawing/2014/main" id="{F3341B3A-5060-40F3-5377-351AD640563F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01;p18">
                <a:extLst>
                  <a:ext uri="{FF2B5EF4-FFF2-40B4-BE49-F238E27FC236}">
                    <a16:creationId xmlns:a16="http://schemas.microsoft.com/office/drawing/2014/main" id="{72C2F427-E5D9-F457-7CC7-FCC60B806AE2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" name="Google Shape;1502;p18">
              <a:extLst>
                <a:ext uri="{FF2B5EF4-FFF2-40B4-BE49-F238E27FC236}">
                  <a16:creationId xmlns:a16="http://schemas.microsoft.com/office/drawing/2014/main" id="{ABDE3A9C-B320-5F87-0106-650BAEA4D425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81" name="Google Shape;1503;p18">
                <a:extLst>
                  <a:ext uri="{FF2B5EF4-FFF2-40B4-BE49-F238E27FC236}">
                    <a16:creationId xmlns:a16="http://schemas.microsoft.com/office/drawing/2014/main" id="{27F193EF-898C-4268-70B7-614D8C59902F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1504;p18">
                <a:extLst>
                  <a:ext uri="{FF2B5EF4-FFF2-40B4-BE49-F238E27FC236}">
                    <a16:creationId xmlns:a16="http://schemas.microsoft.com/office/drawing/2014/main" id="{CC03B849-77AC-1E0A-B993-749DA96531D4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1505;p18">
                <a:extLst>
                  <a:ext uri="{FF2B5EF4-FFF2-40B4-BE49-F238E27FC236}">
                    <a16:creationId xmlns:a16="http://schemas.microsoft.com/office/drawing/2014/main" id="{403E2BE1-AAEF-B6BE-C0D8-FB46B63F4CA5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1506;p18">
                <a:extLst>
                  <a:ext uri="{FF2B5EF4-FFF2-40B4-BE49-F238E27FC236}">
                    <a16:creationId xmlns:a16="http://schemas.microsoft.com/office/drawing/2014/main" id="{243493DA-970E-50D0-4DA1-91E641CECDE1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" name="Google Shape;1507;p18">
              <a:extLst>
                <a:ext uri="{FF2B5EF4-FFF2-40B4-BE49-F238E27FC236}">
                  <a16:creationId xmlns:a16="http://schemas.microsoft.com/office/drawing/2014/main" id="{432CC727-4071-D12F-F8B8-F48C79A41954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1508;p18">
              <a:extLst>
                <a:ext uri="{FF2B5EF4-FFF2-40B4-BE49-F238E27FC236}">
                  <a16:creationId xmlns:a16="http://schemas.microsoft.com/office/drawing/2014/main" id="{BE94A99B-2D61-AD15-B2D4-5888F06C1DC8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09;p18">
              <a:extLst>
                <a:ext uri="{FF2B5EF4-FFF2-40B4-BE49-F238E27FC236}">
                  <a16:creationId xmlns:a16="http://schemas.microsoft.com/office/drawing/2014/main" id="{610433DA-8647-DCCA-9F4C-2655B64052D0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" name="Google Shape;1510;p18">
              <a:extLst>
                <a:ext uri="{FF2B5EF4-FFF2-40B4-BE49-F238E27FC236}">
                  <a16:creationId xmlns:a16="http://schemas.microsoft.com/office/drawing/2014/main" id="{5D655538-7D9D-59A1-4B1C-4AEAF2FABD3A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79" name="Google Shape;1511;p18">
                <a:extLst>
                  <a:ext uri="{FF2B5EF4-FFF2-40B4-BE49-F238E27FC236}">
                    <a16:creationId xmlns:a16="http://schemas.microsoft.com/office/drawing/2014/main" id="{49B80C1A-C53B-8DF8-933A-52853EA94B93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12;p18">
                <a:extLst>
                  <a:ext uri="{FF2B5EF4-FFF2-40B4-BE49-F238E27FC236}">
                    <a16:creationId xmlns:a16="http://schemas.microsoft.com/office/drawing/2014/main" id="{A362B7B1-9B42-6E45-D705-D486698E947F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" name="Google Shape;1513;p18">
              <a:extLst>
                <a:ext uri="{FF2B5EF4-FFF2-40B4-BE49-F238E27FC236}">
                  <a16:creationId xmlns:a16="http://schemas.microsoft.com/office/drawing/2014/main" id="{7B4D6494-AF89-C130-47ED-64758B753090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" name="בועת מחשבה: ענן 88">
            <a:extLst>
              <a:ext uri="{FF2B5EF4-FFF2-40B4-BE49-F238E27FC236}">
                <a16:creationId xmlns:a16="http://schemas.microsoft.com/office/drawing/2014/main" id="{28E63355-44CC-366C-0A22-1E9F168F295B}"/>
              </a:ext>
            </a:extLst>
          </p:cNvPr>
          <p:cNvSpPr/>
          <p:nvPr/>
        </p:nvSpPr>
        <p:spPr>
          <a:xfrm>
            <a:off x="3690975" y="2723535"/>
            <a:ext cx="2886806" cy="1635544"/>
          </a:xfrm>
          <a:prstGeom prst="cloudCallout">
            <a:avLst>
              <a:gd name="adj1" fmla="val -68516"/>
              <a:gd name="adj2" fmla="val 4747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0" name="תיבת טקסט 89">
            <a:extLst>
              <a:ext uri="{FF2B5EF4-FFF2-40B4-BE49-F238E27FC236}">
                <a16:creationId xmlns:a16="http://schemas.microsoft.com/office/drawing/2014/main" id="{B4C39D54-C803-1676-06B8-ABF921811C42}"/>
              </a:ext>
            </a:extLst>
          </p:cNvPr>
          <p:cNvSpPr txBox="1"/>
          <p:nvPr/>
        </p:nvSpPr>
        <p:spPr>
          <a:xfrm>
            <a:off x="4095450" y="3028334"/>
            <a:ext cx="219719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אַל </a:t>
            </a:r>
            <a:r>
              <a:rPr lang="he-IL" sz="3200" dirty="0" err="1">
                <a:latin typeface="Gisha" panose="020B0502040204020203" pitchFamily="34" charset="-79"/>
                <a:cs typeface="Gisha" panose="020B0502040204020203" pitchFamily="34" charset="-79"/>
              </a:rPr>
              <a:t>תִּתְיָאֵש</a:t>
            </a: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ׁ!</a:t>
            </a:r>
          </a:p>
          <a:p>
            <a:pPr algn="ctr"/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נַסֵּה שֵׁנִית!</a:t>
            </a:r>
          </a:p>
        </p:txBody>
      </p:sp>
      <p:pic>
        <p:nvPicPr>
          <p:cNvPr id="9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1B7B64F-960E-94C1-4B84-86B07933C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83571" y="6969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2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4 -0.005 -0.029 -0.009 -0.044 -0.009 C -0.114 -0.009 -0.169 0.048 -0.169 0.117 C -0.169 0.185 -0.114 0.241 -0.044 0.241 C -0.029 0.241 -0.014 0.238 0 0.233 C -0.047 0.215 -0.08 0.17 -0.08 0.117 C -0.08 0.063 -0.047 0.0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FD2AAA-F7CF-8182-E28F-3F9D0F74CEC0}"/>
              </a:ext>
            </a:extLst>
          </p:cNvPr>
          <p:cNvSpPr/>
          <p:nvPr/>
        </p:nvSpPr>
        <p:spPr>
          <a:xfrm>
            <a:off x="4945626" y="5447071"/>
            <a:ext cx="1042416" cy="1042416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" name="Google Shape;1402;p18">
            <a:extLst>
              <a:ext uri="{FF2B5EF4-FFF2-40B4-BE49-F238E27FC236}">
                <a16:creationId xmlns:a16="http://schemas.microsoft.com/office/drawing/2014/main" id="{0A4B92B0-B6B9-0B70-F48F-C468527FF964}"/>
              </a:ext>
            </a:extLst>
          </p:cNvPr>
          <p:cNvGrpSpPr/>
          <p:nvPr/>
        </p:nvGrpSpPr>
        <p:grpSpPr>
          <a:xfrm flipH="1">
            <a:off x="6196452" y="3740901"/>
            <a:ext cx="2048311" cy="1774129"/>
            <a:chOff x="8706993" y="362383"/>
            <a:chExt cx="2924071" cy="2490355"/>
          </a:xfrm>
        </p:grpSpPr>
        <p:grpSp>
          <p:nvGrpSpPr>
            <p:cNvPr id="4" name="Google Shape;1403;p18">
              <a:extLst>
                <a:ext uri="{FF2B5EF4-FFF2-40B4-BE49-F238E27FC236}">
                  <a16:creationId xmlns:a16="http://schemas.microsoft.com/office/drawing/2014/main" id="{531D5D7D-ED02-34C0-E234-68CB42FC38FA}"/>
                </a:ext>
              </a:extLst>
            </p:cNvPr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6" name="Google Shape;1404;p18">
                <a:extLst>
                  <a:ext uri="{FF2B5EF4-FFF2-40B4-BE49-F238E27FC236}">
                    <a16:creationId xmlns:a16="http://schemas.microsoft.com/office/drawing/2014/main" id="{1C387308-A218-AED4-1F04-18F33BE88A27}"/>
                  </a:ext>
                </a:extLst>
              </p:cNvPr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43" name="Google Shape;1405;p18">
                  <a:extLst>
                    <a:ext uri="{FF2B5EF4-FFF2-40B4-BE49-F238E27FC236}">
                      <a16:creationId xmlns:a16="http://schemas.microsoft.com/office/drawing/2014/main" id="{62B8DB76-79D5-4585-4EAF-C9683DA35948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1406;p18">
                  <a:extLst>
                    <a:ext uri="{FF2B5EF4-FFF2-40B4-BE49-F238E27FC236}">
                      <a16:creationId xmlns:a16="http://schemas.microsoft.com/office/drawing/2014/main" id="{D9C2227F-F123-9392-C5A8-0D6E75D69598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" name="Google Shape;1407;p18">
                  <a:extLst>
                    <a:ext uri="{FF2B5EF4-FFF2-40B4-BE49-F238E27FC236}">
                      <a16:creationId xmlns:a16="http://schemas.microsoft.com/office/drawing/2014/main" id="{39085BB6-D5C3-C3AA-5028-1A183CB86010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" name="Google Shape;1408;p18">
                  <a:extLst>
                    <a:ext uri="{FF2B5EF4-FFF2-40B4-BE49-F238E27FC236}">
                      <a16:creationId xmlns:a16="http://schemas.microsoft.com/office/drawing/2014/main" id="{443E0E52-1738-571D-6076-796F5EF2A7EE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" name="Google Shape;1409;p18">
                <a:extLst>
                  <a:ext uri="{FF2B5EF4-FFF2-40B4-BE49-F238E27FC236}">
                    <a16:creationId xmlns:a16="http://schemas.microsoft.com/office/drawing/2014/main" id="{B4D752AC-0A2F-0ED6-0B40-EA005D8090ED}"/>
                  </a:ext>
                </a:extLst>
              </p:cNvPr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23" name="Google Shape;1410;p18">
                  <a:extLst>
                    <a:ext uri="{FF2B5EF4-FFF2-40B4-BE49-F238E27FC236}">
                      <a16:creationId xmlns:a16="http://schemas.microsoft.com/office/drawing/2014/main" id="{F3F8E0E0-DEC7-E1C5-BD3D-EEDB4268D9B9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4" name="Google Shape;1411;p18">
                  <a:extLst>
                    <a:ext uri="{FF2B5EF4-FFF2-40B4-BE49-F238E27FC236}">
                      <a16:creationId xmlns:a16="http://schemas.microsoft.com/office/drawing/2014/main" id="{480F6AD3-069E-24E4-FDDB-9F80F2CD9C22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25" name="Google Shape;1412;p18">
                    <a:extLst>
                      <a:ext uri="{FF2B5EF4-FFF2-40B4-BE49-F238E27FC236}">
                        <a16:creationId xmlns:a16="http://schemas.microsoft.com/office/drawing/2014/main" id="{B44F1478-E1A9-C475-EB51-586C07B1373B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6" name="Google Shape;1413;p18">
                    <a:extLst>
                      <a:ext uri="{FF2B5EF4-FFF2-40B4-BE49-F238E27FC236}">
                        <a16:creationId xmlns:a16="http://schemas.microsoft.com/office/drawing/2014/main" id="{D78D2514-17B2-01BA-F544-F79D33EF565D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27" name="Google Shape;1414;p18">
                      <a:extLst>
                        <a:ext uri="{FF2B5EF4-FFF2-40B4-BE49-F238E27FC236}">
                          <a16:creationId xmlns:a16="http://schemas.microsoft.com/office/drawing/2014/main" id="{58F6B124-74A1-8C8F-8ED2-5AF6F4868E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30" name="Google Shape;1415;p18">
                        <a:extLst>
                          <a:ext uri="{FF2B5EF4-FFF2-40B4-BE49-F238E27FC236}">
                            <a16:creationId xmlns:a16="http://schemas.microsoft.com/office/drawing/2014/main" id="{A056FDDE-1A0F-AD49-13DC-7B6C3A36D7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1" name="Google Shape;1416;p18">
                        <a:extLst>
                          <a:ext uri="{FF2B5EF4-FFF2-40B4-BE49-F238E27FC236}">
                            <a16:creationId xmlns:a16="http://schemas.microsoft.com/office/drawing/2014/main" id="{7C271307-5690-67C9-2D7A-B93A4C906D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2" name="Google Shape;1417;p18">
                        <a:extLst>
                          <a:ext uri="{FF2B5EF4-FFF2-40B4-BE49-F238E27FC236}">
                            <a16:creationId xmlns:a16="http://schemas.microsoft.com/office/drawing/2014/main" id="{14234DB2-5F51-3592-1F63-C1D0BEF8C9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3" name="Google Shape;1418;p18">
                        <a:extLst>
                          <a:ext uri="{FF2B5EF4-FFF2-40B4-BE49-F238E27FC236}">
                            <a16:creationId xmlns:a16="http://schemas.microsoft.com/office/drawing/2014/main" id="{75DE9256-E7BA-12AC-8BCD-E051B2293B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4" name="Google Shape;1419;p18">
                        <a:extLst>
                          <a:ext uri="{FF2B5EF4-FFF2-40B4-BE49-F238E27FC236}">
                            <a16:creationId xmlns:a16="http://schemas.microsoft.com/office/drawing/2014/main" id="{01B47B75-973C-8338-8E82-42023C0ED4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5" name="Google Shape;1420;p18">
                        <a:extLst>
                          <a:ext uri="{FF2B5EF4-FFF2-40B4-BE49-F238E27FC236}">
                            <a16:creationId xmlns:a16="http://schemas.microsoft.com/office/drawing/2014/main" id="{F074E653-4956-AC95-E827-C061B958333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6" name="Google Shape;1421;p18">
                        <a:extLst>
                          <a:ext uri="{FF2B5EF4-FFF2-40B4-BE49-F238E27FC236}">
                            <a16:creationId xmlns:a16="http://schemas.microsoft.com/office/drawing/2014/main" id="{F972D362-15DE-3E57-CF52-5371FD9574C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7" name="Google Shape;1422;p18">
                        <a:extLst>
                          <a:ext uri="{FF2B5EF4-FFF2-40B4-BE49-F238E27FC236}">
                            <a16:creationId xmlns:a16="http://schemas.microsoft.com/office/drawing/2014/main" id="{6BB0A54B-2490-4183-1B51-D2D56C46333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8" name="Google Shape;1423;p18">
                        <a:extLst>
                          <a:ext uri="{FF2B5EF4-FFF2-40B4-BE49-F238E27FC236}">
                            <a16:creationId xmlns:a16="http://schemas.microsoft.com/office/drawing/2014/main" id="{4353DA6C-170A-47B3-8A86-52188F49F6F2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9" name="Google Shape;1424;p18">
                        <a:extLst>
                          <a:ext uri="{FF2B5EF4-FFF2-40B4-BE49-F238E27FC236}">
                            <a16:creationId xmlns:a16="http://schemas.microsoft.com/office/drawing/2014/main" id="{88020422-75FE-CE8C-52AF-CBBB313A18F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0" name="Google Shape;1425;p18">
                        <a:extLst>
                          <a:ext uri="{FF2B5EF4-FFF2-40B4-BE49-F238E27FC236}">
                            <a16:creationId xmlns:a16="http://schemas.microsoft.com/office/drawing/2014/main" id="{6873AE98-2FE9-CB2D-0B09-9776EA83B2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1" name="Google Shape;1426;p18">
                        <a:extLst>
                          <a:ext uri="{FF2B5EF4-FFF2-40B4-BE49-F238E27FC236}">
                            <a16:creationId xmlns:a16="http://schemas.microsoft.com/office/drawing/2014/main" id="{682E5E09-89CC-7A43-EE0D-99462DCB8B6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2" name="Google Shape;1427;p18">
                        <a:extLst>
                          <a:ext uri="{FF2B5EF4-FFF2-40B4-BE49-F238E27FC236}">
                            <a16:creationId xmlns:a16="http://schemas.microsoft.com/office/drawing/2014/main" id="{CB4D9CAE-D96F-AD15-E38C-A54B72A182D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8" name="Google Shape;1428;p18">
                      <a:extLst>
                        <a:ext uri="{FF2B5EF4-FFF2-40B4-BE49-F238E27FC236}">
                          <a16:creationId xmlns:a16="http://schemas.microsoft.com/office/drawing/2014/main" id="{9F7FA774-A32B-3E11-1695-38C5021154A7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" name="Google Shape;1429;p18">
                      <a:extLst>
                        <a:ext uri="{FF2B5EF4-FFF2-40B4-BE49-F238E27FC236}">
                          <a16:creationId xmlns:a16="http://schemas.microsoft.com/office/drawing/2014/main" id="{3AD25CEF-EE8F-FE1B-E10B-F249078BD0AE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8" name="Google Shape;1430;p18">
                <a:extLst>
                  <a:ext uri="{FF2B5EF4-FFF2-40B4-BE49-F238E27FC236}">
                    <a16:creationId xmlns:a16="http://schemas.microsoft.com/office/drawing/2014/main" id="{433C59EB-6C75-0CFE-F653-0386A148EDAE}"/>
                  </a:ext>
                </a:extLst>
              </p:cNvPr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20" name="Google Shape;1431;p18">
                  <a:extLst>
                    <a:ext uri="{FF2B5EF4-FFF2-40B4-BE49-F238E27FC236}">
                      <a16:creationId xmlns:a16="http://schemas.microsoft.com/office/drawing/2014/main" id="{28644BB0-5486-0243-68F9-B78C85961F28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" name="Google Shape;1432;p18">
                  <a:extLst>
                    <a:ext uri="{FF2B5EF4-FFF2-40B4-BE49-F238E27FC236}">
                      <a16:creationId xmlns:a16="http://schemas.microsoft.com/office/drawing/2014/main" id="{D00B464F-9CD9-0A0E-DE8F-1FCF22A81D71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" name="Google Shape;1433;p18">
                  <a:extLst>
                    <a:ext uri="{FF2B5EF4-FFF2-40B4-BE49-F238E27FC236}">
                      <a16:creationId xmlns:a16="http://schemas.microsoft.com/office/drawing/2014/main" id="{8BF82239-8370-E4C9-183F-0E08C435075B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" name="Google Shape;1434;p18">
                <a:extLst>
                  <a:ext uri="{FF2B5EF4-FFF2-40B4-BE49-F238E27FC236}">
                    <a16:creationId xmlns:a16="http://schemas.microsoft.com/office/drawing/2014/main" id="{4AAF2F7C-4AD9-FC1E-7321-69BDC628D716}"/>
                  </a:ext>
                </a:extLst>
              </p:cNvPr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" name="Google Shape;1435;p18">
                <a:extLst>
                  <a:ext uri="{FF2B5EF4-FFF2-40B4-BE49-F238E27FC236}">
                    <a16:creationId xmlns:a16="http://schemas.microsoft.com/office/drawing/2014/main" id="{03CF66C2-FD05-5DF7-919B-D9A6363D32C8}"/>
                  </a:ext>
                </a:extLst>
              </p:cNvPr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16" name="Google Shape;1436;p18">
                  <a:extLst>
                    <a:ext uri="{FF2B5EF4-FFF2-40B4-BE49-F238E27FC236}">
                      <a16:creationId xmlns:a16="http://schemas.microsoft.com/office/drawing/2014/main" id="{B6A44CB0-BF95-48A3-AE2B-3BF75419686A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" name="Google Shape;1437;p18">
                  <a:extLst>
                    <a:ext uri="{FF2B5EF4-FFF2-40B4-BE49-F238E27FC236}">
                      <a16:creationId xmlns:a16="http://schemas.microsoft.com/office/drawing/2014/main" id="{4C03671F-F9E5-8008-C59C-BF6A8EA600EC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" name="Google Shape;1438;p18">
                  <a:extLst>
                    <a:ext uri="{FF2B5EF4-FFF2-40B4-BE49-F238E27FC236}">
                      <a16:creationId xmlns:a16="http://schemas.microsoft.com/office/drawing/2014/main" id="{BE976A6E-32D3-FBB3-3EA8-EACCFBEDB0D1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" name="Google Shape;1439;p18">
                  <a:extLst>
                    <a:ext uri="{FF2B5EF4-FFF2-40B4-BE49-F238E27FC236}">
                      <a16:creationId xmlns:a16="http://schemas.microsoft.com/office/drawing/2014/main" id="{4A7460CD-A37E-F920-B1C0-FE52BC968C4B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" name="Google Shape;1440;p18">
                <a:extLst>
                  <a:ext uri="{FF2B5EF4-FFF2-40B4-BE49-F238E27FC236}">
                    <a16:creationId xmlns:a16="http://schemas.microsoft.com/office/drawing/2014/main" id="{CAECC4B0-1B84-6585-C3DF-6080F36B4380}"/>
                  </a:ext>
                </a:extLst>
              </p:cNvPr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2" name="Google Shape;1441;p18">
                  <a:extLst>
                    <a:ext uri="{FF2B5EF4-FFF2-40B4-BE49-F238E27FC236}">
                      <a16:creationId xmlns:a16="http://schemas.microsoft.com/office/drawing/2014/main" id="{6AA9B968-25F3-2212-6344-FB35CCB51B7C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" name="Google Shape;1442;p18">
                  <a:extLst>
                    <a:ext uri="{FF2B5EF4-FFF2-40B4-BE49-F238E27FC236}">
                      <a16:creationId xmlns:a16="http://schemas.microsoft.com/office/drawing/2014/main" id="{9D760AAF-7532-6EDD-BBEC-BD44212AEF13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" name="Google Shape;1443;p18">
                  <a:extLst>
                    <a:ext uri="{FF2B5EF4-FFF2-40B4-BE49-F238E27FC236}">
                      <a16:creationId xmlns:a16="http://schemas.microsoft.com/office/drawing/2014/main" id="{29F38422-3254-A4AE-C1F3-8F2C4A3D75DF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" name="Google Shape;1444;p18">
                  <a:extLst>
                    <a:ext uri="{FF2B5EF4-FFF2-40B4-BE49-F238E27FC236}">
                      <a16:creationId xmlns:a16="http://schemas.microsoft.com/office/drawing/2014/main" id="{208A8DAB-9512-0EE1-10EF-2B49DEE766B4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" name="Google Shape;1445;p18">
              <a:extLst>
                <a:ext uri="{FF2B5EF4-FFF2-40B4-BE49-F238E27FC236}">
                  <a16:creationId xmlns:a16="http://schemas.microsoft.com/office/drawing/2014/main" id="{6854521B-9871-F162-1B83-1E11B4AD5BC7}"/>
                </a:ext>
              </a:extLst>
            </p:cNvPr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797;p13">
            <a:extLst>
              <a:ext uri="{FF2B5EF4-FFF2-40B4-BE49-F238E27FC236}">
                <a16:creationId xmlns:a16="http://schemas.microsoft.com/office/drawing/2014/main" id="{1B7CC151-04AB-7A37-FCC1-7B02850EC72E}"/>
              </a:ext>
            </a:extLst>
          </p:cNvPr>
          <p:cNvGrpSpPr/>
          <p:nvPr/>
        </p:nvGrpSpPr>
        <p:grpSpPr>
          <a:xfrm flipH="1">
            <a:off x="5504318" y="2559236"/>
            <a:ext cx="1637479" cy="1462835"/>
            <a:chOff x="8525095" y="2933519"/>
            <a:chExt cx="2924071" cy="2490355"/>
          </a:xfrm>
        </p:grpSpPr>
        <p:grpSp>
          <p:nvGrpSpPr>
            <p:cNvPr id="48" name="Google Shape;798;p13">
              <a:extLst>
                <a:ext uri="{FF2B5EF4-FFF2-40B4-BE49-F238E27FC236}">
                  <a16:creationId xmlns:a16="http://schemas.microsoft.com/office/drawing/2014/main" id="{8C04A0E1-B23B-02B0-C365-DED3E04A6192}"/>
                </a:ext>
              </a:extLst>
            </p:cNvPr>
            <p:cNvGrpSpPr/>
            <p:nvPr/>
          </p:nvGrpSpPr>
          <p:grpSpPr>
            <a:xfrm>
              <a:off x="8525095" y="2933519"/>
              <a:ext cx="2924071" cy="2490355"/>
              <a:chOff x="8879057" y="3267816"/>
              <a:chExt cx="2924071" cy="2490355"/>
            </a:xfrm>
          </p:grpSpPr>
          <p:grpSp>
            <p:nvGrpSpPr>
              <p:cNvPr id="50" name="Google Shape;799;p13">
                <a:extLst>
                  <a:ext uri="{FF2B5EF4-FFF2-40B4-BE49-F238E27FC236}">
                    <a16:creationId xmlns:a16="http://schemas.microsoft.com/office/drawing/2014/main" id="{38989D30-9AC0-AC07-2F6D-D73CE468AA1B}"/>
                  </a:ext>
                </a:extLst>
              </p:cNvPr>
              <p:cNvGrpSpPr/>
              <p:nvPr/>
            </p:nvGrpSpPr>
            <p:grpSpPr>
              <a:xfrm>
                <a:off x="9463549" y="5106071"/>
                <a:ext cx="1995841" cy="531000"/>
                <a:chOff x="8750709" y="3746090"/>
                <a:chExt cx="1995841" cy="531000"/>
              </a:xfrm>
            </p:grpSpPr>
            <p:sp>
              <p:nvSpPr>
                <p:cNvPr id="87" name="Google Shape;800;p13">
                  <a:extLst>
                    <a:ext uri="{FF2B5EF4-FFF2-40B4-BE49-F238E27FC236}">
                      <a16:creationId xmlns:a16="http://schemas.microsoft.com/office/drawing/2014/main" id="{DF21B9AD-4F3B-6EB6-825C-A37E1583AD65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801;p13">
                  <a:extLst>
                    <a:ext uri="{FF2B5EF4-FFF2-40B4-BE49-F238E27FC236}">
                      <a16:creationId xmlns:a16="http://schemas.microsoft.com/office/drawing/2014/main" id="{F3DA223D-0F35-823A-EA08-063AF0EDDB63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" name="Google Shape;802;p13">
                  <a:extLst>
                    <a:ext uri="{FF2B5EF4-FFF2-40B4-BE49-F238E27FC236}">
                      <a16:creationId xmlns:a16="http://schemas.microsoft.com/office/drawing/2014/main" id="{42BE5B2E-D995-3447-D376-59BA2D2644A4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" name="Google Shape;803;p13">
                  <a:extLst>
                    <a:ext uri="{FF2B5EF4-FFF2-40B4-BE49-F238E27FC236}">
                      <a16:creationId xmlns:a16="http://schemas.microsoft.com/office/drawing/2014/main" id="{F081E2A9-1983-AC30-6D12-91FA4DF9D268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1" name="Google Shape;804;p13">
                <a:extLst>
                  <a:ext uri="{FF2B5EF4-FFF2-40B4-BE49-F238E27FC236}">
                    <a16:creationId xmlns:a16="http://schemas.microsoft.com/office/drawing/2014/main" id="{C771F3BE-C6A1-ADDF-EFF3-77FAB050699B}"/>
                  </a:ext>
                </a:extLst>
              </p:cNvPr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67" name="Google Shape;805;p13">
                  <a:extLst>
                    <a:ext uri="{FF2B5EF4-FFF2-40B4-BE49-F238E27FC236}">
                      <a16:creationId xmlns:a16="http://schemas.microsoft.com/office/drawing/2014/main" id="{F4DD0E78-6404-0C88-EE97-391959E2FB23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8" name="Google Shape;806;p13">
                  <a:extLst>
                    <a:ext uri="{FF2B5EF4-FFF2-40B4-BE49-F238E27FC236}">
                      <a16:creationId xmlns:a16="http://schemas.microsoft.com/office/drawing/2014/main" id="{1D5B75A8-A01C-FCFE-6180-1A0D8C4F635D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69" name="Google Shape;807;p13">
                    <a:extLst>
                      <a:ext uri="{FF2B5EF4-FFF2-40B4-BE49-F238E27FC236}">
                        <a16:creationId xmlns:a16="http://schemas.microsoft.com/office/drawing/2014/main" id="{7049760C-9E02-72E0-3EC8-4DA38BCA480C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70" name="Google Shape;808;p13">
                    <a:extLst>
                      <a:ext uri="{FF2B5EF4-FFF2-40B4-BE49-F238E27FC236}">
                        <a16:creationId xmlns:a16="http://schemas.microsoft.com/office/drawing/2014/main" id="{085151BC-46D1-50DC-D043-9DB37AB884AE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71" name="Google Shape;809;p13">
                      <a:extLst>
                        <a:ext uri="{FF2B5EF4-FFF2-40B4-BE49-F238E27FC236}">
                          <a16:creationId xmlns:a16="http://schemas.microsoft.com/office/drawing/2014/main" id="{999514B4-DF3E-785B-8D4A-6E5D58C25D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74" name="Google Shape;810;p13">
                        <a:extLst>
                          <a:ext uri="{FF2B5EF4-FFF2-40B4-BE49-F238E27FC236}">
                            <a16:creationId xmlns:a16="http://schemas.microsoft.com/office/drawing/2014/main" id="{A7F1F940-EB42-3FF8-D68E-35A956220C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5" name="Google Shape;811;p13">
                        <a:extLst>
                          <a:ext uri="{FF2B5EF4-FFF2-40B4-BE49-F238E27FC236}">
                            <a16:creationId xmlns:a16="http://schemas.microsoft.com/office/drawing/2014/main" id="{1024A7E4-3FD2-4233-3FD9-EE318F8E7A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6" name="Google Shape;812;p13">
                        <a:extLst>
                          <a:ext uri="{FF2B5EF4-FFF2-40B4-BE49-F238E27FC236}">
                            <a16:creationId xmlns:a16="http://schemas.microsoft.com/office/drawing/2014/main" id="{1ADE3E5C-62DA-CFEC-CCCD-DDEAC3BD20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7" name="Google Shape;813;p13">
                        <a:extLst>
                          <a:ext uri="{FF2B5EF4-FFF2-40B4-BE49-F238E27FC236}">
                            <a16:creationId xmlns:a16="http://schemas.microsoft.com/office/drawing/2014/main" id="{32DC5684-DA4E-7C67-BE54-D573F25B60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8" name="Google Shape;814;p13">
                        <a:extLst>
                          <a:ext uri="{FF2B5EF4-FFF2-40B4-BE49-F238E27FC236}">
                            <a16:creationId xmlns:a16="http://schemas.microsoft.com/office/drawing/2014/main" id="{40026170-A866-2A89-4FA2-FC3C4A723B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9" name="Google Shape;815;p13">
                        <a:extLst>
                          <a:ext uri="{FF2B5EF4-FFF2-40B4-BE49-F238E27FC236}">
                            <a16:creationId xmlns:a16="http://schemas.microsoft.com/office/drawing/2014/main" id="{63B1598A-8663-8C54-6913-61CAC4C03EF0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0" name="Google Shape;816;p13">
                        <a:extLst>
                          <a:ext uri="{FF2B5EF4-FFF2-40B4-BE49-F238E27FC236}">
                            <a16:creationId xmlns:a16="http://schemas.microsoft.com/office/drawing/2014/main" id="{249FF087-9D11-D752-0FFC-E4A44F491CB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1" name="Google Shape;817;p13">
                        <a:extLst>
                          <a:ext uri="{FF2B5EF4-FFF2-40B4-BE49-F238E27FC236}">
                            <a16:creationId xmlns:a16="http://schemas.microsoft.com/office/drawing/2014/main" id="{D123805E-C8B3-7F49-CDE0-D68435ED6E2D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2" name="Google Shape;818;p13">
                        <a:extLst>
                          <a:ext uri="{FF2B5EF4-FFF2-40B4-BE49-F238E27FC236}">
                            <a16:creationId xmlns:a16="http://schemas.microsoft.com/office/drawing/2014/main" id="{93872BA5-31AA-253D-E0E4-E3ECA3E8D58B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3" name="Google Shape;819;p13">
                        <a:extLst>
                          <a:ext uri="{FF2B5EF4-FFF2-40B4-BE49-F238E27FC236}">
                            <a16:creationId xmlns:a16="http://schemas.microsoft.com/office/drawing/2014/main" id="{8F8E78DD-8CB0-9F33-B2CF-5F8621EFBA9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4" name="Google Shape;820;p13">
                        <a:extLst>
                          <a:ext uri="{FF2B5EF4-FFF2-40B4-BE49-F238E27FC236}">
                            <a16:creationId xmlns:a16="http://schemas.microsoft.com/office/drawing/2014/main" id="{4EFB9DF2-2474-AA8D-A49B-CDEBA7A9B4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5" name="Google Shape;821;p13">
                        <a:extLst>
                          <a:ext uri="{FF2B5EF4-FFF2-40B4-BE49-F238E27FC236}">
                            <a16:creationId xmlns:a16="http://schemas.microsoft.com/office/drawing/2014/main" id="{2D8D8D63-B415-227D-B107-019AD6EB21C8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6" name="Google Shape;822;p13">
                        <a:extLst>
                          <a:ext uri="{FF2B5EF4-FFF2-40B4-BE49-F238E27FC236}">
                            <a16:creationId xmlns:a16="http://schemas.microsoft.com/office/drawing/2014/main" id="{E4992B26-C3B6-BFF9-AE92-16AD9722558D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72" name="Google Shape;823;p13">
                      <a:extLst>
                        <a:ext uri="{FF2B5EF4-FFF2-40B4-BE49-F238E27FC236}">
                          <a16:creationId xmlns:a16="http://schemas.microsoft.com/office/drawing/2014/main" id="{C392AFE9-583F-B76F-923B-24EEAADDAA63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" name="Google Shape;824;p13">
                      <a:extLst>
                        <a:ext uri="{FF2B5EF4-FFF2-40B4-BE49-F238E27FC236}">
                          <a16:creationId xmlns:a16="http://schemas.microsoft.com/office/drawing/2014/main" id="{7FEA76BE-7E16-9068-40F3-3E3616C700F6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52" name="Google Shape;825;p13">
                <a:extLst>
                  <a:ext uri="{FF2B5EF4-FFF2-40B4-BE49-F238E27FC236}">
                    <a16:creationId xmlns:a16="http://schemas.microsoft.com/office/drawing/2014/main" id="{86CE2A2E-7D36-6F01-2F4D-3B29B0FFE463}"/>
                  </a:ext>
                </a:extLst>
              </p:cNvPr>
              <p:cNvGrpSpPr/>
              <p:nvPr/>
            </p:nvGrpSpPr>
            <p:grpSpPr>
              <a:xfrm>
                <a:off x="8879057" y="3750201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64" name="Google Shape;826;p13">
                  <a:extLst>
                    <a:ext uri="{FF2B5EF4-FFF2-40B4-BE49-F238E27FC236}">
                      <a16:creationId xmlns:a16="http://schemas.microsoft.com/office/drawing/2014/main" id="{66380A4F-7858-D289-634B-D1D6DC37E6D0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827;p13">
                  <a:extLst>
                    <a:ext uri="{FF2B5EF4-FFF2-40B4-BE49-F238E27FC236}">
                      <a16:creationId xmlns:a16="http://schemas.microsoft.com/office/drawing/2014/main" id="{98BCCDE1-D398-4FAC-CCC0-8E6CC07E3D90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828;p13">
                  <a:extLst>
                    <a:ext uri="{FF2B5EF4-FFF2-40B4-BE49-F238E27FC236}">
                      <a16:creationId xmlns:a16="http://schemas.microsoft.com/office/drawing/2014/main" id="{91354D63-A7B3-7954-81FA-CB42D22B507D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3" name="Google Shape;829;p13">
                <a:extLst>
                  <a:ext uri="{FF2B5EF4-FFF2-40B4-BE49-F238E27FC236}">
                    <a16:creationId xmlns:a16="http://schemas.microsoft.com/office/drawing/2014/main" id="{4E37C1D1-BEB3-0BF7-C269-95C104787207}"/>
                  </a:ext>
                </a:extLst>
              </p:cNvPr>
              <p:cNvSpPr/>
              <p:nvPr/>
            </p:nvSpPr>
            <p:spPr>
              <a:xfrm rot="7433324" flipH="1">
                <a:off x="9225956" y="3366445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4" name="Google Shape;830;p13">
                <a:extLst>
                  <a:ext uri="{FF2B5EF4-FFF2-40B4-BE49-F238E27FC236}">
                    <a16:creationId xmlns:a16="http://schemas.microsoft.com/office/drawing/2014/main" id="{3D257752-77C7-61D7-A051-D5620EF783BE}"/>
                  </a:ext>
                </a:extLst>
              </p:cNvPr>
              <p:cNvGrpSpPr/>
              <p:nvPr/>
            </p:nvGrpSpPr>
            <p:grpSpPr>
              <a:xfrm>
                <a:off x="9306231" y="4143891"/>
                <a:ext cx="609471" cy="189710"/>
                <a:chOff x="8574833" y="1940767"/>
                <a:chExt cx="609471" cy="189710"/>
              </a:xfrm>
            </p:grpSpPr>
            <p:sp>
              <p:nvSpPr>
                <p:cNvPr id="60" name="Google Shape;831;p13">
                  <a:extLst>
                    <a:ext uri="{FF2B5EF4-FFF2-40B4-BE49-F238E27FC236}">
                      <a16:creationId xmlns:a16="http://schemas.microsoft.com/office/drawing/2014/main" id="{C216C95A-997D-6787-B9A0-F37C38CDFCD4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832;p13">
                  <a:extLst>
                    <a:ext uri="{FF2B5EF4-FFF2-40B4-BE49-F238E27FC236}">
                      <a16:creationId xmlns:a16="http://schemas.microsoft.com/office/drawing/2014/main" id="{E75A6EDE-D790-CD58-F26D-6BE86CFEF2DC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833;p13">
                  <a:extLst>
                    <a:ext uri="{FF2B5EF4-FFF2-40B4-BE49-F238E27FC236}">
                      <a16:creationId xmlns:a16="http://schemas.microsoft.com/office/drawing/2014/main" id="{379F5995-0FD6-7ADC-B972-BB8671A6EB43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834;p13">
                  <a:extLst>
                    <a:ext uri="{FF2B5EF4-FFF2-40B4-BE49-F238E27FC236}">
                      <a16:creationId xmlns:a16="http://schemas.microsoft.com/office/drawing/2014/main" id="{A372D209-9DF1-6E25-C59B-3B2AB291EDF0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" name="Google Shape;835;p13">
                <a:extLst>
                  <a:ext uri="{FF2B5EF4-FFF2-40B4-BE49-F238E27FC236}">
                    <a16:creationId xmlns:a16="http://schemas.microsoft.com/office/drawing/2014/main" id="{A9E16D09-87B5-DD73-CFAD-97B2C188A857}"/>
                  </a:ext>
                </a:extLst>
              </p:cNvPr>
              <p:cNvGrpSpPr/>
              <p:nvPr/>
            </p:nvGrpSpPr>
            <p:grpSpPr>
              <a:xfrm>
                <a:off x="9454087" y="5476882"/>
                <a:ext cx="2010327" cy="281289"/>
                <a:chOff x="8662591" y="4116901"/>
                <a:chExt cx="2010327" cy="281289"/>
              </a:xfrm>
            </p:grpSpPr>
            <p:sp>
              <p:nvSpPr>
                <p:cNvPr id="56" name="Google Shape;836;p13">
                  <a:extLst>
                    <a:ext uri="{FF2B5EF4-FFF2-40B4-BE49-F238E27FC236}">
                      <a16:creationId xmlns:a16="http://schemas.microsoft.com/office/drawing/2014/main" id="{E9BACA2C-01D1-DC9D-A5E1-7E3C16702E63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" name="Google Shape;837;p13">
                  <a:extLst>
                    <a:ext uri="{FF2B5EF4-FFF2-40B4-BE49-F238E27FC236}">
                      <a16:creationId xmlns:a16="http://schemas.microsoft.com/office/drawing/2014/main" id="{08B7D8D0-3AD9-45C7-53BF-26D21ED7DB4A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" name="Google Shape;838;p13">
                  <a:extLst>
                    <a:ext uri="{FF2B5EF4-FFF2-40B4-BE49-F238E27FC236}">
                      <a16:creationId xmlns:a16="http://schemas.microsoft.com/office/drawing/2014/main" id="{991FF968-CFE4-FC01-7140-67836D514689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Google Shape;839;p13">
                  <a:extLst>
                    <a:ext uri="{FF2B5EF4-FFF2-40B4-BE49-F238E27FC236}">
                      <a16:creationId xmlns:a16="http://schemas.microsoft.com/office/drawing/2014/main" id="{0E2C8FDE-8E09-7C09-69E4-0D837850C5C4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9" name="Google Shape;840;p13">
              <a:extLst>
                <a:ext uri="{FF2B5EF4-FFF2-40B4-BE49-F238E27FC236}">
                  <a16:creationId xmlns:a16="http://schemas.microsoft.com/office/drawing/2014/main" id="{040088A9-679B-56BD-0615-D4595AD0C243}"/>
                </a:ext>
              </a:extLst>
            </p:cNvPr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577;p13">
            <a:extLst>
              <a:ext uri="{FF2B5EF4-FFF2-40B4-BE49-F238E27FC236}">
                <a16:creationId xmlns:a16="http://schemas.microsoft.com/office/drawing/2014/main" id="{DAA54EF0-AD38-9321-9114-91001DB509C9}"/>
              </a:ext>
            </a:extLst>
          </p:cNvPr>
          <p:cNvGrpSpPr/>
          <p:nvPr/>
        </p:nvGrpSpPr>
        <p:grpSpPr>
          <a:xfrm>
            <a:off x="2413116" y="5121252"/>
            <a:ext cx="1637479" cy="1462835"/>
            <a:chOff x="8525095" y="2933519"/>
            <a:chExt cx="2924071" cy="2490355"/>
          </a:xfrm>
        </p:grpSpPr>
        <p:grpSp>
          <p:nvGrpSpPr>
            <p:cNvPr id="92" name="Google Shape;578;p13">
              <a:extLst>
                <a:ext uri="{FF2B5EF4-FFF2-40B4-BE49-F238E27FC236}">
                  <a16:creationId xmlns:a16="http://schemas.microsoft.com/office/drawing/2014/main" id="{5023FBC8-2F84-3877-829E-EC65E6D483C8}"/>
                </a:ext>
              </a:extLst>
            </p:cNvPr>
            <p:cNvGrpSpPr/>
            <p:nvPr/>
          </p:nvGrpSpPr>
          <p:grpSpPr>
            <a:xfrm>
              <a:off x="8525095" y="2933519"/>
              <a:ext cx="2924071" cy="2490355"/>
              <a:chOff x="8879057" y="3267816"/>
              <a:chExt cx="2924071" cy="2490355"/>
            </a:xfrm>
          </p:grpSpPr>
          <p:grpSp>
            <p:nvGrpSpPr>
              <p:cNvPr id="94" name="Google Shape;579;p13">
                <a:extLst>
                  <a:ext uri="{FF2B5EF4-FFF2-40B4-BE49-F238E27FC236}">
                    <a16:creationId xmlns:a16="http://schemas.microsoft.com/office/drawing/2014/main" id="{90B457F3-065A-C6C6-C0D9-D0B0A15504C1}"/>
                  </a:ext>
                </a:extLst>
              </p:cNvPr>
              <p:cNvGrpSpPr/>
              <p:nvPr/>
            </p:nvGrpSpPr>
            <p:grpSpPr>
              <a:xfrm>
                <a:off x="9463549" y="5106071"/>
                <a:ext cx="1995841" cy="531000"/>
                <a:chOff x="8750709" y="3746090"/>
                <a:chExt cx="1995841" cy="531000"/>
              </a:xfrm>
            </p:grpSpPr>
            <p:sp>
              <p:nvSpPr>
                <p:cNvPr id="131" name="Google Shape;580;p13">
                  <a:extLst>
                    <a:ext uri="{FF2B5EF4-FFF2-40B4-BE49-F238E27FC236}">
                      <a16:creationId xmlns:a16="http://schemas.microsoft.com/office/drawing/2014/main" id="{7947BED5-FC65-58E5-6944-99EC57C17378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581;p13">
                  <a:extLst>
                    <a:ext uri="{FF2B5EF4-FFF2-40B4-BE49-F238E27FC236}">
                      <a16:creationId xmlns:a16="http://schemas.microsoft.com/office/drawing/2014/main" id="{6C8554C3-D1D5-119D-7C6B-1491B6FEEBA1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582;p13">
                  <a:extLst>
                    <a:ext uri="{FF2B5EF4-FFF2-40B4-BE49-F238E27FC236}">
                      <a16:creationId xmlns:a16="http://schemas.microsoft.com/office/drawing/2014/main" id="{16CB7503-F501-39A9-D870-08D0302E29BF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Google Shape;583;p13">
                  <a:extLst>
                    <a:ext uri="{FF2B5EF4-FFF2-40B4-BE49-F238E27FC236}">
                      <a16:creationId xmlns:a16="http://schemas.microsoft.com/office/drawing/2014/main" id="{1791E2EA-C111-8411-D0D8-7F1DA865019D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5" name="Google Shape;584;p13">
                <a:extLst>
                  <a:ext uri="{FF2B5EF4-FFF2-40B4-BE49-F238E27FC236}">
                    <a16:creationId xmlns:a16="http://schemas.microsoft.com/office/drawing/2014/main" id="{5514FA62-16A5-9F97-4401-933E03382AE2}"/>
                  </a:ext>
                </a:extLst>
              </p:cNvPr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111" name="Google Shape;585;p13">
                  <a:extLst>
                    <a:ext uri="{FF2B5EF4-FFF2-40B4-BE49-F238E27FC236}">
                      <a16:creationId xmlns:a16="http://schemas.microsoft.com/office/drawing/2014/main" id="{15312CDC-EB91-690C-466A-80FD9B45AD95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2" name="Google Shape;586;p13">
                  <a:extLst>
                    <a:ext uri="{FF2B5EF4-FFF2-40B4-BE49-F238E27FC236}">
                      <a16:creationId xmlns:a16="http://schemas.microsoft.com/office/drawing/2014/main" id="{430E00F8-1817-5983-09F7-A596EC8DA159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113" name="Google Shape;587;p13">
                    <a:extLst>
                      <a:ext uri="{FF2B5EF4-FFF2-40B4-BE49-F238E27FC236}">
                        <a16:creationId xmlns:a16="http://schemas.microsoft.com/office/drawing/2014/main" id="{1BC1EB05-E02C-C56A-171C-CA145546AC29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14" name="Google Shape;588;p13">
                    <a:extLst>
                      <a:ext uri="{FF2B5EF4-FFF2-40B4-BE49-F238E27FC236}">
                        <a16:creationId xmlns:a16="http://schemas.microsoft.com/office/drawing/2014/main" id="{084A24C6-412C-38FC-2FC9-0D32F4BDF5B0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15" name="Google Shape;589;p13">
                      <a:extLst>
                        <a:ext uri="{FF2B5EF4-FFF2-40B4-BE49-F238E27FC236}">
                          <a16:creationId xmlns:a16="http://schemas.microsoft.com/office/drawing/2014/main" id="{150A2C1D-37C5-46C3-E718-4648CD8C06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18" name="Google Shape;590;p13">
                        <a:extLst>
                          <a:ext uri="{FF2B5EF4-FFF2-40B4-BE49-F238E27FC236}">
                            <a16:creationId xmlns:a16="http://schemas.microsoft.com/office/drawing/2014/main" id="{77E0F069-FBC7-9D7A-F4F9-09B055135E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9" name="Google Shape;591;p13">
                        <a:extLst>
                          <a:ext uri="{FF2B5EF4-FFF2-40B4-BE49-F238E27FC236}">
                            <a16:creationId xmlns:a16="http://schemas.microsoft.com/office/drawing/2014/main" id="{99784973-F813-48DF-6026-BEE215BAD0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0" name="Google Shape;592;p13">
                        <a:extLst>
                          <a:ext uri="{FF2B5EF4-FFF2-40B4-BE49-F238E27FC236}">
                            <a16:creationId xmlns:a16="http://schemas.microsoft.com/office/drawing/2014/main" id="{89C08160-9A2C-2035-A7D5-AD267064E1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1" name="Google Shape;593;p13">
                        <a:extLst>
                          <a:ext uri="{FF2B5EF4-FFF2-40B4-BE49-F238E27FC236}">
                            <a16:creationId xmlns:a16="http://schemas.microsoft.com/office/drawing/2014/main" id="{FC680F6D-22EF-2CFE-C119-6C36AF0FBE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2" name="Google Shape;594;p13">
                        <a:extLst>
                          <a:ext uri="{FF2B5EF4-FFF2-40B4-BE49-F238E27FC236}">
                            <a16:creationId xmlns:a16="http://schemas.microsoft.com/office/drawing/2014/main" id="{E046C062-D272-8AD3-087C-A879023D60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3" name="Google Shape;595;p13">
                        <a:extLst>
                          <a:ext uri="{FF2B5EF4-FFF2-40B4-BE49-F238E27FC236}">
                            <a16:creationId xmlns:a16="http://schemas.microsoft.com/office/drawing/2014/main" id="{E43896E7-A7CB-2757-C4B5-E6DFED2AE2F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4" name="Google Shape;596;p13">
                        <a:extLst>
                          <a:ext uri="{FF2B5EF4-FFF2-40B4-BE49-F238E27FC236}">
                            <a16:creationId xmlns:a16="http://schemas.microsoft.com/office/drawing/2014/main" id="{161B4232-0FDA-2BD6-5EE7-24154F27FFC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5" name="Google Shape;597;p13">
                        <a:extLst>
                          <a:ext uri="{FF2B5EF4-FFF2-40B4-BE49-F238E27FC236}">
                            <a16:creationId xmlns:a16="http://schemas.microsoft.com/office/drawing/2014/main" id="{8D055D12-58C8-84AD-B027-EB84FADA5DE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6" name="Google Shape;598;p13">
                        <a:extLst>
                          <a:ext uri="{FF2B5EF4-FFF2-40B4-BE49-F238E27FC236}">
                            <a16:creationId xmlns:a16="http://schemas.microsoft.com/office/drawing/2014/main" id="{D6931A96-AD5C-30B9-DD1F-1F17191C67E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7" name="Google Shape;599;p13">
                        <a:extLst>
                          <a:ext uri="{FF2B5EF4-FFF2-40B4-BE49-F238E27FC236}">
                            <a16:creationId xmlns:a16="http://schemas.microsoft.com/office/drawing/2014/main" id="{04689184-7917-3CD5-4DAF-3CCD088096E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8" name="Google Shape;600;p13">
                        <a:extLst>
                          <a:ext uri="{FF2B5EF4-FFF2-40B4-BE49-F238E27FC236}">
                            <a16:creationId xmlns:a16="http://schemas.microsoft.com/office/drawing/2014/main" id="{E0C08336-0F45-46B3-7942-9C1CF8350C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9" name="Google Shape;601;p13">
                        <a:extLst>
                          <a:ext uri="{FF2B5EF4-FFF2-40B4-BE49-F238E27FC236}">
                            <a16:creationId xmlns:a16="http://schemas.microsoft.com/office/drawing/2014/main" id="{236FEAD0-1A03-C571-E47E-B9DB2B2CB21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0" name="Google Shape;602;p13">
                        <a:extLst>
                          <a:ext uri="{FF2B5EF4-FFF2-40B4-BE49-F238E27FC236}">
                            <a16:creationId xmlns:a16="http://schemas.microsoft.com/office/drawing/2014/main" id="{7DC77ED9-B374-D3F9-892F-13D23A79436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16" name="Google Shape;603;p13">
                      <a:extLst>
                        <a:ext uri="{FF2B5EF4-FFF2-40B4-BE49-F238E27FC236}">
                          <a16:creationId xmlns:a16="http://schemas.microsoft.com/office/drawing/2014/main" id="{01B8A7C4-852E-7F7B-BCC4-DB5F5ED1E250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7" name="Google Shape;604;p13">
                      <a:extLst>
                        <a:ext uri="{FF2B5EF4-FFF2-40B4-BE49-F238E27FC236}">
                          <a16:creationId xmlns:a16="http://schemas.microsoft.com/office/drawing/2014/main" id="{3D4001A9-3BFF-B82C-CA45-D4A76DDE9AF3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96" name="Google Shape;605;p13">
                <a:extLst>
                  <a:ext uri="{FF2B5EF4-FFF2-40B4-BE49-F238E27FC236}">
                    <a16:creationId xmlns:a16="http://schemas.microsoft.com/office/drawing/2014/main" id="{74F3F256-50DD-753B-EC76-DF43E7E7AAC6}"/>
                  </a:ext>
                </a:extLst>
              </p:cNvPr>
              <p:cNvGrpSpPr/>
              <p:nvPr/>
            </p:nvGrpSpPr>
            <p:grpSpPr>
              <a:xfrm>
                <a:off x="8879057" y="3750201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108" name="Google Shape;606;p13">
                  <a:extLst>
                    <a:ext uri="{FF2B5EF4-FFF2-40B4-BE49-F238E27FC236}">
                      <a16:creationId xmlns:a16="http://schemas.microsoft.com/office/drawing/2014/main" id="{07EFB5AE-6DCF-3683-CF6A-653F2749F1EF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607;p13">
                  <a:extLst>
                    <a:ext uri="{FF2B5EF4-FFF2-40B4-BE49-F238E27FC236}">
                      <a16:creationId xmlns:a16="http://schemas.microsoft.com/office/drawing/2014/main" id="{F9819A0D-5C89-E224-6BCF-08C8C18D2401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608;p13">
                  <a:extLst>
                    <a:ext uri="{FF2B5EF4-FFF2-40B4-BE49-F238E27FC236}">
                      <a16:creationId xmlns:a16="http://schemas.microsoft.com/office/drawing/2014/main" id="{8EC97830-B54F-9CB2-9592-785ACE1A0D30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7" name="Google Shape;609;p13">
                <a:extLst>
                  <a:ext uri="{FF2B5EF4-FFF2-40B4-BE49-F238E27FC236}">
                    <a16:creationId xmlns:a16="http://schemas.microsoft.com/office/drawing/2014/main" id="{1D31D9ED-F5AB-5E7A-CF4E-F4C75E89B5B2}"/>
                  </a:ext>
                </a:extLst>
              </p:cNvPr>
              <p:cNvSpPr/>
              <p:nvPr/>
            </p:nvSpPr>
            <p:spPr>
              <a:xfrm rot="7433324" flipH="1">
                <a:off x="9225956" y="3366445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8" name="Google Shape;610;p13">
                <a:extLst>
                  <a:ext uri="{FF2B5EF4-FFF2-40B4-BE49-F238E27FC236}">
                    <a16:creationId xmlns:a16="http://schemas.microsoft.com/office/drawing/2014/main" id="{0919B9DA-BD03-0759-7301-DE6842F895EC}"/>
                  </a:ext>
                </a:extLst>
              </p:cNvPr>
              <p:cNvGrpSpPr/>
              <p:nvPr/>
            </p:nvGrpSpPr>
            <p:grpSpPr>
              <a:xfrm>
                <a:off x="9306231" y="4143891"/>
                <a:ext cx="609471" cy="189710"/>
                <a:chOff x="8574833" y="1940767"/>
                <a:chExt cx="609471" cy="189710"/>
              </a:xfrm>
            </p:grpSpPr>
            <p:sp>
              <p:nvSpPr>
                <p:cNvPr id="104" name="Google Shape;611;p13">
                  <a:extLst>
                    <a:ext uri="{FF2B5EF4-FFF2-40B4-BE49-F238E27FC236}">
                      <a16:creationId xmlns:a16="http://schemas.microsoft.com/office/drawing/2014/main" id="{8AC1B8BC-955D-820D-684E-0DF71BC76FB4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612;p13">
                  <a:extLst>
                    <a:ext uri="{FF2B5EF4-FFF2-40B4-BE49-F238E27FC236}">
                      <a16:creationId xmlns:a16="http://schemas.microsoft.com/office/drawing/2014/main" id="{693590A6-5E2A-2D48-31F8-39F2A1BCD4FD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" name="Google Shape;613;p13">
                  <a:extLst>
                    <a:ext uri="{FF2B5EF4-FFF2-40B4-BE49-F238E27FC236}">
                      <a16:creationId xmlns:a16="http://schemas.microsoft.com/office/drawing/2014/main" id="{8ADDB7FF-8CDF-AFC4-FBFA-CA48CE761DA0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614;p13">
                  <a:extLst>
                    <a:ext uri="{FF2B5EF4-FFF2-40B4-BE49-F238E27FC236}">
                      <a16:creationId xmlns:a16="http://schemas.microsoft.com/office/drawing/2014/main" id="{65E9AD5E-106C-8EFF-05DA-4B4EF852AAFD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9" name="Google Shape;615;p13">
                <a:extLst>
                  <a:ext uri="{FF2B5EF4-FFF2-40B4-BE49-F238E27FC236}">
                    <a16:creationId xmlns:a16="http://schemas.microsoft.com/office/drawing/2014/main" id="{BFD579AD-3233-EDFA-FEEA-B6325526CB5E}"/>
                  </a:ext>
                </a:extLst>
              </p:cNvPr>
              <p:cNvGrpSpPr/>
              <p:nvPr/>
            </p:nvGrpSpPr>
            <p:grpSpPr>
              <a:xfrm>
                <a:off x="9454087" y="5476882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00" name="Google Shape;616;p13">
                  <a:extLst>
                    <a:ext uri="{FF2B5EF4-FFF2-40B4-BE49-F238E27FC236}">
                      <a16:creationId xmlns:a16="http://schemas.microsoft.com/office/drawing/2014/main" id="{CBD80EE6-8A2A-6D59-EC13-1F3F125D5001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617;p13">
                  <a:extLst>
                    <a:ext uri="{FF2B5EF4-FFF2-40B4-BE49-F238E27FC236}">
                      <a16:creationId xmlns:a16="http://schemas.microsoft.com/office/drawing/2014/main" id="{C8F6C35F-0296-18A3-E980-25F55576574D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" name="Google Shape;618;p13">
                  <a:extLst>
                    <a:ext uri="{FF2B5EF4-FFF2-40B4-BE49-F238E27FC236}">
                      <a16:creationId xmlns:a16="http://schemas.microsoft.com/office/drawing/2014/main" id="{CE9B33FA-DC41-82DF-E4E8-82B4F063231C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" name="Google Shape;619;p13">
                  <a:extLst>
                    <a:ext uri="{FF2B5EF4-FFF2-40B4-BE49-F238E27FC236}">
                      <a16:creationId xmlns:a16="http://schemas.microsoft.com/office/drawing/2014/main" id="{3A54DC18-CF87-E7EB-4876-4C05D3378E4C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3" name="Google Shape;620;p13">
              <a:extLst>
                <a:ext uri="{FF2B5EF4-FFF2-40B4-BE49-F238E27FC236}">
                  <a16:creationId xmlns:a16="http://schemas.microsoft.com/office/drawing/2014/main" id="{5E68B4FF-55A9-4F52-9F79-87E806692500}"/>
                </a:ext>
              </a:extLst>
            </p:cNvPr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621;p13">
            <a:extLst>
              <a:ext uri="{FF2B5EF4-FFF2-40B4-BE49-F238E27FC236}">
                <a16:creationId xmlns:a16="http://schemas.microsoft.com/office/drawing/2014/main" id="{C6591123-EAF8-EAA7-4915-64863E90C069}"/>
              </a:ext>
            </a:extLst>
          </p:cNvPr>
          <p:cNvGrpSpPr/>
          <p:nvPr/>
        </p:nvGrpSpPr>
        <p:grpSpPr>
          <a:xfrm flipH="1">
            <a:off x="615728" y="4307238"/>
            <a:ext cx="1637480" cy="1420499"/>
            <a:chOff x="8706993" y="362383"/>
            <a:chExt cx="2924071" cy="2490355"/>
          </a:xfrm>
        </p:grpSpPr>
        <p:grpSp>
          <p:nvGrpSpPr>
            <p:cNvPr id="136" name="Google Shape;622;p13">
              <a:extLst>
                <a:ext uri="{FF2B5EF4-FFF2-40B4-BE49-F238E27FC236}">
                  <a16:creationId xmlns:a16="http://schemas.microsoft.com/office/drawing/2014/main" id="{B7EF8C76-3B24-7514-08EC-2A5804E4F4BD}"/>
                </a:ext>
              </a:extLst>
            </p:cNvPr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138" name="Google Shape;623;p13">
                <a:extLst>
                  <a:ext uri="{FF2B5EF4-FFF2-40B4-BE49-F238E27FC236}">
                    <a16:creationId xmlns:a16="http://schemas.microsoft.com/office/drawing/2014/main" id="{03B1ADEB-7FDE-24FD-E5D3-46A008A87FD3}"/>
                  </a:ext>
                </a:extLst>
              </p:cNvPr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175" name="Google Shape;624;p13">
                  <a:extLst>
                    <a:ext uri="{FF2B5EF4-FFF2-40B4-BE49-F238E27FC236}">
                      <a16:creationId xmlns:a16="http://schemas.microsoft.com/office/drawing/2014/main" id="{BD0BA0C3-1279-8970-068A-682CB74A8AE0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625;p13">
                  <a:extLst>
                    <a:ext uri="{FF2B5EF4-FFF2-40B4-BE49-F238E27FC236}">
                      <a16:creationId xmlns:a16="http://schemas.microsoft.com/office/drawing/2014/main" id="{CA8CD939-FC24-1A8E-39E1-C8F9C3B90426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" name="Google Shape;626;p13">
                  <a:extLst>
                    <a:ext uri="{FF2B5EF4-FFF2-40B4-BE49-F238E27FC236}">
                      <a16:creationId xmlns:a16="http://schemas.microsoft.com/office/drawing/2014/main" id="{EDF96427-70DC-9F92-07F4-6AAADB3C4B5E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627;p13">
                  <a:extLst>
                    <a:ext uri="{FF2B5EF4-FFF2-40B4-BE49-F238E27FC236}">
                      <a16:creationId xmlns:a16="http://schemas.microsoft.com/office/drawing/2014/main" id="{3EC95B42-3E7C-4131-5C19-EF04AE1855BB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9" name="Google Shape;628;p13">
                <a:extLst>
                  <a:ext uri="{FF2B5EF4-FFF2-40B4-BE49-F238E27FC236}">
                    <a16:creationId xmlns:a16="http://schemas.microsoft.com/office/drawing/2014/main" id="{4D192D6D-5CD3-3691-3DCF-4D658C361678}"/>
                  </a:ext>
                </a:extLst>
              </p:cNvPr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155" name="Google Shape;629;p13">
                  <a:extLst>
                    <a:ext uri="{FF2B5EF4-FFF2-40B4-BE49-F238E27FC236}">
                      <a16:creationId xmlns:a16="http://schemas.microsoft.com/office/drawing/2014/main" id="{C1D3C7FF-D613-7D6F-4DD5-0C98C241EDC2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56" name="Google Shape;630;p13">
                  <a:extLst>
                    <a:ext uri="{FF2B5EF4-FFF2-40B4-BE49-F238E27FC236}">
                      <a16:creationId xmlns:a16="http://schemas.microsoft.com/office/drawing/2014/main" id="{F04DBFBA-B67A-1C23-3456-491DF33B9EBE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157" name="Google Shape;631;p13">
                    <a:extLst>
                      <a:ext uri="{FF2B5EF4-FFF2-40B4-BE49-F238E27FC236}">
                        <a16:creationId xmlns:a16="http://schemas.microsoft.com/office/drawing/2014/main" id="{638D1648-4752-DE7C-8446-DE9B612434B2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58" name="Google Shape;632;p13">
                    <a:extLst>
                      <a:ext uri="{FF2B5EF4-FFF2-40B4-BE49-F238E27FC236}">
                        <a16:creationId xmlns:a16="http://schemas.microsoft.com/office/drawing/2014/main" id="{8886A1DB-3D92-78A3-8DB3-032BA5918CAB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59" name="Google Shape;633;p13">
                      <a:extLst>
                        <a:ext uri="{FF2B5EF4-FFF2-40B4-BE49-F238E27FC236}">
                          <a16:creationId xmlns:a16="http://schemas.microsoft.com/office/drawing/2014/main" id="{63A76946-ABE6-B21E-4DE8-53946B9F1B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62" name="Google Shape;634;p13">
                        <a:extLst>
                          <a:ext uri="{FF2B5EF4-FFF2-40B4-BE49-F238E27FC236}">
                            <a16:creationId xmlns:a16="http://schemas.microsoft.com/office/drawing/2014/main" id="{02B0C7F7-9E73-A295-C110-CC9C20978E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3" name="Google Shape;635;p13">
                        <a:extLst>
                          <a:ext uri="{FF2B5EF4-FFF2-40B4-BE49-F238E27FC236}">
                            <a16:creationId xmlns:a16="http://schemas.microsoft.com/office/drawing/2014/main" id="{26BA79F7-16A7-285B-D575-1F73B320C1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4" name="Google Shape;636;p13">
                        <a:extLst>
                          <a:ext uri="{FF2B5EF4-FFF2-40B4-BE49-F238E27FC236}">
                            <a16:creationId xmlns:a16="http://schemas.microsoft.com/office/drawing/2014/main" id="{4A806F30-E903-22C3-BEE8-B07AE37AED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5" name="Google Shape;637;p13">
                        <a:extLst>
                          <a:ext uri="{FF2B5EF4-FFF2-40B4-BE49-F238E27FC236}">
                            <a16:creationId xmlns:a16="http://schemas.microsoft.com/office/drawing/2014/main" id="{32A5740F-1B7D-8A1C-7809-3762DEB51F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6" name="Google Shape;638;p13">
                        <a:extLst>
                          <a:ext uri="{FF2B5EF4-FFF2-40B4-BE49-F238E27FC236}">
                            <a16:creationId xmlns:a16="http://schemas.microsoft.com/office/drawing/2014/main" id="{9756B354-DE10-2E13-481E-DFC3D9E29F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7" name="Google Shape;639;p13">
                        <a:extLst>
                          <a:ext uri="{FF2B5EF4-FFF2-40B4-BE49-F238E27FC236}">
                            <a16:creationId xmlns:a16="http://schemas.microsoft.com/office/drawing/2014/main" id="{8BD774CE-7426-B623-1DD9-F2FE1BDF7A5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8" name="Google Shape;640;p13">
                        <a:extLst>
                          <a:ext uri="{FF2B5EF4-FFF2-40B4-BE49-F238E27FC236}">
                            <a16:creationId xmlns:a16="http://schemas.microsoft.com/office/drawing/2014/main" id="{8E985C19-E7B6-A993-BF8F-2D0202577A6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9" name="Google Shape;641;p13">
                        <a:extLst>
                          <a:ext uri="{FF2B5EF4-FFF2-40B4-BE49-F238E27FC236}">
                            <a16:creationId xmlns:a16="http://schemas.microsoft.com/office/drawing/2014/main" id="{EF466422-4B7D-F782-B2AC-3037B636B96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0" name="Google Shape;642;p13">
                        <a:extLst>
                          <a:ext uri="{FF2B5EF4-FFF2-40B4-BE49-F238E27FC236}">
                            <a16:creationId xmlns:a16="http://schemas.microsoft.com/office/drawing/2014/main" id="{7B259C69-6F2D-B8E9-1009-A0AF16CC99A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1" name="Google Shape;643;p13">
                        <a:extLst>
                          <a:ext uri="{FF2B5EF4-FFF2-40B4-BE49-F238E27FC236}">
                            <a16:creationId xmlns:a16="http://schemas.microsoft.com/office/drawing/2014/main" id="{C1EAB5F9-6866-9BB8-25E6-01BFC739EC7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2" name="Google Shape;644;p13">
                        <a:extLst>
                          <a:ext uri="{FF2B5EF4-FFF2-40B4-BE49-F238E27FC236}">
                            <a16:creationId xmlns:a16="http://schemas.microsoft.com/office/drawing/2014/main" id="{A0668C07-2304-58EC-E0EB-374B83809B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3" name="Google Shape;645;p13">
                        <a:extLst>
                          <a:ext uri="{FF2B5EF4-FFF2-40B4-BE49-F238E27FC236}">
                            <a16:creationId xmlns:a16="http://schemas.microsoft.com/office/drawing/2014/main" id="{2945AA66-0598-3E73-D305-B7FC63F0CA6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4" name="Google Shape;646;p13">
                        <a:extLst>
                          <a:ext uri="{FF2B5EF4-FFF2-40B4-BE49-F238E27FC236}">
                            <a16:creationId xmlns:a16="http://schemas.microsoft.com/office/drawing/2014/main" id="{B6DFE4EF-9E7D-74B7-247E-8C05B1543821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60" name="Google Shape;647;p13">
                      <a:extLst>
                        <a:ext uri="{FF2B5EF4-FFF2-40B4-BE49-F238E27FC236}">
                          <a16:creationId xmlns:a16="http://schemas.microsoft.com/office/drawing/2014/main" id="{E1D4AA99-765D-564D-E73F-A4AD397D688C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1" name="Google Shape;648;p13">
                      <a:extLst>
                        <a:ext uri="{FF2B5EF4-FFF2-40B4-BE49-F238E27FC236}">
                          <a16:creationId xmlns:a16="http://schemas.microsoft.com/office/drawing/2014/main" id="{942480A9-7CC7-037A-122C-A9167677E8E9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40" name="Google Shape;649;p13">
                <a:extLst>
                  <a:ext uri="{FF2B5EF4-FFF2-40B4-BE49-F238E27FC236}">
                    <a16:creationId xmlns:a16="http://schemas.microsoft.com/office/drawing/2014/main" id="{EFA2EEA3-848C-24CA-1350-7D228525F8EC}"/>
                  </a:ext>
                </a:extLst>
              </p:cNvPr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152" name="Google Shape;650;p13">
                  <a:extLst>
                    <a:ext uri="{FF2B5EF4-FFF2-40B4-BE49-F238E27FC236}">
                      <a16:creationId xmlns:a16="http://schemas.microsoft.com/office/drawing/2014/main" id="{39ADA4CB-9871-240B-F1A4-71192B40C2D0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651;p13">
                  <a:extLst>
                    <a:ext uri="{FF2B5EF4-FFF2-40B4-BE49-F238E27FC236}">
                      <a16:creationId xmlns:a16="http://schemas.microsoft.com/office/drawing/2014/main" id="{CD7DCCB6-DB3D-109A-CEFD-73C2EF90AFBB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652;p13">
                  <a:extLst>
                    <a:ext uri="{FF2B5EF4-FFF2-40B4-BE49-F238E27FC236}">
                      <a16:creationId xmlns:a16="http://schemas.microsoft.com/office/drawing/2014/main" id="{349421A8-7578-7FC7-9C40-1EABDB7879F2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1" name="Google Shape;653;p13">
                <a:extLst>
                  <a:ext uri="{FF2B5EF4-FFF2-40B4-BE49-F238E27FC236}">
                    <a16:creationId xmlns:a16="http://schemas.microsoft.com/office/drawing/2014/main" id="{5BD72A86-2A86-9F92-7295-3257D3470E50}"/>
                  </a:ext>
                </a:extLst>
              </p:cNvPr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2" name="Google Shape;654;p13">
                <a:extLst>
                  <a:ext uri="{FF2B5EF4-FFF2-40B4-BE49-F238E27FC236}">
                    <a16:creationId xmlns:a16="http://schemas.microsoft.com/office/drawing/2014/main" id="{C05DCF36-B62C-7D8D-E15E-7B677F7DAB99}"/>
                  </a:ext>
                </a:extLst>
              </p:cNvPr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148" name="Google Shape;655;p13">
                  <a:extLst>
                    <a:ext uri="{FF2B5EF4-FFF2-40B4-BE49-F238E27FC236}">
                      <a16:creationId xmlns:a16="http://schemas.microsoft.com/office/drawing/2014/main" id="{5B792D6A-956F-96FF-613A-30BC2093D155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656;p13">
                  <a:extLst>
                    <a:ext uri="{FF2B5EF4-FFF2-40B4-BE49-F238E27FC236}">
                      <a16:creationId xmlns:a16="http://schemas.microsoft.com/office/drawing/2014/main" id="{D6AD116C-9F8F-AD7C-47B3-560357D02B03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657;p13">
                  <a:extLst>
                    <a:ext uri="{FF2B5EF4-FFF2-40B4-BE49-F238E27FC236}">
                      <a16:creationId xmlns:a16="http://schemas.microsoft.com/office/drawing/2014/main" id="{13AA5A27-8C16-5793-17B8-DDB50FBB3564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658;p13">
                  <a:extLst>
                    <a:ext uri="{FF2B5EF4-FFF2-40B4-BE49-F238E27FC236}">
                      <a16:creationId xmlns:a16="http://schemas.microsoft.com/office/drawing/2014/main" id="{F2075C65-6584-467E-BADB-7807C9A03004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3" name="Google Shape;659;p13">
                <a:extLst>
                  <a:ext uri="{FF2B5EF4-FFF2-40B4-BE49-F238E27FC236}">
                    <a16:creationId xmlns:a16="http://schemas.microsoft.com/office/drawing/2014/main" id="{12BBD83F-BAB0-E516-D09E-D4652567A090}"/>
                  </a:ext>
                </a:extLst>
              </p:cNvPr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44" name="Google Shape;660;p13">
                  <a:extLst>
                    <a:ext uri="{FF2B5EF4-FFF2-40B4-BE49-F238E27FC236}">
                      <a16:creationId xmlns:a16="http://schemas.microsoft.com/office/drawing/2014/main" id="{7F73D849-16BB-24F3-6C69-D52C5C0AA554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661;p13">
                  <a:extLst>
                    <a:ext uri="{FF2B5EF4-FFF2-40B4-BE49-F238E27FC236}">
                      <a16:creationId xmlns:a16="http://schemas.microsoft.com/office/drawing/2014/main" id="{652AB82E-0F9D-2878-4807-60A70D894F7E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662;p13">
                  <a:extLst>
                    <a:ext uri="{FF2B5EF4-FFF2-40B4-BE49-F238E27FC236}">
                      <a16:creationId xmlns:a16="http://schemas.microsoft.com/office/drawing/2014/main" id="{C2FAAFCC-6E3C-70D5-A82E-0F4E0874002B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663;p13">
                  <a:extLst>
                    <a:ext uri="{FF2B5EF4-FFF2-40B4-BE49-F238E27FC236}">
                      <a16:creationId xmlns:a16="http://schemas.microsoft.com/office/drawing/2014/main" id="{38F71D77-3691-FAEE-1F8C-13E3F50AEC23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37" name="Google Shape;664;p13">
              <a:extLst>
                <a:ext uri="{FF2B5EF4-FFF2-40B4-BE49-F238E27FC236}">
                  <a16:creationId xmlns:a16="http://schemas.microsoft.com/office/drawing/2014/main" id="{7C9AC0C3-4271-99C0-74D6-2CB5DCC9D9BE}"/>
                </a:ext>
              </a:extLst>
            </p:cNvPr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" name="בועת מחשבה: ענן 178">
            <a:extLst>
              <a:ext uri="{FF2B5EF4-FFF2-40B4-BE49-F238E27FC236}">
                <a16:creationId xmlns:a16="http://schemas.microsoft.com/office/drawing/2014/main" id="{3ACD88CF-4A3D-EC02-DD0D-AB8106BBA0F0}"/>
              </a:ext>
            </a:extLst>
          </p:cNvPr>
          <p:cNvSpPr/>
          <p:nvPr/>
        </p:nvSpPr>
        <p:spPr>
          <a:xfrm>
            <a:off x="3991770" y="896658"/>
            <a:ext cx="2347560" cy="1415876"/>
          </a:xfrm>
          <a:prstGeom prst="cloudCallout">
            <a:avLst>
              <a:gd name="adj1" fmla="val 45761"/>
              <a:gd name="adj2" fmla="val 65972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err="1"/>
              <a:t>מחוין</a:t>
            </a:r>
            <a:endParaRPr lang="he-IL" dirty="0"/>
          </a:p>
        </p:txBody>
      </p:sp>
      <p:sp>
        <p:nvSpPr>
          <p:cNvPr id="180" name="תיבת טקסט 179">
            <a:extLst>
              <a:ext uri="{FF2B5EF4-FFF2-40B4-BE49-F238E27FC236}">
                <a16:creationId xmlns:a16="http://schemas.microsoft.com/office/drawing/2014/main" id="{AAB737D1-E785-D172-4297-85C9E8B46213}"/>
              </a:ext>
            </a:extLst>
          </p:cNvPr>
          <p:cNvSpPr txBox="1"/>
          <p:nvPr/>
        </p:nvSpPr>
        <p:spPr>
          <a:xfrm>
            <a:off x="4365523" y="1219200"/>
            <a:ext cx="17249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מְ....צֻיָּן!</a:t>
            </a:r>
          </a:p>
        </p:txBody>
      </p:sp>
      <p:pic>
        <p:nvPicPr>
          <p:cNvPr id="18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411CA4D-E0F6-3570-8C16-13FB3A381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04984" y="500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1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 -0.019 0.007 -0.037 0.015 -0.037 C 0.024 -0.037 0.027 -0.019 0.03 0 C 0.034 0.021 0.037 0.042 0.047 0.042 C 0.056 0.042 0.059 0.021 0.063 0 C 0.065 -0.019 0.069 -0.037 0.078 -0.037 C 0.086 -0.037 0.09 -0.019 0.093 0 C 0.096 0.021 0.1 0.042 0.109 0.042 C 0.118 0.042 0.125 0 0.125 0 C 0.128 -0.019 0.131 -0.037 0.14 -0.037 C 0.149 -0.037 0.152 -0.019 0.155 0 C 0.159 0.021 0.162 0.042 0.172 0.042 C 0.181 0.042 0.184 0.021 0.187 0 C 0.191 -0.019 0.194 -0.037 0.203 -0.037 C 0.211 -0.037 0.215 -0.019 0.218 0 C 0.221 0.021 0.225 0.042 0.234 0.042 C 0.243 0.042 0.246 0.021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28;p18">
            <a:extLst>
              <a:ext uri="{FF2B5EF4-FFF2-40B4-BE49-F238E27FC236}">
                <a16:creationId xmlns:a16="http://schemas.microsoft.com/office/drawing/2014/main" id="{6CAACE18-6DB6-47DE-5077-88C0CCF7CAE5}"/>
              </a:ext>
            </a:extLst>
          </p:cNvPr>
          <p:cNvGrpSpPr/>
          <p:nvPr/>
        </p:nvGrpSpPr>
        <p:grpSpPr>
          <a:xfrm>
            <a:off x="5634042" y="3794789"/>
            <a:ext cx="3265141" cy="3008105"/>
            <a:chOff x="4729417" y="721023"/>
            <a:chExt cx="4469903" cy="3624756"/>
          </a:xfrm>
        </p:grpSpPr>
        <p:grpSp>
          <p:nvGrpSpPr>
            <p:cNvPr id="3" name="Google Shape;1329;p18">
              <a:extLst>
                <a:ext uri="{FF2B5EF4-FFF2-40B4-BE49-F238E27FC236}">
                  <a16:creationId xmlns:a16="http://schemas.microsoft.com/office/drawing/2014/main" id="{34A3D89E-D1A2-7177-5E14-C65F4639E55B}"/>
                </a:ext>
              </a:extLst>
            </p:cNvPr>
            <p:cNvGrpSpPr/>
            <p:nvPr/>
          </p:nvGrpSpPr>
          <p:grpSpPr>
            <a:xfrm>
              <a:off x="4729417" y="721023"/>
              <a:ext cx="4469903" cy="3624756"/>
              <a:chOff x="6263250" y="1920560"/>
              <a:chExt cx="4469903" cy="3624756"/>
            </a:xfrm>
          </p:grpSpPr>
          <p:sp>
            <p:nvSpPr>
              <p:cNvPr id="5" name="Google Shape;1330;p18">
                <a:extLst>
                  <a:ext uri="{FF2B5EF4-FFF2-40B4-BE49-F238E27FC236}">
                    <a16:creationId xmlns:a16="http://schemas.microsoft.com/office/drawing/2014/main" id="{0C3039CF-4AE6-FD7C-E603-BF9B70A4B43C}"/>
                  </a:ext>
                </a:extLst>
              </p:cNvPr>
              <p:cNvSpPr/>
              <p:nvPr/>
            </p:nvSpPr>
            <p:spPr>
              <a:xfrm rot="-9923540" flipH="1">
                <a:off x="6991957" y="2152640"/>
                <a:ext cx="218875" cy="401805"/>
              </a:xfrm>
              <a:prstGeom prst="ellipse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1331;p18">
                <a:extLst>
                  <a:ext uri="{FF2B5EF4-FFF2-40B4-BE49-F238E27FC236}">
                    <a16:creationId xmlns:a16="http://schemas.microsoft.com/office/drawing/2014/main" id="{BA2E0A75-9091-E885-F32D-F2F4D2360DD6}"/>
                  </a:ext>
                </a:extLst>
              </p:cNvPr>
              <p:cNvSpPr/>
              <p:nvPr/>
            </p:nvSpPr>
            <p:spPr>
              <a:xfrm rot="4341720">
                <a:off x="9549272" y="3488225"/>
                <a:ext cx="1276408" cy="739359"/>
              </a:xfrm>
              <a:custGeom>
                <a:avLst/>
                <a:gdLst/>
                <a:ahLst/>
                <a:cxnLst/>
                <a:rect l="l" t="t" r="r" b="b"/>
                <a:pathLst>
                  <a:path w="2495187" h="1445336" extrusionOk="0">
                    <a:moveTo>
                      <a:pt x="140182" y="1435504"/>
                    </a:moveTo>
                    <a:cubicBezTo>
                      <a:pt x="118059" y="1202807"/>
                      <a:pt x="-249169" y="461604"/>
                      <a:pt x="302417" y="98316"/>
                    </a:cubicBezTo>
                    <a:cubicBezTo>
                      <a:pt x="580492" y="-84831"/>
                      <a:pt x="841685" y="19297"/>
                      <a:pt x="1252910" y="156160"/>
                    </a:cubicBezTo>
                    <a:cubicBezTo>
                      <a:pt x="1655181" y="339596"/>
                      <a:pt x="1727874" y="777285"/>
                      <a:pt x="2495188" y="588590"/>
                    </a:cubicBezTo>
                    <a:cubicBezTo>
                      <a:pt x="2209411" y="1257219"/>
                      <a:pt x="1189480" y="613831"/>
                      <a:pt x="849418" y="756622"/>
                    </a:cubicBezTo>
                    <a:cubicBezTo>
                      <a:pt x="509356" y="899413"/>
                      <a:pt x="357055" y="1063282"/>
                      <a:pt x="454816" y="1445336"/>
                    </a:cubicBezTo>
                    <a:lnTo>
                      <a:pt x="140182" y="1435504"/>
                    </a:ln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" name="Google Shape;1332;p18">
                <a:extLst>
                  <a:ext uri="{FF2B5EF4-FFF2-40B4-BE49-F238E27FC236}">
                    <a16:creationId xmlns:a16="http://schemas.microsoft.com/office/drawing/2014/main" id="{2E5ED874-F3F9-F11E-C68A-ED905A1FE3A6}"/>
                  </a:ext>
                </a:extLst>
              </p:cNvPr>
              <p:cNvSpPr/>
              <p:nvPr/>
            </p:nvSpPr>
            <p:spPr>
              <a:xfrm>
                <a:off x="7315200" y="3285918"/>
                <a:ext cx="2664543" cy="1305748"/>
              </a:xfrm>
              <a:custGeom>
                <a:avLst/>
                <a:gdLst/>
                <a:ahLst/>
                <a:cxnLst/>
                <a:rect l="l" t="t" r="r" b="b"/>
                <a:pathLst>
                  <a:path w="2664543" h="1305748" extrusionOk="0">
                    <a:moveTo>
                      <a:pt x="0" y="720728"/>
                    </a:moveTo>
                    <a:cubicBezTo>
                      <a:pt x="0" y="397630"/>
                      <a:pt x="261922" y="135708"/>
                      <a:pt x="585020" y="135708"/>
                    </a:cubicBezTo>
                    <a:cubicBezTo>
                      <a:pt x="1083188" y="135708"/>
                      <a:pt x="1630516" y="116042"/>
                      <a:pt x="2158181" y="17720"/>
                    </a:cubicBezTo>
                    <a:cubicBezTo>
                      <a:pt x="2520608" y="-100267"/>
                      <a:pt x="2664543" y="397630"/>
                      <a:pt x="2664543" y="720728"/>
                    </a:cubicBezTo>
                    <a:lnTo>
                      <a:pt x="2664542" y="720728"/>
                    </a:lnTo>
                    <a:cubicBezTo>
                      <a:pt x="2664542" y="1043826"/>
                      <a:pt x="2402620" y="1305748"/>
                      <a:pt x="2079522" y="1305748"/>
                    </a:cubicBezTo>
                    <a:lnTo>
                      <a:pt x="585020" y="1305747"/>
                    </a:lnTo>
                    <a:cubicBezTo>
                      <a:pt x="261922" y="1305747"/>
                      <a:pt x="0" y="1043825"/>
                      <a:pt x="0" y="720727"/>
                    </a:cubicBezTo>
                    <a:lnTo>
                      <a:pt x="0" y="720728"/>
                    </a:lnTo>
                    <a:close/>
                  </a:path>
                </a:pathLst>
              </a:cu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333;p18">
                <a:extLst>
                  <a:ext uri="{FF2B5EF4-FFF2-40B4-BE49-F238E27FC236}">
                    <a16:creationId xmlns:a16="http://schemas.microsoft.com/office/drawing/2014/main" id="{CF5A7E94-AE6F-8FFA-40AA-B6312DC87768}"/>
                  </a:ext>
                </a:extLst>
              </p:cNvPr>
              <p:cNvSpPr/>
              <p:nvPr/>
            </p:nvSpPr>
            <p:spPr>
              <a:xfrm>
                <a:off x="7390419" y="4172272"/>
                <a:ext cx="249300" cy="12132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1334;p18">
                <a:extLst>
                  <a:ext uri="{FF2B5EF4-FFF2-40B4-BE49-F238E27FC236}">
                    <a16:creationId xmlns:a16="http://schemas.microsoft.com/office/drawing/2014/main" id="{AD57F655-9CB6-44B7-49EB-A18D55F89104}"/>
                  </a:ext>
                </a:extLst>
              </p:cNvPr>
              <p:cNvSpPr/>
              <p:nvPr/>
            </p:nvSpPr>
            <p:spPr>
              <a:xfrm>
                <a:off x="9706914" y="4090219"/>
                <a:ext cx="233400" cy="14115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1335;p18">
                <a:extLst>
                  <a:ext uri="{FF2B5EF4-FFF2-40B4-BE49-F238E27FC236}">
                    <a16:creationId xmlns:a16="http://schemas.microsoft.com/office/drawing/2014/main" id="{E8A21698-F041-4CCE-9AD9-2C97728D2E9C}"/>
                  </a:ext>
                </a:extLst>
              </p:cNvPr>
              <p:cNvSpPr/>
              <p:nvPr/>
            </p:nvSpPr>
            <p:spPr>
              <a:xfrm>
                <a:off x="8042268" y="4181945"/>
                <a:ext cx="249300" cy="12132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1336;p18">
                <a:extLst>
                  <a:ext uri="{FF2B5EF4-FFF2-40B4-BE49-F238E27FC236}">
                    <a16:creationId xmlns:a16="http://schemas.microsoft.com/office/drawing/2014/main" id="{10A18390-84A5-CC5B-F26B-57C20A769A44}"/>
                  </a:ext>
                </a:extLst>
              </p:cNvPr>
              <p:cNvSpPr/>
              <p:nvPr/>
            </p:nvSpPr>
            <p:spPr>
              <a:xfrm>
                <a:off x="9222658" y="4149213"/>
                <a:ext cx="236100" cy="12978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1337;p18">
                <a:extLst>
                  <a:ext uri="{FF2B5EF4-FFF2-40B4-BE49-F238E27FC236}">
                    <a16:creationId xmlns:a16="http://schemas.microsoft.com/office/drawing/2014/main" id="{91D5B7A3-966C-C723-8FDE-B5B5EDC98E5F}"/>
                  </a:ext>
                </a:extLst>
              </p:cNvPr>
              <p:cNvSpPr/>
              <p:nvPr/>
            </p:nvSpPr>
            <p:spPr>
              <a:xfrm rot="-1991769">
                <a:off x="7389209" y="2626068"/>
                <a:ext cx="501911" cy="1612409"/>
              </a:xfrm>
              <a:prstGeom prst="roundRect">
                <a:avLst>
                  <a:gd name="adj" fmla="val 50000"/>
                </a:avLst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338;p18">
                <a:extLst>
                  <a:ext uri="{FF2B5EF4-FFF2-40B4-BE49-F238E27FC236}">
                    <a16:creationId xmlns:a16="http://schemas.microsoft.com/office/drawing/2014/main" id="{86EA727A-77C8-8480-A791-1A5F718C77A9}"/>
                  </a:ext>
                </a:extLst>
              </p:cNvPr>
              <p:cNvSpPr/>
              <p:nvPr/>
            </p:nvSpPr>
            <p:spPr>
              <a:xfrm rot="4346099">
                <a:off x="7165417" y="2361446"/>
                <a:ext cx="1406818" cy="1240039"/>
              </a:xfrm>
              <a:custGeom>
                <a:avLst/>
                <a:gdLst/>
                <a:ahLst/>
                <a:cxnLst/>
                <a:rect l="l" t="t" r="r" b="b"/>
                <a:pathLst>
                  <a:path w="1929821" h="1731128" extrusionOk="0">
                    <a:moveTo>
                      <a:pt x="245414" y="1721296"/>
                    </a:moveTo>
                    <a:cubicBezTo>
                      <a:pt x="223291" y="1488599"/>
                      <a:pt x="285599" y="870511"/>
                      <a:pt x="92008" y="714748"/>
                    </a:cubicBezTo>
                    <a:cubicBezTo>
                      <a:pt x="-232832" y="453382"/>
                      <a:pt x="362717" y="-265765"/>
                      <a:pt x="938966" y="401598"/>
                    </a:cubicBezTo>
                    <a:cubicBezTo>
                      <a:pt x="1515215" y="1068961"/>
                      <a:pt x="1889212" y="-124911"/>
                      <a:pt x="1892233" y="10868"/>
                    </a:cubicBezTo>
                    <a:cubicBezTo>
                      <a:pt x="2125691" y="1467510"/>
                      <a:pt x="1204248" y="894417"/>
                      <a:pt x="982217" y="1181127"/>
                    </a:cubicBezTo>
                    <a:cubicBezTo>
                      <a:pt x="760186" y="1467837"/>
                      <a:pt x="462287" y="1349074"/>
                      <a:pt x="560048" y="1731128"/>
                    </a:cubicBezTo>
                    <a:lnTo>
                      <a:pt x="245414" y="1721296"/>
                    </a:ln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339;p18">
                <a:extLst>
                  <a:ext uri="{FF2B5EF4-FFF2-40B4-BE49-F238E27FC236}">
                    <a16:creationId xmlns:a16="http://schemas.microsoft.com/office/drawing/2014/main" id="{4F9FAA36-C245-2F34-D810-176ECF84E18F}"/>
                  </a:ext>
                </a:extLst>
              </p:cNvPr>
              <p:cNvSpPr/>
              <p:nvPr/>
            </p:nvSpPr>
            <p:spPr>
              <a:xfrm rot="2995087">
                <a:off x="6685903" y="2212142"/>
                <a:ext cx="1091194" cy="1612630"/>
              </a:xfrm>
              <a:prstGeom prst="roundRect">
                <a:avLst>
                  <a:gd name="adj" fmla="val 50000"/>
                </a:avLst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340;p18">
                <a:extLst>
                  <a:ext uri="{FF2B5EF4-FFF2-40B4-BE49-F238E27FC236}">
                    <a16:creationId xmlns:a16="http://schemas.microsoft.com/office/drawing/2014/main" id="{7F2F614B-0275-FE28-B1EC-C85C343D4F85}"/>
                  </a:ext>
                </a:extLst>
              </p:cNvPr>
              <p:cNvSpPr/>
              <p:nvPr/>
            </p:nvSpPr>
            <p:spPr>
              <a:xfrm rot="2909147">
                <a:off x="7117139" y="2129560"/>
                <a:ext cx="187637" cy="1225376"/>
              </a:xfrm>
              <a:custGeom>
                <a:avLst/>
                <a:gdLst/>
                <a:ahLst/>
                <a:cxnLst/>
                <a:rect l="l" t="t" r="r" b="b"/>
                <a:pathLst>
                  <a:path w="268901" h="1091381" extrusionOk="0">
                    <a:moveTo>
                      <a:pt x="38665" y="0"/>
                    </a:moveTo>
                    <a:lnTo>
                      <a:pt x="257894" y="0"/>
                    </a:lnTo>
                    <a:cubicBezTo>
                      <a:pt x="292388" y="83753"/>
                      <a:pt x="235745" y="272465"/>
                      <a:pt x="225228" y="510721"/>
                    </a:cubicBezTo>
                    <a:cubicBezTo>
                      <a:pt x="214711" y="748977"/>
                      <a:pt x="292388" y="993237"/>
                      <a:pt x="257894" y="1091381"/>
                    </a:cubicBezTo>
                    <a:lnTo>
                      <a:pt x="38665" y="1091381"/>
                    </a:lnTo>
                    <a:lnTo>
                      <a:pt x="0" y="587047"/>
                    </a:lnTo>
                    <a:lnTo>
                      <a:pt x="38665" y="0"/>
                    </a:lnTo>
                    <a:close/>
                  </a:path>
                </a:pathLst>
              </a:custGeom>
              <a:solidFill>
                <a:srgbClr val="EBEC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341;p18">
                <a:extLst>
                  <a:ext uri="{FF2B5EF4-FFF2-40B4-BE49-F238E27FC236}">
                    <a16:creationId xmlns:a16="http://schemas.microsoft.com/office/drawing/2014/main" id="{DD87B7E4-BAF4-30DD-C151-857C5422C881}"/>
                  </a:ext>
                </a:extLst>
              </p:cNvPr>
              <p:cNvSpPr/>
              <p:nvPr/>
            </p:nvSpPr>
            <p:spPr>
              <a:xfrm rot="-737299" flipH="1">
                <a:off x="6637717" y="2068906"/>
                <a:ext cx="1465315" cy="660091"/>
              </a:xfrm>
              <a:custGeom>
                <a:avLst/>
                <a:gdLst/>
                <a:ahLst/>
                <a:cxnLst/>
                <a:rect l="l" t="t" r="r" b="b"/>
                <a:pathLst>
                  <a:path w="1417567" h="670046" extrusionOk="0">
                    <a:moveTo>
                      <a:pt x="307676" y="6814"/>
                    </a:moveTo>
                    <a:cubicBezTo>
                      <a:pt x="228089" y="38562"/>
                      <a:pt x="95296" y="92803"/>
                      <a:pt x="49653" y="202558"/>
                    </a:cubicBezTo>
                    <a:cubicBezTo>
                      <a:pt x="-41802" y="301933"/>
                      <a:pt x="18046" y="574070"/>
                      <a:pt x="33818" y="665345"/>
                    </a:cubicBezTo>
                    <a:lnTo>
                      <a:pt x="262907" y="670046"/>
                    </a:lnTo>
                    <a:cubicBezTo>
                      <a:pt x="192275" y="520020"/>
                      <a:pt x="378667" y="530863"/>
                      <a:pt x="571110" y="455584"/>
                    </a:cubicBezTo>
                    <a:cubicBezTo>
                      <a:pt x="763553" y="380305"/>
                      <a:pt x="1208508" y="479703"/>
                      <a:pt x="1417567" y="218373"/>
                    </a:cubicBezTo>
                    <a:cubicBezTo>
                      <a:pt x="1331630" y="221676"/>
                      <a:pt x="1258703" y="222961"/>
                      <a:pt x="1196304" y="222539"/>
                    </a:cubicBezTo>
                    <a:lnTo>
                      <a:pt x="1053531" y="217048"/>
                    </a:lnTo>
                    <a:lnTo>
                      <a:pt x="1121493" y="183416"/>
                    </a:lnTo>
                    <a:cubicBezTo>
                      <a:pt x="1147311" y="166511"/>
                      <a:pt x="1170944" y="146174"/>
                      <a:pt x="1191628" y="121623"/>
                    </a:cubicBezTo>
                    <a:cubicBezTo>
                      <a:pt x="645002" y="143327"/>
                      <a:pt x="760110" y="65955"/>
                      <a:pt x="527176" y="12071"/>
                    </a:cubicBezTo>
                    <a:cubicBezTo>
                      <a:pt x="437882" y="-3005"/>
                      <a:pt x="366208" y="-3010"/>
                      <a:pt x="307676" y="6814"/>
                    </a:cubicBez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342;p18">
                <a:extLst>
                  <a:ext uri="{FF2B5EF4-FFF2-40B4-BE49-F238E27FC236}">
                    <a16:creationId xmlns:a16="http://schemas.microsoft.com/office/drawing/2014/main" id="{CB5A0422-8756-3CBC-EC6F-44492C604F6A}"/>
                  </a:ext>
                </a:extLst>
              </p:cNvPr>
              <p:cNvSpPr/>
              <p:nvPr/>
            </p:nvSpPr>
            <p:spPr>
              <a:xfrm rot="-8123340" flipH="1">
                <a:off x="7822723" y="2285370"/>
                <a:ext cx="218713" cy="401789"/>
              </a:xfrm>
              <a:prstGeom prst="ellipse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343;p18">
                <a:extLst>
                  <a:ext uri="{FF2B5EF4-FFF2-40B4-BE49-F238E27FC236}">
                    <a16:creationId xmlns:a16="http://schemas.microsoft.com/office/drawing/2014/main" id="{3BC0424D-3F1C-83DA-4A50-A4FD186B8417}"/>
                  </a:ext>
                </a:extLst>
              </p:cNvPr>
              <p:cNvSpPr/>
              <p:nvPr/>
            </p:nvSpPr>
            <p:spPr>
              <a:xfrm rot="-8123259" flipH="1">
                <a:off x="7860458" y="2350400"/>
                <a:ext cx="156769" cy="288083"/>
              </a:xfrm>
              <a:prstGeom prst="ellipse">
                <a:avLst/>
              </a:prstGeom>
              <a:solidFill>
                <a:srgbClr val="8D4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" name="Google Shape;1344;p18">
                <a:extLst>
                  <a:ext uri="{FF2B5EF4-FFF2-40B4-BE49-F238E27FC236}">
                    <a16:creationId xmlns:a16="http://schemas.microsoft.com/office/drawing/2014/main" id="{BEE12937-A509-0254-431E-1A0C7EA56754}"/>
                  </a:ext>
                </a:extLst>
              </p:cNvPr>
              <p:cNvGrpSpPr/>
              <p:nvPr/>
            </p:nvGrpSpPr>
            <p:grpSpPr>
              <a:xfrm>
                <a:off x="6816675" y="2649368"/>
                <a:ext cx="112320" cy="168480"/>
                <a:chOff x="8291513" y="1164692"/>
                <a:chExt cx="144000" cy="216000"/>
              </a:xfrm>
            </p:grpSpPr>
            <p:sp>
              <p:nvSpPr>
                <p:cNvPr id="30" name="Google Shape;1345;p18">
                  <a:extLst>
                    <a:ext uri="{FF2B5EF4-FFF2-40B4-BE49-F238E27FC236}">
                      <a16:creationId xmlns:a16="http://schemas.microsoft.com/office/drawing/2014/main" id="{427B3DF8-653C-7460-118D-908AECAE71ED}"/>
                    </a:ext>
                  </a:extLst>
                </p:cNvPr>
                <p:cNvSpPr/>
                <p:nvPr/>
              </p:nvSpPr>
              <p:spPr>
                <a:xfrm>
                  <a:off x="8291513" y="1164692"/>
                  <a:ext cx="144000" cy="216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1346;p18">
                  <a:extLst>
                    <a:ext uri="{FF2B5EF4-FFF2-40B4-BE49-F238E27FC236}">
                      <a16:creationId xmlns:a16="http://schemas.microsoft.com/office/drawing/2014/main" id="{972670DF-4ECD-22CF-44AB-3ED7EF97ACB9}"/>
                    </a:ext>
                  </a:extLst>
                </p:cNvPr>
                <p:cNvSpPr/>
                <p:nvPr/>
              </p:nvSpPr>
              <p:spPr>
                <a:xfrm rot="7428293" flipH="1">
                  <a:off x="8322129" y="1190924"/>
                  <a:ext cx="41519" cy="39772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" name="Google Shape;1347;p18">
                <a:extLst>
                  <a:ext uri="{FF2B5EF4-FFF2-40B4-BE49-F238E27FC236}">
                    <a16:creationId xmlns:a16="http://schemas.microsoft.com/office/drawing/2014/main" id="{E81E1EA3-46AE-B58F-0D1E-CC747C591586}"/>
                  </a:ext>
                </a:extLst>
              </p:cNvPr>
              <p:cNvSpPr/>
              <p:nvPr/>
            </p:nvSpPr>
            <p:spPr>
              <a:xfrm rot="2991871">
                <a:off x="6396178" y="3032447"/>
                <a:ext cx="992463" cy="679444"/>
              </a:xfrm>
              <a:custGeom>
                <a:avLst/>
                <a:gdLst/>
                <a:ahLst/>
                <a:cxnLst/>
                <a:rect l="l" t="t" r="r" b="b"/>
                <a:pathLst>
                  <a:path w="991843" h="679020" extrusionOk="0">
                    <a:moveTo>
                      <a:pt x="107987" y="291833"/>
                    </a:moveTo>
                    <a:cubicBezTo>
                      <a:pt x="166771" y="225097"/>
                      <a:pt x="236634" y="166641"/>
                      <a:pt x="316911" y="119344"/>
                    </a:cubicBezTo>
                    <a:cubicBezTo>
                      <a:pt x="517604" y="1103"/>
                      <a:pt x="747757" y="-26407"/>
                      <a:pt x="962988" y="24127"/>
                    </a:cubicBezTo>
                    <a:lnTo>
                      <a:pt x="991843" y="33122"/>
                    </a:lnTo>
                    <a:lnTo>
                      <a:pt x="991843" y="133329"/>
                    </a:lnTo>
                    <a:cubicBezTo>
                      <a:pt x="991843" y="434706"/>
                      <a:pt x="747529" y="679020"/>
                      <a:pt x="446152" y="679020"/>
                    </a:cubicBezTo>
                    <a:lnTo>
                      <a:pt x="446153" y="679019"/>
                    </a:lnTo>
                    <a:cubicBezTo>
                      <a:pt x="295464" y="679019"/>
                      <a:pt x="159042" y="617940"/>
                      <a:pt x="60291" y="519190"/>
                    </a:cubicBezTo>
                    <a:lnTo>
                      <a:pt x="0" y="446116"/>
                    </a:lnTo>
                    <a:lnTo>
                      <a:pt x="5392" y="435493"/>
                    </a:lnTo>
                    <a:cubicBezTo>
                      <a:pt x="34534" y="384495"/>
                      <a:pt x="68798" y="336324"/>
                      <a:pt x="107987" y="291833"/>
                    </a:cubicBezTo>
                    <a:close/>
                  </a:path>
                </a:pathLst>
              </a:custGeom>
              <a:solidFill>
                <a:srgbClr val="D3B09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" name="Google Shape;1348;p18">
                <a:extLst>
                  <a:ext uri="{FF2B5EF4-FFF2-40B4-BE49-F238E27FC236}">
                    <a16:creationId xmlns:a16="http://schemas.microsoft.com/office/drawing/2014/main" id="{F07794E8-96B3-32C8-7AB4-91CE2190214F}"/>
                  </a:ext>
                </a:extLst>
              </p:cNvPr>
              <p:cNvGrpSpPr/>
              <p:nvPr/>
            </p:nvGrpSpPr>
            <p:grpSpPr>
              <a:xfrm>
                <a:off x="7401694" y="2693613"/>
                <a:ext cx="112320" cy="168480"/>
                <a:chOff x="8291513" y="1164692"/>
                <a:chExt cx="144000" cy="216000"/>
              </a:xfrm>
            </p:grpSpPr>
            <p:sp>
              <p:nvSpPr>
                <p:cNvPr id="28" name="Google Shape;1349;p18">
                  <a:extLst>
                    <a:ext uri="{FF2B5EF4-FFF2-40B4-BE49-F238E27FC236}">
                      <a16:creationId xmlns:a16="http://schemas.microsoft.com/office/drawing/2014/main" id="{3709AA98-6B5C-E73F-C157-2CCC3C56604B}"/>
                    </a:ext>
                  </a:extLst>
                </p:cNvPr>
                <p:cNvSpPr/>
                <p:nvPr/>
              </p:nvSpPr>
              <p:spPr>
                <a:xfrm>
                  <a:off x="8291513" y="1164692"/>
                  <a:ext cx="144000" cy="216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1350;p18">
                  <a:extLst>
                    <a:ext uri="{FF2B5EF4-FFF2-40B4-BE49-F238E27FC236}">
                      <a16:creationId xmlns:a16="http://schemas.microsoft.com/office/drawing/2014/main" id="{100245AA-74A1-4806-5E5D-553F1E96070E}"/>
                    </a:ext>
                  </a:extLst>
                </p:cNvPr>
                <p:cNvSpPr/>
                <p:nvPr/>
              </p:nvSpPr>
              <p:spPr>
                <a:xfrm rot="7428293" flipH="1">
                  <a:off x="8322129" y="1190924"/>
                  <a:ext cx="41519" cy="39772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" name="Google Shape;1351;p18">
                <a:extLst>
                  <a:ext uri="{FF2B5EF4-FFF2-40B4-BE49-F238E27FC236}">
                    <a16:creationId xmlns:a16="http://schemas.microsoft.com/office/drawing/2014/main" id="{2A636F5E-D5F9-EC89-85B8-2F9E951C180B}"/>
                  </a:ext>
                </a:extLst>
              </p:cNvPr>
              <p:cNvSpPr/>
              <p:nvPr/>
            </p:nvSpPr>
            <p:spPr>
              <a:xfrm>
                <a:off x="6624946" y="3204889"/>
                <a:ext cx="72000" cy="108000"/>
              </a:xfrm>
              <a:prstGeom prst="ellipse">
                <a:avLst/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352;p18">
                <a:extLst>
                  <a:ext uri="{FF2B5EF4-FFF2-40B4-BE49-F238E27FC236}">
                    <a16:creationId xmlns:a16="http://schemas.microsoft.com/office/drawing/2014/main" id="{2B8DE834-5772-4350-4236-11E2F6A8257F}"/>
                  </a:ext>
                </a:extLst>
              </p:cNvPr>
              <p:cNvSpPr/>
              <p:nvPr/>
            </p:nvSpPr>
            <p:spPr>
              <a:xfrm>
                <a:off x="6924830" y="3258967"/>
                <a:ext cx="72000" cy="108000"/>
              </a:xfrm>
              <a:prstGeom prst="ellipse">
                <a:avLst/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353;p18">
                <a:extLst>
                  <a:ext uri="{FF2B5EF4-FFF2-40B4-BE49-F238E27FC236}">
                    <a16:creationId xmlns:a16="http://schemas.microsoft.com/office/drawing/2014/main" id="{E98565D7-A5E3-CDF4-F096-408BA27ED1F7}"/>
                  </a:ext>
                </a:extLst>
              </p:cNvPr>
              <p:cNvSpPr/>
              <p:nvPr/>
            </p:nvSpPr>
            <p:spPr>
              <a:xfrm>
                <a:off x="7325032" y="5289755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354;p18">
                <a:extLst>
                  <a:ext uri="{FF2B5EF4-FFF2-40B4-BE49-F238E27FC236}">
                    <a16:creationId xmlns:a16="http://schemas.microsoft.com/office/drawing/2014/main" id="{B734ABF8-F58B-A8E1-3F75-479986408145}"/>
                  </a:ext>
                </a:extLst>
              </p:cNvPr>
              <p:cNvSpPr/>
              <p:nvPr/>
            </p:nvSpPr>
            <p:spPr>
              <a:xfrm>
                <a:off x="7978878" y="5314335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355;p18">
                <a:extLst>
                  <a:ext uri="{FF2B5EF4-FFF2-40B4-BE49-F238E27FC236}">
                    <a16:creationId xmlns:a16="http://schemas.microsoft.com/office/drawing/2014/main" id="{150B4015-8218-53DE-B26E-97D338948CAB}"/>
                  </a:ext>
                </a:extLst>
              </p:cNvPr>
              <p:cNvSpPr/>
              <p:nvPr/>
            </p:nvSpPr>
            <p:spPr>
              <a:xfrm>
                <a:off x="9163666" y="5319251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356;p18">
                <a:extLst>
                  <a:ext uri="{FF2B5EF4-FFF2-40B4-BE49-F238E27FC236}">
                    <a16:creationId xmlns:a16="http://schemas.microsoft.com/office/drawing/2014/main" id="{AFF6E098-F09F-0FF2-8EC8-EF6681CEB23C}"/>
                  </a:ext>
                </a:extLst>
              </p:cNvPr>
              <p:cNvSpPr/>
              <p:nvPr/>
            </p:nvSpPr>
            <p:spPr>
              <a:xfrm>
                <a:off x="9625781" y="5338916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" name="Google Shape;1357;p18">
              <a:extLst>
                <a:ext uri="{FF2B5EF4-FFF2-40B4-BE49-F238E27FC236}">
                  <a16:creationId xmlns:a16="http://schemas.microsoft.com/office/drawing/2014/main" id="{141CCE7F-3EB4-5818-C09A-F9989A6DB3A7}"/>
                </a:ext>
              </a:extLst>
            </p:cNvPr>
            <p:cNvSpPr/>
            <p:nvPr/>
          </p:nvSpPr>
          <p:spPr>
            <a:xfrm rot="10103095">
              <a:off x="5300996" y="2135336"/>
              <a:ext cx="320360" cy="322538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372C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1402;p18">
            <a:extLst>
              <a:ext uri="{FF2B5EF4-FFF2-40B4-BE49-F238E27FC236}">
                <a16:creationId xmlns:a16="http://schemas.microsoft.com/office/drawing/2014/main" id="{9BD25251-9878-669C-885B-B0C23AFC7151}"/>
              </a:ext>
            </a:extLst>
          </p:cNvPr>
          <p:cNvGrpSpPr/>
          <p:nvPr/>
        </p:nvGrpSpPr>
        <p:grpSpPr>
          <a:xfrm flipH="1">
            <a:off x="454413" y="3051792"/>
            <a:ext cx="2048311" cy="1774129"/>
            <a:chOff x="8706993" y="362383"/>
            <a:chExt cx="2924071" cy="2490355"/>
          </a:xfrm>
        </p:grpSpPr>
        <p:grpSp>
          <p:nvGrpSpPr>
            <p:cNvPr id="33" name="Google Shape;1403;p18">
              <a:extLst>
                <a:ext uri="{FF2B5EF4-FFF2-40B4-BE49-F238E27FC236}">
                  <a16:creationId xmlns:a16="http://schemas.microsoft.com/office/drawing/2014/main" id="{AE14730B-770D-30E5-9942-5DB9B120D553}"/>
                </a:ext>
              </a:extLst>
            </p:cNvPr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35" name="Google Shape;1404;p18">
                <a:extLst>
                  <a:ext uri="{FF2B5EF4-FFF2-40B4-BE49-F238E27FC236}">
                    <a16:creationId xmlns:a16="http://schemas.microsoft.com/office/drawing/2014/main" id="{2FC6827B-2397-AD9F-62D9-8B1A73323AED}"/>
                  </a:ext>
                </a:extLst>
              </p:cNvPr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72" name="Google Shape;1405;p18">
                  <a:extLst>
                    <a:ext uri="{FF2B5EF4-FFF2-40B4-BE49-F238E27FC236}">
                      <a16:creationId xmlns:a16="http://schemas.microsoft.com/office/drawing/2014/main" id="{B195EA5A-7E96-E62C-6448-344C6DA6FEA5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" name="Google Shape;1406;p18">
                  <a:extLst>
                    <a:ext uri="{FF2B5EF4-FFF2-40B4-BE49-F238E27FC236}">
                      <a16:creationId xmlns:a16="http://schemas.microsoft.com/office/drawing/2014/main" id="{95BBEB9B-93D9-132D-F577-6BA6213D71B1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" name="Google Shape;1407;p18">
                  <a:extLst>
                    <a:ext uri="{FF2B5EF4-FFF2-40B4-BE49-F238E27FC236}">
                      <a16:creationId xmlns:a16="http://schemas.microsoft.com/office/drawing/2014/main" id="{30C2E561-F1E7-0839-3CDE-67CC413F85CF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Google Shape;1408;p18">
                  <a:extLst>
                    <a:ext uri="{FF2B5EF4-FFF2-40B4-BE49-F238E27FC236}">
                      <a16:creationId xmlns:a16="http://schemas.microsoft.com/office/drawing/2014/main" id="{FF46D3F5-4734-1F05-5CAB-3020BD6F05FB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" name="Google Shape;1409;p18">
                <a:extLst>
                  <a:ext uri="{FF2B5EF4-FFF2-40B4-BE49-F238E27FC236}">
                    <a16:creationId xmlns:a16="http://schemas.microsoft.com/office/drawing/2014/main" id="{C46D94A9-FCE0-83DA-CD7A-FC3DACB74729}"/>
                  </a:ext>
                </a:extLst>
              </p:cNvPr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52" name="Google Shape;1410;p18">
                  <a:extLst>
                    <a:ext uri="{FF2B5EF4-FFF2-40B4-BE49-F238E27FC236}">
                      <a16:creationId xmlns:a16="http://schemas.microsoft.com/office/drawing/2014/main" id="{DBC784D2-C9E1-ABAC-F618-226A8798419C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3" name="Google Shape;1411;p18">
                  <a:extLst>
                    <a:ext uri="{FF2B5EF4-FFF2-40B4-BE49-F238E27FC236}">
                      <a16:creationId xmlns:a16="http://schemas.microsoft.com/office/drawing/2014/main" id="{D66537AD-8073-3575-C1AB-2FF2826095AF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54" name="Google Shape;1412;p18">
                    <a:extLst>
                      <a:ext uri="{FF2B5EF4-FFF2-40B4-BE49-F238E27FC236}">
                        <a16:creationId xmlns:a16="http://schemas.microsoft.com/office/drawing/2014/main" id="{B4C3D958-EC97-01D8-DF8B-E8C719BF7917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55" name="Google Shape;1413;p18">
                    <a:extLst>
                      <a:ext uri="{FF2B5EF4-FFF2-40B4-BE49-F238E27FC236}">
                        <a16:creationId xmlns:a16="http://schemas.microsoft.com/office/drawing/2014/main" id="{9D281BDC-C5DF-B6CB-8D14-04ECF5DB8111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56" name="Google Shape;1414;p18">
                      <a:extLst>
                        <a:ext uri="{FF2B5EF4-FFF2-40B4-BE49-F238E27FC236}">
                          <a16:creationId xmlns:a16="http://schemas.microsoft.com/office/drawing/2014/main" id="{075789E7-74E7-9FBD-6F08-0746351C71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59" name="Google Shape;1415;p18">
                        <a:extLst>
                          <a:ext uri="{FF2B5EF4-FFF2-40B4-BE49-F238E27FC236}">
                            <a16:creationId xmlns:a16="http://schemas.microsoft.com/office/drawing/2014/main" id="{286B5B8D-BC18-E026-FB6C-527AC78A2B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0" name="Google Shape;1416;p18">
                        <a:extLst>
                          <a:ext uri="{FF2B5EF4-FFF2-40B4-BE49-F238E27FC236}">
                            <a16:creationId xmlns:a16="http://schemas.microsoft.com/office/drawing/2014/main" id="{39EB1DFB-1D19-7AC7-0CF1-A4F4021067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1" name="Google Shape;1417;p18">
                        <a:extLst>
                          <a:ext uri="{FF2B5EF4-FFF2-40B4-BE49-F238E27FC236}">
                            <a16:creationId xmlns:a16="http://schemas.microsoft.com/office/drawing/2014/main" id="{6EA9396D-5C34-0137-6520-DADE94981A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2" name="Google Shape;1418;p18">
                        <a:extLst>
                          <a:ext uri="{FF2B5EF4-FFF2-40B4-BE49-F238E27FC236}">
                            <a16:creationId xmlns:a16="http://schemas.microsoft.com/office/drawing/2014/main" id="{C63E2403-7C80-995C-85D8-B535CAB601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3" name="Google Shape;1419;p18">
                        <a:extLst>
                          <a:ext uri="{FF2B5EF4-FFF2-40B4-BE49-F238E27FC236}">
                            <a16:creationId xmlns:a16="http://schemas.microsoft.com/office/drawing/2014/main" id="{4637E5C6-EDAC-B2EC-0BFB-CA61791929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4" name="Google Shape;1420;p18">
                        <a:extLst>
                          <a:ext uri="{FF2B5EF4-FFF2-40B4-BE49-F238E27FC236}">
                            <a16:creationId xmlns:a16="http://schemas.microsoft.com/office/drawing/2014/main" id="{078D4227-0034-0AFF-684F-A5728CFD7C38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5" name="Google Shape;1421;p18">
                        <a:extLst>
                          <a:ext uri="{FF2B5EF4-FFF2-40B4-BE49-F238E27FC236}">
                            <a16:creationId xmlns:a16="http://schemas.microsoft.com/office/drawing/2014/main" id="{BD6AA386-F72C-A142-90C3-FE82E41CEBE1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6" name="Google Shape;1422;p18">
                        <a:extLst>
                          <a:ext uri="{FF2B5EF4-FFF2-40B4-BE49-F238E27FC236}">
                            <a16:creationId xmlns:a16="http://schemas.microsoft.com/office/drawing/2014/main" id="{CADF0685-D423-BBBC-0AA1-9CE2493C6E5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7" name="Google Shape;1423;p18">
                        <a:extLst>
                          <a:ext uri="{FF2B5EF4-FFF2-40B4-BE49-F238E27FC236}">
                            <a16:creationId xmlns:a16="http://schemas.microsoft.com/office/drawing/2014/main" id="{73402D38-C698-1D8B-C3E3-2427F85A26B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8" name="Google Shape;1424;p18">
                        <a:extLst>
                          <a:ext uri="{FF2B5EF4-FFF2-40B4-BE49-F238E27FC236}">
                            <a16:creationId xmlns:a16="http://schemas.microsoft.com/office/drawing/2014/main" id="{FFD308BC-80B9-F726-524B-8462DECF19DB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9" name="Google Shape;1425;p18">
                        <a:extLst>
                          <a:ext uri="{FF2B5EF4-FFF2-40B4-BE49-F238E27FC236}">
                            <a16:creationId xmlns:a16="http://schemas.microsoft.com/office/drawing/2014/main" id="{7160A51B-C873-76C1-449E-712F6B4E64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0" name="Google Shape;1426;p18">
                        <a:extLst>
                          <a:ext uri="{FF2B5EF4-FFF2-40B4-BE49-F238E27FC236}">
                            <a16:creationId xmlns:a16="http://schemas.microsoft.com/office/drawing/2014/main" id="{509F0DD4-0065-A055-0666-A1646D22E048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1" name="Google Shape;1427;p18">
                        <a:extLst>
                          <a:ext uri="{FF2B5EF4-FFF2-40B4-BE49-F238E27FC236}">
                            <a16:creationId xmlns:a16="http://schemas.microsoft.com/office/drawing/2014/main" id="{C64F0005-0300-090E-BAEC-DF4DEE86EE4B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57" name="Google Shape;1428;p18">
                      <a:extLst>
                        <a:ext uri="{FF2B5EF4-FFF2-40B4-BE49-F238E27FC236}">
                          <a16:creationId xmlns:a16="http://schemas.microsoft.com/office/drawing/2014/main" id="{DA2696FD-05BA-3833-901C-5CE272864049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" name="Google Shape;1429;p18">
                      <a:extLst>
                        <a:ext uri="{FF2B5EF4-FFF2-40B4-BE49-F238E27FC236}">
                          <a16:creationId xmlns:a16="http://schemas.microsoft.com/office/drawing/2014/main" id="{DBB07564-343E-4AEE-E6B6-658D17A2B9F2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37" name="Google Shape;1430;p18">
                <a:extLst>
                  <a:ext uri="{FF2B5EF4-FFF2-40B4-BE49-F238E27FC236}">
                    <a16:creationId xmlns:a16="http://schemas.microsoft.com/office/drawing/2014/main" id="{574AB6AB-09CB-C01C-50FA-C72DF19FAF3A}"/>
                  </a:ext>
                </a:extLst>
              </p:cNvPr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49" name="Google Shape;1431;p18">
                  <a:extLst>
                    <a:ext uri="{FF2B5EF4-FFF2-40B4-BE49-F238E27FC236}">
                      <a16:creationId xmlns:a16="http://schemas.microsoft.com/office/drawing/2014/main" id="{E86FD201-3D22-3A59-A37C-1A2B118C92E5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" name="Google Shape;1432;p18">
                  <a:extLst>
                    <a:ext uri="{FF2B5EF4-FFF2-40B4-BE49-F238E27FC236}">
                      <a16:creationId xmlns:a16="http://schemas.microsoft.com/office/drawing/2014/main" id="{761A0974-7ED7-0A92-F566-1362F6588764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" name="Google Shape;1433;p18">
                  <a:extLst>
                    <a:ext uri="{FF2B5EF4-FFF2-40B4-BE49-F238E27FC236}">
                      <a16:creationId xmlns:a16="http://schemas.microsoft.com/office/drawing/2014/main" id="{9BC9A88F-6E26-0B39-C420-011CD8ACDF56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8" name="Google Shape;1434;p18">
                <a:extLst>
                  <a:ext uri="{FF2B5EF4-FFF2-40B4-BE49-F238E27FC236}">
                    <a16:creationId xmlns:a16="http://schemas.microsoft.com/office/drawing/2014/main" id="{F7A9A694-2B4C-34F4-37E2-55DA04151644}"/>
                  </a:ext>
                </a:extLst>
              </p:cNvPr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9" name="Google Shape;1435;p18">
                <a:extLst>
                  <a:ext uri="{FF2B5EF4-FFF2-40B4-BE49-F238E27FC236}">
                    <a16:creationId xmlns:a16="http://schemas.microsoft.com/office/drawing/2014/main" id="{E28AA076-ECC1-9FB6-D66F-8E4E08353748}"/>
                  </a:ext>
                </a:extLst>
              </p:cNvPr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45" name="Google Shape;1436;p18">
                  <a:extLst>
                    <a:ext uri="{FF2B5EF4-FFF2-40B4-BE49-F238E27FC236}">
                      <a16:creationId xmlns:a16="http://schemas.microsoft.com/office/drawing/2014/main" id="{0AFE10A8-B23A-D355-8BBE-BB1FE699061F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" name="Google Shape;1437;p18">
                  <a:extLst>
                    <a:ext uri="{FF2B5EF4-FFF2-40B4-BE49-F238E27FC236}">
                      <a16:creationId xmlns:a16="http://schemas.microsoft.com/office/drawing/2014/main" id="{779EC93A-F344-2A57-FFD1-B1E01775039B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" name="Google Shape;1438;p18">
                  <a:extLst>
                    <a:ext uri="{FF2B5EF4-FFF2-40B4-BE49-F238E27FC236}">
                      <a16:creationId xmlns:a16="http://schemas.microsoft.com/office/drawing/2014/main" id="{3DF7FF8A-C234-3841-29D2-4EFEF026F30A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" name="Google Shape;1439;p18">
                  <a:extLst>
                    <a:ext uri="{FF2B5EF4-FFF2-40B4-BE49-F238E27FC236}">
                      <a16:creationId xmlns:a16="http://schemas.microsoft.com/office/drawing/2014/main" id="{BB700D01-F29C-E674-E0A3-50C1FC227F54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" name="Google Shape;1440;p18">
                <a:extLst>
                  <a:ext uri="{FF2B5EF4-FFF2-40B4-BE49-F238E27FC236}">
                    <a16:creationId xmlns:a16="http://schemas.microsoft.com/office/drawing/2014/main" id="{0D2DF64D-2F1F-EA06-6A46-5881F0CACBC2}"/>
                  </a:ext>
                </a:extLst>
              </p:cNvPr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41" name="Google Shape;1441;p18">
                  <a:extLst>
                    <a:ext uri="{FF2B5EF4-FFF2-40B4-BE49-F238E27FC236}">
                      <a16:creationId xmlns:a16="http://schemas.microsoft.com/office/drawing/2014/main" id="{2AEEE2B1-6492-6535-65F3-41F2B1014473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" name="Google Shape;1442;p18">
                  <a:extLst>
                    <a:ext uri="{FF2B5EF4-FFF2-40B4-BE49-F238E27FC236}">
                      <a16:creationId xmlns:a16="http://schemas.microsoft.com/office/drawing/2014/main" id="{628E7C71-903A-B03D-96D4-289C454E2E1F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" name="Google Shape;1443;p18">
                  <a:extLst>
                    <a:ext uri="{FF2B5EF4-FFF2-40B4-BE49-F238E27FC236}">
                      <a16:creationId xmlns:a16="http://schemas.microsoft.com/office/drawing/2014/main" id="{71586B9B-C3CB-FD46-2749-9B59629EE899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1444;p18">
                  <a:extLst>
                    <a:ext uri="{FF2B5EF4-FFF2-40B4-BE49-F238E27FC236}">
                      <a16:creationId xmlns:a16="http://schemas.microsoft.com/office/drawing/2014/main" id="{69FD0005-C2FE-2679-2F55-91863A3DBECA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4" name="Google Shape;1445;p18">
              <a:extLst>
                <a:ext uri="{FF2B5EF4-FFF2-40B4-BE49-F238E27FC236}">
                  <a16:creationId xmlns:a16="http://schemas.microsoft.com/office/drawing/2014/main" id="{0B887B98-1ED8-2D03-9697-7D8BA6D6CD00}"/>
                </a:ext>
              </a:extLst>
            </p:cNvPr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1358;p18">
            <a:extLst>
              <a:ext uri="{FF2B5EF4-FFF2-40B4-BE49-F238E27FC236}">
                <a16:creationId xmlns:a16="http://schemas.microsoft.com/office/drawing/2014/main" id="{4A4FF3CA-FBA4-4D8C-5E6F-81C6E74D4BDA}"/>
              </a:ext>
            </a:extLst>
          </p:cNvPr>
          <p:cNvGrpSpPr/>
          <p:nvPr/>
        </p:nvGrpSpPr>
        <p:grpSpPr>
          <a:xfrm>
            <a:off x="2646580" y="2889821"/>
            <a:ext cx="2046849" cy="1825181"/>
            <a:chOff x="8525095" y="2933519"/>
            <a:chExt cx="2924071" cy="2490355"/>
          </a:xfrm>
        </p:grpSpPr>
        <p:grpSp>
          <p:nvGrpSpPr>
            <p:cNvPr id="77" name="Google Shape;1359;p18">
              <a:extLst>
                <a:ext uri="{FF2B5EF4-FFF2-40B4-BE49-F238E27FC236}">
                  <a16:creationId xmlns:a16="http://schemas.microsoft.com/office/drawing/2014/main" id="{E3F6AA9B-32A8-62E4-EF32-0DE918C5101E}"/>
                </a:ext>
              </a:extLst>
            </p:cNvPr>
            <p:cNvGrpSpPr/>
            <p:nvPr/>
          </p:nvGrpSpPr>
          <p:grpSpPr>
            <a:xfrm>
              <a:off x="8525095" y="2933519"/>
              <a:ext cx="2924071" cy="2490355"/>
              <a:chOff x="8879057" y="3267816"/>
              <a:chExt cx="2924071" cy="2490355"/>
            </a:xfrm>
          </p:grpSpPr>
          <p:grpSp>
            <p:nvGrpSpPr>
              <p:cNvPr id="79" name="Google Shape;1360;p18">
                <a:extLst>
                  <a:ext uri="{FF2B5EF4-FFF2-40B4-BE49-F238E27FC236}">
                    <a16:creationId xmlns:a16="http://schemas.microsoft.com/office/drawing/2014/main" id="{E5355A9E-E40C-E6B3-2656-A2E68704253E}"/>
                  </a:ext>
                </a:extLst>
              </p:cNvPr>
              <p:cNvGrpSpPr/>
              <p:nvPr/>
            </p:nvGrpSpPr>
            <p:grpSpPr>
              <a:xfrm>
                <a:off x="9463549" y="5106071"/>
                <a:ext cx="1995841" cy="531000"/>
                <a:chOff x="8750709" y="3746090"/>
                <a:chExt cx="1995841" cy="531000"/>
              </a:xfrm>
            </p:grpSpPr>
            <p:sp>
              <p:nvSpPr>
                <p:cNvPr id="116" name="Google Shape;1361;p18">
                  <a:extLst>
                    <a:ext uri="{FF2B5EF4-FFF2-40B4-BE49-F238E27FC236}">
                      <a16:creationId xmlns:a16="http://schemas.microsoft.com/office/drawing/2014/main" id="{46C2AA4B-7379-E467-FD87-63BAADE33FB6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362;p18">
                  <a:extLst>
                    <a:ext uri="{FF2B5EF4-FFF2-40B4-BE49-F238E27FC236}">
                      <a16:creationId xmlns:a16="http://schemas.microsoft.com/office/drawing/2014/main" id="{91BDAB55-D458-5AA8-0A63-EB12C4081619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363;p18">
                  <a:extLst>
                    <a:ext uri="{FF2B5EF4-FFF2-40B4-BE49-F238E27FC236}">
                      <a16:creationId xmlns:a16="http://schemas.microsoft.com/office/drawing/2014/main" id="{B3D96F9A-1802-87DC-60DA-A0090DD0EE6D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364;p18">
                  <a:extLst>
                    <a:ext uri="{FF2B5EF4-FFF2-40B4-BE49-F238E27FC236}">
                      <a16:creationId xmlns:a16="http://schemas.microsoft.com/office/drawing/2014/main" id="{7BB25CFD-3849-5E7E-3C8B-55A10C640A5D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0" name="Google Shape;1365;p18">
                <a:extLst>
                  <a:ext uri="{FF2B5EF4-FFF2-40B4-BE49-F238E27FC236}">
                    <a16:creationId xmlns:a16="http://schemas.microsoft.com/office/drawing/2014/main" id="{375A3E31-9630-1523-C86F-2B2380310F35}"/>
                  </a:ext>
                </a:extLst>
              </p:cNvPr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96" name="Google Shape;1366;p18">
                  <a:extLst>
                    <a:ext uri="{FF2B5EF4-FFF2-40B4-BE49-F238E27FC236}">
                      <a16:creationId xmlns:a16="http://schemas.microsoft.com/office/drawing/2014/main" id="{A812A7BE-6B6A-CA0D-F32F-3F6B0BC68525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97" name="Google Shape;1367;p18">
                  <a:extLst>
                    <a:ext uri="{FF2B5EF4-FFF2-40B4-BE49-F238E27FC236}">
                      <a16:creationId xmlns:a16="http://schemas.microsoft.com/office/drawing/2014/main" id="{0E73E53B-67D9-EE77-2154-D919C0663F45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98" name="Google Shape;1368;p18">
                    <a:extLst>
                      <a:ext uri="{FF2B5EF4-FFF2-40B4-BE49-F238E27FC236}">
                        <a16:creationId xmlns:a16="http://schemas.microsoft.com/office/drawing/2014/main" id="{7B2D323E-757D-BFEC-F22C-45FBA8C3408C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99" name="Google Shape;1369;p18">
                    <a:extLst>
                      <a:ext uri="{FF2B5EF4-FFF2-40B4-BE49-F238E27FC236}">
                        <a16:creationId xmlns:a16="http://schemas.microsoft.com/office/drawing/2014/main" id="{B6C4833E-AD50-5A2F-F850-83B4EE46ACEB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00" name="Google Shape;1370;p18">
                      <a:extLst>
                        <a:ext uri="{FF2B5EF4-FFF2-40B4-BE49-F238E27FC236}">
                          <a16:creationId xmlns:a16="http://schemas.microsoft.com/office/drawing/2014/main" id="{050C6123-7666-9BFF-EC30-8F9869F2AF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03" name="Google Shape;1371;p18">
                        <a:extLst>
                          <a:ext uri="{FF2B5EF4-FFF2-40B4-BE49-F238E27FC236}">
                            <a16:creationId xmlns:a16="http://schemas.microsoft.com/office/drawing/2014/main" id="{770B2E4D-AEBA-945B-6124-9B10EBE6A0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04" name="Google Shape;1372;p18">
                        <a:extLst>
                          <a:ext uri="{FF2B5EF4-FFF2-40B4-BE49-F238E27FC236}">
                            <a16:creationId xmlns:a16="http://schemas.microsoft.com/office/drawing/2014/main" id="{F8EB5422-9AE1-38C8-586A-406E25686D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05" name="Google Shape;1373;p18">
                        <a:extLst>
                          <a:ext uri="{FF2B5EF4-FFF2-40B4-BE49-F238E27FC236}">
                            <a16:creationId xmlns:a16="http://schemas.microsoft.com/office/drawing/2014/main" id="{09424DF9-51BF-E30E-C27B-51354C2A66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06" name="Google Shape;1374;p18">
                        <a:extLst>
                          <a:ext uri="{FF2B5EF4-FFF2-40B4-BE49-F238E27FC236}">
                            <a16:creationId xmlns:a16="http://schemas.microsoft.com/office/drawing/2014/main" id="{4CB19DDC-44F8-6F80-E6FE-1AF739EDB6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07" name="Google Shape;1375;p18">
                        <a:extLst>
                          <a:ext uri="{FF2B5EF4-FFF2-40B4-BE49-F238E27FC236}">
                            <a16:creationId xmlns:a16="http://schemas.microsoft.com/office/drawing/2014/main" id="{295AEC50-9022-07B9-85DC-A89E8E1F7A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08" name="Google Shape;1376;p18">
                        <a:extLst>
                          <a:ext uri="{FF2B5EF4-FFF2-40B4-BE49-F238E27FC236}">
                            <a16:creationId xmlns:a16="http://schemas.microsoft.com/office/drawing/2014/main" id="{8F1975A3-777C-0DAC-7B18-23FEB788188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09" name="Google Shape;1377;p18">
                        <a:extLst>
                          <a:ext uri="{FF2B5EF4-FFF2-40B4-BE49-F238E27FC236}">
                            <a16:creationId xmlns:a16="http://schemas.microsoft.com/office/drawing/2014/main" id="{B232B0DA-6D72-FFC7-19A6-6DF04F27804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0" name="Google Shape;1378;p18">
                        <a:extLst>
                          <a:ext uri="{FF2B5EF4-FFF2-40B4-BE49-F238E27FC236}">
                            <a16:creationId xmlns:a16="http://schemas.microsoft.com/office/drawing/2014/main" id="{5DDA65BD-B752-37AF-806F-1A0B63FC1741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1" name="Google Shape;1379;p18">
                        <a:extLst>
                          <a:ext uri="{FF2B5EF4-FFF2-40B4-BE49-F238E27FC236}">
                            <a16:creationId xmlns:a16="http://schemas.microsoft.com/office/drawing/2014/main" id="{0D0AFAE0-EC42-7E48-8EE7-66C383D61A1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2" name="Google Shape;1380;p18">
                        <a:extLst>
                          <a:ext uri="{FF2B5EF4-FFF2-40B4-BE49-F238E27FC236}">
                            <a16:creationId xmlns:a16="http://schemas.microsoft.com/office/drawing/2014/main" id="{53C50661-8CE7-5E14-7038-42FAC72AD168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3" name="Google Shape;1381;p18">
                        <a:extLst>
                          <a:ext uri="{FF2B5EF4-FFF2-40B4-BE49-F238E27FC236}">
                            <a16:creationId xmlns:a16="http://schemas.microsoft.com/office/drawing/2014/main" id="{4027FB29-269D-BDD0-9469-A57A757FA9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4" name="Google Shape;1382;p18">
                        <a:extLst>
                          <a:ext uri="{FF2B5EF4-FFF2-40B4-BE49-F238E27FC236}">
                            <a16:creationId xmlns:a16="http://schemas.microsoft.com/office/drawing/2014/main" id="{ABEFD4F3-4580-850C-1DB2-D38F25DDB8A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5" name="Google Shape;1383;p18">
                        <a:extLst>
                          <a:ext uri="{FF2B5EF4-FFF2-40B4-BE49-F238E27FC236}">
                            <a16:creationId xmlns:a16="http://schemas.microsoft.com/office/drawing/2014/main" id="{1FE38F98-785B-6EB1-DB5C-D008FFB8B4AD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01" name="Google Shape;1384;p18">
                      <a:extLst>
                        <a:ext uri="{FF2B5EF4-FFF2-40B4-BE49-F238E27FC236}">
                          <a16:creationId xmlns:a16="http://schemas.microsoft.com/office/drawing/2014/main" id="{6262FC89-4A0E-5316-C795-BCD074EBDB99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2" name="Google Shape;1385;p18">
                      <a:extLst>
                        <a:ext uri="{FF2B5EF4-FFF2-40B4-BE49-F238E27FC236}">
                          <a16:creationId xmlns:a16="http://schemas.microsoft.com/office/drawing/2014/main" id="{2065650F-666F-35C6-8608-0AB43831A842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81" name="Google Shape;1386;p18">
                <a:extLst>
                  <a:ext uri="{FF2B5EF4-FFF2-40B4-BE49-F238E27FC236}">
                    <a16:creationId xmlns:a16="http://schemas.microsoft.com/office/drawing/2014/main" id="{37F6CC17-8F7E-F1FD-B26A-A27089E6326C}"/>
                  </a:ext>
                </a:extLst>
              </p:cNvPr>
              <p:cNvGrpSpPr/>
              <p:nvPr/>
            </p:nvGrpSpPr>
            <p:grpSpPr>
              <a:xfrm>
                <a:off x="8879057" y="3750201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93" name="Google Shape;1387;p18">
                  <a:extLst>
                    <a:ext uri="{FF2B5EF4-FFF2-40B4-BE49-F238E27FC236}">
                      <a16:creationId xmlns:a16="http://schemas.microsoft.com/office/drawing/2014/main" id="{4DE39AA2-0B52-9E97-7BB2-F9B1E19938F2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" name="Google Shape;1388;p18">
                  <a:extLst>
                    <a:ext uri="{FF2B5EF4-FFF2-40B4-BE49-F238E27FC236}">
                      <a16:creationId xmlns:a16="http://schemas.microsoft.com/office/drawing/2014/main" id="{DC37A204-BF97-4AB6-3F42-B21948F78B58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" name="Google Shape;1389;p18">
                  <a:extLst>
                    <a:ext uri="{FF2B5EF4-FFF2-40B4-BE49-F238E27FC236}">
                      <a16:creationId xmlns:a16="http://schemas.microsoft.com/office/drawing/2014/main" id="{A6DFCCDC-EC1F-26B0-F57D-FBDE23569764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2" name="Google Shape;1390;p18">
                <a:extLst>
                  <a:ext uri="{FF2B5EF4-FFF2-40B4-BE49-F238E27FC236}">
                    <a16:creationId xmlns:a16="http://schemas.microsoft.com/office/drawing/2014/main" id="{BCE3CC76-1E5F-1006-7823-5D3AD3B17075}"/>
                  </a:ext>
                </a:extLst>
              </p:cNvPr>
              <p:cNvSpPr/>
              <p:nvPr/>
            </p:nvSpPr>
            <p:spPr>
              <a:xfrm rot="7433324" flipH="1">
                <a:off x="9225956" y="3366445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3" name="Google Shape;1391;p18">
                <a:extLst>
                  <a:ext uri="{FF2B5EF4-FFF2-40B4-BE49-F238E27FC236}">
                    <a16:creationId xmlns:a16="http://schemas.microsoft.com/office/drawing/2014/main" id="{6C69D1FD-6994-D834-0CD5-89582B67C024}"/>
                  </a:ext>
                </a:extLst>
              </p:cNvPr>
              <p:cNvGrpSpPr/>
              <p:nvPr/>
            </p:nvGrpSpPr>
            <p:grpSpPr>
              <a:xfrm>
                <a:off x="9306231" y="4143891"/>
                <a:ext cx="609471" cy="189710"/>
                <a:chOff x="8574833" y="1940767"/>
                <a:chExt cx="609471" cy="189710"/>
              </a:xfrm>
            </p:grpSpPr>
            <p:sp>
              <p:nvSpPr>
                <p:cNvPr id="89" name="Google Shape;1392;p18">
                  <a:extLst>
                    <a:ext uri="{FF2B5EF4-FFF2-40B4-BE49-F238E27FC236}">
                      <a16:creationId xmlns:a16="http://schemas.microsoft.com/office/drawing/2014/main" id="{67821015-849F-5B9D-26F6-F1F7DADF17A6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" name="Google Shape;1393;p18">
                  <a:extLst>
                    <a:ext uri="{FF2B5EF4-FFF2-40B4-BE49-F238E27FC236}">
                      <a16:creationId xmlns:a16="http://schemas.microsoft.com/office/drawing/2014/main" id="{DE234369-0BF6-AD17-3773-4A78D7BCA195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" name="Google Shape;1394;p18">
                  <a:extLst>
                    <a:ext uri="{FF2B5EF4-FFF2-40B4-BE49-F238E27FC236}">
                      <a16:creationId xmlns:a16="http://schemas.microsoft.com/office/drawing/2014/main" id="{EDCE5F17-FBA8-7843-6453-309B5D175D0E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" name="Google Shape;1395;p18">
                  <a:extLst>
                    <a:ext uri="{FF2B5EF4-FFF2-40B4-BE49-F238E27FC236}">
                      <a16:creationId xmlns:a16="http://schemas.microsoft.com/office/drawing/2014/main" id="{EECF731D-3D8D-4F54-264D-04422C972FA7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4" name="Google Shape;1396;p18">
                <a:extLst>
                  <a:ext uri="{FF2B5EF4-FFF2-40B4-BE49-F238E27FC236}">
                    <a16:creationId xmlns:a16="http://schemas.microsoft.com/office/drawing/2014/main" id="{46C71D3F-4442-73A5-2E91-C9E81E4CAA37}"/>
                  </a:ext>
                </a:extLst>
              </p:cNvPr>
              <p:cNvGrpSpPr/>
              <p:nvPr/>
            </p:nvGrpSpPr>
            <p:grpSpPr>
              <a:xfrm>
                <a:off x="9454087" y="5476882"/>
                <a:ext cx="2010327" cy="281289"/>
                <a:chOff x="8662591" y="4116901"/>
                <a:chExt cx="2010327" cy="281289"/>
              </a:xfrm>
            </p:grpSpPr>
            <p:sp>
              <p:nvSpPr>
                <p:cNvPr id="85" name="Google Shape;1397;p18">
                  <a:extLst>
                    <a:ext uri="{FF2B5EF4-FFF2-40B4-BE49-F238E27FC236}">
                      <a16:creationId xmlns:a16="http://schemas.microsoft.com/office/drawing/2014/main" id="{051FFE04-70BF-DFF3-6F56-41DF42E5AF3E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" name="Google Shape;1398;p18">
                  <a:extLst>
                    <a:ext uri="{FF2B5EF4-FFF2-40B4-BE49-F238E27FC236}">
                      <a16:creationId xmlns:a16="http://schemas.microsoft.com/office/drawing/2014/main" id="{D9D5851B-D926-27E5-DF74-63B8DA88BA73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" name="Google Shape;1399;p18">
                  <a:extLst>
                    <a:ext uri="{FF2B5EF4-FFF2-40B4-BE49-F238E27FC236}">
                      <a16:creationId xmlns:a16="http://schemas.microsoft.com/office/drawing/2014/main" id="{43FE8AB7-2707-136C-B136-BB1B320AA2A0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1400;p18">
                  <a:extLst>
                    <a:ext uri="{FF2B5EF4-FFF2-40B4-BE49-F238E27FC236}">
                      <a16:creationId xmlns:a16="http://schemas.microsoft.com/office/drawing/2014/main" id="{BB064100-A769-C07E-6424-80A4912EB3F0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8" name="Google Shape;1401;p18">
              <a:extLst>
                <a:ext uri="{FF2B5EF4-FFF2-40B4-BE49-F238E27FC236}">
                  <a16:creationId xmlns:a16="http://schemas.microsoft.com/office/drawing/2014/main" id="{D17DB188-931B-1732-11B5-258BF2D64AE3}"/>
                </a:ext>
              </a:extLst>
            </p:cNvPr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470;p11">
            <a:hlinkClick r:id="rId5" action="ppaction://hlinksldjump"/>
            <a:extLst>
              <a:ext uri="{FF2B5EF4-FFF2-40B4-BE49-F238E27FC236}">
                <a16:creationId xmlns:a16="http://schemas.microsoft.com/office/drawing/2014/main" id="{AAF370D7-2265-5725-BA7D-C3CE926EB7F2}"/>
              </a:ext>
            </a:extLst>
          </p:cNvPr>
          <p:cNvSpPr txBox="1"/>
          <p:nvPr/>
        </p:nvSpPr>
        <p:spPr>
          <a:xfrm>
            <a:off x="6558862" y="3204392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20-6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21" name="Google Shape;470;p11">
            <a:extLst>
              <a:ext uri="{FF2B5EF4-FFF2-40B4-BE49-F238E27FC236}">
                <a16:creationId xmlns:a16="http://schemas.microsoft.com/office/drawing/2014/main" id="{48CBE3FF-9944-F6EB-5334-084DB2F251CB}"/>
              </a:ext>
            </a:extLst>
          </p:cNvPr>
          <p:cNvSpPr txBox="1"/>
          <p:nvPr/>
        </p:nvSpPr>
        <p:spPr>
          <a:xfrm>
            <a:off x="4267316" y="495270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16-1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22" name="Google Shape;470;p11">
            <a:hlinkClick r:id="rId6" action="ppaction://hlinksldjump"/>
            <a:extLst>
              <a:ext uri="{FF2B5EF4-FFF2-40B4-BE49-F238E27FC236}">
                <a16:creationId xmlns:a16="http://schemas.microsoft.com/office/drawing/2014/main" id="{4740046C-17DC-8C29-A7CB-AA3A41C1D2E1}"/>
              </a:ext>
            </a:extLst>
          </p:cNvPr>
          <p:cNvSpPr txBox="1"/>
          <p:nvPr/>
        </p:nvSpPr>
        <p:spPr>
          <a:xfrm>
            <a:off x="653244" y="2455420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19-4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124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1FFBA59D-B4E9-D012-3CDC-4057345D2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7460" y="3083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6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218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לחצן פעולה: חזרה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60AB3B4-9103-A95F-FC3F-885F2A549D91}"/>
              </a:ext>
            </a:extLst>
          </p:cNvPr>
          <p:cNvSpPr/>
          <p:nvPr/>
        </p:nvSpPr>
        <p:spPr>
          <a:xfrm>
            <a:off x="5093110" y="5486405"/>
            <a:ext cx="1042416" cy="1042416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9" name="Google Shape;1470;p18">
            <a:extLst>
              <a:ext uri="{FF2B5EF4-FFF2-40B4-BE49-F238E27FC236}">
                <a16:creationId xmlns:a16="http://schemas.microsoft.com/office/drawing/2014/main" id="{E7C64B56-E026-5296-0910-75083BECF89C}"/>
              </a:ext>
            </a:extLst>
          </p:cNvPr>
          <p:cNvGrpSpPr/>
          <p:nvPr/>
        </p:nvGrpSpPr>
        <p:grpSpPr>
          <a:xfrm flipH="1">
            <a:off x="1366684" y="4365524"/>
            <a:ext cx="1907458" cy="1300934"/>
            <a:chOff x="5989770" y="698068"/>
            <a:chExt cx="5257253" cy="5432707"/>
          </a:xfrm>
        </p:grpSpPr>
        <p:sp>
          <p:nvSpPr>
            <p:cNvPr id="10" name="Google Shape;1471;p18">
              <a:extLst>
                <a:ext uri="{FF2B5EF4-FFF2-40B4-BE49-F238E27FC236}">
                  <a16:creationId xmlns:a16="http://schemas.microsoft.com/office/drawing/2014/main" id="{DD4FB8BE-6BEA-F452-4609-F16F421277ED}"/>
                </a:ext>
              </a:extLst>
            </p:cNvPr>
            <p:cNvSpPr/>
            <p:nvPr/>
          </p:nvSpPr>
          <p:spPr>
            <a:xfrm>
              <a:off x="8121130" y="5334816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472;p18">
              <a:extLst>
                <a:ext uri="{FF2B5EF4-FFF2-40B4-BE49-F238E27FC236}">
                  <a16:creationId xmlns:a16="http://schemas.microsoft.com/office/drawing/2014/main" id="{70936EF5-EC34-8AAF-582B-EE7C4EF13AD1}"/>
                </a:ext>
              </a:extLst>
            </p:cNvPr>
            <p:cNvSpPr/>
            <p:nvPr/>
          </p:nvSpPr>
          <p:spPr>
            <a:xfrm>
              <a:off x="8784808" y="5320067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473;p18">
              <a:extLst>
                <a:ext uri="{FF2B5EF4-FFF2-40B4-BE49-F238E27FC236}">
                  <a16:creationId xmlns:a16="http://schemas.microsoft.com/office/drawing/2014/main" id="{A36C772C-E2E1-E87B-F779-D6D908358AF6}"/>
                </a:ext>
              </a:extLst>
            </p:cNvPr>
            <p:cNvSpPr/>
            <p:nvPr/>
          </p:nvSpPr>
          <p:spPr>
            <a:xfrm rot="-430698">
              <a:off x="7318357" y="745890"/>
              <a:ext cx="835129" cy="1102267"/>
            </a:xfrm>
            <a:custGeom>
              <a:avLst/>
              <a:gdLst/>
              <a:ahLst/>
              <a:cxnLst/>
              <a:rect l="l" t="t" r="r" b="b"/>
              <a:pathLst>
                <a:path w="834845" h="864470" extrusionOk="0">
                  <a:moveTo>
                    <a:pt x="134504" y="0"/>
                  </a:moveTo>
                  <a:cubicBezTo>
                    <a:pt x="208789" y="0"/>
                    <a:pt x="269008" y="60219"/>
                    <a:pt x="269008" y="134504"/>
                  </a:cubicBezTo>
                  <a:lnTo>
                    <a:pt x="269008" y="388490"/>
                  </a:lnTo>
                  <a:lnTo>
                    <a:pt x="323267" y="231969"/>
                  </a:lnTo>
                  <a:cubicBezTo>
                    <a:pt x="349300" y="156873"/>
                    <a:pt x="431281" y="117099"/>
                    <a:pt x="506377" y="143132"/>
                  </a:cubicBezTo>
                  <a:cubicBezTo>
                    <a:pt x="581473" y="169165"/>
                    <a:pt x="621247" y="251146"/>
                    <a:pt x="595214" y="326242"/>
                  </a:cubicBezTo>
                  <a:lnTo>
                    <a:pt x="547277" y="464526"/>
                  </a:lnTo>
                  <a:lnTo>
                    <a:pt x="624218" y="378028"/>
                  </a:lnTo>
                  <a:cubicBezTo>
                    <a:pt x="668469" y="328282"/>
                    <a:pt x="744668" y="323827"/>
                    <a:pt x="794414" y="368077"/>
                  </a:cubicBezTo>
                  <a:cubicBezTo>
                    <a:pt x="844160" y="412327"/>
                    <a:pt x="848616" y="488527"/>
                    <a:pt x="804365" y="538273"/>
                  </a:cubicBezTo>
                  <a:cubicBezTo>
                    <a:pt x="707645" y="647005"/>
                    <a:pt x="610925" y="755737"/>
                    <a:pt x="514205" y="864470"/>
                  </a:cubicBezTo>
                  <a:lnTo>
                    <a:pt x="334059" y="704226"/>
                  </a:lnTo>
                  <a:lnTo>
                    <a:pt x="355255" y="680397"/>
                  </a:lnTo>
                  <a:lnTo>
                    <a:pt x="187924" y="622390"/>
                  </a:lnTo>
                  <a:lnTo>
                    <a:pt x="210548" y="557127"/>
                  </a:lnTo>
                  <a:lnTo>
                    <a:pt x="0" y="557127"/>
                  </a:lnTo>
                  <a:lnTo>
                    <a:pt x="0" y="134504"/>
                  </a:lnTo>
                  <a:cubicBezTo>
                    <a:pt x="0" y="60219"/>
                    <a:pt x="60219" y="0"/>
                    <a:pt x="134504" y="0"/>
                  </a:cubicBezTo>
                  <a:close/>
                </a:path>
              </a:pathLst>
            </a:cu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474;p18">
              <a:extLst>
                <a:ext uri="{FF2B5EF4-FFF2-40B4-BE49-F238E27FC236}">
                  <a16:creationId xmlns:a16="http://schemas.microsoft.com/office/drawing/2014/main" id="{620D2421-0381-EAB2-45DD-EF88937DC5D9}"/>
                </a:ext>
              </a:extLst>
            </p:cNvPr>
            <p:cNvSpPr/>
            <p:nvPr/>
          </p:nvSpPr>
          <p:spPr>
            <a:xfrm rot="6367356">
              <a:off x="6745929" y="1463025"/>
              <a:ext cx="3744936" cy="4389968"/>
            </a:xfrm>
            <a:custGeom>
              <a:avLst/>
              <a:gdLst/>
              <a:ahLst/>
              <a:cxnLst/>
              <a:rect l="l" t="t" r="r" b="b"/>
              <a:pathLst>
                <a:path w="3747548" h="4393030" extrusionOk="0">
                  <a:moveTo>
                    <a:pt x="70034" y="3894239"/>
                  </a:moveTo>
                  <a:cubicBezTo>
                    <a:pt x="7562" y="3721328"/>
                    <a:pt x="-13879" y="3452041"/>
                    <a:pt x="8789" y="3292100"/>
                  </a:cubicBezTo>
                  <a:cubicBezTo>
                    <a:pt x="31457" y="3132159"/>
                    <a:pt x="74091" y="3019670"/>
                    <a:pt x="206039" y="2934597"/>
                  </a:cubicBezTo>
                  <a:cubicBezTo>
                    <a:pt x="337985" y="2849523"/>
                    <a:pt x="638155" y="2794116"/>
                    <a:pt x="800473" y="2781663"/>
                  </a:cubicBezTo>
                  <a:cubicBezTo>
                    <a:pt x="962790" y="2769209"/>
                    <a:pt x="1084268" y="2918814"/>
                    <a:pt x="1179937" y="2859873"/>
                  </a:cubicBezTo>
                  <a:cubicBezTo>
                    <a:pt x="1275606" y="2800933"/>
                    <a:pt x="1373203" y="2694478"/>
                    <a:pt x="1374491" y="2428018"/>
                  </a:cubicBezTo>
                  <a:cubicBezTo>
                    <a:pt x="1375780" y="2161557"/>
                    <a:pt x="1295273" y="1471070"/>
                    <a:pt x="1187664" y="1261110"/>
                  </a:cubicBezTo>
                  <a:cubicBezTo>
                    <a:pt x="1080055" y="1051150"/>
                    <a:pt x="861878" y="1173656"/>
                    <a:pt x="728840" y="1168260"/>
                  </a:cubicBezTo>
                  <a:lnTo>
                    <a:pt x="702727" y="1170498"/>
                  </a:lnTo>
                  <a:lnTo>
                    <a:pt x="502114" y="1209755"/>
                  </a:lnTo>
                  <a:lnTo>
                    <a:pt x="456537" y="1222268"/>
                  </a:lnTo>
                  <a:lnTo>
                    <a:pt x="420339" y="1225758"/>
                  </a:lnTo>
                  <a:lnTo>
                    <a:pt x="254125" y="1258284"/>
                  </a:lnTo>
                  <a:cubicBezTo>
                    <a:pt x="167535" y="1275229"/>
                    <a:pt x="83603" y="1218769"/>
                    <a:pt x="66658" y="1132178"/>
                  </a:cubicBezTo>
                  <a:cubicBezTo>
                    <a:pt x="49713" y="1045588"/>
                    <a:pt x="106172" y="961656"/>
                    <a:pt x="192764" y="944711"/>
                  </a:cubicBezTo>
                  <a:lnTo>
                    <a:pt x="445651" y="895225"/>
                  </a:lnTo>
                  <a:lnTo>
                    <a:pt x="337590" y="866483"/>
                  </a:lnTo>
                  <a:cubicBezTo>
                    <a:pt x="260018" y="845850"/>
                    <a:pt x="213859" y="766240"/>
                    <a:pt x="234492" y="688667"/>
                  </a:cubicBezTo>
                  <a:cubicBezTo>
                    <a:pt x="255125" y="611095"/>
                    <a:pt x="334735" y="564937"/>
                    <a:pt x="412307" y="585569"/>
                  </a:cubicBezTo>
                  <a:lnTo>
                    <a:pt x="621408" y="641186"/>
                  </a:lnTo>
                  <a:lnTo>
                    <a:pt x="493735" y="542399"/>
                  </a:lnTo>
                  <a:cubicBezTo>
                    <a:pt x="430251" y="493278"/>
                    <a:pt x="418607" y="401993"/>
                    <a:pt x="467728" y="338508"/>
                  </a:cubicBezTo>
                  <a:cubicBezTo>
                    <a:pt x="516849" y="275024"/>
                    <a:pt x="608134" y="263381"/>
                    <a:pt x="671618" y="312502"/>
                  </a:cubicBezTo>
                  <a:lnTo>
                    <a:pt x="830661" y="435562"/>
                  </a:lnTo>
                  <a:lnTo>
                    <a:pt x="744397" y="292848"/>
                  </a:lnTo>
                  <a:cubicBezTo>
                    <a:pt x="706797" y="230642"/>
                    <a:pt x="726743" y="149735"/>
                    <a:pt x="788948" y="112135"/>
                  </a:cubicBezTo>
                  <a:cubicBezTo>
                    <a:pt x="851153" y="74535"/>
                    <a:pt x="932061" y="94481"/>
                    <a:pt x="969661" y="156686"/>
                  </a:cubicBezTo>
                  <a:lnTo>
                    <a:pt x="1072525" y="326864"/>
                  </a:lnTo>
                  <a:lnTo>
                    <a:pt x="1077363" y="329128"/>
                  </a:lnTo>
                  <a:lnTo>
                    <a:pt x="1051069" y="183128"/>
                  </a:lnTo>
                  <a:cubicBezTo>
                    <a:pt x="1038185" y="111592"/>
                    <a:pt x="1085732" y="43158"/>
                    <a:pt x="1157267" y="30275"/>
                  </a:cubicBezTo>
                  <a:cubicBezTo>
                    <a:pt x="1228802" y="17392"/>
                    <a:pt x="1297236" y="64939"/>
                    <a:pt x="1310119" y="136474"/>
                  </a:cubicBezTo>
                  <a:lnTo>
                    <a:pt x="1335738" y="278728"/>
                  </a:lnTo>
                  <a:lnTo>
                    <a:pt x="1335738" y="131609"/>
                  </a:lnTo>
                  <a:cubicBezTo>
                    <a:pt x="1335738" y="58923"/>
                    <a:pt x="1394661" y="0"/>
                    <a:pt x="1467347" y="0"/>
                  </a:cubicBezTo>
                  <a:cubicBezTo>
                    <a:pt x="1540033" y="0"/>
                    <a:pt x="1598956" y="58923"/>
                    <a:pt x="1598956" y="131609"/>
                  </a:cubicBezTo>
                  <a:lnTo>
                    <a:pt x="1598956" y="371092"/>
                  </a:lnTo>
                  <a:lnTo>
                    <a:pt x="1606918" y="393465"/>
                  </a:lnTo>
                  <a:cubicBezTo>
                    <a:pt x="1629588" y="447457"/>
                    <a:pt x="1663910" y="497731"/>
                    <a:pt x="1725860" y="523376"/>
                  </a:cubicBezTo>
                  <a:cubicBezTo>
                    <a:pt x="1891060" y="591761"/>
                    <a:pt x="1904214" y="484733"/>
                    <a:pt x="2507877" y="599679"/>
                  </a:cubicBezTo>
                  <a:cubicBezTo>
                    <a:pt x="2485343" y="593788"/>
                    <a:pt x="2956717" y="696302"/>
                    <a:pt x="3161410" y="965587"/>
                  </a:cubicBezTo>
                  <a:cubicBezTo>
                    <a:pt x="3366104" y="1234873"/>
                    <a:pt x="3714654" y="1785839"/>
                    <a:pt x="3736039" y="2215396"/>
                  </a:cubicBezTo>
                  <a:cubicBezTo>
                    <a:pt x="3757425" y="2644954"/>
                    <a:pt x="3802921" y="3071280"/>
                    <a:pt x="3289719" y="3542931"/>
                  </a:cubicBezTo>
                  <a:cubicBezTo>
                    <a:pt x="2776517" y="4014583"/>
                    <a:pt x="2092408" y="3625622"/>
                    <a:pt x="1755093" y="3745557"/>
                  </a:cubicBezTo>
                  <a:cubicBezTo>
                    <a:pt x="1417778" y="3865492"/>
                    <a:pt x="1410101" y="4155130"/>
                    <a:pt x="1265825" y="4262548"/>
                  </a:cubicBezTo>
                  <a:cubicBezTo>
                    <a:pt x="1146655" y="4337668"/>
                    <a:pt x="1036477" y="4378889"/>
                    <a:pt x="889442" y="4390059"/>
                  </a:cubicBezTo>
                  <a:cubicBezTo>
                    <a:pt x="742407" y="4401229"/>
                    <a:pt x="498612" y="4380871"/>
                    <a:pt x="383617" y="4329568"/>
                  </a:cubicBezTo>
                  <a:cubicBezTo>
                    <a:pt x="247048" y="4246931"/>
                    <a:pt x="132505" y="4067149"/>
                    <a:pt x="70034" y="3894239"/>
                  </a:cubicBezTo>
                  <a:close/>
                </a:path>
              </a:pathLst>
            </a:custGeom>
            <a:solidFill>
              <a:srgbClr val="F7F4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" name="Google Shape;1475;p18">
              <a:extLst>
                <a:ext uri="{FF2B5EF4-FFF2-40B4-BE49-F238E27FC236}">
                  <a16:creationId xmlns:a16="http://schemas.microsoft.com/office/drawing/2014/main" id="{6AA423D5-4389-F505-6259-1337E4F569A7}"/>
                </a:ext>
              </a:extLst>
            </p:cNvPr>
            <p:cNvGrpSpPr/>
            <p:nvPr/>
          </p:nvGrpSpPr>
          <p:grpSpPr>
            <a:xfrm>
              <a:off x="7005435" y="1882407"/>
              <a:ext cx="214070" cy="321106"/>
              <a:chOff x="1912361" y="2020099"/>
              <a:chExt cx="144000" cy="216000"/>
            </a:xfrm>
          </p:grpSpPr>
          <p:sp>
            <p:nvSpPr>
              <p:cNvPr id="33" name="Google Shape;1476;p18">
                <a:extLst>
                  <a:ext uri="{FF2B5EF4-FFF2-40B4-BE49-F238E27FC236}">
                    <a16:creationId xmlns:a16="http://schemas.microsoft.com/office/drawing/2014/main" id="{4DA7A2F1-89B0-D92C-295B-4813BB2E90C0}"/>
                  </a:ext>
                </a:extLst>
              </p:cNvPr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477;p18">
                <a:extLst>
                  <a:ext uri="{FF2B5EF4-FFF2-40B4-BE49-F238E27FC236}">
                    <a16:creationId xmlns:a16="http://schemas.microsoft.com/office/drawing/2014/main" id="{1A27472A-BC20-0472-C6F6-A19998416EED}"/>
                  </a:ext>
                </a:extLst>
              </p:cNvPr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" name="Google Shape;1478;p18">
              <a:extLst>
                <a:ext uri="{FF2B5EF4-FFF2-40B4-BE49-F238E27FC236}">
                  <a16:creationId xmlns:a16="http://schemas.microsoft.com/office/drawing/2014/main" id="{D3D68159-D952-D3A4-D547-674E50C7D89E}"/>
                </a:ext>
              </a:extLst>
            </p:cNvPr>
            <p:cNvGrpSpPr/>
            <p:nvPr/>
          </p:nvGrpSpPr>
          <p:grpSpPr>
            <a:xfrm>
              <a:off x="7846094" y="1887323"/>
              <a:ext cx="214070" cy="321106"/>
              <a:chOff x="1912361" y="2020099"/>
              <a:chExt cx="144000" cy="216000"/>
            </a:xfrm>
          </p:grpSpPr>
          <p:sp>
            <p:nvSpPr>
              <p:cNvPr id="31" name="Google Shape;1479;p18">
                <a:extLst>
                  <a:ext uri="{FF2B5EF4-FFF2-40B4-BE49-F238E27FC236}">
                    <a16:creationId xmlns:a16="http://schemas.microsoft.com/office/drawing/2014/main" id="{35866E6F-36A3-8599-9D23-F3B4E9CB1B27}"/>
                  </a:ext>
                </a:extLst>
              </p:cNvPr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80;p18">
                <a:extLst>
                  <a:ext uri="{FF2B5EF4-FFF2-40B4-BE49-F238E27FC236}">
                    <a16:creationId xmlns:a16="http://schemas.microsoft.com/office/drawing/2014/main" id="{14437D92-B201-F5CD-970A-ADE4E178629A}"/>
                  </a:ext>
                </a:extLst>
              </p:cNvPr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" name="Google Shape;1481;p18">
              <a:extLst>
                <a:ext uri="{FF2B5EF4-FFF2-40B4-BE49-F238E27FC236}">
                  <a16:creationId xmlns:a16="http://schemas.microsoft.com/office/drawing/2014/main" id="{A9874FEE-F2F8-BBAC-16BD-427AF9C01807}"/>
                </a:ext>
              </a:extLst>
            </p:cNvPr>
            <p:cNvSpPr/>
            <p:nvPr/>
          </p:nvSpPr>
          <p:spPr>
            <a:xfrm rot="10800000">
              <a:off x="7433149" y="2442394"/>
              <a:ext cx="234000" cy="524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1482;p18">
              <a:extLst>
                <a:ext uri="{FF2B5EF4-FFF2-40B4-BE49-F238E27FC236}">
                  <a16:creationId xmlns:a16="http://schemas.microsoft.com/office/drawing/2014/main" id="{302821C4-4A04-F7F2-92B7-EE17CC88D80A}"/>
                </a:ext>
              </a:extLst>
            </p:cNvPr>
            <p:cNvGrpSpPr/>
            <p:nvPr/>
          </p:nvGrpSpPr>
          <p:grpSpPr>
            <a:xfrm>
              <a:off x="7266221" y="2241786"/>
              <a:ext cx="550635" cy="324482"/>
              <a:chOff x="8908026" y="816078"/>
              <a:chExt cx="1430593" cy="496529"/>
            </a:xfrm>
          </p:grpSpPr>
          <p:sp>
            <p:nvSpPr>
              <p:cNvPr id="29" name="Google Shape;1483;p18">
                <a:extLst>
                  <a:ext uri="{FF2B5EF4-FFF2-40B4-BE49-F238E27FC236}">
                    <a16:creationId xmlns:a16="http://schemas.microsoft.com/office/drawing/2014/main" id="{714BE180-000D-90E2-7000-E98F0419633E}"/>
                  </a:ext>
                </a:extLst>
              </p:cNvPr>
              <p:cNvSpPr/>
              <p:nvPr/>
            </p:nvSpPr>
            <p:spPr>
              <a:xfrm>
                <a:off x="8908026" y="816078"/>
                <a:ext cx="1415700" cy="186900"/>
              </a:xfrm>
              <a:prstGeom prst="trapezoid">
                <a:avLst>
                  <a:gd name="adj" fmla="val 71875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84;p18">
                <a:extLst>
                  <a:ext uri="{FF2B5EF4-FFF2-40B4-BE49-F238E27FC236}">
                    <a16:creationId xmlns:a16="http://schemas.microsoft.com/office/drawing/2014/main" id="{1B4914C3-E3B4-5524-256E-AE3A8227AB5F}"/>
                  </a:ext>
                </a:extLst>
              </p:cNvPr>
              <p:cNvSpPr/>
              <p:nvPr/>
            </p:nvSpPr>
            <p:spPr>
              <a:xfrm rot="10800000">
                <a:off x="8922919" y="997907"/>
                <a:ext cx="1415700" cy="314700"/>
              </a:xfrm>
              <a:prstGeom prst="triangle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" name="Google Shape;1485;p18">
              <a:extLst>
                <a:ext uri="{FF2B5EF4-FFF2-40B4-BE49-F238E27FC236}">
                  <a16:creationId xmlns:a16="http://schemas.microsoft.com/office/drawing/2014/main" id="{D4D635F9-65F8-E354-1C0D-ED7841CC5A8E}"/>
                </a:ext>
              </a:extLst>
            </p:cNvPr>
            <p:cNvGrpSpPr/>
            <p:nvPr/>
          </p:nvGrpSpPr>
          <p:grpSpPr>
            <a:xfrm>
              <a:off x="7482349" y="3425295"/>
              <a:ext cx="2630416" cy="1728581"/>
              <a:chOff x="7521678" y="3444959"/>
              <a:chExt cx="2630416" cy="1728581"/>
            </a:xfrm>
          </p:grpSpPr>
          <p:sp>
            <p:nvSpPr>
              <p:cNvPr id="25" name="Google Shape;1486;p18">
                <a:extLst>
                  <a:ext uri="{FF2B5EF4-FFF2-40B4-BE49-F238E27FC236}">
                    <a16:creationId xmlns:a16="http://schemas.microsoft.com/office/drawing/2014/main" id="{F1379F61-F0C4-F4DE-161A-D89301D7BB3A}"/>
                  </a:ext>
                </a:extLst>
              </p:cNvPr>
              <p:cNvSpPr/>
              <p:nvPr/>
            </p:nvSpPr>
            <p:spPr>
              <a:xfrm>
                <a:off x="7521678" y="3490452"/>
                <a:ext cx="2202300" cy="1396200"/>
              </a:xfrm>
              <a:prstGeom prst="ellipse">
                <a:avLst/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87;p18">
                <a:extLst>
                  <a:ext uri="{FF2B5EF4-FFF2-40B4-BE49-F238E27FC236}">
                    <a16:creationId xmlns:a16="http://schemas.microsoft.com/office/drawing/2014/main" id="{DDDC6EE0-388B-9403-A56F-F1E11CECBFDD}"/>
                  </a:ext>
                </a:extLst>
              </p:cNvPr>
              <p:cNvSpPr/>
              <p:nvPr/>
            </p:nvSpPr>
            <p:spPr>
              <a:xfrm rot="1919613">
                <a:off x="8711566" y="3766069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88;p18">
                <a:extLst>
                  <a:ext uri="{FF2B5EF4-FFF2-40B4-BE49-F238E27FC236}">
                    <a16:creationId xmlns:a16="http://schemas.microsoft.com/office/drawing/2014/main" id="{7B967F07-1181-B2CE-DAAB-2F95AC3E83B8}"/>
                  </a:ext>
                </a:extLst>
              </p:cNvPr>
              <p:cNvSpPr/>
              <p:nvPr/>
            </p:nvSpPr>
            <p:spPr>
              <a:xfrm rot="1919613">
                <a:off x="8346489" y="4085618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89;p18">
                <a:extLst>
                  <a:ext uri="{FF2B5EF4-FFF2-40B4-BE49-F238E27FC236}">
                    <a16:creationId xmlns:a16="http://schemas.microsoft.com/office/drawing/2014/main" id="{77DA12E1-35EB-4BB0-3D4E-BD6D7D926502}"/>
                  </a:ext>
                </a:extLst>
              </p:cNvPr>
              <p:cNvSpPr/>
              <p:nvPr/>
            </p:nvSpPr>
            <p:spPr>
              <a:xfrm rot="1919613">
                <a:off x="7899122" y="4247850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490;p18">
              <a:extLst>
                <a:ext uri="{FF2B5EF4-FFF2-40B4-BE49-F238E27FC236}">
                  <a16:creationId xmlns:a16="http://schemas.microsoft.com/office/drawing/2014/main" id="{52FB7B16-6545-8580-CCC4-B046894E1DBA}"/>
                </a:ext>
              </a:extLst>
            </p:cNvPr>
            <p:cNvSpPr/>
            <p:nvPr/>
          </p:nvSpPr>
          <p:spPr>
            <a:xfrm rot="1861239">
              <a:off x="8044308" y="5788843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91;p18">
              <a:extLst>
                <a:ext uri="{FF2B5EF4-FFF2-40B4-BE49-F238E27FC236}">
                  <a16:creationId xmlns:a16="http://schemas.microsoft.com/office/drawing/2014/main" id="{21099563-92FE-5B63-8002-8A247098DF8C}"/>
                </a:ext>
              </a:extLst>
            </p:cNvPr>
            <p:cNvSpPr/>
            <p:nvPr/>
          </p:nvSpPr>
          <p:spPr>
            <a:xfrm rot="420076">
              <a:off x="8116167" y="5795118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492;p18">
              <a:extLst>
                <a:ext uri="{FF2B5EF4-FFF2-40B4-BE49-F238E27FC236}">
                  <a16:creationId xmlns:a16="http://schemas.microsoft.com/office/drawing/2014/main" id="{3A5EFC68-F2B3-AD7C-FF29-C30D6DD22D1D}"/>
                </a:ext>
              </a:extLst>
            </p:cNvPr>
            <p:cNvSpPr/>
            <p:nvPr/>
          </p:nvSpPr>
          <p:spPr>
            <a:xfrm rot="-1137635">
              <a:off x="8187015" y="5768358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493;p18">
              <a:extLst>
                <a:ext uri="{FF2B5EF4-FFF2-40B4-BE49-F238E27FC236}">
                  <a16:creationId xmlns:a16="http://schemas.microsoft.com/office/drawing/2014/main" id="{9D0901ED-146D-04AA-FC2A-C3933E4423F0}"/>
                </a:ext>
              </a:extLst>
            </p:cNvPr>
            <p:cNvSpPr/>
            <p:nvPr/>
          </p:nvSpPr>
          <p:spPr>
            <a:xfrm rot="1861239">
              <a:off x="8705941" y="5758420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494;p18">
              <a:extLst>
                <a:ext uri="{FF2B5EF4-FFF2-40B4-BE49-F238E27FC236}">
                  <a16:creationId xmlns:a16="http://schemas.microsoft.com/office/drawing/2014/main" id="{DB51C3AB-C851-F3A5-56C0-4EAF35D5AE5B}"/>
                </a:ext>
              </a:extLst>
            </p:cNvPr>
            <p:cNvSpPr/>
            <p:nvPr/>
          </p:nvSpPr>
          <p:spPr>
            <a:xfrm rot="420076">
              <a:off x="8777800" y="5764695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495;p18">
              <a:extLst>
                <a:ext uri="{FF2B5EF4-FFF2-40B4-BE49-F238E27FC236}">
                  <a16:creationId xmlns:a16="http://schemas.microsoft.com/office/drawing/2014/main" id="{B78768C4-D3A4-AA27-F3AC-F1C7FCCB21BD}"/>
                </a:ext>
              </a:extLst>
            </p:cNvPr>
            <p:cNvSpPr/>
            <p:nvPr/>
          </p:nvSpPr>
          <p:spPr>
            <a:xfrm rot="-1137635">
              <a:off x="8848650" y="5737935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1496;p18">
            <a:extLst>
              <a:ext uri="{FF2B5EF4-FFF2-40B4-BE49-F238E27FC236}">
                <a16:creationId xmlns:a16="http://schemas.microsoft.com/office/drawing/2014/main" id="{0BE06435-8D1C-04ED-9974-9DA242BF29B4}"/>
              </a:ext>
            </a:extLst>
          </p:cNvPr>
          <p:cNvGrpSpPr/>
          <p:nvPr/>
        </p:nvGrpSpPr>
        <p:grpSpPr>
          <a:xfrm>
            <a:off x="2905636" y="5789563"/>
            <a:ext cx="554634" cy="469286"/>
            <a:chOff x="7501776" y="2192592"/>
            <a:chExt cx="2193439" cy="2035284"/>
          </a:xfrm>
        </p:grpSpPr>
        <p:grpSp>
          <p:nvGrpSpPr>
            <p:cNvPr id="36" name="Google Shape;1497;p18">
              <a:extLst>
                <a:ext uri="{FF2B5EF4-FFF2-40B4-BE49-F238E27FC236}">
                  <a16:creationId xmlns:a16="http://schemas.microsoft.com/office/drawing/2014/main" id="{74C29E3F-5443-27A9-CC37-D7828D511CFD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49" name="Google Shape;1498;p18">
                <a:extLst>
                  <a:ext uri="{FF2B5EF4-FFF2-40B4-BE49-F238E27FC236}">
                    <a16:creationId xmlns:a16="http://schemas.microsoft.com/office/drawing/2014/main" id="{DC66DC20-7A0E-5922-42CD-01606E61059F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499;p18">
                <a:extLst>
                  <a:ext uri="{FF2B5EF4-FFF2-40B4-BE49-F238E27FC236}">
                    <a16:creationId xmlns:a16="http://schemas.microsoft.com/office/drawing/2014/main" id="{8729F183-4F0F-45A4-FA1F-4D339CBDA86F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500;p18">
                <a:extLst>
                  <a:ext uri="{FF2B5EF4-FFF2-40B4-BE49-F238E27FC236}">
                    <a16:creationId xmlns:a16="http://schemas.microsoft.com/office/drawing/2014/main" id="{02C877BE-16D3-1CEC-4212-769A0FD4C8CD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501;p18">
                <a:extLst>
                  <a:ext uri="{FF2B5EF4-FFF2-40B4-BE49-F238E27FC236}">
                    <a16:creationId xmlns:a16="http://schemas.microsoft.com/office/drawing/2014/main" id="{BD0A943F-5E19-3053-24CF-8139E1553E7A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" name="Google Shape;1502;p18">
              <a:extLst>
                <a:ext uri="{FF2B5EF4-FFF2-40B4-BE49-F238E27FC236}">
                  <a16:creationId xmlns:a16="http://schemas.microsoft.com/office/drawing/2014/main" id="{0CD1B833-471F-F935-C88E-3B89E8E175C3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45" name="Google Shape;1503;p18">
                <a:extLst>
                  <a:ext uri="{FF2B5EF4-FFF2-40B4-BE49-F238E27FC236}">
                    <a16:creationId xmlns:a16="http://schemas.microsoft.com/office/drawing/2014/main" id="{A1A68DFB-5A59-512C-E7D0-46931627AA89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504;p18">
                <a:extLst>
                  <a:ext uri="{FF2B5EF4-FFF2-40B4-BE49-F238E27FC236}">
                    <a16:creationId xmlns:a16="http://schemas.microsoft.com/office/drawing/2014/main" id="{2A22EB08-FA80-A3B3-7D46-554F9B1E2364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505;p18">
                <a:extLst>
                  <a:ext uri="{FF2B5EF4-FFF2-40B4-BE49-F238E27FC236}">
                    <a16:creationId xmlns:a16="http://schemas.microsoft.com/office/drawing/2014/main" id="{F4EF6E62-F0BE-EAF5-B908-9F29B9E7E273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06;p18">
                <a:extLst>
                  <a:ext uri="{FF2B5EF4-FFF2-40B4-BE49-F238E27FC236}">
                    <a16:creationId xmlns:a16="http://schemas.microsoft.com/office/drawing/2014/main" id="{24FF120C-124C-122B-3BB4-649AB0E6678F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" name="Google Shape;1507;p18">
              <a:extLst>
                <a:ext uri="{FF2B5EF4-FFF2-40B4-BE49-F238E27FC236}">
                  <a16:creationId xmlns:a16="http://schemas.microsoft.com/office/drawing/2014/main" id="{F3FF890C-CBEA-D83B-C314-B205BE327814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508;p18">
              <a:extLst>
                <a:ext uri="{FF2B5EF4-FFF2-40B4-BE49-F238E27FC236}">
                  <a16:creationId xmlns:a16="http://schemas.microsoft.com/office/drawing/2014/main" id="{3BF2B2A6-48BD-685F-A288-BFAE6DD79E93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509;p18">
              <a:extLst>
                <a:ext uri="{FF2B5EF4-FFF2-40B4-BE49-F238E27FC236}">
                  <a16:creationId xmlns:a16="http://schemas.microsoft.com/office/drawing/2014/main" id="{9DDADC96-9B82-24C5-E8D1-08B54ABD51AA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" name="Google Shape;1510;p18">
              <a:extLst>
                <a:ext uri="{FF2B5EF4-FFF2-40B4-BE49-F238E27FC236}">
                  <a16:creationId xmlns:a16="http://schemas.microsoft.com/office/drawing/2014/main" id="{27E26B30-6F9E-CF9C-411E-7E815DB08CE3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43" name="Google Shape;1511;p18">
                <a:extLst>
                  <a:ext uri="{FF2B5EF4-FFF2-40B4-BE49-F238E27FC236}">
                    <a16:creationId xmlns:a16="http://schemas.microsoft.com/office/drawing/2014/main" id="{A9A65C23-BCCE-7364-DEB8-6FAF9C19BD2D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512;p18">
                <a:extLst>
                  <a:ext uri="{FF2B5EF4-FFF2-40B4-BE49-F238E27FC236}">
                    <a16:creationId xmlns:a16="http://schemas.microsoft.com/office/drawing/2014/main" id="{FFF5BE44-B0E5-2DC6-E3FA-C91475586E98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" name="Google Shape;1513;p18">
              <a:extLst>
                <a:ext uri="{FF2B5EF4-FFF2-40B4-BE49-F238E27FC236}">
                  <a16:creationId xmlns:a16="http://schemas.microsoft.com/office/drawing/2014/main" id="{75053C9E-9271-228C-35C0-A31A87C697B0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1496;p18">
            <a:extLst>
              <a:ext uri="{FF2B5EF4-FFF2-40B4-BE49-F238E27FC236}">
                <a16:creationId xmlns:a16="http://schemas.microsoft.com/office/drawing/2014/main" id="{AF333671-500B-6FEF-5E3E-0AF5FE11ACA6}"/>
              </a:ext>
            </a:extLst>
          </p:cNvPr>
          <p:cNvGrpSpPr/>
          <p:nvPr/>
        </p:nvGrpSpPr>
        <p:grpSpPr>
          <a:xfrm>
            <a:off x="3540816" y="6102685"/>
            <a:ext cx="554634" cy="469286"/>
            <a:chOff x="7501776" y="2192592"/>
            <a:chExt cx="2193439" cy="2035284"/>
          </a:xfrm>
        </p:grpSpPr>
        <p:grpSp>
          <p:nvGrpSpPr>
            <p:cNvPr id="54" name="Google Shape;1497;p18">
              <a:extLst>
                <a:ext uri="{FF2B5EF4-FFF2-40B4-BE49-F238E27FC236}">
                  <a16:creationId xmlns:a16="http://schemas.microsoft.com/office/drawing/2014/main" id="{E4157249-5788-A718-AA11-B311F9F432ED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67" name="Google Shape;1498;p18">
                <a:extLst>
                  <a:ext uri="{FF2B5EF4-FFF2-40B4-BE49-F238E27FC236}">
                    <a16:creationId xmlns:a16="http://schemas.microsoft.com/office/drawing/2014/main" id="{BE46E4EA-F7B1-1CF6-5E5C-19CA93F27F5C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499;p18">
                <a:extLst>
                  <a:ext uri="{FF2B5EF4-FFF2-40B4-BE49-F238E27FC236}">
                    <a16:creationId xmlns:a16="http://schemas.microsoft.com/office/drawing/2014/main" id="{E3C71D4F-CF00-27F0-8ED7-71C9932E2089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500;p18">
                <a:extLst>
                  <a:ext uri="{FF2B5EF4-FFF2-40B4-BE49-F238E27FC236}">
                    <a16:creationId xmlns:a16="http://schemas.microsoft.com/office/drawing/2014/main" id="{B4A3F384-B984-50BB-DF63-8F1BA6F53742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501;p18">
                <a:extLst>
                  <a:ext uri="{FF2B5EF4-FFF2-40B4-BE49-F238E27FC236}">
                    <a16:creationId xmlns:a16="http://schemas.microsoft.com/office/drawing/2014/main" id="{D775648E-6864-0408-13CA-FBA20B1FF056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" name="Google Shape;1502;p18">
              <a:extLst>
                <a:ext uri="{FF2B5EF4-FFF2-40B4-BE49-F238E27FC236}">
                  <a16:creationId xmlns:a16="http://schemas.microsoft.com/office/drawing/2014/main" id="{C6A709C0-4033-023E-9C23-9BA1C8B15F09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63" name="Google Shape;1503;p18">
                <a:extLst>
                  <a:ext uri="{FF2B5EF4-FFF2-40B4-BE49-F238E27FC236}">
                    <a16:creationId xmlns:a16="http://schemas.microsoft.com/office/drawing/2014/main" id="{B0CE78D8-6906-3D0F-A3E0-CB8F7F7DDCB0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04;p18">
                <a:extLst>
                  <a:ext uri="{FF2B5EF4-FFF2-40B4-BE49-F238E27FC236}">
                    <a16:creationId xmlns:a16="http://schemas.microsoft.com/office/drawing/2014/main" id="{D04EAF0B-8A30-AF4B-CC0B-DC7F17950CB1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505;p18">
                <a:extLst>
                  <a:ext uri="{FF2B5EF4-FFF2-40B4-BE49-F238E27FC236}">
                    <a16:creationId xmlns:a16="http://schemas.microsoft.com/office/drawing/2014/main" id="{DC6524F9-BBC8-EB67-CA3C-EC91DE14D9F6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1506;p18">
                <a:extLst>
                  <a:ext uri="{FF2B5EF4-FFF2-40B4-BE49-F238E27FC236}">
                    <a16:creationId xmlns:a16="http://schemas.microsoft.com/office/drawing/2014/main" id="{D18EFAFD-FA67-251C-9F78-7F9B81B4817F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" name="Google Shape;1507;p18">
              <a:extLst>
                <a:ext uri="{FF2B5EF4-FFF2-40B4-BE49-F238E27FC236}">
                  <a16:creationId xmlns:a16="http://schemas.microsoft.com/office/drawing/2014/main" id="{C7B09608-1685-1960-833A-3CBE0F90CD1C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1508;p18">
              <a:extLst>
                <a:ext uri="{FF2B5EF4-FFF2-40B4-BE49-F238E27FC236}">
                  <a16:creationId xmlns:a16="http://schemas.microsoft.com/office/drawing/2014/main" id="{36335BF6-89BF-8A31-4507-CAF6B1C3E599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1509;p18">
              <a:extLst>
                <a:ext uri="{FF2B5EF4-FFF2-40B4-BE49-F238E27FC236}">
                  <a16:creationId xmlns:a16="http://schemas.microsoft.com/office/drawing/2014/main" id="{B3F5D4CC-4FC1-32C1-1B85-82F9717A310C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" name="Google Shape;1510;p18">
              <a:extLst>
                <a:ext uri="{FF2B5EF4-FFF2-40B4-BE49-F238E27FC236}">
                  <a16:creationId xmlns:a16="http://schemas.microsoft.com/office/drawing/2014/main" id="{8322D53B-4CDD-ACEB-1FC9-C6DE02099DC7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61" name="Google Shape;1511;p18">
                <a:extLst>
                  <a:ext uri="{FF2B5EF4-FFF2-40B4-BE49-F238E27FC236}">
                    <a16:creationId xmlns:a16="http://schemas.microsoft.com/office/drawing/2014/main" id="{9E72B543-A488-37A8-E616-F0838B081AB1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512;p18">
                <a:extLst>
                  <a:ext uri="{FF2B5EF4-FFF2-40B4-BE49-F238E27FC236}">
                    <a16:creationId xmlns:a16="http://schemas.microsoft.com/office/drawing/2014/main" id="{064D2196-3D94-986E-98E9-FE1C736F27EB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" name="Google Shape;1513;p18">
              <a:extLst>
                <a:ext uri="{FF2B5EF4-FFF2-40B4-BE49-F238E27FC236}">
                  <a16:creationId xmlns:a16="http://schemas.microsoft.com/office/drawing/2014/main" id="{4E42B706-BA41-506E-A71D-BA0C3E6CB768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1496;p18">
            <a:extLst>
              <a:ext uri="{FF2B5EF4-FFF2-40B4-BE49-F238E27FC236}">
                <a16:creationId xmlns:a16="http://schemas.microsoft.com/office/drawing/2014/main" id="{D8E97490-C6AE-FBD2-DE49-B10EA23D82BD}"/>
              </a:ext>
            </a:extLst>
          </p:cNvPr>
          <p:cNvGrpSpPr/>
          <p:nvPr/>
        </p:nvGrpSpPr>
        <p:grpSpPr>
          <a:xfrm>
            <a:off x="4115616" y="5896679"/>
            <a:ext cx="554634" cy="469286"/>
            <a:chOff x="7501776" y="2192592"/>
            <a:chExt cx="2193439" cy="2035284"/>
          </a:xfrm>
        </p:grpSpPr>
        <p:grpSp>
          <p:nvGrpSpPr>
            <p:cNvPr id="72" name="Google Shape;1497;p18">
              <a:extLst>
                <a:ext uri="{FF2B5EF4-FFF2-40B4-BE49-F238E27FC236}">
                  <a16:creationId xmlns:a16="http://schemas.microsoft.com/office/drawing/2014/main" id="{9EC3D809-E3B6-2B1C-1FDE-9EFFEF042DE7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85" name="Google Shape;1498;p18">
                <a:extLst>
                  <a:ext uri="{FF2B5EF4-FFF2-40B4-BE49-F238E27FC236}">
                    <a16:creationId xmlns:a16="http://schemas.microsoft.com/office/drawing/2014/main" id="{A02907D8-1462-9DA4-4074-1E4E4AF8E006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1499;p18">
                <a:extLst>
                  <a:ext uri="{FF2B5EF4-FFF2-40B4-BE49-F238E27FC236}">
                    <a16:creationId xmlns:a16="http://schemas.microsoft.com/office/drawing/2014/main" id="{20AF82B8-4229-2FEA-BF56-D7BC84E1F16F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1500;p18">
                <a:extLst>
                  <a:ext uri="{FF2B5EF4-FFF2-40B4-BE49-F238E27FC236}">
                    <a16:creationId xmlns:a16="http://schemas.microsoft.com/office/drawing/2014/main" id="{F3341B3A-5060-40F3-5377-351AD640563F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01;p18">
                <a:extLst>
                  <a:ext uri="{FF2B5EF4-FFF2-40B4-BE49-F238E27FC236}">
                    <a16:creationId xmlns:a16="http://schemas.microsoft.com/office/drawing/2014/main" id="{72C2F427-E5D9-F457-7CC7-FCC60B806AE2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" name="Google Shape;1502;p18">
              <a:extLst>
                <a:ext uri="{FF2B5EF4-FFF2-40B4-BE49-F238E27FC236}">
                  <a16:creationId xmlns:a16="http://schemas.microsoft.com/office/drawing/2014/main" id="{ABDE3A9C-B320-5F87-0106-650BAEA4D425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81" name="Google Shape;1503;p18">
                <a:extLst>
                  <a:ext uri="{FF2B5EF4-FFF2-40B4-BE49-F238E27FC236}">
                    <a16:creationId xmlns:a16="http://schemas.microsoft.com/office/drawing/2014/main" id="{27F193EF-898C-4268-70B7-614D8C59902F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1504;p18">
                <a:extLst>
                  <a:ext uri="{FF2B5EF4-FFF2-40B4-BE49-F238E27FC236}">
                    <a16:creationId xmlns:a16="http://schemas.microsoft.com/office/drawing/2014/main" id="{CC03B849-77AC-1E0A-B993-749DA96531D4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1505;p18">
                <a:extLst>
                  <a:ext uri="{FF2B5EF4-FFF2-40B4-BE49-F238E27FC236}">
                    <a16:creationId xmlns:a16="http://schemas.microsoft.com/office/drawing/2014/main" id="{403E2BE1-AAEF-B6BE-C0D8-FB46B63F4CA5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1506;p18">
                <a:extLst>
                  <a:ext uri="{FF2B5EF4-FFF2-40B4-BE49-F238E27FC236}">
                    <a16:creationId xmlns:a16="http://schemas.microsoft.com/office/drawing/2014/main" id="{243493DA-970E-50D0-4DA1-91E641CECDE1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" name="Google Shape;1507;p18">
              <a:extLst>
                <a:ext uri="{FF2B5EF4-FFF2-40B4-BE49-F238E27FC236}">
                  <a16:creationId xmlns:a16="http://schemas.microsoft.com/office/drawing/2014/main" id="{432CC727-4071-D12F-F8B8-F48C79A41954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1508;p18">
              <a:extLst>
                <a:ext uri="{FF2B5EF4-FFF2-40B4-BE49-F238E27FC236}">
                  <a16:creationId xmlns:a16="http://schemas.microsoft.com/office/drawing/2014/main" id="{BE94A99B-2D61-AD15-B2D4-5888F06C1DC8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09;p18">
              <a:extLst>
                <a:ext uri="{FF2B5EF4-FFF2-40B4-BE49-F238E27FC236}">
                  <a16:creationId xmlns:a16="http://schemas.microsoft.com/office/drawing/2014/main" id="{610433DA-8647-DCCA-9F4C-2655B64052D0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" name="Google Shape;1510;p18">
              <a:extLst>
                <a:ext uri="{FF2B5EF4-FFF2-40B4-BE49-F238E27FC236}">
                  <a16:creationId xmlns:a16="http://schemas.microsoft.com/office/drawing/2014/main" id="{5D655538-7D9D-59A1-4B1C-4AEAF2FABD3A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79" name="Google Shape;1511;p18">
                <a:extLst>
                  <a:ext uri="{FF2B5EF4-FFF2-40B4-BE49-F238E27FC236}">
                    <a16:creationId xmlns:a16="http://schemas.microsoft.com/office/drawing/2014/main" id="{49B80C1A-C53B-8DF8-933A-52853EA94B93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12;p18">
                <a:extLst>
                  <a:ext uri="{FF2B5EF4-FFF2-40B4-BE49-F238E27FC236}">
                    <a16:creationId xmlns:a16="http://schemas.microsoft.com/office/drawing/2014/main" id="{A362B7B1-9B42-6E45-D705-D486698E947F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" name="Google Shape;1513;p18">
              <a:extLst>
                <a:ext uri="{FF2B5EF4-FFF2-40B4-BE49-F238E27FC236}">
                  <a16:creationId xmlns:a16="http://schemas.microsoft.com/office/drawing/2014/main" id="{7B4D6494-AF89-C130-47ED-64758B753090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" name="בועת מחשבה: ענן 88">
            <a:extLst>
              <a:ext uri="{FF2B5EF4-FFF2-40B4-BE49-F238E27FC236}">
                <a16:creationId xmlns:a16="http://schemas.microsoft.com/office/drawing/2014/main" id="{28E63355-44CC-366C-0A22-1E9F168F295B}"/>
              </a:ext>
            </a:extLst>
          </p:cNvPr>
          <p:cNvSpPr/>
          <p:nvPr/>
        </p:nvSpPr>
        <p:spPr>
          <a:xfrm>
            <a:off x="3690975" y="2723535"/>
            <a:ext cx="2886806" cy="1635544"/>
          </a:xfrm>
          <a:prstGeom prst="cloudCallout">
            <a:avLst>
              <a:gd name="adj1" fmla="val -68516"/>
              <a:gd name="adj2" fmla="val 4747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0" name="תיבת טקסט 89">
            <a:extLst>
              <a:ext uri="{FF2B5EF4-FFF2-40B4-BE49-F238E27FC236}">
                <a16:creationId xmlns:a16="http://schemas.microsoft.com/office/drawing/2014/main" id="{B4C39D54-C803-1676-06B8-ABF921811C42}"/>
              </a:ext>
            </a:extLst>
          </p:cNvPr>
          <p:cNvSpPr txBox="1"/>
          <p:nvPr/>
        </p:nvSpPr>
        <p:spPr>
          <a:xfrm>
            <a:off x="4095450" y="3028334"/>
            <a:ext cx="219719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אַל </a:t>
            </a:r>
            <a:r>
              <a:rPr lang="he-IL" sz="3200" dirty="0" err="1">
                <a:latin typeface="Gisha" panose="020B0502040204020203" pitchFamily="34" charset="-79"/>
                <a:cs typeface="Gisha" panose="020B0502040204020203" pitchFamily="34" charset="-79"/>
              </a:rPr>
              <a:t>תִּתְיָאֵש</a:t>
            </a: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ׁ!</a:t>
            </a:r>
          </a:p>
          <a:p>
            <a:pPr algn="ctr"/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נַסֵּה שֵׁנִית!</a:t>
            </a:r>
          </a:p>
        </p:txBody>
      </p:sp>
      <p:pic>
        <p:nvPicPr>
          <p:cNvPr id="9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1B7B64F-960E-94C1-4B84-86B07933C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19546" y="3135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6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4 -0.005 -0.029 -0.009 -0.044 -0.009 C -0.114 -0.009 -0.169 0.048 -0.169 0.117 C -0.169 0.185 -0.114 0.241 -0.044 0.241 C -0.029 0.241 -0.014 0.238 0 0.233 C -0.047 0.215 -0.08 0.17 -0.08 0.117 C -0.08 0.063 -0.047 0.0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FD2AAA-F7CF-8182-E28F-3F9D0F74CEC0}"/>
              </a:ext>
            </a:extLst>
          </p:cNvPr>
          <p:cNvSpPr/>
          <p:nvPr/>
        </p:nvSpPr>
        <p:spPr>
          <a:xfrm>
            <a:off x="4945626" y="5447071"/>
            <a:ext cx="1042416" cy="1042416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" name="Google Shape;1402;p18">
            <a:extLst>
              <a:ext uri="{FF2B5EF4-FFF2-40B4-BE49-F238E27FC236}">
                <a16:creationId xmlns:a16="http://schemas.microsoft.com/office/drawing/2014/main" id="{0A4B92B0-B6B9-0B70-F48F-C468527FF964}"/>
              </a:ext>
            </a:extLst>
          </p:cNvPr>
          <p:cNvGrpSpPr/>
          <p:nvPr/>
        </p:nvGrpSpPr>
        <p:grpSpPr>
          <a:xfrm flipH="1">
            <a:off x="6196452" y="3740901"/>
            <a:ext cx="2048311" cy="1774129"/>
            <a:chOff x="8706993" y="362383"/>
            <a:chExt cx="2924071" cy="2490355"/>
          </a:xfrm>
        </p:grpSpPr>
        <p:grpSp>
          <p:nvGrpSpPr>
            <p:cNvPr id="4" name="Google Shape;1403;p18">
              <a:extLst>
                <a:ext uri="{FF2B5EF4-FFF2-40B4-BE49-F238E27FC236}">
                  <a16:creationId xmlns:a16="http://schemas.microsoft.com/office/drawing/2014/main" id="{531D5D7D-ED02-34C0-E234-68CB42FC38FA}"/>
                </a:ext>
              </a:extLst>
            </p:cNvPr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6" name="Google Shape;1404;p18">
                <a:extLst>
                  <a:ext uri="{FF2B5EF4-FFF2-40B4-BE49-F238E27FC236}">
                    <a16:creationId xmlns:a16="http://schemas.microsoft.com/office/drawing/2014/main" id="{1C387308-A218-AED4-1F04-18F33BE88A27}"/>
                  </a:ext>
                </a:extLst>
              </p:cNvPr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43" name="Google Shape;1405;p18">
                  <a:extLst>
                    <a:ext uri="{FF2B5EF4-FFF2-40B4-BE49-F238E27FC236}">
                      <a16:creationId xmlns:a16="http://schemas.microsoft.com/office/drawing/2014/main" id="{62B8DB76-79D5-4585-4EAF-C9683DA35948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1406;p18">
                  <a:extLst>
                    <a:ext uri="{FF2B5EF4-FFF2-40B4-BE49-F238E27FC236}">
                      <a16:creationId xmlns:a16="http://schemas.microsoft.com/office/drawing/2014/main" id="{D9C2227F-F123-9392-C5A8-0D6E75D69598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" name="Google Shape;1407;p18">
                  <a:extLst>
                    <a:ext uri="{FF2B5EF4-FFF2-40B4-BE49-F238E27FC236}">
                      <a16:creationId xmlns:a16="http://schemas.microsoft.com/office/drawing/2014/main" id="{39085BB6-D5C3-C3AA-5028-1A183CB86010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" name="Google Shape;1408;p18">
                  <a:extLst>
                    <a:ext uri="{FF2B5EF4-FFF2-40B4-BE49-F238E27FC236}">
                      <a16:creationId xmlns:a16="http://schemas.microsoft.com/office/drawing/2014/main" id="{443E0E52-1738-571D-6076-796F5EF2A7EE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" name="Google Shape;1409;p18">
                <a:extLst>
                  <a:ext uri="{FF2B5EF4-FFF2-40B4-BE49-F238E27FC236}">
                    <a16:creationId xmlns:a16="http://schemas.microsoft.com/office/drawing/2014/main" id="{B4D752AC-0A2F-0ED6-0B40-EA005D8090ED}"/>
                  </a:ext>
                </a:extLst>
              </p:cNvPr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23" name="Google Shape;1410;p18">
                  <a:extLst>
                    <a:ext uri="{FF2B5EF4-FFF2-40B4-BE49-F238E27FC236}">
                      <a16:creationId xmlns:a16="http://schemas.microsoft.com/office/drawing/2014/main" id="{F3F8E0E0-DEC7-E1C5-BD3D-EEDB4268D9B9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4" name="Google Shape;1411;p18">
                  <a:extLst>
                    <a:ext uri="{FF2B5EF4-FFF2-40B4-BE49-F238E27FC236}">
                      <a16:creationId xmlns:a16="http://schemas.microsoft.com/office/drawing/2014/main" id="{480F6AD3-069E-24E4-FDDB-9F80F2CD9C22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25" name="Google Shape;1412;p18">
                    <a:extLst>
                      <a:ext uri="{FF2B5EF4-FFF2-40B4-BE49-F238E27FC236}">
                        <a16:creationId xmlns:a16="http://schemas.microsoft.com/office/drawing/2014/main" id="{B44F1478-E1A9-C475-EB51-586C07B1373B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6" name="Google Shape;1413;p18">
                    <a:extLst>
                      <a:ext uri="{FF2B5EF4-FFF2-40B4-BE49-F238E27FC236}">
                        <a16:creationId xmlns:a16="http://schemas.microsoft.com/office/drawing/2014/main" id="{D78D2514-17B2-01BA-F544-F79D33EF565D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27" name="Google Shape;1414;p18">
                      <a:extLst>
                        <a:ext uri="{FF2B5EF4-FFF2-40B4-BE49-F238E27FC236}">
                          <a16:creationId xmlns:a16="http://schemas.microsoft.com/office/drawing/2014/main" id="{58F6B124-74A1-8C8F-8ED2-5AF6F4868E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30" name="Google Shape;1415;p18">
                        <a:extLst>
                          <a:ext uri="{FF2B5EF4-FFF2-40B4-BE49-F238E27FC236}">
                            <a16:creationId xmlns:a16="http://schemas.microsoft.com/office/drawing/2014/main" id="{A056FDDE-1A0F-AD49-13DC-7B6C3A36D7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1" name="Google Shape;1416;p18">
                        <a:extLst>
                          <a:ext uri="{FF2B5EF4-FFF2-40B4-BE49-F238E27FC236}">
                            <a16:creationId xmlns:a16="http://schemas.microsoft.com/office/drawing/2014/main" id="{7C271307-5690-67C9-2D7A-B93A4C906D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2" name="Google Shape;1417;p18">
                        <a:extLst>
                          <a:ext uri="{FF2B5EF4-FFF2-40B4-BE49-F238E27FC236}">
                            <a16:creationId xmlns:a16="http://schemas.microsoft.com/office/drawing/2014/main" id="{14234DB2-5F51-3592-1F63-C1D0BEF8C9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3" name="Google Shape;1418;p18">
                        <a:extLst>
                          <a:ext uri="{FF2B5EF4-FFF2-40B4-BE49-F238E27FC236}">
                            <a16:creationId xmlns:a16="http://schemas.microsoft.com/office/drawing/2014/main" id="{75DE9256-E7BA-12AC-8BCD-E051B2293B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4" name="Google Shape;1419;p18">
                        <a:extLst>
                          <a:ext uri="{FF2B5EF4-FFF2-40B4-BE49-F238E27FC236}">
                            <a16:creationId xmlns:a16="http://schemas.microsoft.com/office/drawing/2014/main" id="{01B47B75-973C-8338-8E82-42023C0ED4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5" name="Google Shape;1420;p18">
                        <a:extLst>
                          <a:ext uri="{FF2B5EF4-FFF2-40B4-BE49-F238E27FC236}">
                            <a16:creationId xmlns:a16="http://schemas.microsoft.com/office/drawing/2014/main" id="{F074E653-4956-AC95-E827-C061B958333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6" name="Google Shape;1421;p18">
                        <a:extLst>
                          <a:ext uri="{FF2B5EF4-FFF2-40B4-BE49-F238E27FC236}">
                            <a16:creationId xmlns:a16="http://schemas.microsoft.com/office/drawing/2014/main" id="{F972D362-15DE-3E57-CF52-5371FD9574C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7" name="Google Shape;1422;p18">
                        <a:extLst>
                          <a:ext uri="{FF2B5EF4-FFF2-40B4-BE49-F238E27FC236}">
                            <a16:creationId xmlns:a16="http://schemas.microsoft.com/office/drawing/2014/main" id="{6BB0A54B-2490-4183-1B51-D2D56C46333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8" name="Google Shape;1423;p18">
                        <a:extLst>
                          <a:ext uri="{FF2B5EF4-FFF2-40B4-BE49-F238E27FC236}">
                            <a16:creationId xmlns:a16="http://schemas.microsoft.com/office/drawing/2014/main" id="{4353DA6C-170A-47B3-8A86-52188F49F6F2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9" name="Google Shape;1424;p18">
                        <a:extLst>
                          <a:ext uri="{FF2B5EF4-FFF2-40B4-BE49-F238E27FC236}">
                            <a16:creationId xmlns:a16="http://schemas.microsoft.com/office/drawing/2014/main" id="{88020422-75FE-CE8C-52AF-CBBB313A18F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0" name="Google Shape;1425;p18">
                        <a:extLst>
                          <a:ext uri="{FF2B5EF4-FFF2-40B4-BE49-F238E27FC236}">
                            <a16:creationId xmlns:a16="http://schemas.microsoft.com/office/drawing/2014/main" id="{6873AE98-2FE9-CB2D-0B09-9776EA83B2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1" name="Google Shape;1426;p18">
                        <a:extLst>
                          <a:ext uri="{FF2B5EF4-FFF2-40B4-BE49-F238E27FC236}">
                            <a16:creationId xmlns:a16="http://schemas.microsoft.com/office/drawing/2014/main" id="{682E5E09-89CC-7A43-EE0D-99462DCB8B6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2" name="Google Shape;1427;p18">
                        <a:extLst>
                          <a:ext uri="{FF2B5EF4-FFF2-40B4-BE49-F238E27FC236}">
                            <a16:creationId xmlns:a16="http://schemas.microsoft.com/office/drawing/2014/main" id="{CB4D9CAE-D96F-AD15-E38C-A54B72A182D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8" name="Google Shape;1428;p18">
                      <a:extLst>
                        <a:ext uri="{FF2B5EF4-FFF2-40B4-BE49-F238E27FC236}">
                          <a16:creationId xmlns:a16="http://schemas.microsoft.com/office/drawing/2014/main" id="{9F7FA774-A32B-3E11-1695-38C5021154A7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" name="Google Shape;1429;p18">
                      <a:extLst>
                        <a:ext uri="{FF2B5EF4-FFF2-40B4-BE49-F238E27FC236}">
                          <a16:creationId xmlns:a16="http://schemas.microsoft.com/office/drawing/2014/main" id="{3AD25CEF-EE8F-FE1B-E10B-F249078BD0AE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8" name="Google Shape;1430;p18">
                <a:extLst>
                  <a:ext uri="{FF2B5EF4-FFF2-40B4-BE49-F238E27FC236}">
                    <a16:creationId xmlns:a16="http://schemas.microsoft.com/office/drawing/2014/main" id="{433C59EB-6C75-0CFE-F653-0386A148EDAE}"/>
                  </a:ext>
                </a:extLst>
              </p:cNvPr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20" name="Google Shape;1431;p18">
                  <a:extLst>
                    <a:ext uri="{FF2B5EF4-FFF2-40B4-BE49-F238E27FC236}">
                      <a16:creationId xmlns:a16="http://schemas.microsoft.com/office/drawing/2014/main" id="{28644BB0-5486-0243-68F9-B78C85961F28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" name="Google Shape;1432;p18">
                  <a:extLst>
                    <a:ext uri="{FF2B5EF4-FFF2-40B4-BE49-F238E27FC236}">
                      <a16:creationId xmlns:a16="http://schemas.microsoft.com/office/drawing/2014/main" id="{D00B464F-9CD9-0A0E-DE8F-1FCF22A81D71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" name="Google Shape;1433;p18">
                  <a:extLst>
                    <a:ext uri="{FF2B5EF4-FFF2-40B4-BE49-F238E27FC236}">
                      <a16:creationId xmlns:a16="http://schemas.microsoft.com/office/drawing/2014/main" id="{8BF82239-8370-E4C9-183F-0E08C435075B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" name="Google Shape;1434;p18">
                <a:extLst>
                  <a:ext uri="{FF2B5EF4-FFF2-40B4-BE49-F238E27FC236}">
                    <a16:creationId xmlns:a16="http://schemas.microsoft.com/office/drawing/2014/main" id="{4AAF2F7C-4AD9-FC1E-7321-69BDC628D716}"/>
                  </a:ext>
                </a:extLst>
              </p:cNvPr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" name="Google Shape;1435;p18">
                <a:extLst>
                  <a:ext uri="{FF2B5EF4-FFF2-40B4-BE49-F238E27FC236}">
                    <a16:creationId xmlns:a16="http://schemas.microsoft.com/office/drawing/2014/main" id="{03CF66C2-FD05-5DF7-919B-D9A6363D32C8}"/>
                  </a:ext>
                </a:extLst>
              </p:cNvPr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16" name="Google Shape;1436;p18">
                  <a:extLst>
                    <a:ext uri="{FF2B5EF4-FFF2-40B4-BE49-F238E27FC236}">
                      <a16:creationId xmlns:a16="http://schemas.microsoft.com/office/drawing/2014/main" id="{B6A44CB0-BF95-48A3-AE2B-3BF75419686A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" name="Google Shape;1437;p18">
                  <a:extLst>
                    <a:ext uri="{FF2B5EF4-FFF2-40B4-BE49-F238E27FC236}">
                      <a16:creationId xmlns:a16="http://schemas.microsoft.com/office/drawing/2014/main" id="{4C03671F-F9E5-8008-C59C-BF6A8EA600EC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" name="Google Shape;1438;p18">
                  <a:extLst>
                    <a:ext uri="{FF2B5EF4-FFF2-40B4-BE49-F238E27FC236}">
                      <a16:creationId xmlns:a16="http://schemas.microsoft.com/office/drawing/2014/main" id="{BE976A6E-32D3-FBB3-3EA8-EACCFBEDB0D1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" name="Google Shape;1439;p18">
                  <a:extLst>
                    <a:ext uri="{FF2B5EF4-FFF2-40B4-BE49-F238E27FC236}">
                      <a16:creationId xmlns:a16="http://schemas.microsoft.com/office/drawing/2014/main" id="{4A7460CD-A37E-F920-B1C0-FE52BC968C4B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" name="Google Shape;1440;p18">
                <a:extLst>
                  <a:ext uri="{FF2B5EF4-FFF2-40B4-BE49-F238E27FC236}">
                    <a16:creationId xmlns:a16="http://schemas.microsoft.com/office/drawing/2014/main" id="{CAECC4B0-1B84-6585-C3DF-6080F36B4380}"/>
                  </a:ext>
                </a:extLst>
              </p:cNvPr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2" name="Google Shape;1441;p18">
                  <a:extLst>
                    <a:ext uri="{FF2B5EF4-FFF2-40B4-BE49-F238E27FC236}">
                      <a16:creationId xmlns:a16="http://schemas.microsoft.com/office/drawing/2014/main" id="{6AA9B968-25F3-2212-6344-FB35CCB51B7C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" name="Google Shape;1442;p18">
                  <a:extLst>
                    <a:ext uri="{FF2B5EF4-FFF2-40B4-BE49-F238E27FC236}">
                      <a16:creationId xmlns:a16="http://schemas.microsoft.com/office/drawing/2014/main" id="{9D760AAF-7532-6EDD-BBEC-BD44212AEF13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" name="Google Shape;1443;p18">
                  <a:extLst>
                    <a:ext uri="{FF2B5EF4-FFF2-40B4-BE49-F238E27FC236}">
                      <a16:creationId xmlns:a16="http://schemas.microsoft.com/office/drawing/2014/main" id="{29F38422-3254-A4AE-C1F3-8F2C4A3D75DF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" name="Google Shape;1444;p18">
                  <a:extLst>
                    <a:ext uri="{FF2B5EF4-FFF2-40B4-BE49-F238E27FC236}">
                      <a16:creationId xmlns:a16="http://schemas.microsoft.com/office/drawing/2014/main" id="{208A8DAB-9512-0EE1-10EF-2B49DEE766B4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" name="Google Shape;1445;p18">
              <a:extLst>
                <a:ext uri="{FF2B5EF4-FFF2-40B4-BE49-F238E27FC236}">
                  <a16:creationId xmlns:a16="http://schemas.microsoft.com/office/drawing/2014/main" id="{6854521B-9871-F162-1B83-1E11B4AD5BC7}"/>
                </a:ext>
              </a:extLst>
            </p:cNvPr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797;p13">
            <a:extLst>
              <a:ext uri="{FF2B5EF4-FFF2-40B4-BE49-F238E27FC236}">
                <a16:creationId xmlns:a16="http://schemas.microsoft.com/office/drawing/2014/main" id="{1B7CC151-04AB-7A37-FCC1-7B02850EC72E}"/>
              </a:ext>
            </a:extLst>
          </p:cNvPr>
          <p:cNvGrpSpPr/>
          <p:nvPr/>
        </p:nvGrpSpPr>
        <p:grpSpPr>
          <a:xfrm flipH="1">
            <a:off x="5504318" y="2559236"/>
            <a:ext cx="1637479" cy="1462835"/>
            <a:chOff x="8525095" y="2933519"/>
            <a:chExt cx="2924071" cy="2490355"/>
          </a:xfrm>
        </p:grpSpPr>
        <p:grpSp>
          <p:nvGrpSpPr>
            <p:cNvPr id="48" name="Google Shape;798;p13">
              <a:extLst>
                <a:ext uri="{FF2B5EF4-FFF2-40B4-BE49-F238E27FC236}">
                  <a16:creationId xmlns:a16="http://schemas.microsoft.com/office/drawing/2014/main" id="{8C04A0E1-B23B-02B0-C365-DED3E04A6192}"/>
                </a:ext>
              </a:extLst>
            </p:cNvPr>
            <p:cNvGrpSpPr/>
            <p:nvPr/>
          </p:nvGrpSpPr>
          <p:grpSpPr>
            <a:xfrm>
              <a:off x="8525095" y="2933519"/>
              <a:ext cx="2924071" cy="2490355"/>
              <a:chOff x="8879057" y="3267816"/>
              <a:chExt cx="2924071" cy="2490355"/>
            </a:xfrm>
          </p:grpSpPr>
          <p:grpSp>
            <p:nvGrpSpPr>
              <p:cNvPr id="50" name="Google Shape;799;p13">
                <a:extLst>
                  <a:ext uri="{FF2B5EF4-FFF2-40B4-BE49-F238E27FC236}">
                    <a16:creationId xmlns:a16="http://schemas.microsoft.com/office/drawing/2014/main" id="{38989D30-9AC0-AC07-2F6D-D73CE468AA1B}"/>
                  </a:ext>
                </a:extLst>
              </p:cNvPr>
              <p:cNvGrpSpPr/>
              <p:nvPr/>
            </p:nvGrpSpPr>
            <p:grpSpPr>
              <a:xfrm>
                <a:off x="9463549" y="5106071"/>
                <a:ext cx="1995841" cy="531000"/>
                <a:chOff x="8750709" y="3746090"/>
                <a:chExt cx="1995841" cy="531000"/>
              </a:xfrm>
            </p:grpSpPr>
            <p:sp>
              <p:nvSpPr>
                <p:cNvPr id="87" name="Google Shape;800;p13">
                  <a:extLst>
                    <a:ext uri="{FF2B5EF4-FFF2-40B4-BE49-F238E27FC236}">
                      <a16:creationId xmlns:a16="http://schemas.microsoft.com/office/drawing/2014/main" id="{DF21B9AD-4F3B-6EB6-825C-A37E1583AD65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801;p13">
                  <a:extLst>
                    <a:ext uri="{FF2B5EF4-FFF2-40B4-BE49-F238E27FC236}">
                      <a16:creationId xmlns:a16="http://schemas.microsoft.com/office/drawing/2014/main" id="{F3DA223D-0F35-823A-EA08-063AF0EDDB63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" name="Google Shape;802;p13">
                  <a:extLst>
                    <a:ext uri="{FF2B5EF4-FFF2-40B4-BE49-F238E27FC236}">
                      <a16:creationId xmlns:a16="http://schemas.microsoft.com/office/drawing/2014/main" id="{42BE5B2E-D995-3447-D376-59BA2D2644A4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" name="Google Shape;803;p13">
                  <a:extLst>
                    <a:ext uri="{FF2B5EF4-FFF2-40B4-BE49-F238E27FC236}">
                      <a16:creationId xmlns:a16="http://schemas.microsoft.com/office/drawing/2014/main" id="{F081E2A9-1983-AC30-6D12-91FA4DF9D268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1" name="Google Shape;804;p13">
                <a:extLst>
                  <a:ext uri="{FF2B5EF4-FFF2-40B4-BE49-F238E27FC236}">
                    <a16:creationId xmlns:a16="http://schemas.microsoft.com/office/drawing/2014/main" id="{C771F3BE-C6A1-ADDF-EFF3-77FAB050699B}"/>
                  </a:ext>
                </a:extLst>
              </p:cNvPr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67" name="Google Shape;805;p13">
                  <a:extLst>
                    <a:ext uri="{FF2B5EF4-FFF2-40B4-BE49-F238E27FC236}">
                      <a16:creationId xmlns:a16="http://schemas.microsoft.com/office/drawing/2014/main" id="{F4DD0E78-6404-0C88-EE97-391959E2FB23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8" name="Google Shape;806;p13">
                  <a:extLst>
                    <a:ext uri="{FF2B5EF4-FFF2-40B4-BE49-F238E27FC236}">
                      <a16:creationId xmlns:a16="http://schemas.microsoft.com/office/drawing/2014/main" id="{1D5B75A8-A01C-FCFE-6180-1A0D8C4F635D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69" name="Google Shape;807;p13">
                    <a:extLst>
                      <a:ext uri="{FF2B5EF4-FFF2-40B4-BE49-F238E27FC236}">
                        <a16:creationId xmlns:a16="http://schemas.microsoft.com/office/drawing/2014/main" id="{7049760C-9E02-72E0-3EC8-4DA38BCA480C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70" name="Google Shape;808;p13">
                    <a:extLst>
                      <a:ext uri="{FF2B5EF4-FFF2-40B4-BE49-F238E27FC236}">
                        <a16:creationId xmlns:a16="http://schemas.microsoft.com/office/drawing/2014/main" id="{085151BC-46D1-50DC-D043-9DB37AB884AE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71" name="Google Shape;809;p13">
                      <a:extLst>
                        <a:ext uri="{FF2B5EF4-FFF2-40B4-BE49-F238E27FC236}">
                          <a16:creationId xmlns:a16="http://schemas.microsoft.com/office/drawing/2014/main" id="{999514B4-DF3E-785B-8D4A-6E5D58C25D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74" name="Google Shape;810;p13">
                        <a:extLst>
                          <a:ext uri="{FF2B5EF4-FFF2-40B4-BE49-F238E27FC236}">
                            <a16:creationId xmlns:a16="http://schemas.microsoft.com/office/drawing/2014/main" id="{A7F1F940-EB42-3FF8-D68E-35A956220C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5" name="Google Shape;811;p13">
                        <a:extLst>
                          <a:ext uri="{FF2B5EF4-FFF2-40B4-BE49-F238E27FC236}">
                            <a16:creationId xmlns:a16="http://schemas.microsoft.com/office/drawing/2014/main" id="{1024A7E4-3FD2-4233-3FD9-EE318F8E7A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6" name="Google Shape;812;p13">
                        <a:extLst>
                          <a:ext uri="{FF2B5EF4-FFF2-40B4-BE49-F238E27FC236}">
                            <a16:creationId xmlns:a16="http://schemas.microsoft.com/office/drawing/2014/main" id="{1ADE3E5C-62DA-CFEC-CCCD-DDEAC3BD20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7" name="Google Shape;813;p13">
                        <a:extLst>
                          <a:ext uri="{FF2B5EF4-FFF2-40B4-BE49-F238E27FC236}">
                            <a16:creationId xmlns:a16="http://schemas.microsoft.com/office/drawing/2014/main" id="{32DC5684-DA4E-7C67-BE54-D573F25B60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8" name="Google Shape;814;p13">
                        <a:extLst>
                          <a:ext uri="{FF2B5EF4-FFF2-40B4-BE49-F238E27FC236}">
                            <a16:creationId xmlns:a16="http://schemas.microsoft.com/office/drawing/2014/main" id="{40026170-A866-2A89-4FA2-FC3C4A723B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9" name="Google Shape;815;p13">
                        <a:extLst>
                          <a:ext uri="{FF2B5EF4-FFF2-40B4-BE49-F238E27FC236}">
                            <a16:creationId xmlns:a16="http://schemas.microsoft.com/office/drawing/2014/main" id="{63B1598A-8663-8C54-6913-61CAC4C03EF0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0" name="Google Shape;816;p13">
                        <a:extLst>
                          <a:ext uri="{FF2B5EF4-FFF2-40B4-BE49-F238E27FC236}">
                            <a16:creationId xmlns:a16="http://schemas.microsoft.com/office/drawing/2014/main" id="{249FF087-9D11-D752-0FFC-E4A44F491CB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1" name="Google Shape;817;p13">
                        <a:extLst>
                          <a:ext uri="{FF2B5EF4-FFF2-40B4-BE49-F238E27FC236}">
                            <a16:creationId xmlns:a16="http://schemas.microsoft.com/office/drawing/2014/main" id="{D123805E-C8B3-7F49-CDE0-D68435ED6E2D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2" name="Google Shape;818;p13">
                        <a:extLst>
                          <a:ext uri="{FF2B5EF4-FFF2-40B4-BE49-F238E27FC236}">
                            <a16:creationId xmlns:a16="http://schemas.microsoft.com/office/drawing/2014/main" id="{93872BA5-31AA-253D-E0E4-E3ECA3E8D58B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3" name="Google Shape;819;p13">
                        <a:extLst>
                          <a:ext uri="{FF2B5EF4-FFF2-40B4-BE49-F238E27FC236}">
                            <a16:creationId xmlns:a16="http://schemas.microsoft.com/office/drawing/2014/main" id="{8F8E78DD-8CB0-9F33-B2CF-5F8621EFBA9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4" name="Google Shape;820;p13">
                        <a:extLst>
                          <a:ext uri="{FF2B5EF4-FFF2-40B4-BE49-F238E27FC236}">
                            <a16:creationId xmlns:a16="http://schemas.microsoft.com/office/drawing/2014/main" id="{4EFB9DF2-2474-AA8D-A49B-CDEBA7A9B4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5" name="Google Shape;821;p13">
                        <a:extLst>
                          <a:ext uri="{FF2B5EF4-FFF2-40B4-BE49-F238E27FC236}">
                            <a16:creationId xmlns:a16="http://schemas.microsoft.com/office/drawing/2014/main" id="{2D8D8D63-B415-227D-B107-019AD6EB21C8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6" name="Google Shape;822;p13">
                        <a:extLst>
                          <a:ext uri="{FF2B5EF4-FFF2-40B4-BE49-F238E27FC236}">
                            <a16:creationId xmlns:a16="http://schemas.microsoft.com/office/drawing/2014/main" id="{E4992B26-C3B6-BFF9-AE92-16AD9722558D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72" name="Google Shape;823;p13">
                      <a:extLst>
                        <a:ext uri="{FF2B5EF4-FFF2-40B4-BE49-F238E27FC236}">
                          <a16:creationId xmlns:a16="http://schemas.microsoft.com/office/drawing/2014/main" id="{C392AFE9-583F-B76F-923B-24EEAADDAA63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" name="Google Shape;824;p13">
                      <a:extLst>
                        <a:ext uri="{FF2B5EF4-FFF2-40B4-BE49-F238E27FC236}">
                          <a16:creationId xmlns:a16="http://schemas.microsoft.com/office/drawing/2014/main" id="{7FEA76BE-7E16-9068-40F3-3E3616C700F6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52" name="Google Shape;825;p13">
                <a:extLst>
                  <a:ext uri="{FF2B5EF4-FFF2-40B4-BE49-F238E27FC236}">
                    <a16:creationId xmlns:a16="http://schemas.microsoft.com/office/drawing/2014/main" id="{86CE2A2E-7D36-6F01-2F4D-3B29B0FFE463}"/>
                  </a:ext>
                </a:extLst>
              </p:cNvPr>
              <p:cNvGrpSpPr/>
              <p:nvPr/>
            </p:nvGrpSpPr>
            <p:grpSpPr>
              <a:xfrm>
                <a:off x="8879057" y="3750201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64" name="Google Shape;826;p13">
                  <a:extLst>
                    <a:ext uri="{FF2B5EF4-FFF2-40B4-BE49-F238E27FC236}">
                      <a16:creationId xmlns:a16="http://schemas.microsoft.com/office/drawing/2014/main" id="{66380A4F-7858-D289-634B-D1D6DC37E6D0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827;p13">
                  <a:extLst>
                    <a:ext uri="{FF2B5EF4-FFF2-40B4-BE49-F238E27FC236}">
                      <a16:creationId xmlns:a16="http://schemas.microsoft.com/office/drawing/2014/main" id="{98BCCDE1-D398-4FAC-CCC0-8E6CC07E3D90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828;p13">
                  <a:extLst>
                    <a:ext uri="{FF2B5EF4-FFF2-40B4-BE49-F238E27FC236}">
                      <a16:creationId xmlns:a16="http://schemas.microsoft.com/office/drawing/2014/main" id="{91354D63-A7B3-7954-81FA-CB42D22B507D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3" name="Google Shape;829;p13">
                <a:extLst>
                  <a:ext uri="{FF2B5EF4-FFF2-40B4-BE49-F238E27FC236}">
                    <a16:creationId xmlns:a16="http://schemas.microsoft.com/office/drawing/2014/main" id="{4E37C1D1-BEB3-0BF7-C269-95C104787207}"/>
                  </a:ext>
                </a:extLst>
              </p:cNvPr>
              <p:cNvSpPr/>
              <p:nvPr/>
            </p:nvSpPr>
            <p:spPr>
              <a:xfrm rot="7433324" flipH="1">
                <a:off x="9225956" y="3366445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4" name="Google Shape;830;p13">
                <a:extLst>
                  <a:ext uri="{FF2B5EF4-FFF2-40B4-BE49-F238E27FC236}">
                    <a16:creationId xmlns:a16="http://schemas.microsoft.com/office/drawing/2014/main" id="{3D257752-77C7-61D7-A051-D5620EF783BE}"/>
                  </a:ext>
                </a:extLst>
              </p:cNvPr>
              <p:cNvGrpSpPr/>
              <p:nvPr/>
            </p:nvGrpSpPr>
            <p:grpSpPr>
              <a:xfrm>
                <a:off x="9306231" y="4143891"/>
                <a:ext cx="609471" cy="189710"/>
                <a:chOff x="8574833" y="1940767"/>
                <a:chExt cx="609471" cy="189710"/>
              </a:xfrm>
            </p:grpSpPr>
            <p:sp>
              <p:nvSpPr>
                <p:cNvPr id="60" name="Google Shape;831;p13">
                  <a:extLst>
                    <a:ext uri="{FF2B5EF4-FFF2-40B4-BE49-F238E27FC236}">
                      <a16:creationId xmlns:a16="http://schemas.microsoft.com/office/drawing/2014/main" id="{C216C95A-997D-6787-B9A0-F37C38CDFCD4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832;p13">
                  <a:extLst>
                    <a:ext uri="{FF2B5EF4-FFF2-40B4-BE49-F238E27FC236}">
                      <a16:creationId xmlns:a16="http://schemas.microsoft.com/office/drawing/2014/main" id="{E75A6EDE-D790-CD58-F26D-6BE86CFEF2DC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833;p13">
                  <a:extLst>
                    <a:ext uri="{FF2B5EF4-FFF2-40B4-BE49-F238E27FC236}">
                      <a16:creationId xmlns:a16="http://schemas.microsoft.com/office/drawing/2014/main" id="{379F5995-0FD6-7ADC-B972-BB8671A6EB43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834;p13">
                  <a:extLst>
                    <a:ext uri="{FF2B5EF4-FFF2-40B4-BE49-F238E27FC236}">
                      <a16:creationId xmlns:a16="http://schemas.microsoft.com/office/drawing/2014/main" id="{A372D209-9DF1-6E25-C59B-3B2AB291EDF0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" name="Google Shape;835;p13">
                <a:extLst>
                  <a:ext uri="{FF2B5EF4-FFF2-40B4-BE49-F238E27FC236}">
                    <a16:creationId xmlns:a16="http://schemas.microsoft.com/office/drawing/2014/main" id="{A9E16D09-87B5-DD73-CFAD-97B2C188A857}"/>
                  </a:ext>
                </a:extLst>
              </p:cNvPr>
              <p:cNvGrpSpPr/>
              <p:nvPr/>
            </p:nvGrpSpPr>
            <p:grpSpPr>
              <a:xfrm>
                <a:off x="9454087" y="5476882"/>
                <a:ext cx="2010327" cy="281289"/>
                <a:chOff x="8662591" y="4116901"/>
                <a:chExt cx="2010327" cy="281289"/>
              </a:xfrm>
            </p:grpSpPr>
            <p:sp>
              <p:nvSpPr>
                <p:cNvPr id="56" name="Google Shape;836;p13">
                  <a:extLst>
                    <a:ext uri="{FF2B5EF4-FFF2-40B4-BE49-F238E27FC236}">
                      <a16:creationId xmlns:a16="http://schemas.microsoft.com/office/drawing/2014/main" id="{E9BACA2C-01D1-DC9D-A5E1-7E3C16702E63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" name="Google Shape;837;p13">
                  <a:extLst>
                    <a:ext uri="{FF2B5EF4-FFF2-40B4-BE49-F238E27FC236}">
                      <a16:creationId xmlns:a16="http://schemas.microsoft.com/office/drawing/2014/main" id="{08B7D8D0-3AD9-45C7-53BF-26D21ED7DB4A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" name="Google Shape;838;p13">
                  <a:extLst>
                    <a:ext uri="{FF2B5EF4-FFF2-40B4-BE49-F238E27FC236}">
                      <a16:creationId xmlns:a16="http://schemas.microsoft.com/office/drawing/2014/main" id="{991FF968-CFE4-FC01-7140-67836D514689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Google Shape;839;p13">
                  <a:extLst>
                    <a:ext uri="{FF2B5EF4-FFF2-40B4-BE49-F238E27FC236}">
                      <a16:creationId xmlns:a16="http://schemas.microsoft.com/office/drawing/2014/main" id="{0E2C8FDE-8E09-7C09-69E4-0D837850C5C4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9" name="Google Shape;840;p13">
              <a:extLst>
                <a:ext uri="{FF2B5EF4-FFF2-40B4-BE49-F238E27FC236}">
                  <a16:creationId xmlns:a16="http://schemas.microsoft.com/office/drawing/2014/main" id="{040088A9-679B-56BD-0615-D4595AD0C243}"/>
                </a:ext>
              </a:extLst>
            </p:cNvPr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577;p13">
            <a:extLst>
              <a:ext uri="{FF2B5EF4-FFF2-40B4-BE49-F238E27FC236}">
                <a16:creationId xmlns:a16="http://schemas.microsoft.com/office/drawing/2014/main" id="{DAA54EF0-AD38-9321-9114-91001DB509C9}"/>
              </a:ext>
            </a:extLst>
          </p:cNvPr>
          <p:cNvGrpSpPr/>
          <p:nvPr/>
        </p:nvGrpSpPr>
        <p:grpSpPr>
          <a:xfrm>
            <a:off x="2413116" y="5121252"/>
            <a:ext cx="1637479" cy="1462835"/>
            <a:chOff x="8525095" y="2933519"/>
            <a:chExt cx="2924071" cy="2490355"/>
          </a:xfrm>
        </p:grpSpPr>
        <p:grpSp>
          <p:nvGrpSpPr>
            <p:cNvPr id="92" name="Google Shape;578;p13">
              <a:extLst>
                <a:ext uri="{FF2B5EF4-FFF2-40B4-BE49-F238E27FC236}">
                  <a16:creationId xmlns:a16="http://schemas.microsoft.com/office/drawing/2014/main" id="{5023FBC8-2F84-3877-829E-EC65E6D483C8}"/>
                </a:ext>
              </a:extLst>
            </p:cNvPr>
            <p:cNvGrpSpPr/>
            <p:nvPr/>
          </p:nvGrpSpPr>
          <p:grpSpPr>
            <a:xfrm>
              <a:off x="8525095" y="2933519"/>
              <a:ext cx="2924071" cy="2490355"/>
              <a:chOff x="8879057" y="3267816"/>
              <a:chExt cx="2924071" cy="2490355"/>
            </a:xfrm>
          </p:grpSpPr>
          <p:grpSp>
            <p:nvGrpSpPr>
              <p:cNvPr id="94" name="Google Shape;579;p13">
                <a:extLst>
                  <a:ext uri="{FF2B5EF4-FFF2-40B4-BE49-F238E27FC236}">
                    <a16:creationId xmlns:a16="http://schemas.microsoft.com/office/drawing/2014/main" id="{90B457F3-065A-C6C6-C0D9-D0B0A15504C1}"/>
                  </a:ext>
                </a:extLst>
              </p:cNvPr>
              <p:cNvGrpSpPr/>
              <p:nvPr/>
            </p:nvGrpSpPr>
            <p:grpSpPr>
              <a:xfrm>
                <a:off x="9463549" y="5106071"/>
                <a:ext cx="1995841" cy="531000"/>
                <a:chOff x="8750709" y="3746090"/>
                <a:chExt cx="1995841" cy="531000"/>
              </a:xfrm>
            </p:grpSpPr>
            <p:sp>
              <p:nvSpPr>
                <p:cNvPr id="131" name="Google Shape;580;p13">
                  <a:extLst>
                    <a:ext uri="{FF2B5EF4-FFF2-40B4-BE49-F238E27FC236}">
                      <a16:creationId xmlns:a16="http://schemas.microsoft.com/office/drawing/2014/main" id="{7947BED5-FC65-58E5-6944-99EC57C17378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581;p13">
                  <a:extLst>
                    <a:ext uri="{FF2B5EF4-FFF2-40B4-BE49-F238E27FC236}">
                      <a16:creationId xmlns:a16="http://schemas.microsoft.com/office/drawing/2014/main" id="{6C8554C3-D1D5-119D-7C6B-1491B6FEEBA1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582;p13">
                  <a:extLst>
                    <a:ext uri="{FF2B5EF4-FFF2-40B4-BE49-F238E27FC236}">
                      <a16:creationId xmlns:a16="http://schemas.microsoft.com/office/drawing/2014/main" id="{16CB7503-F501-39A9-D870-08D0302E29BF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Google Shape;583;p13">
                  <a:extLst>
                    <a:ext uri="{FF2B5EF4-FFF2-40B4-BE49-F238E27FC236}">
                      <a16:creationId xmlns:a16="http://schemas.microsoft.com/office/drawing/2014/main" id="{1791E2EA-C111-8411-D0D8-7F1DA865019D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5" name="Google Shape;584;p13">
                <a:extLst>
                  <a:ext uri="{FF2B5EF4-FFF2-40B4-BE49-F238E27FC236}">
                    <a16:creationId xmlns:a16="http://schemas.microsoft.com/office/drawing/2014/main" id="{5514FA62-16A5-9F97-4401-933E03382AE2}"/>
                  </a:ext>
                </a:extLst>
              </p:cNvPr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111" name="Google Shape;585;p13">
                  <a:extLst>
                    <a:ext uri="{FF2B5EF4-FFF2-40B4-BE49-F238E27FC236}">
                      <a16:creationId xmlns:a16="http://schemas.microsoft.com/office/drawing/2014/main" id="{15312CDC-EB91-690C-466A-80FD9B45AD95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2" name="Google Shape;586;p13">
                  <a:extLst>
                    <a:ext uri="{FF2B5EF4-FFF2-40B4-BE49-F238E27FC236}">
                      <a16:creationId xmlns:a16="http://schemas.microsoft.com/office/drawing/2014/main" id="{430E00F8-1817-5983-09F7-A596EC8DA159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113" name="Google Shape;587;p13">
                    <a:extLst>
                      <a:ext uri="{FF2B5EF4-FFF2-40B4-BE49-F238E27FC236}">
                        <a16:creationId xmlns:a16="http://schemas.microsoft.com/office/drawing/2014/main" id="{1BC1EB05-E02C-C56A-171C-CA145546AC29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14" name="Google Shape;588;p13">
                    <a:extLst>
                      <a:ext uri="{FF2B5EF4-FFF2-40B4-BE49-F238E27FC236}">
                        <a16:creationId xmlns:a16="http://schemas.microsoft.com/office/drawing/2014/main" id="{084A24C6-412C-38FC-2FC9-0D32F4BDF5B0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15" name="Google Shape;589;p13">
                      <a:extLst>
                        <a:ext uri="{FF2B5EF4-FFF2-40B4-BE49-F238E27FC236}">
                          <a16:creationId xmlns:a16="http://schemas.microsoft.com/office/drawing/2014/main" id="{150A2C1D-37C5-46C3-E718-4648CD8C06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18" name="Google Shape;590;p13">
                        <a:extLst>
                          <a:ext uri="{FF2B5EF4-FFF2-40B4-BE49-F238E27FC236}">
                            <a16:creationId xmlns:a16="http://schemas.microsoft.com/office/drawing/2014/main" id="{77E0F069-FBC7-9D7A-F4F9-09B055135E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9" name="Google Shape;591;p13">
                        <a:extLst>
                          <a:ext uri="{FF2B5EF4-FFF2-40B4-BE49-F238E27FC236}">
                            <a16:creationId xmlns:a16="http://schemas.microsoft.com/office/drawing/2014/main" id="{99784973-F813-48DF-6026-BEE215BAD0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0" name="Google Shape;592;p13">
                        <a:extLst>
                          <a:ext uri="{FF2B5EF4-FFF2-40B4-BE49-F238E27FC236}">
                            <a16:creationId xmlns:a16="http://schemas.microsoft.com/office/drawing/2014/main" id="{89C08160-9A2C-2035-A7D5-AD267064E1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1" name="Google Shape;593;p13">
                        <a:extLst>
                          <a:ext uri="{FF2B5EF4-FFF2-40B4-BE49-F238E27FC236}">
                            <a16:creationId xmlns:a16="http://schemas.microsoft.com/office/drawing/2014/main" id="{FC680F6D-22EF-2CFE-C119-6C36AF0FBE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2" name="Google Shape;594;p13">
                        <a:extLst>
                          <a:ext uri="{FF2B5EF4-FFF2-40B4-BE49-F238E27FC236}">
                            <a16:creationId xmlns:a16="http://schemas.microsoft.com/office/drawing/2014/main" id="{E046C062-D272-8AD3-087C-A879023D60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3" name="Google Shape;595;p13">
                        <a:extLst>
                          <a:ext uri="{FF2B5EF4-FFF2-40B4-BE49-F238E27FC236}">
                            <a16:creationId xmlns:a16="http://schemas.microsoft.com/office/drawing/2014/main" id="{E43896E7-A7CB-2757-C4B5-E6DFED2AE2F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4" name="Google Shape;596;p13">
                        <a:extLst>
                          <a:ext uri="{FF2B5EF4-FFF2-40B4-BE49-F238E27FC236}">
                            <a16:creationId xmlns:a16="http://schemas.microsoft.com/office/drawing/2014/main" id="{161B4232-0FDA-2BD6-5EE7-24154F27FFC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5" name="Google Shape;597;p13">
                        <a:extLst>
                          <a:ext uri="{FF2B5EF4-FFF2-40B4-BE49-F238E27FC236}">
                            <a16:creationId xmlns:a16="http://schemas.microsoft.com/office/drawing/2014/main" id="{8D055D12-58C8-84AD-B027-EB84FADA5DE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6" name="Google Shape;598;p13">
                        <a:extLst>
                          <a:ext uri="{FF2B5EF4-FFF2-40B4-BE49-F238E27FC236}">
                            <a16:creationId xmlns:a16="http://schemas.microsoft.com/office/drawing/2014/main" id="{D6931A96-AD5C-30B9-DD1F-1F17191C67E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7" name="Google Shape;599;p13">
                        <a:extLst>
                          <a:ext uri="{FF2B5EF4-FFF2-40B4-BE49-F238E27FC236}">
                            <a16:creationId xmlns:a16="http://schemas.microsoft.com/office/drawing/2014/main" id="{04689184-7917-3CD5-4DAF-3CCD088096E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8" name="Google Shape;600;p13">
                        <a:extLst>
                          <a:ext uri="{FF2B5EF4-FFF2-40B4-BE49-F238E27FC236}">
                            <a16:creationId xmlns:a16="http://schemas.microsoft.com/office/drawing/2014/main" id="{E0C08336-0F45-46B3-7942-9C1CF8350C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9" name="Google Shape;601;p13">
                        <a:extLst>
                          <a:ext uri="{FF2B5EF4-FFF2-40B4-BE49-F238E27FC236}">
                            <a16:creationId xmlns:a16="http://schemas.microsoft.com/office/drawing/2014/main" id="{236FEAD0-1A03-C571-E47E-B9DB2B2CB21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0" name="Google Shape;602;p13">
                        <a:extLst>
                          <a:ext uri="{FF2B5EF4-FFF2-40B4-BE49-F238E27FC236}">
                            <a16:creationId xmlns:a16="http://schemas.microsoft.com/office/drawing/2014/main" id="{7DC77ED9-B374-D3F9-892F-13D23A79436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16" name="Google Shape;603;p13">
                      <a:extLst>
                        <a:ext uri="{FF2B5EF4-FFF2-40B4-BE49-F238E27FC236}">
                          <a16:creationId xmlns:a16="http://schemas.microsoft.com/office/drawing/2014/main" id="{01B8A7C4-852E-7F7B-BCC4-DB5F5ED1E250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7" name="Google Shape;604;p13">
                      <a:extLst>
                        <a:ext uri="{FF2B5EF4-FFF2-40B4-BE49-F238E27FC236}">
                          <a16:creationId xmlns:a16="http://schemas.microsoft.com/office/drawing/2014/main" id="{3D4001A9-3BFF-B82C-CA45-D4A76DDE9AF3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96" name="Google Shape;605;p13">
                <a:extLst>
                  <a:ext uri="{FF2B5EF4-FFF2-40B4-BE49-F238E27FC236}">
                    <a16:creationId xmlns:a16="http://schemas.microsoft.com/office/drawing/2014/main" id="{74F3F256-50DD-753B-EC76-DF43E7E7AAC6}"/>
                  </a:ext>
                </a:extLst>
              </p:cNvPr>
              <p:cNvGrpSpPr/>
              <p:nvPr/>
            </p:nvGrpSpPr>
            <p:grpSpPr>
              <a:xfrm>
                <a:off x="8879057" y="3750201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108" name="Google Shape;606;p13">
                  <a:extLst>
                    <a:ext uri="{FF2B5EF4-FFF2-40B4-BE49-F238E27FC236}">
                      <a16:creationId xmlns:a16="http://schemas.microsoft.com/office/drawing/2014/main" id="{07EFB5AE-6DCF-3683-CF6A-653F2749F1EF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607;p13">
                  <a:extLst>
                    <a:ext uri="{FF2B5EF4-FFF2-40B4-BE49-F238E27FC236}">
                      <a16:creationId xmlns:a16="http://schemas.microsoft.com/office/drawing/2014/main" id="{F9819A0D-5C89-E224-6BCF-08C8C18D2401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608;p13">
                  <a:extLst>
                    <a:ext uri="{FF2B5EF4-FFF2-40B4-BE49-F238E27FC236}">
                      <a16:creationId xmlns:a16="http://schemas.microsoft.com/office/drawing/2014/main" id="{8EC97830-B54F-9CB2-9592-785ACE1A0D30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7" name="Google Shape;609;p13">
                <a:extLst>
                  <a:ext uri="{FF2B5EF4-FFF2-40B4-BE49-F238E27FC236}">
                    <a16:creationId xmlns:a16="http://schemas.microsoft.com/office/drawing/2014/main" id="{1D31D9ED-F5AB-5E7A-CF4E-F4C75E89B5B2}"/>
                  </a:ext>
                </a:extLst>
              </p:cNvPr>
              <p:cNvSpPr/>
              <p:nvPr/>
            </p:nvSpPr>
            <p:spPr>
              <a:xfrm rot="7433324" flipH="1">
                <a:off x="9225956" y="3366445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8" name="Google Shape;610;p13">
                <a:extLst>
                  <a:ext uri="{FF2B5EF4-FFF2-40B4-BE49-F238E27FC236}">
                    <a16:creationId xmlns:a16="http://schemas.microsoft.com/office/drawing/2014/main" id="{0919B9DA-BD03-0759-7301-DE6842F895EC}"/>
                  </a:ext>
                </a:extLst>
              </p:cNvPr>
              <p:cNvGrpSpPr/>
              <p:nvPr/>
            </p:nvGrpSpPr>
            <p:grpSpPr>
              <a:xfrm>
                <a:off x="9306231" y="4143891"/>
                <a:ext cx="609471" cy="189710"/>
                <a:chOff x="8574833" y="1940767"/>
                <a:chExt cx="609471" cy="189710"/>
              </a:xfrm>
            </p:grpSpPr>
            <p:sp>
              <p:nvSpPr>
                <p:cNvPr id="104" name="Google Shape;611;p13">
                  <a:extLst>
                    <a:ext uri="{FF2B5EF4-FFF2-40B4-BE49-F238E27FC236}">
                      <a16:creationId xmlns:a16="http://schemas.microsoft.com/office/drawing/2014/main" id="{8AC1B8BC-955D-820D-684E-0DF71BC76FB4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612;p13">
                  <a:extLst>
                    <a:ext uri="{FF2B5EF4-FFF2-40B4-BE49-F238E27FC236}">
                      <a16:creationId xmlns:a16="http://schemas.microsoft.com/office/drawing/2014/main" id="{693590A6-5E2A-2D48-31F8-39F2A1BCD4FD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" name="Google Shape;613;p13">
                  <a:extLst>
                    <a:ext uri="{FF2B5EF4-FFF2-40B4-BE49-F238E27FC236}">
                      <a16:creationId xmlns:a16="http://schemas.microsoft.com/office/drawing/2014/main" id="{8ADDB7FF-8CDF-AFC4-FBFA-CA48CE761DA0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614;p13">
                  <a:extLst>
                    <a:ext uri="{FF2B5EF4-FFF2-40B4-BE49-F238E27FC236}">
                      <a16:creationId xmlns:a16="http://schemas.microsoft.com/office/drawing/2014/main" id="{65E9AD5E-106C-8EFF-05DA-4B4EF852AAFD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9" name="Google Shape;615;p13">
                <a:extLst>
                  <a:ext uri="{FF2B5EF4-FFF2-40B4-BE49-F238E27FC236}">
                    <a16:creationId xmlns:a16="http://schemas.microsoft.com/office/drawing/2014/main" id="{BFD579AD-3233-EDFA-FEEA-B6325526CB5E}"/>
                  </a:ext>
                </a:extLst>
              </p:cNvPr>
              <p:cNvGrpSpPr/>
              <p:nvPr/>
            </p:nvGrpSpPr>
            <p:grpSpPr>
              <a:xfrm>
                <a:off x="9454087" y="5476882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00" name="Google Shape;616;p13">
                  <a:extLst>
                    <a:ext uri="{FF2B5EF4-FFF2-40B4-BE49-F238E27FC236}">
                      <a16:creationId xmlns:a16="http://schemas.microsoft.com/office/drawing/2014/main" id="{CBD80EE6-8A2A-6D59-EC13-1F3F125D5001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617;p13">
                  <a:extLst>
                    <a:ext uri="{FF2B5EF4-FFF2-40B4-BE49-F238E27FC236}">
                      <a16:creationId xmlns:a16="http://schemas.microsoft.com/office/drawing/2014/main" id="{C8F6C35F-0296-18A3-E980-25F55576574D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" name="Google Shape;618;p13">
                  <a:extLst>
                    <a:ext uri="{FF2B5EF4-FFF2-40B4-BE49-F238E27FC236}">
                      <a16:creationId xmlns:a16="http://schemas.microsoft.com/office/drawing/2014/main" id="{CE9B33FA-DC41-82DF-E4E8-82B4F063231C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" name="Google Shape;619;p13">
                  <a:extLst>
                    <a:ext uri="{FF2B5EF4-FFF2-40B4-BE49-F238E27FC236}">
                      <a16:creationId xmlns:a16="http://schemas.microsoft.com/office/drawing/2014/main" id="{3A54DC18-CF87-E7EB-4876-4C05D3378E4C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3" name="Google Shape;620;p13">
              <a:extLst>
                <a:ext uri="{FF2B5EF4-FFF2-40B4-BE49-F238E27FC236}">
                  <a16:creationId xmlns:a16="http://schemas.microsoft.com/office/drawing/2014/main" id="{5E68B4FF-55A9-4F52-9F79-87E806692500}"/>
                </a:ext>
              </a:extLst>
            </p:cNvPr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621;p13">
            <a:extLst>
              <a:ext uri="{FF2B5EF4-FFF2-40B4-BE49-F238E27FC236}">
                <a16:creationId xmlns:a16="http://schemas.microsoft.com/office/drawing/2014/main" id="{C6591123-EAF8-EAA7-4915-64863E90C069}"/>
              </a:ext>
            </a:extLst>
          </p:cNvPr>
          <p:cNvGrpSpPr/>
          <p:nvPr/>
        </p:nvGrpSpPr>
        <p:grpSpPr>
          <a:xfrm flipH="1">
            <a:off x="615728" y="4307238"/>
            <a:ext cx="1637480" cy="1420499"/>
            <a:chOff x="8706993" y="362383"/>
            <a:chExt cx="2924071" cy="2490355"/>
          </a:xfrm>
        </p:grpSpPr>
        <p:grpSp>
          <p:nvGrpSpPr>
            <p:cNvPr id="136" name="Google Shape;622;p13">
              <a:extLst>
                <a:ext uri="{FF2B5EF4-FFF2-40B4-BE49-F238E27FC236}">
                  <a16:creationId xmlns:a16="http://schemas.microsoft.com/office/drawing/2014/main" id="{B7EF8C76-3B24-7514-08EC-2A5804E4F4BD}"/>
                </a:ext>
              </a:extLst>
            </p:cNvPr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138" name="Google Shape;623;p13">
                <a:extLst>
                  <a:ext uri="{FF2B5EF4-FFF2-40B4-BE49-F238E27FC236}">
                    <a16:creationId xmlns:a16="http://schemas.microsoft.com/office/drawing/2014/main" id="{03B1ADEB-7FDE-24FD-E5D3-46A008A87FD3}"/>
                  </a:ext>
                </a:extLst>
              </p:cNvPr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175" name="Google Shape;624;p13">
                  <a:extLst>
                    <a:ext uri="{FF2B5EF4-FFF2-40B4-BE49-F238E27FC236}">
                      <a16:creationId xmlns:a16="http://schemas.microsoft.com/office/drawing/2014/main" id="{BD0BA0C3-1279-8970-068A-682CB74A8AE0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625;p13">
                  <a:extLst>
                    <a:ext uri="{FF2B5EF4-FFF2-40B4-BE49-F238E27FC236}">
                      <a16:creationId xmlns:a16="http://schemas.microsoft.com/office/drawing/2014/main" id="{CA8CD939-FC24-1A8E-39E1-C8F9C3B90426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" name="Google Shape;626;p13">
                  <a:extLst>
                    <a:ext uri="{FF2B5EF4-FFF2-40B4-BE49-F238E27FC236}">
                      <a16:creationId xmlns:a16="http://schemas.microsoft.com/office/drawing/2014/main" id="{EDF96427-70DC-9F92-07F4-6AAADB3C4B5E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627;p13">
                  <a:extLst>
                    <a:ext uri="{FF2B5EF4-FFF2-40B4-BE49-F238E27FC236}">
                      <a16:creationId xmlns:a16="http://schemas.microsoft.com/office/drawing/2014/main" id="{3EC95B42-3E7C-4131-5C19-EF04AE1855BB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9" name="Google Shape;628;p13">
                <a:extLst>
                  <a:ext uri="{FF2B5EF4-FFF2-40B4-BE49-F238E27FC236}">
                    <a16:creationId xmlns:a16="http://schemas.microsoft.com/office/drawing/2014/main" id="{4D192D6D-5CD3-3691-3DCF-4D658C361678}"/>
                  </a:ext>
                </a:extLst>
              </p:cNvPr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155" name="Google Shape;629;p13">
                  <a:extLst>
                    <a:ext uri="{FF2B5EF4-FFF2-40B4-BE49-F238E27FC236}">
                      <a16:creationId xmlns:a16="http://schemas.microsoft.com/office/drawing/2014/main" id="{C1D3C7FF-D613-7D6F-4DD5-0C98C241EDC2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56" name="Google Shape;630;p13">
                  <a:extLst>
                    <a:ext uri="{FF2B5EF4-FFF2-40B4-BE49-F238E27FC236}">
                      <a16:creationId xmlns:a16="http://schemas.microsoft.com/office/drawing/2014/main" id="{F04DBFBA-B67A-1C23-3456-491DF33B9EBE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157" name="Google Shape;631;p13">
                    <a:extLst>
                      <a:ext uri="{FF2B5EF4-FFF2-40B4-BE49-F238E27FC236}">
                        <a16:creationId xmlns:a16="http://schemas.microsoft.com/office/drawing/2014/main" id="{638D1648-4752-DE7C-8446-DE9B612434B2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58" name="Google Shape;632;p13">
                    <a:extLst>
                      <a:ext uri="{FF2B5EF4-FFF2-40B4-BE49-F238E27FC236}">
                        <a16:creationId xmlns:a16="http://schemas.microsoft.com/office/drawing/2014/main" id="{8886A1DB-3D92-78A3-8DB3-032BA5918CAB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59" name="Google Shape;633;p13">
                      <a:extLst>
                        <a:ext uri="{FF2B5EF4-FFF2-40B4-BE49-F238E27FC236}">
                          <a16:creationId xmlns:a16="http://schemas.microsoft.com/office/drawing/2014/main" id="{63A76946-ABE6-B21E-4DE8-53946B9F1B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62" name="Google Shape;634;p13">
                        <a:extLst>
                          <a:ext uri="{FF2B5EF4-FFF2-40B4-BE49-F238E27FC236}">
                            <a16:creationId xmlns:a16="http://schemas.microsoft.com/office/drawing/2014/main" id="{02B0C7F7-9E73-A295-C110-CC9C20978E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3" name="Google Shape;635;p13">
                        <a:extLst>
                          <a:ext uri="{FF2B5EF4-FFF2-40B4-BE49-F238E27FC236}">
                            <a16:creationId xmlns:a16="http://schemas.microsoft.com/office/drawing/2014/main" id="{26BA79F7-16A7-285B-D575-1F73B320C1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4" name="Google Shape;636;p13">
                        <a:extLst>
                          <a:ext uri="{FF2B5EF4-FFF2-40B4-BE49-F238E27FC236}">
                            <a16:creationId xmlns:a16="http://schemas.microsoft.com/office/drawing/2014/main" id="{4A806F30-E903-22C3-BEE8-B07AE37AED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5" name="Google Shape;637;p13">
                        <a:extLst>
                          <a:ext uri="{FF2B5EF4-FFF2-40B4-BE49-F238E27FC236}">
                            <a16:creationId xmlns:a16="http://schemas.microsoft.com/office/drawing/2014/main" id="{32A5740F-1B7D-8A1C-7809-3762DEB51F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6" name="Google Shape;638;p13">
                        <a:extLst>
                          <a:ext uri="{FF2B5EF4-FFF2-40B4-BE49-F238E27FC236}">
                            <a16:creationId xmlns:a16="http://schemas.microsoft.com/office/drawing/2014/main" id="{9756B354-DE10-2E13-481E-DFC3D9E29F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7" name="Google Shape;639;p13">
                        <a:extLst>
                          <a:ext uri="{FF2B5EF4-FFF2-40B4-BE49-F238E27FC236}">
                            <a16:creationId xmlns:a16="http://schemas.microsoft.com/office/drawing/2014/main" id="{8BD774CE-7426-B623-1DD9-F2FE1BDF7A5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8" name="Google Shape;640;p13">
                        <a:extLst>
                          <a:ext uri="{FF2B5EF4-FFF2-40B4-BE49-F238E27FC236}">
                            <a16:creationId xmlns:a16="http://schemas.microsoft.com/office/drawing/2014/main" id="{8E985C19-E7B6-A993-BF8F-2D0202577A6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9" name="Google Shape;641;p13">
                        <a:extLst>
                          <a:ext uri="{FF2B5EF4-FFF2-40B4-BE49-F238E27FC236}">
                            <a16:creationId xmlns:a16="http://schemas.microsoft.com/office/drawing/2014/main" id="{EF466422-4B7D-F782-B2AC-3037B636B96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0" name="Google Shape;642;p13">
                        <a:extLst>
                          <a:ext uri="{FF2B5EF4-FFF2-40B4-BE49-F238E27FC236}">
                            <a16:creationId xmlns:a16="http://schemas.microsoft.com/office/drawing/2014/main" id="{7B259C69-6F2D-B8E9-1009-A0AF16CC99A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1" name="Google Shape;643;p13">
                        <a:extLst>
                          <a:ext uri="{FF2B5EF4-FFF2-40B4-BE49-F238E27FC236}">
                            <a16:creationId xmlns:a16="http://schemas.microsoft.com/office/drawing/2014/main" id="{C1EAB5F9-6866-9BB8-25E6-01BFC739EC7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2" name="Google Shape;644;p13">
                        <a:extLst>
                          <a:ext uri="{FF2B5EF4-FFF2-40B4-BE49-F238E27FC236}">
                            <a16:creationId xmlns:a16="http://schemas.microsoft.com/office/drawing/2014/main" id="{A0668C07-2304-58EC-E0EB-374B83809B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3" name="Google Shape;645;p13">
                        <a:extLst>
                          <a:ext uri="{FF2B5EF4-FFF2-40B4-BE49-F238E27FC236}">
                            <a16:creationId xmlns:a16="http://schemas.microsoft.com/office/drawing/2014/main" id="{2945AA66-0598-3E73-D305-B7FC63F0CA6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4" name="Google Shape;646;p13">
                        <a:extLst>
                          <a:ext uri="{FF2B5EF4-FFF2-40B4-BE49-F238E27FC236}">
                            <a16:creationId xmlns:a16="http://schemas.microsoft.com/office/drawing/2014/main" id="{B6DFE4EF-9E7D-74B7-247E-8C05B1543821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60" name="Google Shape;647;p13">
                      <a:extLst>
                        <a:ext uri="{FF2B5EF4-FFF2-40B4-BE49-F238E27FC236}">
                          <a16:creationId xmlns:a16="http://schemas.microsoft.com/office/drawing/2014/main" id="{E1D4AA99-765D-564D-E73F-A4AD397D688C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1" name="Google Shape;648;p13">
                      <a:extLst>
                        <a:ext uri="{FF2B5EF4-FFF2-40B4-BE49-F238E27FC236}">
                          <a16:creationId xmlns:a16="http://schemas.microsoft.com/office/drawing/2014/main" id="{942480A9-7CC7-037A-122C-A9167677E8E9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40" name="Google Shape;649;p13">
                <a:extLst>
                  <a:ext uri="{FF2B5EF4-FFF2-40B4-BE49-F238E27FC236}">
                    <a16:creationId xmlns:a16="http://schemas.microsoft.com/office/drawing/2014/main" id="{EFA2EEA3-848C-24CA-1350-7D228525F8EC}"/>
                  </a:ext>
                </a:extLst>
              </p:cNvPr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152" name="Google Shape;650;p13">
                  <a:extLst>
                    <a:ext uri="{FF2B5EF4-FFF2-40B4-BE49-F238E27FC236}">
                      <a16:creationId xmlns:a16="http://schemas.microsoft.com/office/drawing/2014/main" id="{39ADA4CB-9871-240B-F1A4-71192B40C2D0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651;p13">
                  <a:extLst>
                    <a:ext uri="{FF2B5EF4-FFF2-40B4-BE49-F238E27FC236}">
                      <a16:creationId xmlns:a16="http://schemas.microsoft.com/office/drawing/2014/main" id="{CD7DCCB6-DB3D-109A-CEFD-73C2EF90AFBB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652;p13">
                  <a:extLst>
                    <a:ext uri="{FF2B5EF4-FFF2-40B4-BE49-F238E27FC236}">
                      <a16:creationId xmlns:a16="http://schemas.microsoft.com/office/drawing/2014/main" id="{349421A8-7578-7FC7-9C40-1EABDB7879F2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1" name="Google Shape;653;p13">
                <a:extLst>
                  <a:ext uri="{FF2B5EF4-FFF2-40B4-BE49-F238E27FC236}">
                    <a16:creationId xmlns:a16="http://schemas.microsoft.com/office/drawing/2014/main" id="{5BD72A86-2A86-9F92-7295-3257D3470E50}"/>
                  </a:ext>
                </a:extLst>
              </p:cNvPr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2" name="Google Shape;654;p13">
                <a:extLst>
                  <a:ext uri="{FF2B5EF4-FFF2-40B4-BE49-F238E27FC236}">
                    <a16:creationId xmlns:a16="http://schemas.microsoft.com/office/drawing/2014/main" id="{C05DCF36-B62C-7D8D-E15E-7B677F7DAB99}"/>
                  </a:ext>
                </a:extLst>
              </p:cNvPr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148" name="Google Shape;655;p13">
                  <a:extLst>
                    <a:ext uri="{FF2B5EF4-FFF2-40B4-BE49-F238E27FC236}">
                      <a16:creationId xmlns:a16="http://schemas.microsoft.com/office/drawing/2014/main" id="{5B792D6A-956F-96FF-613A-30BC2093D155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656;p13">
                  <a:extLst>
                    <a:ext uri="{FF2B5EF4-FFF2-40B4-BE49-F238E27FC236}">
                      <a16:creationId xmlns:a16="http://schemas.microsoft.com/office/drawing/2014/main" id="{D6AD116C-9F8F-AD7C-47B3-560357D02B03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657;p13">
                  <a:extLst>
                    <a:ext uri="{FF2B5EF4-FFF2-40B4-BE49-F238E27FC236}">
                      <a16:creationId xmlns:a16="http://schemas.microsoft.com/office/drawing/2014/main" id="{13AA5A27-8C16-5793-17B8-DDB50FBB3564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658;p13">
                  <a:extLst>
                    <a:ext uri="{FF2B5EF4-FFF2-40B4-BE49-F238E27FC236}">
                      <a16:creationId xmlns:a16="http://schemas.microsoft.com/office/drawing/2014/main" id="{F2075C65-6584-467E-BADB-7807C9A03004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3" name="Google Shape;659;p13">
                <a:extLst>
                  <a:ext uri="{FF2B5EF4-FFF2-40B4-BE49-F238E27FC236}">
                    <a16:creationId xmlns:a16="http://schemas.microsoft.com/office/drawing/2014/main" id="{12BBD83F-BAB0-E516-D09E-D4652567A090}"/>
                  </a:ext>
                </a:extLst>
              </p:cNvPr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44" name="Google Shape;660;p13">
                  <a:extLst>
                    <a:ext uri="{FF2B5EF4-FFF2-40B4-BE49-F238E27FC236}">
                      <a16:creationId xmlns:a16="http://schemas.microsoft.com/office/drawing/2014/main" id="{7F73D849-16BB-24F3-6C69-D52C5C0AA554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661;p13">
                  <a:extLst>
                    <a:ext uri="{FF2B5EF4-FFF2-40B4-BE49-F238E27FC236}">
                      <a16:creationId xmlns:a16="http://schemas.microsoft.com/office/drawing/2014/main" id="{652AB82E-0F9D-2878-4807-60A70D894F7E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662;p13">
                  <a:extLst>
                    <a:ext uri="{FF2B5EF4-FFF2-40B4-BE49-F238E27FC236}">
                      <a16:creationId xmlns:a16="http://schemas.microsoft.com/office/drawing/2014/main" id="{C2FAAFCC-6E3C-70D5-A82E-0F4E0874002B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663;p13">
                  <a:extLst>
                    <a:ext uri="{FF2B5EF4-FFF2-40B4-BE49-F238E27FC236}">
                      <a16:creationId xmlns:a16="http://schemas.microsoft.com/office/drawing/2014/main" id="{38F71D77-3691-FAEE-1F8C-13E3F50AEC23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37" name="Google Shape;664;p13">
              <a:extLst>
                <a:ext uri="{FF2B5EF4-FFF2-40B4-BE49-F238E27FC236}">
                  <a16:creationId xmlns:a16="http://schemas.microsoft.com/office/drawing/2014/main" id="{7C9AC0C3-4271-99C0-74D6-2CB5DCC9D9BE}"/>
                </a:ext>
              </a:extLst>
            </p:cNvPr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" name="בועת מחשבה: ענן 178">
            <a:extLst>
              <a:ext uri="{FF2B5EF4-FFF2-40B4-BE49-F238E27FC236}">
                <a16:creationId xmlns:a16="http://schemas.microsoft.com/office/drawing/2014/main" id="{3ACD88CF-4A3D-EC02-DD0D-AB8106BBA0F0}"/>
              </a:ext>
            </a:extLst>
          </p:cNvPr>
          <p:cNvSpPr/>
          <p:nvPr/>
        </p:nvSpPr>
        <p:spPr>
          <a:xfrm>
            <a:off x="3991770" y="896658"/>
            <a:ext cx="2347560" cy="1415876"/>
          </a:xfrm>
          <a:prstGeom prst="cloudCallout">
            <a:avLst>
              <a:gd name="adj1" fmla="val 45761"/>
              <a:gd name="adj2" fmla="val 65972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err="1"/>
              <a:t>מחוין</a:t>
            </a:r>
            <a:endParaRPr lang="he-IL" dirty="0"/>
          </a:p>
        </p:txBody>
      </p:sp>
      <p:sp>
        <p:nvSpPr>
          <p:cNvPr id="180" name="תיבת טקסט 179">
            <a:extLst>
              <a:ext uri="{FF2B5EF4-FFF2-40B4-BE49-F238E27FC236}">
                <a16:creationId xmlns:a16="http://schemas.microsoft.com/office/drawing/2014/main" id="{AAB737D1-E785-D172-4297-85C9E8B46213}"/>
              </a:ext>
            </a:extLst>
          </p:cNvPr>
          <p:cNvSpPr txBox="1"/>
          <p:nvPr/>
        </p:nvSpPr>
        <p:spPr>
          <a:xfrm>
            <a:off x="4365523" y="1219200"/>
            <a:ext cx="17249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מְ....צֻיָּן!</a:t>
            </a:r>
          </a:p>
        </p:txBody>
      </p:sp>
      <p:pic>
        <p:nvPicPr>
          <p:cNvPr id="18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411CA4D-E0F6-3570-8C16-13FB3A381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3642" y="6529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6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 -0.019 0.007 -0.037 0.015 -0.037 C 0.024 -0.037 0.027 -0.019 0.03 0 C 0.034 0.021 0.037 0.042 0.047 0.042 C 0.056 0.042 0.059 0.021 0.063 0 C 0.065 -0.019 0.069 -0.037 0.078 -0.037 C 0.086 -0.037 0.09 -0.019 0.093 0 C 0.096 0.021 0.1 0.042 0.109 0.042 C 0.118 0.042 0.125 0 0.125 0 C 0.128 -0.019 0.131 -0.037 0.14 -0.037 C 0.149 -0.037 0.152 -0.019 0.155 0 C 0.159 0.021 0.162 0.042 0.172 0.042 C 0.181 0.042 0.184 0.021 0.187 0 C 0.191 -0.019 0.194 -0.037 0.203 -0.037 C 0.211 -0.037 0.215 -0.019 0.218 0 C 0.221 0.021 0.225 0.042 0.234 0.042 C 0.243 0.042 0.246 0.021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8" name="Google Shape;908;p16"/>
          <p:cNvGrpSpPr/>
          <p:nvPr/>
        </p:nvGrpSpPr>
        <p:grpSpPr>
          <a:xfrm flipH="1">
            <a:off x="958632" y="5013898"/>
            <a:ext cx="1766963" cy="1733034"/>
            <a:chOff x="5989770" y="698068"/>
            <a:chExt cx="5257253" cy="5432707"/>
          </a:xfrm>
        </p:grpSpPr>
        <p:sp>
          <p:nvSpPr>
            <p:cNvPr id="909" name="Google Shape;909;p16"/>
            <p:cNvSpPr/>
            <p:nvPr/>
          </p:nvSpPr>
          <p:spPr>
            <a:xfrm>
              <a:off x="8121130" y="5334816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16"/>
            <p:cNvSpPr/>
            <p:nvPr/>
          </p:nvSpPr>
          <p:spPr>
            <a:xfrm>
              <a:off x="8784808" y="5320067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16"/>
            <p:cNvSpPr/>
            <p:nvPr/>
          </p:nvSpPr>
          <p:spPr>
            <a:xfrm rot="-430698">
              <a:off x="7318357" y="745890"/>
              <a:ext cx="835129" cy="1102267"/>
            </a:xfrm>
            <a:custGeom>
              <a:avLst/>
              <a:gdLst/>
              <a:ahLst/>
              <a:cxnLst/>
              <a:rect l="l" t="t" r="r" b="b"/>
              <a:pathLst>
                <a:path w="834845" h="864470" extrusionOk="0">
                  <a:moveTo>
                    <a:pt x="134504" y="0"/>
                  </a:moveTo>
                  <a:cubicBezTo>
                    <a:pt x="208789" y="0"/>
                    <a:pt x="269008" y="60219"/>
                    <a:pt x="269008" y="134504"/>
                  </a:cubicBezTo>
                  <a:lnTo>
                    <a:pt x="269008" y="388490"/>
                  </a:lnTo>
                  <a:lnTo>
                    <a:pt x="323267" y="231969"/>
                  </a:lnTo>
                  <a:cubicBezTo>
                    <a:pt x="349300" y="156873"/>
                    <a:pt x="431281" y="117099"/>
                    <a:pt x="506377" y="143132"/>
                  </a:cubicBezTo>
                  <a:cubicBezTo>
                    <a:pt x="581473" y="169165"/>
                    <a:pt x="621247" y="251146"/>
                    <a:pt x="595214" y="326242"/>
                  </a:cubicBezTo>
                  <a:lnTo>
                    <a:pt x="547277" y="464526"/>
                  </a:lnTo>
                  <a:lnTo>
                    <a:pt x="624218" y="378028"/>
                  </a:lnTo>
                  <a:cubicBezTo>
                    <a:pt x="668469" y="328282"/>
                    <a:pt x="744668" y="323827"/>
                    <a:pt x="794414" y="368077"/>
                  </a:cubicBezTo>
                  <a:cubicBezTo>
                    <a:pt x="844160" y="412327"/>
                    <a:pt x="848616" y="488527"/>
                    <a:pt x="804365" y="538273"/>
                  </a:cubicBezTo>
                  <a:cubicBezTo>
                    <a:pt x="707645" y="647005"/>
                    <a:pt x="610925" y="755737"/>
                    <a:pt x="514205" y="864470"/>
                  </a:cubicBezTo>
                  <a:lnTo>
                    <a:pt x="334059" y="704226"/>
                  </a:lnTo>
                  <a:lnTo>
                    <a:pt x="355255" y="680397"/>
                  </a:lnTo>
                  <a:lnTo>
                    <a:pt x="187924" y="622390"/>
                  </a:lnTo>
                  <a:lnTo>
                    <a:pt x="210548" y="557127"/>
                  </a:lnTo>
                  <a:lnTo>
                    <a:pt x="0" y="557127"/>
                  </a:lnTo>
                  <a:lnTo>
                    <a:pt x="0" y="134504"/>
                  </a:lnTo>
                  <a:cubicBezTo>
                    <a:pt x="0" y="60219"/>
                    <a:pt x="60219" y="0"/>
                    <a:pt x="134504" y="0"/>
                  </a:cubicBezTo>
                  <a:close/>
                </a:path>
              </a:pathLst>
            </a:cu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16"/>
            <p:cNvSpPr/>
            <p:nvPr/>
          </p:nvSpPr>
          <p:spPr>
            <a:xfrm rot="6367356">
              <a:off x="6745929" y="1463025"/>
              <a:ext cx="3744936" cy="4389968"/>
            </a:xfrm>
            <a:custGeom>
              <a:avLst/>
              <a:gdLst/>
              <a:ahLst/>
              <a:cxnLst/>
              <a:rect l="l" t="t" r="r" b="b"/>
              <a:pathLst>
                <a:path w="3747548" h="4393030" extrusionOk="0">
                  <a:moveTo>
                    <a:pt x="70034" y="3894239"/>
                  </a:moveTo>
                  <a:cubicBezTo>
                    <a:pt x="7562" y="3721328"/>
                    <a:pt x="-13879" y="3452041"/>
                    <a:pt x="8789" y="3292100"/>
                  </a:cubicBezTo>
                  <a:cubicBezTo>
                    <a:pt x="31457" y="3132159"/>
                    <a:pt x="74091" y="3019670"/>
                    <a:pt x="206039" y="2934597"/>
                  </a:cubicBezTo>
                  <a:cubicBezTo>
                    <a:pt x="337985" y="2849523"/>
                    <a:pt x="638155" y="2794116"/>
                    <a:pt x="800473" y="2781663"/>
                  </a:cubicBezTo>
                  <a:cubicBezTo>
                    <a:pt x="962790" y="2769209"/>
                    <a:pt x="1084268" y="2918814"/>
                    <a:pt x="1179937" y="2859873"/>
                  </a:cubicBezTo>
                  <a:cubicBezTo>
                    <a:pt x="1275606" y="2800933"/>
                    <a:pt x="1373203" y="2694478"/>
                    <a:pt x="1374491" y="2428018"/>
                  </a:cubicBezTo>
                  <a:cubicBezTo>
                    <a:pt x="1375780" y="2161557"/>
                    <a:pt x="1295273" y="1471070"/>
                    <a:pt x="1187664" y="1261110"/>
                  </a:cubicBezTo>
                  <a:cubicBezTo>
                    <a:pt x="1080055" y="1051150"/>
                    <a:pt x="861878" y="1173656"/>
                    <a:pt x="728840" y="1168260"/>
                  </a:cubicBezTo>
                  <a:lnTo>
                    <a:pt x="702727" y="1170498"/>
                  </a:lnTo>
                  <a:lnTo>
                    <a:pt x="502114" y="1209755"/>
                  </a:lnTo>
                  <a:lnTo>
                    <a:pt x="456537" y="1222268"/>
                  </a:lnTo>
                  <a:lnTo>
                    <a:pt x="420339" y="1225758"/>
                  </a:lnTo>
                  <a:lnTo>
                    <a:pt x="254125" y="1258284"/>
                  </a:lnTo>
                  <a:cubicBezTo>
                    <a:pt x="167535" y="1275229"/>
                    <a:pt x="83603" y="1218769"/>
                    <a:pt x="66658" y="1132178"/>
                  </a:cubicBezTo>
                  <a:cubicBezTo>
                    <a:pt x="49713" y="1045588"/>
                    <a:pt x="106172" y="961656"/>
                    <a:pt x="192764" y="944711"/>
                  </a:cubicBezTo>
                  <a:lnTo>
                    <a:pt x="445651" y="895225"/>
                  </a:lnTo>
                  <a:lnTo>
                    <a:pt x="337590" y="866483"/>
                  </a:lnTo>
                  <a:cubicBezTo>
                    <a:pt x="260018" y="845850"/>
                    <a:pt x="213859" y="766240"/>
                    <a:pt x="234492" y="688667"/>
                  </a:cubicBezTo>
                  <a:cubicBezTo>
                    <a:pt x="255125" y="611095"/>
                    <a:pt x="334735" y="564937"/>
                    <a:pt x="412307" y="585569"/>
                  </a:cubicBezTo>
                  <a:lnTo>
                    <a:pt x="621408" y="641186"/>
                  </a:lnTo>
                  <a:lnTo>
                    <a:pt x="493735" y="542399"/>
                  </a:lnTo>
                  <a:cubicBezTo>
                    <a:pt x="430251" y="493278"/>
                    <a:pt x="418607" y="401993"/>
                    <a:pt x="467728" y="338508"/>
                  </a:cubicBezTo>
                  <a:cubicBezTo>
                    <a:pt x="516849" y="275024"/>
                    <a:pt x="608134" y="263381"/>
                    <a:pt x="671618" y="312502"/>
                  </a:cubicBezTo>
                  <a:lnTo>
                    <a:pt x="830661" y="435562"/>
                  </a:lnTo>
                  <a:lnTo>
                    <a:pt x="744397" y="292848"/>
                  </a:lnTo>
                  <a:cubicBezTo>
                    <a:pt x="706797" y="230642"/>
                    <a:pt x="726743" y="149735"/>
                    <a:pt x="788948" y="112135"/>
                  </a:cubicBezTo>
                  <a:cubicBezTo>
                    <a:pt x="851153" y="74535"/>
                    <a:pt x="932061" y="94481"/>
                    <a:pt x="969661" y="156686"/>
                  </a:cubicBezTo>
                  <a:lnTo>
                    <a:pt x="1072525" y="326864"/>
                  </a:lnTo>
                  <a:lnTo>
                    <a:pt x="1077363" y="329128"/>
                  </a:lnTo>
                  <a:lnTo>
                    <a:pt x="1051069" y="183128"/>
                  </a:lnTo>
                  <a:cubicBezTo>
                    <a:pt x="1038185" y="111592"/>
                    <a:pt x="1085732" y="43158"/>
                    <a:pt x="1157267" y="30275"/>
                  </a:cubicBezTo>
                  <a:cubicBezTo>
                    <a:pt x="1228802" y="17392"/>
                    <a:pt x="1297236" y="64939"/>
                    <a:pt x="1310119" y="136474"/>
                  </a:cubicBezTo>
                  <a:lnTo>
                    <a:pt x="1335738" y="278728"/>
                  </a:lnTo>
                  <a:lnTo>
                    <a:pt x="1335738" y="131609"/>
                  </a:lnTo>
                  <a:cubicBezTo>
                    <a:pt x="1335738" y="58923"/>
                    <a:pt x="1394661" y="0"/>
                    <a:pt x="1467347" y="0"/>
                  </a:cubicBezTo>
                  <a:cubicBezTo>
                    <a:pt x="1540033" y="0"/>
                    <a:pt x="1598956" y="58923"/>
                    <a:pt x="1598956" y="131609"/>
                  </a:cubicBezTo>
                  <a:lnTo>
                    <a:pt x="1598956" y="371092"/>
                  </a:lnTo>
                  <a:lnTo>
                    <a:pt x="1606918" y="393465"/>
                  </a:lnTo>
                  <a:cubicBezTo>
                    <a:pt x="1629588" y="447457"/>
                    <a:pt x="1663910" y="497731"/>
                    <a:pt x="1725860" y="523376"/>
                  </a:cubicBezTo>
                  <a:cubicBezTo>
                    <a:pt x="1891060" y="591761"/>
                    <a:pt x="1904214" y="484733"/>
                    <a:pt x="2507877" y="599679"/>
                  </a:cubicBezTo>
                  <a:cubicBezTo>
                    <a:pt x="2485343" y="593788"/>
                    <a:pt x="2956717" y="696302"/>
                    <a:pt x="3161410" y="965587"/>
                  </a:cubicBezTo>
                  <a:cubicBezTo>
                    <a:pt x="3366104" y="1234873"/>
                    <a:pt x="3714654" y="1785839"/>
                    <a:pt x="3736039" y="2215396"/>
                  </a:cubicBezTo>
                  <a:cubicBezTo>
                    <a:pt x="3757425" y="2644954"/>
                    <a:pt x="3802921" y="3071280"/>
                    <a:pt x="3289719" y="3542931"/>
                  </a:cubicBezTo>
                  <a:cubicBezTo>
                    <a:pt x="2776517" y="4014583"/>
                    <a:pt x="2092408" y="3625622"/>
                    <a:pt x="1755093" y="3745557"/>
                  </a:cubicBezTo>
                  <a:cubicBezTo>
                    <a:pt x="1417778" y="3865492"/>
                    <a:pt x="1410101" y="4155130"/>
                    <a:pt x="1265825" y="4262548"/>
                  </a:cubicBezTo>
                  <a:cubicBezTo>
                    <a:pt x="1146655" y="4337668"/>
                    <a:pt x="1036477" y="4378889"/>
                    <a:pt x="889442" y="4390059"/>
                  </a:cubicBezTo>
                  <a:cubicBezTo>
                    <a:pt x="742407" y="4401229"/>
                    <a:pt x="498612" y="4380871"/>
                    <a:pt x="383617" y="4329568"/>
                  </a:cubicBezTo>
                  <a:cubicBezTo>
                    <a:pt x="247048" y="4246931"/>
                    <a:pt x="132505" y="4067149"/>
                    <a:pt x="70034" y="3894239"/>
                  </a:cubicBezTo>
                  <a:close/>
                </a:path>
              </a:pathLst>
            </a:custGeom>
            <a:solidFill>
              <a:srgbClr val="F7F4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13" name="Google Shape;913;p16"/>
            <p:cNvGrpSpPr/>
            <p:nvPr/>
          </p:nvGrpSpPr>
          <p:grpSpPr>
            <a:xfrm>
              <a:off x="7005435" y="1882407"/>
              <a:ext cx="214070" cy="321106"/>
              <a:chOff x="1912361" y="2020099"/>
              <a:chExt cx="144000" cy="216000"/>
            </a:xfrm>
          </p:grpSpPr>
          <p:sp>
            <p:nvSpPr>
              <p:cNvPr id="914" name="Google Shape;914;p16"/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5" name="Google Shape;915;p16"/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6" name="Google Shape;916;p16"/>
            <p:cNvGrpSpPr/>
            <p:nvPr/>
          </p:nvGrpSpPr>
          <p:grpSpPr>
            <a:xfrm>
              <a:off x="7846094" y="1887323"/>
              <a:ext cx="214070" cy="321106"/>
              <a:chOff x="1912361" y="2020099"/>
              <a:chExt cx="144000" cy="216000"/>
            </a:xfrm>
          </p:grpSpPr>
          <p:sp>
            <p:nvSpPr>
              <p:cNvPr id="917" name="Google Shape;917;p16"/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8" name="Google Shape;918;p16"/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19" name="Google Shape;919;p16"/>
            <p:cNvSpPr/>
            <p:nvPr/>
          </p:nvSpPr>
          <p:spPr>
            <a:xfrm rot="10800000">
              <a:off x="7433149" y="2442394"/>
              <a:ext cx="234000" cy="524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20" name="Google Shape;920;p16"/>
            <p:cNvGrpSpPr/>
            <p:nvPr/>
          </p:nvGrpSpPr>
          <p:grpSpPr>
            <a:xfrm>
              <a:off x="7266221" y="2241786"/>
              <a:ext cx="550635" cy="324482"/>
              <a:chOff x="8908026" y="816078"/>
              <a:chExt cx="1430593" cy="496529"/>
            </a:xfrm>
          </p:grpSpPr>
          <p:sp>
            <p:nvSpPr>
              <p:cNvPr id="921" name="Google Shape;921;p16"/>
              <p:cNvSpPr/>
              <p:nvPr/>
            </p:nvSpPr>
            <p:spPr>
              <a:xfrm>
                <a:off x="8908026" y="816078"/>
                <a:ext cx="1415700" cy="186900"/>
              </a:xfrm>
              <a:prstGeom prst="trapezoid">
                <a:avLst>
                  <a:gd name="adj" fmla="val 71875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2" name="Google Shape;922;p16"/>
              <p:cNvSpPr/>
              <p:nvPr/>
            </p:nvSpPr>
            <p:spPr>
              <a:xfrm rot="10800000">
                <a:off x="8922919" y="997907"/>
                <a:ext cx="1415700" cy="314700"/>
              </a:xfrm>
              <a:prstGeom prst="triangle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3" name="Google Shape;923;p16"/>
            <p:cNvGrpSpPr/>
            <p:nvPr/>
          </p:nvGrpSpPr>
          <p:grpSpPr>
            <a:xfrm>
              <a:off x="7482349" y="3425295"/>
              <a:ext cx="2630416" cy="1728581"/>
              <a:chOff x="7521678" y="3444959"/>
              <a:chExt cx="2630416" cy="1728581"/>
            </a:xfrm>
          </p:grpSpPr>
          <p:sp>
            <p:nvSpPr>
              <p:cNvPr id="924" name="Google Shape;924;p16"/>
              <p:cNvSpPr/>
              <p:nvPr/>
            </p:nvSpPr>
            <p:spPr>
              <a:xfrm>
                <a:off x="7521678" y="3490452"/>
                <a:ext cx="2202300" cy="1396200"/>
              </a:xfrm>
              <a:prstGeom prst="ellipse">
                <a:avLst/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5" name="Google Shape;925;p16"/>
              <p:cNvSpPr/>
              <p:nvPr/>
            </p:nvSpPr>
            <p:spPr>
              <a:xfrm rot="1919613">
                <a:off x="8711566" y="3766069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16"/>
              <p:cNvSpPr/>
              <p:nvPr/>
            </p:nvSpPr>
            <p:spPr>
              <a:xfrm rot="1919613">
                <a:off x="8346489" y="4085618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 rot="1919613">
                <a:off x="7899122" y="4247850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28" name="Google Shape;928;p16"/>
            <p:cNvSpPr/>
            <p:nvPr/>
          </p:nvSpPr>
          <p:spPr>
            <a:xfrm rot="1861239">
              <a:off x="8044308" y="5788843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16"/>
            <p:cNvSpPr/>
            <p:nvPr/>
          </p:nvSpPr>
          <p:spPr>
            <a:xfrm rot="420076">
              <a:off x="8116167" y="5795118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16"/>
            <p:cNvSpPr/>
            <p:nvPr/>
          </p:nvSpPr>
          <p:spPr>
            <a:xfrm rot="-1137635">
              <a:off x="8187015" y="5768358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16"/>
            <p:cNvSpPr/>
            <p:nvPr/>
          </p:nvSpPr>
          <p:spPr>
            <a:xfrm rot="1861239">
              <a:off x="8705941" y="5758420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p16"/>
            <p:cNvSpPr/>
            <p:nvPr/>
          </p:nvSpPr>
          <p:spPr>
            <a:xfrm rot="420076">
              <a:off x="8777800" y="5764695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16"/>
            <p:cNvSpPr/>
            <p:nvPr/>
          </p:nvSpPr>
          <p:spPr>
            <a:xfrm rot="-1137635">
              <a:off x="8848650" y="5737935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4" name="Google Shape;934;p16"/>
          <p:cNvGrpSpPr/>
          <p:nvPr/>
        </p:nvGrpSpPr>
        <p:grpSpPr>
          <a:xfrm>
            <a:off x="3858919" y="5981488"/>
            <a:ext cx="500323" cy="524496"/>
            <a:chOff x="7501776" y="2192592"/>
            <a:chExt cx="2193439" cy="2035284"/>
          </a:xfrm>
        </p:grpSpPr>
        <p:grpSp>
          <p:nvGrpSpPr>
            <p:cNvPr id="935" name="Google Shape;935;p16"/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936" name="Google Shape;936;p16"/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16"/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16"/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16"/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0" name="Google Shape;940;p16"/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941" name="Google Shape;941;p16"/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942;p16"/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3" name="Google Shape;943;p16"/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4" name="Google Shape;944;p16"/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45" name="Google Shape;945;p16"/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6"/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6"/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8" name="Google Shape;948;p16"/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949" name="Google Shape;949;p16"/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0" name="Google Shape;950;p16"/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1" name="Google Shape;951;p16"/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2" name="Google Shape;952;p16"/>
          <p:cNvGrpSpPr/>
          <p:nvPr/>
        </p:nvGrpSpPr>
        <p:grpSpPr>
          <a:xfrm>
            <a:off x="2988265" y="6060470"/>
            <a:ext cx="550057" cy="427669"/>
            <a:chOff x="9215780" y="437535"/>
            <a:chExt cx="2411473" cy="1976290"/>
          </a:xfrm>
        </p:grpSpPr>
        <p:grpSp>
          <p:nvGrpSpPr>
            <p:cNvPr id="953" name="Google Shape;953;p16"/>
            <p:cNvGrpSpPr/>
            <p:nvPr/>
          </p:nvGrpSpPr>
          <p:grpSpPr>
            <a:xfrm>
              <a:off x="10492082" y="1728398"/>
              <a:ext cx="273563" cy="660846"/>
              <a:chOff x="8291419" y="3871862"/>
              <a:chExt cx="372346" cy="899477"/>
            </a:xfrm>
          </p:grpSpPr>
          <p:sp>
            <p:nvSpPr>
              <p:cNvPr id="954" name="Google Shape;954;p16"/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5" name="Google Shape;955;p16"/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6" name="Google Shape;956;p16"/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7" name="Google Shape;957;p16"/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8" name="Google Shape;958;p16"/>
            <p:cNvGrpSpPr/>
            <p:nvPr/>
          </p:nvGrpSpPr>
          <p:grpSpPr>
            <a:xfrm>
              <a:off x="10182366" y="1752979"/>
              <a:ext cx="273563" cy="660846"/>
              <a:chOff x="8291419" y="3871862"/>
              <a:chExt cx="372346" cy="899477"/>
            </a:xfrm>
          </p:grpSpPr>
          <p:sp>
            <p:nvSpPr>
              <p:cNvPr id="959" name="Google Shape;959;p16"/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0" name="Google Shape;960;p16"/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1" name="Google Shape;961;p16"/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2" name="Google Shape;962;p16"/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63" name="Google Shape;963;p16"/>
            <p:cNvSpPr/>
            <p:nvPr/>
          </p:nvSpPr>
          <p:spPr>
            <a:xfrm rot="-5400000">
              <a:off x="9158780" y="752118"/>
              <a:ext cx="347100" cy="233100"/>
            </a:xfrm>
            <a:prstGeom prst="triangle">
              <a:avLst>
                <a:gd name="adj" fmla="val 50000"/>
              </a:avLst>
            </a:prstGeom>
            <a:solidFill>
              <a:srgbClr val="CE7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16"/>
            <p:cNvSpPr/>
            <p:nvPr/>
          </p:nvSpPr>
          <p:spPr>
            <a:xfrm>
              <a:off x="9433814" y="437535"/>
              <a:ext cx="2193439" cy="1606298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6"/>
            <p:cNvSpPr/>
            <p:nvPr/>
          </p:nvSpPr>
          <p:spPr>
            <a:xfrm>
              <a:off x="9666597" y="604252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6"/>
            <p:cNvSpPr/>
            <p:nvPr/>
          </p:nvSpPr>
          <p:spPr>
            <a:xfrm rot="10800000" flipH="1">
              <a:off x="9968662" y="96810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7" name="Google Shape;967;p16"/>
          <p:cNvGrpSpPr/>
          <p:nvPr/>
        </p:nvGrpSpPr>
        <p:grpSpPr>
          <a:xfrm>
            <a:off x="4667166" y="6272935"/>
            <a:ext cx="550057" cy="427669"/>
            <a:chOff x="9215780" y="437535"/>
            <a:chExt cx="2411473" cy="1976290"/>
          </a:xfrm>
        </p:grpSpPr>
        <p:grpSp>
          <p:nvGrpSpPr>
            <p:cNvPr id="968" name="Google Shape;968;p16"/>
            <p:cNvGrpSpPr/>
            <p:nvPr/>
          </p:nvGrpSpPr>
          <p:grpSpPr>
            <a:xfrm>
              <a:off x="10492082" y="1728398"/>
              <a:ext cx="273563" cy="660846"/>
              <a:chOff x="8291419" y="3871862"/>
              <a:chExt cx="372346" cy="899477"/>
            </a:xfrm>
          </p:grpSpPr>
          <p:sp>
            <p:nvSpPr>
              <p:cNvPr id="969" name="Google Shape;969;p16"/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0" name="Google Shape;970;p16"/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1" name="Google Shape;971;p16"/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2" name="Google Shape;972;p16"/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3" name="Google Shape;973;p16"/>
            <p:cNvGrpSpPr/>
            <p:nvPr/>
          </p:nvGrpSpPr>
          <p:grpSpPr>
            <a:xfrm>
              <a:off x="10182366" y="1752979"/>
              <a:ext cx="273563" cy="660846"/>
              <a:chOff x="8291419" y="3871862"/>
              <a:chExt cx="372346" cy="899477"/>
            </a:xfrm>
          </p:grpSpPr>
          <p:sp>
            <p:nvSpPr>
              <p:cNvPr id="974" name="Google Shape;974;p16"/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5" name="Google Shape;975;p16"/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6" name="Google Shape;976;p16"/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7" name="Google Shape;977;p16"/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78" name="Google Shape;978;p16"/>
            <p:cNvSpPr/>
            <p:nvPr/>
          </p:nvSpPr>
          <p:spPr>
            <a:xfrm rot="-5400000">
              <a:off x="9158780" y="752118"/>
              <a:ext cx="347100" cy="233100"/>
            </a:xfrm>
            <a:prstGeom prst="triangle">
              <a:avLst>
                <a:gd name="adj" fmla="val 50000"/>
              </a:avLst>
            </a:prstGeom>
            <a:solidFill>
              <a:srgbClr val="CE7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9433814" y="437535"/>
              <a:ext cx="2193439" cy="1606298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16"/>
            <p:cNvSpPr/>
            <p:nvPr/>
          </p:nvSpPr>
          <p:spPr>
            <a:xfrm>
              <a:off x="9666597" y="604252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16"/>
            <p:cNvSpPr/>
            <p:nvPr/>
          </p:nvSpPr>
          <p:spPr>
            <a:xfrm rot="10800000" flipH="1">
              <a:off x="9968662" y="96810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Google Shape;1286;p18">
            <a:extLst>
              <a:ext uri="{FF2B5EF4-FFF2-40B4-BE49-F238E27FC236}">
                <a16:creationId xmlns:a16="http://schemas.microsoft.com/office/drawing/2014/main" id="{46122E5B-B162-C73F-7CA9-339BE94CA58C}"/>
              </a:ext>
            </a:extLst>
          </p:cNvPr>
          <p:cNvGrpSpPr/>
          <p:nvPr/>
        </p:nvGrpSpPr>
        <p:grpSpPr>
          <a:xfrm flipH="1">
            <a:off x="5137047" y="2818620"/>
            <a:ext cx="2691855" cy="2042691"/>
            <a:chOff x="6970781" y="826492"/>
            <a:chExt cx="5130274" cy="3893065"/>
          </a:xfrm>
        </p:grpSpPr>
        <p:sp>
          <p:nvSpPr>
            <p:cNvPr id="3" name="Google Shape;1287;p18">
              <a:extLst>
                <a:ext uri="{FF2B5EF4-FFF2-40B4-BE49-F238E27FC236}">
                  <a16:creationId xmlns:a16="http://schemas.microsoft.com/office/drawing/2014/main" id="{B8BBCCF2-271B-A388-5DE9-E3C326350728}"/>
                </a:ext>
              </a:extLst>
            </p:cNvPr>
            <p:cNvSpPr/>
            <p:nvPr/>
          </p:nvSpPr>
          <p:spPr>
            <a:xfrm>
              <a:off x="7988709" y="3769148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288;p18">
              <a:extLst>
                <a:ext uri="{FF2B5EF4-FFF2-40B4-BE49-F238E27FC236}">
                  <a16:creationId xmlns:a16="http://schemas.microsoft.com/office/drawing/2014/main" id="{E606ACA3-618A-0FBF-52B5-81661B2D8B0A}"/>
                </a:ext>
              </a:extLst>
            </p:cNvPr>
            <p:cNvSpPr/>
            <p:nvPr/>
          </p:nvSpPr>
          <p:spPr>
            <a:xfrm rot="9774281">
              <a:off x="10998697" y="4099727"/>
              <a:ext cx="170430" cy="2624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289;p18">
              <a:extLst>
                <a:ext uri="{FF2B5EF4-FFF2-40B4-BE49-F238E27FC236}">
                  <a16:creationId xmlns:a16="http://schemas.microsoft.com/office/drawing/2014/main" id="{F8F18808-1D87-BE78-AF05-B8E44DA88DBF}"/>
                </a:ext>
              </a:extLst>
            </p:cNvPr>
            <p:cNvSpPr/>
            <p:nvPr/>
          </p:nvSpPr>
          <p:spPr>
            <a:xfrm>
              <a:off x="10316641" y="3903406"/>
              <a:ext cx="442500" cy="6687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290;p18">
              <a:extLst>
                <a:ext uri="{FF2B5EF4-FFF2-40B4-BE49-F238E27FC236}">
                  <a16:creationId xmlns:a16="http://schemas.microsoft.com/office/drawing/2014/main" id="{C128D258-5E25-2A54-E183-5FC94CB70D8E}"/>
                </a:ext>
              </a:extLst>
            </p:cNvPr>
            <p:cNvSpPr/>
            <p:nvPr/>
          </p:nvSpPr>
          <p:spPr>
            <a:xfrm>
              <a:off x="10412361" y="3372464"/>
              <a:ext cx="855300" cy="934200"/>
            </a:xfrm>
            <a:prstGeom prst="ellipse">
              <a:avLst/>
            </a:prstGeom>
            <a:solidFill>
              <a:srgbClr val="F2B4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291;p18">
              <a:extLst>
                <a:ext uri="{FF2B5EF4-FFF2-40B4-BE49-F238E27FC236}">
                  <a16:creationId xmlns:a16="http://schemas.microsoft.com/office/drawing/2014/main" id="{8D616F30-255E-6E38-C124-BAC895572433}"/>
                </a:ext>
              </a:extLst>
            </p:cNvPr>
            <p:cNvSpPr/>
            <p:nvPr/>
          </p:nvSpPr>
          <p:spPr>
            <a:xfrm>
              <a:off x="7846142" y="1966451"/>
              <a:ext cx="3756000" cy="2113800"/>
            </a:xfrm>
            <a:prstGeom prst="roundRect">
              <a:avLst>
                <a:gd name="adj" fmla="val 31990"/>
              </a:avLst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292;p18">
              <a:extLst>
                <a:ext uri="{FF2B5EF4-FFF2-40B4-BE49-F238E27FC236}">
                  <a16:creationId xmlns:a16="http://schemas.microsoft.com/office/drawing/2014/main" id="{B48092E3-439E-736F-0F13-CA60078A66B7}"/>
                </a:ext>
              </a:extLst>
            </p:cNvPr>
            <p:cNvSpPr/>
            <p:nvPr/>
          </p:nvSpPr>
          <p:spPr>
            <a:xfrm rot="-427501" flipH="1">
              <a:off x="8368865" y="891216"/>
              <a:ext cx="369201" cy="631432"/>
            </a:xfrm>
            <a:custGeom>
              <a:avLst/>
              <a:gdLst/>
              <a:ahLst/>
              <a:cxnLst/>
              <a:rect l="l" t="t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293;p18">
              <a:extLst>
                <a:ext uri="{FF2B5EF4-FFF2-40B4-BE49-F238E27FC236}">
                  <a16:creationId xmlns:a16="http://schemas.microsoft.com/office/drawing/2014/main" id="{58F93CDE-90E5-8DB4-B81C-B5D512BEDA31}"/>
                </a:ext>
              </a:extLst>
            </p:cNvPr>
            <p:cNvSpPr/>
            <p:nvPr/>
          </p:nvSpPr>
          <p:spPr>
            <a:xfrm rot="427501">
              <a:off x="7505233" y="846971"/>
              <a:ext cx="369201" cy="631432"/>
            </a:xfrm>
            <a:custGeom>
              <a:avLst/>
              <a:gdLst/>
              <a:ahLst/>
              <a:cxnLst/>
              <a:rect l="l" t="t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" name="Google Shape;1294;p18">
              <a:extLst>
                <a:ext uri="{FF2B5EF4-FFF2-40B4-BE49-F238E27FC236}">
                  <a16:creationId xmlns:a16="http://schemas.microsoft.com/office/drawing/2014/main" id="{BE955EC8-EBCF-EED8-6A64-1A2287903160}"/>
                </a:ext>
              </a:extLst>
            </p:cNvPr>
            <p:cNvGrpSpPr/>
            <p:nvPr/>
          </p:nvGrpSpPr>
          <p:grpSpPr>
            <a:xfrm>
              <a:off x="7108702" y="1109753"/>
              <a:ext cx="1957576" cy="2070413"/>
              <a:chOff x="8807161" y="1617408"/>
              <a:chExt cx="2146936" cy="2270688"/>
            </a:xfrm>
          </p:grpSpPr>
          <p:sp>
            <p:nvSpPr>
              <p:cNvPr id="42" name="Google Shape;1295;p18">
                <a:extLst>
                  <a:ext uri="{FF2B5EF4-FFF2-40B4-BE49-F238E27FC236}">
                    <a16:creationId xmlns:a16="http://schemas.microsoft.com/office/drawing/2014/main" id="{30A4EFDC-5539-D493-F1D1-2B581404BCAE}"/>
                  </a:ext>
                </a:extLst>
              </p:cNvPr>
              <p:cNvSpPr/>
              <p:nvPr/>
            </p:nvSpPr>
            <p:spPr>
              <a:xfrm>
                <a:off x="8807161" y="1617408"/>
                <a:ext cx="2146936" cy="2236275"/>
              </a:xfrm>
              <a:custGeom>
                <a:avLst/>
                <a:gdLst/>
                <a:ahLst/>
                <a:cxnLst/>
                <a:rect l="l" t="t" r="r" b="b"/>
                <a:pathLst>
                  <a:path w="2146936" h="2236275" extrusionOk="0">
                    <a:moveTo>
                      <a:pt x="7458" y="1066800"/>
                    </a:moveTo>
                    <a:cubicBezTo>
                      <a:pt x="184439" y="507120"/>
                      <a:pt x="485081" y="0"/>
                      <a:pt x="1074258" y="0"/>
                    </a:cubicBezTo>
                    <a:lnTo>
                      <a:pt x="1074258" y="0"/>
                    </a:lnTo>
                    <a:cubicBezTo>
                      <a:pt x="1663435" y="0"/>
                      <a:pt x="1973910" y="457958"/>
                      <a:pt x="2141058" y="1066800"/>
                    </a:cubicBezTo>
                    <a:lnTo>
                      <a:pt x="2141058" y="1169475"/>
                    </a:lnTo>
                    <a:cubicBezTo>
                      <a:pt x="2209884" y="2112613"/>
                      <a:pt x="1663435" y="2236275"/>
                      <a:pt x="1074258" y="2236275"/>
                    </a:cubicBezTo>
                    <a:lnTo>
                      <a:pt x="1074258" y="2236275"/>
                    </a:lnTo>
                    <a:cubicBezTo>
                      <a:pt x="485081" y="2236275"/>
                      <a:pt x="-71200" y="2063452"/>
                      <a:pt x="7458" y="1169475"/>
                    </a:cubicBezTo>
                    <a:lnTo>
                      <a:pt x="7458" y="1066800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1296;p18">
                <a:extLst>
                  <a:ext uri="{FF2B5EF4-FFF2-40B4-BE49-F238E27FC236}">
                    <a16:creationId xmlns:a16="http://schemas.microsoft.com/office/drawing/2014/main" id="{77452B6F-2AE7-852A-D403-D4438C362196}"/>
                  </a:ext>
                </a:extLst>
              </p:cNvPr>
              <p:cNvSpPr/>
              <p:nvPr/>
            </p:nvSpPr>
            <p:spPr>
              <a:xfrm>
                <a:off x="8839796" y="3062748"/>
                <a:ext cx="2084472" cy="825348"/>
              </a:xfrm>
              <a:custGeom>
                <a:avLst/>
                <a:gdLst/>
                <a:ahLst/>
                <a:cxnLst/>
                <a:rect l="l" t="t" r="r" b="b"/>
                <a:pathLst>
                  <a:path w="2084472" h="825348" extrusionOk="0">
                    <a:moveTo>
                      <a:pt x="1089757" y="0"/>
                    </a:moveTo>
                    <a:cubicBezTo>
                      <a:pt x="1425013" y="0"/>
                      <a:pt x="1752079" y="33080"/>
                      <a:pt x="2005385" y="145156"/>
                    </a:cubicBezTo>
                    <a:lnTo>
                      <a:pt x="2084472" y="185519"/>
                    </a:lnTo>
                    <a:lnTo>
                      <a:pt x="2081104" y="207221"/>
                    </a:lnTo>
                    <a:cubicBezTo>
                      <a:pt x="1965913" y="743712"/>
                      <a:pt x="1515414" y="825348"/>
                      <a:pt x="1036708" y="825348"/>
                    </a:cubicBezTo>
                    <a:cubicBezTo>
                      <a:pt x="594825" y="825348"/>
                      <a:pt x="171447" y="728135"/>
                      <a:pt x="20559" y="302382"/>
                    </a:cubicBezTo>
                    <a:lnTo>
                      <a:pt x="0" y="229283"/>
                    </a:lnTo>
                    <a:lnTo>
                      <a:pt x="75072" y="179723"/>
                    </a:lnTo>
                    <a:cubicBezTo>
                      <a:pt x="337352" y="30916"/>
                      <a:pt x="706608" y="0"/>
                      <a:pt x="1089757" y="0"/>
                    </a:cubicBezTo>
                    <a:close/>
                  </a:path>
                </a:pathLst>
              </a:custGeom>
              <a:solidFill>
                <a:srgbClr val="F2B1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" name="Google Shape;1297;p18">
              <a:extLst>
                <a:ext uri="{FF2B5EF4-FFF2-40B4-BE49-F238E27FC236}">
                  <a16:creationId xmlns:a16="http://schemas.microsoft.com/office/drawing/2014/main" id="{4D049923-4B7A-59D1-7F4C-009B19AA6402}"/>
                </a:ext>
              </a:extLst>
            </p:cNvPr>
            <p:cNvGrpSpPr/>
            <p:nvPr/>
          </p:nvGrpSpPr>
          <p:grpSpPr>
            <a:xfrm>
              <a:off x="7625300" y="1902179"/>
              <a:ext cx="143863" cy="215990"/>
              <a:chOff x="9443882" y="2472406"/>
              <a:chExt cx="130500" cy="186600"/>
            </a:xfrm>
          </p:grpSpPr>
          <p:sp>
            <p:nvSpPr>
              <p:cNvPr id="40" name="Google Shape;1298;p18">
                <a:extLst>
                  <a:ext uri="{FF2B5EF4-FFF2-40B4-BE49-F238E27FC236}">
                    <a16:creationId xmlns:a16="http://schemas.microsoft.com/office/drawing/2014/main" id="{4077276F-3ECA-1136-2AD0-50D1CA2B1ADB}"/>
                  </a:ext>
                </a:extLst>
              </p:cNvPr>
              <p:cNvSpPr/>
              <p:nvPr/>
            </p:nvSpPr>
            <p:spPr>
              <a:xfrm>
                <a:off x="9443882" y="2472406"/>
                <a:ext cx="130500" cy="186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1299;p18">
                <a:extLst>
                  <a:ext uri="{FF2B5EF4-FFF2-40B4-BE49-F238E27FC236}">
                    <a16:creationId xmlns:a16="http://schemas.microsoft.com/office/drawing/2014/main" id="{8D6D66E4-33C6-E113-84EE-902E5E4C1AF1}"/>
                  </a:ext>
                </a:extLst>
              </p:cNvPr>
              <p:cNvSpPr/>
              <p:nvPr/>
            </p:nvSpPr>
            <p:spPr>
              <a:xfrm rot="7429325" flipH="1">
                <a:off x="9472469" y="2494118"/>
                <a:ext cx="36111" cy="3611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" name="Google Shape;1300;p18">
              <a:extLst>
                <a:ext uri="{FF2B5EF4-FFF2-40B4-BE49-F238E27FC236}">
                  <a16:creationId xmlns:a16="http://schemas.microsoft.com/office/drawing/2014/main" id="{E979F934-A2B7-C29C-CC1A-1CCC1172B431}"/>
                </a:ext>
              </a:extLst>
            </p:cNvPr>
            <p:cNvGrpSpPr/>
            <p:nvPr/>
          </p:nvGrpSpPr>
          <p:grpSpPr>
            <a:xfrm>
              <a:off x="8477921" y="1915121"/>
              <a:ext cx="143863" cy="215990"/>
              <a:chOff x="9922853" y="2475516"/>
              <a:chExt cx="130500" cy="186600"/>
            </a:xfrm>
          </p:grpSpPr>
          <p:sp>
            <p:nvSpPr>
              <p:cNvPr id="38" name="Google Shape;1301;p18">
                <a:extLst>
                  <a:ext uri="{FF2B5EF4-FFF2-40B4-BE49-F238E27FC236}">
                    <a16:creationId xmlns:a16="http://schemas.microsoft.com/office/drawing/2014/main" id="{CF31143E-7BAD-BCDC-403B-CD942B59448F}"/>
                  </a:ext>
                </a:extLst>
              </p:cNvPr>
              <p:cNvSpPr/>
              <p:nvPr/>
            </p:nvSpPr>
            <p:spPr>
              <a:xfrm>
                <a:off x="9922853" y="2475516"/>
                <a:ext cx="130500" cy="186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1302;p18">
                <a:extLst>
                  <a:ext uri="{FF2B5EF4-FFF2-40B4-BE49-F238E27FC236}">
                    <a16:creationId xmlns:a16="http://schemas.microsoft.com/office/drawing/2014/main" id="{13204394-420D-DC81-D559-96FC4AC9C89A}"/>
                  </a:ext>
                </a:extLst>
              </p:cNvPr>
              <p:cNvSpPr/>
              <p:nvPr/>
            </p:nvSpPr>
            <p:spPr>
              <a:xfrm rot="7429325" flipH="1">
                <a:off x="9942109" y="2497227"/>
                <a:ext cx="36111" cy="3611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" name="Google Shape;1303;p18">
              <a:extLst>
                <a:ext uri="{FF2B5EF4-FFF2-40B4-BE49-F238E27FC236}">
                  <a16:creationId xmlns:a16="http://schemas.microsoft.com/office/drawing/2014/main" id="{A4FF00EC-F08C-BC83-CC85-2FDB8AF4CF78}"/>
                </a:ext>
              </a:extLst>
            </p:cNvPr>
            <p:cNvSpPr/>
            <p:nvPr/>
          </p:nvSpPr>
          <p:spPr>
            <a:xfrm rot="4244084">
              <a:off x="8212693" y="2668260"/>
              <a:ext cx="294597" cy="539571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304;p18">
              <a:extLst>
                <a:ext uri="{FF2B5EF4-FFF2-40B4-BE49-F238E27FC236}">
                  <a16:creationId xmlns:a16="http://schemas.microsoft.com/office/drawing/2014/main" id="{7CE9329F-B167-5E3C-4038-F463844E899B}"/>
                </a:ext>
              </a:extLst>
            </p:cNvPr>
            <p:cNvSpPr/>
            <p:nvPr/>
          </p:nvSpPr>
          <p:spPr>
            <a:xfrm rot="1639784">
              <a:off x="7395930" y="2573916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305;p18">
              <a:extLst>
                <a:ext uri="{FF2B5EF4-FFF2-40B4-BE49-F238E27FC236}">
                  <a16:creationId xmlns:a16="http://schemas.microsoft.com/office/drawing/2014/main" id="{D34C0A93-9C78-C57E-165F-7820D09D6E9D}"/>
                </a:ext>
              </a:extLst>
            </p:cNvPr>
            <p:cNvSpPr/>
            <p:nvPr/>
          </p:nvSpPr>
          <p:spPr>
            <a:xfrm rot="-1639784" flipH="1">
              <a:off x="8590555" y="2559168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306;p18">
              <a:extLst>
                <a:ext uri="{FF2B5EF4-FFF2-40B4-BE49-F238E27FC236}">
                  <a16:creationId xmlns:a16="http://schemas.microsoft.com/office/drawing/2014/main" id="{E87FF6FC-9397-5D6F-0328-EDEB1DFE104D}"/>
                </a:ext>
              </a:extLst>
            </p:cNvPr>
            <p:cNvSpPr/>
            <p:nvPr/>
          </p:nvSpPr>
          <p:spPr>
            <a:xfrm rot="-7243912" flipH="1">
              <a:off x="8794866" y="1082972"/>
              <a:ext cx="330515" cy="599394"/>
            </a:xfrm>
            <a:prstGeom prst="ellipse">
              <a:avLst/>
            </a:prstGeom>
            <a:solidFill>
              <a:srgbClr val="F3F6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307;p18">
              <a:extLst>
                <a:ext uri="{FF2B5EF4-FFF2-40B4-BE49-F238E27FC236}">
                  <a16:creationId xmlns:a16="http://schemas.microsoft.com/office/drawing/2014/main" id="{652CE138-E691-BE39-0297-E15ADEF8F9BC}"/>
                </a:ext>
              </a:extLst>
            </p:cNvPr>
            <p:cNvSpPr/>
            <p:nvPr/>
          </p:nvSpPr>
          <p:spPr>
            <a:xfrm>
              <a:off x="8554066" y="1425427"/>
              <a:ext cx="496249" cy="612721"/>
            </a:xfrm>
            <a:custGeom>
              <a:avLst/>
              <a:gdLst/>
              <a:ahLst/>
              <a:cxnLst/>
              <a:rect l="l" t="t" r="r" b="b"/>
              <a:pathLst>
                <a:path w="496249" h="612721" extrusionOk="0">
                  <a:moveTo>
                    <a:pt x="194598" y="0"/>
                  </a:moveTo>
                  <a:lnTo>
                    <a:pt x="278696" y="110225"/>
                  </a:lnTo>
                  <a:cubicBezTo>
                    <a:pt x="345640" y="213371"/>
                    <a:pt x="401524" y="331679"/>
                    <a:pt x="448275" y="460773"/>
                  </a:cubicBezTo>
                  <a:lnTo>
                    <a:pt x="496249" y="612721"/>
                  </a:lnTo>
                  <a:lnTo>
                    <a:pt x="490670" y="612392"/>
                  </a:lnTo>
                  <a:cubicBezTo>
                    <a:pt x="210645" y="578928"/>
                    <a:pt x="0" y="434233"/>
                    <a:pt x="0" y="260805"/>
                  </a:cubicBezTo>
                  <a:cubicBezTo>
                    <a:pt x="0" y="161704"/>
                    <a:pt x="68782" y="71984"/>
                    <a:pt x="179987" y="7040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" name="Google Shape;1308;p18">
              <a:extLst>
                <a:ext uri="{FF2B5EF4-FFF2-40B4-BE49-F238E27FC236}">
                  <a16:creationId xmlns:a16="http://schemas.microsoft.com/office/drawing/2014/main" id="{0E599684-2C4A-4F25-58E0-6D190529ECD8}"/>
                </a:ext>
              </a:extLst>
            </p:cNvPr>
            <p:cNvGrpSpPr/>
            <p:nvPr/>
          </p:nvGrpSpPr>
          <p:grpSpPr>
            <a:xfrm>
              <a:off x="6970781" y="1063039"/>
              <a:ext cx="1140831" cy="1162116"/>
              <a:chOff x="6970781" y="1063039"/>
              <a:chExt cx="1140831" cy="1162116"/>
            </a:xfrm>
          </p:grpSpPr>
          <p:sp>
            <p:nvSpPr>
              <p:cNvPr id="36" name="Google Shape;1309;p18">
                <a:extLst>
                  <a:ext uri="{FF2B5EF4-FFF2-40B4-BE49-F238E27FC236}">
                    <a16:creationId xmlns:a16="http://schemas.microsoft.com/office/drawing/2014/main" id="{BC0C8CEB-A1B8-D20A-A67C-EFF75E3F095B}"/>
                  </a:ext>
                </a:extLst>
              </p:cNvPr>
              <p:cNvSpPr/>
              <p:nvPr/>
            </p:nvSpPr>
            <p:spPr>
              <a:xfrm rot="7243912">
                <a:off x="7147674" y="1058392"/>
                <a:ext cx="330515" cy="599394"/>
              </a:xfrm>
              <a:prstGeom prst="ellipse">
                <a:avLst/>
              </a:prstGeom>
              <a:solidFill>
                <a:srgbClr val="0204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310;p18">
                <a:extLst>
                  <a:ext uri="{FF2B5EF4-FFF2-40B4-BE49-F238E27FC236}">
                    <a16:creationId xmlns:a16="http://schemas.microsoft.com/office/drawing/2014/main" id="{1B6FB83E-8EB0-8F2C-3395-27DD915A2FE6}"/>
                  </a:ext>
                </a:extLst>
              </p:cNvPr>
              <p:cNvSpPr/>
              <p:nvPr/>
            </p:nvSpPr>
            <p:spPr>
              <a:xfrm>
                <a:off x="7109748" y="1095145"/>
                <a:ext cx="1001865" cy="1130010"/>
              </a:xfrm>
              <a:custGeom>
                <a:avLst/>
                <a:gdLst/>
                <a:ahLst/>
                <a:cxnLst/>
                <a:rect l="l" t="t" r="r" b="b"/>
                <a:pathLst>
                  <a:path w="1001865" h="1130010" extrusionOk="0">
                    <a:moveTo>
                      <a:pt x="971064" y="0"/>
                    </a:moveTo>
                    <a:lnTo>
                      <a:pt x="976594" y="22343"/>
                    </a:lnTo>
                    <a:cubicBezTo>
                      <a:pt x="987234" y="67038"/>
                      <a:pt x="996101" y="168088"/>
                      <a:pt x="997875" y="220557"/>
                    </a:cubicBezTo>
                    <a:cubicBezTo>
                      <a:pt x="999649" y="273025"/>
                      <a:pt x="1010289" y="306062"/>
                      <a:pt x="987235" y="337154"/>
                    </a:cubicBezTo>
                    <a:cubicBezTo>
                      <a:pt x="964181" y="368246"/>
                      <a:pt x="951311" y="383045"/>
                      <a:pt x="859552" y="407111"/>
                    </a:cubicBezTo>
                    <a:cubicBezTo>
                      <a:pt x="767792" y="431177"/>
                      <a:pt x="500519" y="411590"/>
                      <a:pt x="436676" y="481547"/>
                    </a:cubicBezTo>
                    <a:cubicBezTo>
                      <a:pt x="372834" y="551505"/>
                      <a:pt x="475183" y="732385"/>
                      <a:pt x="476501" y="826859"/>
                    </a:cubicBezTo>
                    <a:cubicBezTo>
                      <a:pt x="477818" y="921332"/>
                      <a:pt x="474728" y="997868"/>
                      <a:pt x="444581" y="1048392"/>
                    </a:cubicBezTo>
                    <a:cubicBezTo>
                      <a:pt x="414433" y="1098917"/>
                      <a:pt x="386058" y="1130010"/>
                      <a:pt x="295616" y="1130010"/>
                    </a:cubicBezTo>
                    <a:cubicBezTo>
                      <a:pt x="239090" y="1130010"/>
                      <a:pt x="120217" y="1113310"/>
                      <a:pt x="26024" y="1091296"/>
                    </a:cubicBezTo>
                    <a:lnTo>
                      <a:pt x="0" y="1084524"/>
                    </a:lnTo>
                    <a:lnTo>
                      <a:pt x="858" y="1066193"/>
                    </a:lnTo>
                    <a:lnTo>
                      <a:pt x="858" y="972574"/>
                    </a:lnTo>
                    <a:cubicBezTo>
                      <a:pt x="152144" y="494151"/>
                      <a:pt x="402531" y="57849"/>
                      <a:pt x="875888" y="5181"/>
                    </a:cubicBezTo>
                    <a:close/>
                  </a:path>
                </a:pathLst>
              </a:custGeom>
              <a:solidFill>
                <a:srgbClr val="0204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311;p18">
              <a:extLst>
                <a:ext uri="{FF2B5EF4-FFF2-40B4-BE49-F238E27FC236}">
                  <a16:creationId xmlns:a16="http://schemas.microsoft.com/office/drawing/2014/main" id="{8B767E28-0722-3AD5-669A-F0CDC871A80B}"/>
                </a:ext>
              </a:extLst>
            </p:cNvPr>
            <p:cNvSpPr/>
            <p:nvPr/>
          </p:nvSpPr>
          <p:spPr>
            <a:xfrm rot="2963922">
              <a:off x="9422344" y="2229086"/>
              <a:ext cx="710741" cy="448166"/>
            </a:xfrm>
            <a:custGeom>
              <a:avLst/>
              <a:gdLst/>
              <a:ahLst/>
              <a:cxnLst/>
              <a:rect l="l" t="t" r="r" b="b"/>
              <a:pathLst>
                <a:path w="5139382" h="2661424" extrusionOk="0">
                  <a:moveTo>
                    <a:pt x="2333" y="1330712"/>
                  </a:moveTo>
                  <a:cubicBezTo>
                    <a:pt x="-60444" y="588324"/>
                    <a:pt x="1152289" y="0"/>
                    <a:pt x="2570831" y="0"/>
                  </a:cubicBezTo>
                  <a:cubicBezTo>
                    <a:pt x="3989373" y="0"/>
                    <a:pt x="5123482" y="165412"/>
                    <a:pt x="5139329" y="1330712"/>
                  </a:cubicBezTo>
                  <a:cubicBezTo>
                    <a:pt x="5148487" y="2546764"/>
                    <a:pt x="3989373" y="2661424"/>
                    <a:pt x="2570831" y="2661424"/>
                  </a:cubicBezTo>
                  <a:cubicBezTo>
                    <a:pt x="1152289" y="2661424"/>
                    <a:pt x="65110" y="2073100"/>
                    <a:pt x="2333" y="1330712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312;p18">
              <a:extLst>
                <a:ext uri="{FF2B5EF4-FFF2-40B4-BE49-F238E27FC236}">
                  <a16:creationId xmlns:a16="http://schemas.microsoft.com/office/drawing/2014/main" id="{A6D4CDAA-0B22-F95C-9287-CF8721E9E051}"/>
                </a:ext>
              </a:extLst>
            </p:cNvPr>
            <p:cNvSpPr/>
            <p:nvPr/>
          </p:nvSpPr>
          <p:spPr>
            <a:xfrm rot="7654116">
              <a:off x="8968175" y="3291189"/>
              <a:ext cx="669822" cy="379315"/>
            </a:xfrm>
            <a:custGeom>
              <a:avLst/>
              <a:gdLst/>
              <a:ahLst/>
              <a:cxnLst/>
              <a:rect l="l" t="t" r="r" b="b"/>
              <a:pathLst>
                <a:path w="5445303" h="2661452" extrusionOk="0">
                  <a:moveTo>
                    <a:pt x="11124" y="1344067"/>
                  </a:moveTo>
                  <a:cubicBezTo>
                    <a:pt x="195014" y="481541"/>
                    <a:pt x="1971082" y="2243"/>
                    <a:pt x="2876773" y="21"/>
                  </a:cubicBezTo>
                  <a:cubicBezTo>
                    <a:pt x="3782464" y="-2201"/>
                    <a:pt x="5429424" y="165433"/>
                    <a:pt x="5445271" y="1330733"/>
                  </a:cubicBezTo>
                  <a:cubicBezTo>
                    <a:pt x="5454429" y="2546785"/>
                    <a:pt x="3782464" y="2659223"/>
                    <a:pt x="2876773" y="2661445"/>
                  </a:cubicBezTo>
                  <a:cubicBezTo>
                    <a:pt x="1971082" y="2663667"/>
                    <a:pt x="-172766" y="2206593"/>
                    <a:pt x="11124" y="1344067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313;p18">
              <a:extLst>
                <a:ext uri="{FF2B5EF4-FFF2-40B4-BE49-F238E27FC236}">
                  <a16:creationId xmlns:a16="http://schemas.microsoft.com/office/drawing/2014/main" id="{53B54DFC-8778-B8DB-E5E6-6A37A4E1BBED}"/>
                </a:ext>
              </a:extLst>
            </p:cNvPr>
            <p:cNvSpPr/>
            <p:nvPr/>
          </p:nvSpPr>
          <p:spPr>
            <a:xfrm rot="9867818">
              <a:off x="9993972" y="2378953"/>
              <a:ext cx="1334205" cy="1430661"/>
            </a:xfrm>
            <a:custGeom>
              <a:avLst/>
              <a:gdLst/>
              <a:ahLst/>
              <a:cxnLst/>
              <a:rect l="l" t="t" r="r" b="b"/>
              <a:pathLst>
                <a:path w="1066767" h="1044633" extrusionOk="0">
                  <a:moveTo>
                    <a:pt x="5241" y="847894"/>
                  </a:moveTo>
                  <a:cubicBezTo>
                    <a:pt x="28085" y="972431"/>
                    <a:pt x="195730" y="1042600"/>
                    <a:pt x="300209" y="1044539"/>
                  </a:cubicBezTo>
                  <a:cubicBezTo>
                    <a:pt x="404688" y="1046478"/>
                    <a:pt x="410003" y="1018319"/>
                    <a:pt x="437861" y="975713"/>
                  </a:cubicBezTo>
                  <a:cubicBezTo>
                    <a:pt x="465719" y="933107"/>
                    <a:pt x="468574" y="868567"/>
                    <a:pt x="467357" y="788900"/>
                  </a:cubicBezTo>
                  <a:cubicBezTo>
                    <a:pt x="466140" y="709233"/>
                    <a:pt x="351899" y="566535"/>
                    <a:pt x="430557" y="497709"/>
                  </a:cubicBezTo>
                  <a:cubicBezTo>
                    <a:pt x="509215" y="428883"/>
                    <a:pt x="754485" y="527965"/>
                    <a:pt x="939306" y="375946"/>
                  </a:cubicBezTo>
                  <a:cubicBezTo>
                    <a:pt x="1124127" y="223927"/>
                    <a:pt x="1137613" y="19784"/>
                    <a:pt x="779546" y="1354"/>
                  </a:cubicBezTo>
                  <a:cubicBezTo>
                    <a:pt x="421479" y="-17076"/>
                    <a:pt x="292193" y="156227"/>
                    <a:pt x="163142" y="297317"/>
                  </a:cubicBezTo>
                  <a:cubicBezTo>
                    <a:pt x="34091" y="438407"/>
                    <a:pt x="-17603" y="723357"/>
                    <a:pt x="5241" y="847894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314;p18">
              <a:extLst>
                <a:ext uri="{FF2B5EF4-FFF2-40B4-BE49-F238E27FC236}">
                  <a16:creationId xmlns:a16="http://schemas.microsoft.com/office/drawing/2014/main" id="{65041291-56BC-FAE1-32D3-731B13DEF67B}"/>
                </a:ext>
              </a:extLst>
            </p:cNvPr>
            <p:cNvSpPr/>
            <p:nvPr/>
          </p:nvSpPr>
          <p:spPr>
            <a:xfrm rot="-10411987">
              <a:off x="7816568" y="3405302"/>
              <a:ext cx="635424" cy="602095"/>
            </a:xfrm>
            <a:custGeom>
              <a:avLst/>
              <a:gdLst/>
              <a:ahLst/>
              <a:cxnLst/>
              <a:rect l="l" t="t" r="r" b="b"/>
              <a:pathLst>
                <a:path w="636152" h="602785" extrusionOk="0">
                  <a:moveTo>
                    <a:pt x="588724" y="593868"/>
                  </a:moveTo>
                  <a:cubicBezTo>
                    <a:pt x="537958" y="601054"/>
                    <a:pt x="482179" y="602785"/>
                    <a:pt x="423728" y="602785"/>
                  </a:cubicBezTo>
                  <a:cubicBezTo>
                    <a:pt x="189922" y="602785"/>
                    <a:pt x="10732" y="460684"/>
                    <a:pt x="385" y="281371"/>
                  </a:cubicBezTo>
                  <a:cubicBezTo>
                    <a:pt x="-6082" y="169300"/>
                    <a:pt x="69572" y="71766"/>
                    <a:pt x="184304" y="14374"/>
                  </a:cubicBezTo>
                  <a:lnTo>
                    <a:pt x="220072" y="0"/>
                  </a:lnTo>
                  <a:lnTo>
                    <a:pt x="272952" y="21453"/>
                  </a:lnTo>
                  <a:cubicBezTo>
                    <a:pt x="465278" y="122138"/>
                    <a:pt x="605783" y="313452"/>
                    <a:pt x="631842" y="545418"/>
                  </a:cubicBezTo>
                  <a:lnTo>
                    <a:pt x="636152" y="583781"/>
                  </a:ln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315;p18">
              <a:extLst>
                <a:ext uri="{FF2B5EF4-FFF2-40B4-BE49-F238E27FC236}">
                  <a16:creationId xmlns:a16="http://schemas.microsoft.com/office/drawing/2014/main" id="{B384A98A-E674-5FAF-CB48-773FC9AF785D}"/>
                </a:ext>
              </a:extLst>
            </p:cNvPr>
            <p:cNvSpPr/>
            <p:nvPr/>
          </p:nvSpPr>
          <p:spPr>
            <a:xfrm>
              <a:off x="8900408" y="3778821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16;p18">
              <a:extLst>
                <a:ext uri="{FF2B5EF4-FFF2-40B4-BE49-F238E27FC236}">
                  <a16:creationId xmlns:a16="http://schemas.microsoft.com/office/drawing/2014/main" id="{DF1904D7-02C8-341B-7E72-078FFCFF176A}"/>
                </a:ext>
              </a:extLst>
            </p:cNvPr>
            <p:cNvSpPr/>
            <p:nvPr/>
          </p:nvSpPr>
          <p:spPr>
            <a:xfrm>
              <a:off x="11139824" y="3536950"/>
              <a:ext cx="442500" cy="1044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" name="Google Shape;1317;p18">
              <a:extLst>
                <a:ext uri="{FF2B5EF4-FFF2-40B4-BE49-F238E27FC236}">
                  <a16:creationId xmlns:a16="http://schemas.microsoft.com/office/drawing/2014/main" id="{EE10A13E-C039-BD74-7181-052477953CC4}"/>
                </a:ext>
              </a:extLst>
            </p:cNvPr>
            <p:cNvGrpSpPr/>
            <p:nvPr/>
          </p:nvGrpSpPr>
          <p:grpSpPr>
            <a:xfrm>
              <a:off x="7959691" y="4385639"/>
              <a:ext cx="3661766" cy="333918"/>
              <a:chOff x="8657321" y="4116901"/>
              <a:chExt cx="1962887" cy="281289"/>
            </a:xfrm>
          </p:grpSpPr>
          <p:sp>
            <p:nvSpPr>
              <p:cNvPr id="32" name="Google Shape;1318;p18">
                <a:extLst>
                  <a:ext uri="{FF2B5EF4-FFF2-40B4-BE49-F238E27FC236}">
                    <a16:creationId xmlns:a16="http://schemas.microsoft.com/office/drawing/2014/main" id="{A2521C59-2791-CCB5-1B50-5A1320D7B9CE}"/>
                  </a:ext>
                </a:extLst>
              </p:cNvPr>
              <p:cNvSpPr/>
              <p:nvPr/>
            </p:nvSpPr>
            <p:spPr>
              <a:xfrm rot="5400000" flipH="1">
                <a:off x="8659059" y="4115162"/>
                <a:ext cx="266541" cy="270018"/>
              </a:xfrm>
              <a:custGeom>
                <a:avLst/>
                <a:gdLst/>
                <a:ahLst/>
                <a:cxnLst/>
                <a:rect l="l" t="t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319;p18">
                <a:extLst>
                  <a:ext uri="{FF2B5EF4-FFF2-40B4-BE49-F238E27FC236}">
                    <a16:creationId xmlns:a16="http://schemas.microsoft.com/office/drawing/2014/main" id="{C342B309-F90E-DA89-1312-3BB84643EE70}"/>
                  </a:ext>
                </a:extLst>
              </p:cNvPr>
              <p:cNvSpPr/>
              <p:nvPr/>
            </p:nvSpPr>
            <p:spPr>
              <a:xfrm rot="5400000" flipH="1">
                <a:off x="9154171" y="4129910"/>
                <a:ext cx="266541" cy="270018"/>
              </a:xfrm>
              <a:custGeom>
                <a:avLst/>
                <a:gdLst/>
                <a:ahLst/>
                <a:cxnLst/>
                <a:rect l="l" t="t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320;p18">
                <a:extLst>
                  <a:ext uri="{FF2B5EF4-FFF2-40B4-BE49-F238E27FC236}">
                    <a16:creationId xmlns:a16="http://schemas.microsoft.com/office/drawing/2014/main" id="{760C495A-A73D-D91B-8C16-8177E24303EF}"/>
                  </a:ext>
                </a:extLst>
              </p:cNvPr>
              <p:cNvSpPr/>
              <p:nvPr/>
            </p:nvSpPr>
            <p:spPr>
              <a:xfrm rot="5400000" flipH="1">
                <a:off x="9909484" y="4124994"/>
                <a:ext cx="266541" cy="270018"/>
              </a:xfrm>
              <a:custGeom>
                <a:avLst/>
                <a:gdLst/>
                <a:ahLst/>
                <a:cxnLst/>
                <a:rect l="l" t="t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321;p18">
                <a:extLst>
                  <a:ext uri="{FF2B5EF4-FFF2-40B4-BE49-F238E27FC236}">
                    <a16:creationId xmlns:a16="http://schemas.microsoft.com/office/drawing/2014/main" id="{5D4C345B-01F2-E0BE-F1F5-920CBA5F3BBB}"/>
                  </a:ext>
                </a:extLst>
              </p:cNvPr>
              <p:cNvSpPr/>
              <p:nvPr/>
            </p:nvSpPr>
            <p:spPr>
              <a:xfrm rot="5400000" flipH="1">
                <a:off x="10351928" y="4124994"/>
                <a:ext cx="266541" cy="270018"/>
              </a:xfrm>
              <a:custGeom>
                <a:avLst/>
                <a:gdLst/>
                <a:ahLst/>
                <a:cxnLst/>
                <a:rect l="l" t="t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" name="Google Shape;1322;p18">
              <a:extLst>
                <a:ext uri="{FF2B5EF4-FFF2-40B4-BE49-F238E27FC236}">
                  <a16:creationId xmlns:a16="http://schemas.microsoft.com/office/drawing/2014/main" id="{37D53DA8-221C-4A93-25ED-0213578FA79E}"/>
                </a:ext>
              </a:extLst>
            </p:cNvPr>
            <p:cNvSpPr/>
            <p:nvPr/>
          </p:nvSpPr>
          <p:spPr>
            <a:xfrm rot="-9406495">
              <a:off x="10507233" y="4099695"/>
              <a:ext cx="170410" cy="26258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323;p18">
              <a:extLst>
                <a:ext uri="{FF2B5EF4-FFF2-40B4-BE49-F238E27FC236}">
                  <a16:creationId xmlns:a16="http://schemas.microsoft.com/office/drawing/2014/main" id="{CB859DC6-95C2-D206-CC70-209039E9E825}"/>
                </a:ext>
              </a:extLst>
            </p:cNvPr>
            <p:cNvSpPr/>
            <p:nvPr/>
          </p:nvSpPr>
          <p:spPr>
            <a:xfrm rot="10800000">
              <a:off x="10757907" y="4183285"/>
              <a:ext cx="170400" cy="262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324;p18">
              <a:extLst>
                <a:ext uri="{FF2B5EF4-FFF2-40B4-BE49-F238E27FC236}">
                  <a16:creationId xmlns:a16="http://schemas.microsoft.com/office/drawing/2014/main" id="{0B40967E-81B7-F6A9-7370-592D6DD0C157}"/>
                </a:ext>
              </a:extLst>
            </p:cNvPr>
            <p:cNvSpPr/>
            <p:nvPr/>
          </p:nvSpPr>
          <p:spPr>
            <a:xfrm rot="-3834701">
              <a:off x="11398991" y="1875062"/>
              <a:ext cx="354742" cy="764627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325;p18">
              <a:extLst>
                <a:ext uri="{FF2B5EF4-FFF2-40B4-BE49-F238E27FC236}">
                  <a16:creationId xmlns:a16="http://schemas.microsoft.com/office/drawing/2014/main" id="{84D92C85-2715-0920-B204-81BDA797201B}"/>
                </a:ext>
              </a:extLst>
            </p:cNvPr>
            <p:cNvSpPr/>
            <p:nvPr/>
          </p:nvSpPr>
          <p:spPr>
            <a:xfrm rot="1170147">
              <a:off x="11857641" y="2389232"/>
              <a:ext cx="45829" cy="29509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326;p18">
              <a:extLst>
                <a:ext uri="{FF2B5EF4-FFF2-40B4-BE49-F238E27FC236}">
                  <a16:creationId xmlns:a16="http://schemas.microsoft.com/office/drawing/2014/main" id="{ECA135A5-CD4A-BA75-6575-0059209DCBB2}"/>
                </a:ext>
              </a:extLst>
            </p:cNvPr>
            <p:cNvSpPr/>
            <p:nvPr/>
          </p:nvSpPr>
          <p:spPr>
            <a:xfrm rot="-270839">
              <a:off x="11921602" y="2394101"/>
              <a:ext cx="45742" cy="294860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327;p18">
              <a:extLst>
                <a:ext uri="{FF2B5EF4-FFF2-40B4-BE49-F238E27FC236}">
                  <a16:creationId xmlns:a16="http://schemas.microsoft.com/office/drawing/2014/main" id="{B4360CE6-8CA1-DC1F-7210-F1B45955BCAD}"/>
                </a:ext>
              </a:extLst>
            </p:cNvPr>
            <p:cNvSpPr/>
            <p:nvPr/>
          </p:nvSpPr>
          <p:spPr>
            <a:xfrm rot="-1826786">
              <a:off x="11983912" y="2369594"/>
              <a:ext cx="45586" cy="29502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" name="Google Shape;470;p11">
            <a:extLst>
              <a:ext uri="{FF2B5EF4-FFF2-40B4-BE49-F238E27FC236}">
                <a16:creationId xmlns:a16="http://schemas.microsoft.com/office/drawing/2014/main" id="{FF4A4E32-DC27-6315-4BD5-DB6065EA87CB}"/>
              </a:ext>
            </a:extLst>
          </p:cNvPr>
          <p:cNvSpPr txBox="1"/>
          <p:nvPr/>
        </p:nvSpPr>
        <p:spPr>
          <a:xfrm>
            <a:off x="2731482" y="523978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17-3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45" name="Google Shape;470;p11">
            <a:hlinkClick r:id="rId5" action="ppaction://hlinksldjump"/>
            <a:extLst>
              <a:ext uri="{FF2B5EF4-FFF2-40B4-BE49-F238E27FC236}">
                <a16:creationId xmlns:a16="http://schemas.microsoft.com/office/drawing/2014/main" id="{A27BD12A-344C-317F-90DB-8A957FE16B16}"/>
              </a:ext>
            </a:extLst>
          </p:cNvPr>
          <p:cNvSpPr txBox="1"/>
          <p:nvPr/>
        </p:nvSpPr>
        <p:spPr>
          <a:xfrm>
            <a:off x="2767021" y="4964832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19-5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46" name="Google Shape;470;p11">
            <a:hlinkClick r:id="rId6" action="ppaction://hlinksldjump"/>
            <a:extLst>
              <a:ext uri="{FF2B5EF4-FFF2-40B4-BE49-F238E27FC236}">
                <a16:creationId xmlns:a16="http://schemas.microsoft.com/office/drawing/2014/main" id="{0A9BD20E-E33A-93E9-C6FE-86F3B650E0E3}"/>
              </a:ext>
            </a:extLst>
          </p:cNvPr>
          <p:cNvSpPr txBox="1"/>
          <p:nvPr/>
        </p:nvSpPr>
        <p:spPr>
          <a:xfrm>
            <a:off x="5083512" y="2533217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20-5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48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DBEA07F8-5F5D-A4A7-5B27-490ECD6C1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7460" y="30838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 -0.019 0.007 -0.037 0.015 -0.037 C 0.024 -0.037 0.027 -0.019 0.03 0 C 0.034 0.021 0.037 0.042 0.047 0.042 C 0.056 0.042 0.059 0.021 0.063 0 C 0.065 -0.019 0.069 -0.037 0.078 -0.037 C 0.086 -0.037 0.09 -0.019 0.093 0 C 0.096 0.021 0.1 0.042 0.109 0.042 C 0.118 0.042 0.125 0 0.125 0 C 0.128 -0.019 0.131 -0.037 0.14 -0.037 C 0.149 -0.037 0.152 -0.019 0.155 0 C 0.159 0.021 0.162 0.042 0.172 0.042 C 0.181 0.042 0.184 0.021 0.187 0 C 0.191 -0.019 0.194 -0.037 0.203 -0.037 C 0.211 -0.037 0.215 -0.019 0.218 0 C 0.221 0.021 0.225 0.042 0.234 0.042 C 0.243 0.042 0.246 0.021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21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9"/>
          <p:cNvGrpSpPr/>
          <p:nvPr/>
        </p:nvGrpSpPr>
        <p:grpSpPr>
          <a:xfrm flipH="1">
            <a:off x="-40462" y="3624314"/>
            <a:ext cx="4038039" cy="3064231"/>
            <a:chOff x="6970781" y="826492"/>
            <a:chExt cx="5130274" cy="3893065"/>
          </a:xfrm>
        </p:grpSpPr>
        <p:sp>
          <p:nvSpPr>
            <p:cNvPr id="299" name="Google Shape;299;p9"/>
            <p:cNvSpPr/>
            <p:nvPr/>
          </p:nvSpPr>
          <p:spPr>
            <a:xfrm>
              <a:off x="7988709" y="3769148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9"/>
            <p:cNvSpPr/>
            <p:nvPr/>
          </p:nvSpPr>
          <p:spPr>
            <a:xfrm rot="9774281">
              <a:off x="10998697" y="4099727"/>
              <a:ext cx="170430" cy="2624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10316641" y="3903406"/>
              <a:ext cx="442500" cy="6687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10412361" y="3372464"/>
              <a:ext cx="855300" cy="934200"/>
            </a:xfrm>
            <a:prstGeom prst="ellipse">
              <a:avLst/>
            </a:prstGeom>
            <a:solidFill>
              <a:srgbClr val="F2B4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7846142" y="1966451"/>
              <a:ext cx="3756000" cy="2113800"/>
            </a:xfrm>
            <a:prstGeom prst="roundRect">
              <a:avLst>
                <a:gd name="adj" fmla="val 31990"/>
              </a:avLst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9"/>
            <p:cNvSpPr/>
            <p:nvPr/>
          </p:nvSpPr>
          <p:spPr>
            <a:xfrm rot="-427501" flipH="1">
              <a:off x="8368865" y="891216"/>
              <a:ext cx="369201" cy="631432"/>
            </a:xfrm>
            <a:custGeom>
              <a:avLst/>
              <a:gdLst/>
              <a:ahLst/>
              <a:cxnLst/>
              <a:rect l="l" t="t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9"/>
            <p:cNvSpPr/>
            <p:nvPr/>
          </p:nvSpPr>
          <p:spPr>
            <a:xfrm rot="427501">
              <a:off x="7505233" y="846971"/>
              <a:ext cx="369201" cy="631432"/>
            </a:xfrm>
            <a:custGeom>
              <a:avLst/>
              <a:gdLst/>
              <a:ahLst/>
              <a:cxnLst/>
              <a:rect l="l" t="t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6" name="Google Shape;306;p9"/>
            <p:cNvGrpSpPr/>
            <p:nvPr/>
          </p:nvGrpSpPr>
          <p:grpSpPr>
            <a:xfrm>
              <a:off x="7108702" y="1109753"/>
              <a:ext cx="1957576" cy="2070413"/>
              <a:chOff x="8807161" y="1617408"/>
              <a:chExt cx="2146936" cy="2270688"/>
            </a:xfrm>
          </p:grpSpPr>
          <p:sp>
            <p:nvSpPr>
              <p:cNvPr id="307" name="Google Shape;307;p9"/>
              <p:cNvSpPr/>
              <p:nvPr/>
            </p:nvSpPr>
            <p:spPr>
              <a:xfrm>
                <a:off x="8807161" y="1617408"/>
                <a:ext cx="2146936" cy="2236275"/>
              </a:xfrm>
              <a:custGeom>
                <a:avLst/>
                <a:gdLst/>
                <a:ahLst/>
                <a:cxnLst/>
                <a:rect l="l" t="t" r="r" b="b"/>
                <a:pathLst>
                  <a:path w="2146936" h="2236275" extrusionOk="0">
                    <a:moveTo>
                      <a:pt x="7458" y="1066800"/>
                    </a:moveTo>
                    <a:cubicBezTo>
                      <a:pt x="184439" y="507120"/>
                      <a:pt x="485081" y="0"/>
                      <a:pt x="1074258" y="0"/>
                    </a:cubicBezTo>
                    <a:lnTo>
                      <a:pt x="1074258" y="0"/>
                    </a:lnTo>
                    <a:cubicBezTo>
                      <a:pt x="1663435" y="0"/>
                      <a:pt x="1973910" y="457958"/>
                      <a:pt x="2141058" y="1066800"/>
                    </a:cubicBezTo>
                    <a:lnTo>
                      <a:pt x="2141058" y="1169475"/>
                    </a:lnTo>
                    <a:cubicBezTo>
                      <a:pt x="2209884" y="2112613"/>
                      <a:pt x="1663435" y="2236275"/>
                      <a:pt x="1074258" y="2236275"/>
                    </a:cubicBezTo>
                    <a:lnTo>
                      <a:pt x="1074258" y="2236275"/>
                    </a:lnTo>
                    <a:cubicBezTo>
                      <a:pt x="485081" y="2236275"/>
                      <a:pt x="-71200" y="2063452"/>
                      <a:pt x="7458" y="1169475"/>
                    </a:cubicBezTo>
                    <a:lnTo>
                      <a:pt x="7458" y="1066800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9"/>
              <p:cNvSpPr/>
              <p:nvPr/>
            </p:nvSpPr>
            <p:spPr>
              <a:xfrm>
                <a:off x="8839796" y="3062748"/>
                <a:ext cx="2084472" cy="825348"/>
              </a:xfrm>
              <a:custGeom>
                <a:avLst/>
                <a:gdLst/>
                <a:ahLst/>
                <a:cxnLst/>
                <a:rect l="l" t="t" r="r" b="b"/>
                <a:pathLst>
                  <a:path w="2084472" h="825348" extrusionOk="0">
                    <a:moveTo>
                      <a:pt x="1089757" y="0"/>
                    </a:moveTo>
                    <a:cubicBezTo>
                      <a:pt x="1425013" y="0"/>
                      <a:pt x="1752079" y="33080"/>
                      <a:pt x="2005385" y="145156"/>
                    </a:cubicBezTo>
                    <a:lnTo>
                      <a:pt x="2084472" y="185519"/>
                    </a:lnTo>
                    <a:lnTo>
                      <a:pt x="2081104" y="207221"/>
                    </a:lnTo>
                    <a:cubicBezTo>
                      <a:pt x="1965913" y="743712"/>
                      <a:pt x="1515414" y="825348"/>
                      <a:pt x="1036708" y="825348"/>
                    </a:cubicBezTo>
                    <a:cubicBezTo>
                      <a:pt x="594825" y="825348"/>
                      <a:pt x="171447" y="728135"/>
                      <a:pt x="20559" y="302382"/>
                    </a:cubicBezTo>
                    <a:lnTo>
                      <a:pt x="0" y="229283"/>
                    </a:lnTo>
                    <a:lnTo>
                      <a:pt x="75072" y="179723"/>
                    </a:lnTo>
                    <a:cubicBezTo>
                      <a:pt x="337352" y="30916"/>
                      <a:pt x="706608" y="0"/>
                      <a:pt x="1089757" y="0"/>
                    </a:cubicBezTo>
                    <a:close/>
                  </a:path>
                </a:pathLst>
              </a:custGeom>
              <a:solidFill>
                <a:srgbClr val="F2B1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9" name="Google Shape;309;p9"/>
            <p:cNvGrpSpPr/>
            <p:nvPr/>
          </p:nvGrpSpPr>
          <p:grpSpPr>
            <a:xfrm>
              <a:off x="7625300" y="1902179"/>
              <a:ext cx="143863" cy="215990"/>
              <a:chOff x="9443882" y="2472406"/>
              <a:chExt cx="130500" cy="186600"/>
            </a:xfrm>
          </p:grpSpPr>
          <p:sp>
            <p:nvSpPr>
              <p:cNvPr id="310" name="Google Shape;310;p9"/>
              <p:cNvSpPr/>
              <p:nvPr/>
            </p:nvSpPr>
            <p:spPr>
              <a:xfrm>
                <a:off x="9443882" y="2472406"/>
                <a:ext cx="130500" cy="186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9"/>
              <p:cNvSpPr/>
              <p:nvPr/>
            </p:nvSpPr>
            <p:spPr>
              <a:xfrm rot="7429325" flipH="1">
                <a:off x="9472469" y="2494118"/>
                <a:ext cx="36111" cy="3611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2" name="Google Shape;312;p9"/>
            <p:cNvGrpSpPr/>
            <p:nvPr/>
          </p:nvGrpSpPr>
          <p:grpSpPr>
            <a:xfrm>
              <a:off x="8477921" y="1915121"/>
              <a:ext cx="143863" cy="215990"/>
              <a:chOff x="9922853" y="2475516"/>
              <a:chExt cx="130500" cy="186600"/>
            </a:xfrm>
          </p:grpSpPr>
          <p:sp>
            <p:nvSpPr>
              <p:cNvPr id="313" name="Google Shape;313;p9"/>
              <p:cNvSpPr/>
              <p:nvPr/>
            </p:nvSpPr>
            <p:spPr>
              <a:xfrm>
                <a:off x="9922853" y="2475516"/>
                <a:ext cx="130500" cy="186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9"/>
              <p:cNvSpPr/>
              <p:nvPr/>
            </p:nvSpPr>
            <p:spPr>
              <a:xfrm rot="7429325" flipH="1">
                <a:off x="9942109" y="2497227"/>
                <a:ext cx="36111" cy="3611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5" name="Google Shape;315;p9"/>
            <p:cNvSpPr/>
            <p:nvPr/>
          </p:nvSpPr>
          <p:spPr>
            <a:xfrm rot="4244084">
              <a:off x="8212693" y="2668260"/>
              <a:ext cx="294597" cy="539571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9"/>
            <p:cNvSpPr/>
            <p:nvPr/>
          </p:nvSpPr>
          <p:spPr>
            <a:xfrm rot="1639784">
              <a:off x="7395930" y="2573916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 rot="-1639784" flipH="1">
              <a:off x="8590555" y="2559168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 rot="-7243912" flipH="1">
              <a:off x="8794866" y="1082972"/>
              <a:ext cx="330515" cy="599394"/>
            </a:xfrm>
            <a:prstGeom prst="ellipse">
              <a:avLst/>
            </a:prstGeom>
            <a:solidFill>
              <a:srgbClr val="F3F6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8554066" y="1425427"/>
              <a:ext cx="496249" cy="612721"/>
            </a:xfrm>
            <a:custGeom>
              <a:avLst/>
              <a:gdLst/>
              <a:ahLst/>
              <a:cxnLst/>
              <a:rect l="l" t="t" r="r" b="b"/>
              <a:pathLst>
                <a:path w="496249" h="612721" extrusionOk="0">
                  <a:moveTo>
                    <a:pt x="194598" y="0"/>
                  </a:moveTo>
                  <a:lnTo>
                    <a:pt x="278696" y="110225"/>
                  </a:lnTo>
                  <a:cubicBezTo>
                    <a:pt x="345640" y="213371"/>
                    <a:pt x="401524" y="331679"/>
                    <a:pt x="448275" y="460773"/>
                  </a:cubicBezTo>
                  <a:lnTo>
                    <a:pt x="496249" y="612721"/>
                  </a:lnTo>
                  <a:lnTo>
                    <a:pt x="490670" y="612392"/>
                  </a:lnTo>
                  <a:cubicBezTo>
                    <a:pt x="210645" y="578928"/>
                    <a:pt x="0" y="434233"/>
                    <a:pt x="0" y="260805"/>
                  </a:cubicBezTo>
                  <a:cubicBezTo>
                    <a:pt x="0" y="161704"/>
                    <a:pt x="68782" y="71984"/>
                    <a:pt x="179987" y="7040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0" name="Google Shape;320;p9"/>
            <p:cNvGrpSpPr/>
            <p:nvPr/>
          </p:nvGrpSpPr>
          <p:grpSpPr>
            <a:xfrm>
              <a:off x="6970781" y="1063039"/>
              <a:ext cx="1140831" cy="1162116"/>
              <a:chOff x="6970781" y="1063039"/>
              <a:chExt cx="1140831" cy="1162116"/>
            </a:xfrm>
          </p:grpSpPr>
          <p:sp>
            <p:nvSpPr>
              <p:cNvPr id="321" name="Google Shape;321;p9"/>
              <p:cNvSpPr/>
              <p:nvPr/>
            </p:nvSpPr>
            <p:spPr>
              <a:xfrm rot="7243912">
                <a:off x="7147674" y="1058392"/>
                <a:ext cx="330515" cy="599394"/>
              </a:xfrm>
              <a:prstGeom prst="ellipse">
                <a:avLst/>
              </a:prstGeom>
              <a:solidFill>
                <a:srgbClr val="0204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9"/>
              <p:cNvSpPr/>
              <p:nvPr/>
            </p:nvSpPr>
            <p:spPr>
              <a:xfrm>
                <a:off x="7109748" y="1095145"/>
                <a:ext cx="1001865" cy="1130010"/>
              </a:xfrm>
              <a:custGeom>
                <a:avLst/>
                <a:gdLst/>
                <a:ahLst/>
                <a:cxnLst/>
                <a:rect l="l" t="t" r="r" b="b"/>
                <a:pathLst>
                  <a:path w="1001865" h="1130010" extrusionOk="0">
                    <a:moveTo>
                      <a:pt x="971064" y="0"/>
                    </a:moveTo>
                    <a:lnTo>
                      <a:pt x="976594" y="22343"/>
                    </a:lnTo>
                    <a:cubicBezTo>
                      <a:pt x="987234" y="67038"/>
                      <a:pt x="996101" y="168088"/>
                      <a:pt x="997875" y="220557"/>
                    </a:cubicBezTo>
                    <a:cubicBezTo>
                      <a:pt x="999649" y="273025"/>
                      <a:pt x="1010289" y="306062"/>
                      <a:pt x="987235" y="337154"/>
                    </a:cubicBezTo>
                    <a:cubicBezTo>
                      <a:pt x="964181" y="368246"/>
                      <a:pt x="951311" y="383045"/>
                      <a:pt x="859552" y="407111"/>
                    </a:cubicBezTo>
                    <a:cubicBezTo>
                      <a:pt x="767792" y="431177"/>
                      <a:pt x="500519" y="411590"/>
                      <a:pt x="436676" y="481547"/>
                    </a:cubicBezTo>
                    <a:cubicBezTo>
                      <a:pt x="372834" y="551505"/>
                      <a:pt x="475183" y="732385"/>
                      <a:pt x="476501" y="826859"/>
                    </a:cubicBezTo>
                    <a:cubicBezTo>
                      <a:pt x="477818" y="921332"/>
                      <a:pt x="474728" y="997868"/>
                      <a:pt x="444581" y="1048392"/>
                    </a:cubicBezTo>
                    <a:cubicBezTo>
                      <a:pt x="414433" y="1098917"/>
                      <a:pt x="386058" y="1130010"/>
                      <a:pt x="295616" y="1130010"/>
                    </a:cubicBezTo>
                    <a:cubicBezTo>
                      <a:pt x="239090" y="1130010"/>
                      <a:pt x="120217" y="1113310"/>
                      <a:pt x="26024" y="1091296"/>
                    </a:cubicBezTo>
                    <a:lnTo>
                      <a:pt x="0" y="1084524"/>
                    </a:lnTo>
                    <a:lnTo>
                      <a:pt x="858" y="1066193"/>
                    </a:lnTo>
                    <a:lnTo>
                      <a:pt x="858" y="972574"/>
                    </a:lnTo>
                    <a:cubicBezTo>
                      <a:pt x="152144" y="494151"/>
                      <a:pt x="402531" y="57849"/>
                      <a:pt x="875888" y="5181"/>
                    </a:cubicBezTo>
                    <a:close/>
                  </a:path>
                </a:pathLst>
              </a:custGeom>
              <a:solidFill>
                <a:srgbClr val="0204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3" name="Google Shape;323;p9"/>
            <p:cNvSpPr/>
            <p:nvPr/>
          </p:nvSpPr>
          <p:spPr>
            <a:xfrm rot="2963922">
              <a:off x="9422344" y="2229086"/>
              <a:ext cx="710741" cy="448166"/>
            </a:xfrm>
            <a:custGeom>
              <a:avLst/>
              <a:gdLst/>
              <a:ahLst/>
              <a:cxnLst/>
              <a:rect l="l" t="t" r="r" b="b"/>
              <a:pathLst>
                <a:path w="5139382" h="2661424" extrusionOk="0">
                  <a:moveTo>
                    <a:pt x="2333" y="1330712"/>
                  </a:moveTo>
                  <a:cubicBezTo>
                    <a:pt x="-60444" y="588324"/>
                    <a:pt x="1152289" y="0"/>
                    <a:pt x="2570831" y="0"/>
                  </a:cubicBezTo>
                  <a:cubicBezTo>
                    <a:pt x="3989373" y="0"/>
                    <a:pt x="5123482" y="165412"/>
                    <a:pt x="5139329" y="1330712"/>
                  </a:cubicBezTo>
                  <a:cubicBezTo>
                    <a:pt x="5148487" y="2546764"/>
                    <a:pt x="3989373" y="2661424"/>
                    <a:pt x="2570831" y="2661424"/>
                  </a:cubicBezTo>
                  <a:cubicBezTo>
                    <a:pt x="1152289" y="2661424"/>
                    <a:pt x="65110" y="2073100"/>
                    <a:pt x="2333" y="1330712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 rot="7654116">
              <a:off x="8968175" y="3291189"/>
              <a:ext cx="669822" cy="379315"/>
            </a:xfrm>
            <a:custGeom>
              <a:avLst/>
              <a:gdLst/>
              <a:ahLst/>
              <a:cxnLst/>
              <a:rect l="l" t="t" r="r" b="b"/>
              <a:pathLst>
                <a:path w="5445303" h="2661452" extrusionOk="0">
                  <a:moveTo>
                    <a:pt x="11124" y="1344067"/>
                  </a:moveTo>
                  <a:cubicBezTo>
                    <a:pt x="195014" y="481541"/>
                    <a:pt x="1971082" y="2243"/>
                    <a:pt x="2876773" y="21"/>
                  </a:cubicBezTo>
                  <a:cubicBezTo>
                    <a:pt x="3782464" y="-2201"/>
                    <a:pt x="5429424" y="165433"/>
                    <a:pt x="5445271" y="1330733"/>
                  </a:cubicBezTo>
                  <a:cubicBezTo>
                    <a:pt x="5454429" y="2546785"/>
                    <a:pt x="3782464" y="2659223"/>
                    <a:pt x="2876773" y="2661445"/>
                  </a:cubicBezTo>
                  <a:cubicBezTo>
                    <a:pt x="1971082" y="2663667"/>
                    <a:pt x="-172766" y="2206593"/>
                    <a:pt x="11124" y="1344067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 rot="9867818">
              <a:off x="9993972" y="2378953"/>
              <a:ext cx="1334205" cy="1430661"/>
            </a:xfrm>
            <a:custGeom>
              <a:avLst/>
              <a:gdLst/>
              <a:ahLst/>
              <a:cxnLst/>
              <a:rect l="l" t="t" r="r" b="b"/>
              <a:pathLst>
                <a:path w="1066767" h="1044633" extrusionOk="0">
                  <a:moveTo>
                    <a:pt x="5241" y="847894"/>
                  </a:moveTo>
                  <a:cubicBezTo>
                    <a:pt x="28085" y="972431"/>
                    <a:pt x="195730" y="1042600"/>
                    <a:pt x="300209" y="1044539"/>
                  </a:cubicBezTo>
                  <a:cubicBezTo>
                    <a:pt x="404688" y="1046478"/>
                    <a:pt x="410003" y="1018319"/>
                    <a:pt x="437861" y="975713"/>
                  </a:cubicBezTo>
                  <a:cubicBezTo>
                    <a:pt x="465719" y="933107"/>
                    <a:pt x="468574" y="868567"/>
                    <a:pt x="467357" y="788900"/>
                  </a:cubicBezTo>
                  <a:cubicBezTo>
                    <a:pt x="466140" y="709233"/>
                    <a:pt x="351899" y="566535"/>
                    <a:pt x="430557" y="497709"/>
                  </a:cubicBezTo>
                  <a:cubicBezTo>
                    <a:pt x="509215" y="428883"/>
                    <a:pt x="754485" y="527965"/>
                    <a:pt x="939306" y="375946"/>
                  </a:cubicBezTo>
                  <a:cubicBezTo>
                    <a:pt x="1124127" y="223927"/>
                    <a:pt x="1137613" y="19784"/>
                    <a:pt x="779546" y="1354"/>
                  </a:cubicBezTo>
                  <a:cubicBezTo>
                    <a:pt x="421479" y="-17076"/>
                    <a:pt x="292193" y="156227"/>
                    <a:pt x="163142" y="297317"/>
                  </a:cubicBezTo>
                  <a:cubicBezTo>
                    <a:pt x="34091" y="438407"/>
                    <a:pt x="-17603" y="723357"/>
                    <a:pt x="5241" y="847894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 rot="-10411987">
              <a:off x="7816568" y="3405302"/>
              <a:ext cx="635424" cy="602095"/>
            </a:xfrm>
            <a:custGeom>
              <a:avLst/>
              <a:gdLst/>
              <a:ahLst/>
              <a:cxnLst/>
              <a:rect l="l" t="t" r="r" b="b"/>
              <a:pathLst>
                <a:path w="636152" h="602785" extrusionOk="0">
                  <a:moveTo>
                    <a:pt x="588724" y="593868"/>
                  </a:moveTo>
                  <a:cubicBezTo>
                    <a:pt x="537958" y="601054"/>
                    <a:pt x="482179" y="602785"/>
                    <a:pt x="423728" y="602785"/>
                  </a:cubicBezTo>
                  <a:cubicBezTo>
                    <a:pt x="189922" y="602785"/>
                    <a:pt x="10732" y="460684"/>
                    <a:pt x="385" y="281371"/>
                  </a:cubicBezTo>
                  <a:cubicBezTo>
                    <a:pt x="-6082" y="169300"/>
                    <a:pt x="69572" y="71766"/>
                    <a:pt x="184304" y="14374"/>
                  </a:cubicBezTo>
                  <a:lnTo>
                    <a:pt x="220072" y="0"/>
                  </a:lnTo>
                  <a:lnTo>
                    <a:pt x="272952" y="21453"/>
                  </a:lnTo>
                  <a:cubicBezTo>
                    <a:pt x="465278" y="122138"/>
                    <a:pt x="605783" y="313452"/>
                    <a:pt x="631842" y="545418"/>
                  </a:cubicBezTo>
                  <a:lnTo>
                    <a:pt x="636152" y="583781"/>
                  </a:ln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8900408" y="3778821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11139824" y="3536950"/>
              <a:ext cx="442500" cy="1044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9" name="Google Shape;329;p9"/>
            <p:cNvGrpSpPr/>
            <p:nvPr/>
          </p:nvGrpSpPr>
          <p:grpSpPr>
            <a:xfrm>
              <a:off x="7959691" y="4385639"/>
              <a:ext cx="3661766" cy="333918"/>
              <a:chOff x="8657321" y="4116901"/>
              <a:chExt cx="1962887" cy="281289"/>
            </a:xfrm>
          </p:grpSpPr>
          <p:sp>
            <p:nvSpPr>
              <p:cNvPr id="330" name="Google Shape;330;p9"/>
              <p:cNvSpPr/>
              <p:nvPr/>
            </p:nvSpPr>
            <p:spPr>
              <a:xfrm rot="5400000" flipH="1">
                <a:off x="8659059" y="4115162"/>
                <a:ext cx="266541" cy="270018"/>
              </a:xfrm>
              <a:custGeom>
                <a:avLst/>
                <a:gdLst/>
                <a:ahLst/>
                <a:cxnLst/>
                <a:rect l="l" t="t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9"/>
              <p:cNvSpPr/>
              <p:nvPr/>
            </p:nvSpPr>
            <p:spPr>
              <a:xfrm rot="5400000" flipH="1">
                <a:off x="9154171" y="4129910"/>
                <a:ext cx="266541" cy="270018"/>
              </a:xfrm>
              <a:custGeom>
                <a:avLst/>
                <a:gdLst/>
                <a:ahLst/>
                <a:cxnLst/>
                <a:rect l="l" t="t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9"/>
              <p:cNvSpPr/>
              <p:nvPr/>
            </p:nvSpPr>
            <p:spPr>
              <a:xfrm rot="5400000" flipH="1">
                <a:off x="9909484" y="4124994"/>
                <a:ext cx="266541" cy="270018"/>
              </a:xfrm>
              <a:custGeom>
                <a:avLst/>
                <a:gdLst/>
                <a:ahLst/>
                <a:cxnLst/>
                <a:rect l="l" t="t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9"/>
              <p:cNvSpPr/>
              <p:nvPr/>
            </p:nvSpPr>
            <p:spPr>
              <a:xfrm rot="5400000" flipH="1">
                <a:off x="10351928" y="4124994"/>
                <a:ext cx="266541" cy="270018"/>
              </a:xfrm>
              <a:custGeom>
                <a:avLst/>
                <a:gdLst/>
                <a:ahLst/>
                <a:cxnLst/>
                <a:rect l="l" t="t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4" name="Google Shape;334;p9"/>
            <p:cNvSpPr/>
            <p:nvPr/>
          </p:nvSpPr>
          <p:spPr>
            <a:xfrm rot="-9406495">
              <a:off x="10507233" y="4099695"/>
              <a:ext cx="170410" cy="26258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 rot="10800000">
              <a:off x="10757907" y="4183285"/>
              <a:ext cx="170400" cy="262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 rot="-3834701">
              <a:off x="11398991" y="1875062"/>
              <a:ext cx="354742" cy="764627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 rot="1170147">
              <a:off x="11857641" y="2389232"/>
              <a:ext cx="45829" cy="29509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 rot="-270839">
              <a:off x="11921602" y="2394101"/>
              <a:ext cx="45742" cy="294860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 rot="-1826786">
              <a:off x="11983912" y="2369594"/>
              <a:ext cx="45586" cy="29502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0" name="Google Shape;340;p9"/>
          <p:cNvSpPr txBox="1"/>
          <p:nvPr/>
        </p:nvSpPr>
        <p:spPr>
          <a:xfrm>
            <a:off x="3139074" y="5424251"/>
            <a:ext cx="7592100" cy="12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dirty="0">
                <a:solidFill>
                  <a:srgbClr val="FFFFFF"/>
                </a:solidFill>
                <a:highlight>
                  <a:srgbClr val="000000"/>
                </a:highlight>
                <a:latin typeface="Gisha" panose="020B0502040204020203" pitchFamily="34" charset="-79"/>
                <a:ea typeface="Happy Monkey"/>
                <a:cs typeface="Gisha" panose="020B0502040204020203" pitchFamily="34" charset="-79"/>
                <a:sym typeface="Happy Monkey"/>
              </a:rPr>
              <a:t>תַּרְגִּילֵי </a:t>
            </a:r>
            <a:r>
              <a:rPr lang="he-IL" sz="4800" dirty="0" err="1">
                <a:solidFill>
                  <a:srgbClr val="FFFFFF"/>
                </a:solidFill>
                <a:highlight>
                  <a:srgbClr val="000000"/>
                </a:highlight>
                <a:latin typeface="Gisha" panose="020B0502040204020203" pitchFamily="34" charset="-79"/>
                <a:ea typeface="Happy Monkey"/>
                <a:cs typeface="Gisha" panose="020B0502040204020203" pitchFamily="34" charset="-79"/>
                <a:sym typeface="Happy Monkey"/>
              </a:rPr>
              <a:t>חִסּוּר</a:t>
            </a:r>
            <a:r>
              <a:rPr lang="he-IL" sz="4800" dirty="0">
                <a:solidFill>
                  <a:srgbClr val="FFFFFF"/>
                </a:solidFill>
                <a:highlight>
                  <a:srgbClr val="000000"/>
                </a:highlight>
                <a:latin typeface="Gisha" panose="020B0502040204020203" pitchFamily="34" charset="-79"/>
                <a:ea typeface="Happy Monkey"/>
                <a:cs typeface="Gisha" panose="020B0502040204020203" pitchFamily="34" charset="-79"/>
                <a:sym typeface="Happy Monkey"/>
              </a:rPr>
              <a:t> בַּעֲשֶׂרֶת שְׁנִיָּה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solidFill>
                  <a:srgbClr val="FFFFFF"/>
                </a:solidFill>
                <a:highlight>
                  <a:srgbClr val="000000"/>
                </a:highlight>
                <a:latin typeface="Gisha" panose="020B0502040204020203" pitchFamily="34" charset="-79"/>
                <a:ea typeface="Happy Monkey"/>
                <a:cs typeface="Gisha" panose="020B0502040204020203" pitchFamily="34" charset="-79"/>
                <a:sym typeface="Happy Monkey"/>
              </a:rPr>
              <a:t>איילת אזולאי </a:t>
            </a:r>
            <a:r>
              <a:rPr lang="he-IL" sz="3200" dirty="0" err="1">
                <a:solidFill>
                  <a:srgbClr val="FFFFFF"/>
                </a:solidFill>
                <a:highlight>
                  <a:srgbClr val="000000"/>
                </a:highlight>
                <a:latin typeface="Gisha" panose="020B0502040204020203" pitchFamily="34" charset="-79"/>
                <a:ea typeface="Happy Monkey"/>
                <a:cs typeface="Gisha" panose="020B0502040204020203" pitchFamily="34" charset="-79"/>
                <a:sym typeface="Happy Monkey"/>
              </a:rPr>
              <a:t>טסלר</a:t>
            </a:r>
            <a:endParaRPr sz="3200" dirty="0">
              <a:solidFill>
                <a:srgbClr val="FFFFFF"/>
              </a:solidFill>
              <a:highlight>
                <a:srgbClr val="000000"/>
              </a:highlight>
              <a:latin typeface="Gisha" panose="020B0502040204020203" pitchFamily="34" charset="-79"/>
              <a:ea typeface="Happy Monkey"/>
              <a:cs typeface="Gisha" panose="020B0502040204020203" pitchFamily="34" charset="-79"/>
              <a:sym typeface="Happy Monkey"/>
            </a:endParaRPr>
          </a:p>
        </p:txBody>
      </p:sp>
      <p:grpSp>
        <p:nvGrpSpPr>
          <p:cNvPr id="341" name="Google Shape;341;p9"/>
          <p:cNvGrpSpPr/>
          <p:nvPr/>
        </p:nvGrpSpPr>
        <p:grpSpPr>
          <a:xfrm flipH="1">
            <a:off x="4393561" y="3620309"/>
            <a:ext cx="1064068" cy="1005051"/>
            <a:chOff x="5989770" y="698068"/>
            <a:chExt cx="5257253" cy="5432707"/>
          </a:xfrm>
        </p:grpSpPr>
        <p:sp>
          <p:nvSpPr>
            <p:cNvPr id="342" name="Google Shape;342;p9"/>
            <p:cNvSpPr/>
            <p:nvPr/>
          </p:nvSpPr>
          <p:spPr>
            <a:xfrm>
              <a:off x="8121130" y="5334816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8784808" y="5320067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9"/>
            <p:cNvSpPr/>
            <p:nvPr/>
          </p:nvSpPr>
          <p:spPr>
            <a:xfrm rot="-430698">
              <a:off x="7318357" y="745890"/>
              <a:ext cx="835129" cy="1102267"/>
            </a:xfrm>
            <a:custGeom>
              <a:avLst/>
              <a:gdLst/>
              <a:ahLst/>
              <a:cxnLst/>
              <a:rect l="l" t="t" r="r" b="b"/>
              <a:pathLst>
                <a:path w="834845" h="864470" extrusionOk="0">
                  <a:moveTo>
                    <a:pt x="134504" y="0"/>
                  </a:moveTo>
                  <a:cubicBezTo>
                    <a:pt x="208789" y="0"/>
                    <a:pt x="269008" y="60219"/>
                    <a:pt x="269008" y="134504"/>
                  </a:cubicBezTo>
                  <a:lnTo>
                    <a:pt x="269008" y="388490"/>
                  </a:lnTo>
                  <a:lnTo>
                    <a:pt x="323267" y="231969"/>
                  </a:lnTo>
                  <a:cubicBezTo>
                    <a:pt x="349300" y="156873"/>
                    <a:pt x="431281" y="117099"/>
                    <a:pt x="506377" y="143132"/>
                  </a:cubicBezTo>
                  <a:cubicBezTo>
                    <a:pt x="581473" y="169165"/>
                    <a:pt x="621247" y="251146"/>
                    <a:pt x="595214" y="326242"/>
                  </a:cubicBezTo>
                  <a:lnTo>
                    <a:pt x="547277" y="464526"/>
                  </a:lnTo>
                  <a:lnTo>
                    <a:pt x="624218" y="378028"/>
                  </a:lnTo>
                  <a:cubicBezTo>
                    <a:pt x="668469" y="328282"/>
                    <a:pt x="744668" y="323827"/>
                    <a:pt x="794414" y="368077"/>
                  </a:cubicBezTo>
                  <a:cubicBezTo>
                    <a:pt x="844160" y="412327"/>
                    <a:pt x="848616" y="488527"/>
                    <a:pt x="804365" y="538273"/>
                  </a:cubicBezTo>
                  <a:cubicBezTo>
                    <a:pt x="707645" y="647005"/>
                    <a:pt x="610925" y="755737"/>
                    <a:pt x="514205" y="864470"/>
                  </a:cubicBezTo>
                  <a:lnTo>
                    <a:pt x="334059" y="704226"/>
                  </a:lnTo>
                  <a:lnTo>
                    <a:pt x="355255" y="680397"/>
                  </a:lnTo>
                  <a:lnTo>
                    <a:pt x="187924" y="622390"/>
                  </a:lnTo>
                  <a:lnTo>
                    <a:pt x="210548" y="557127"/>
                  </a:lnTo>
                  <a:lnTo>
                    <a:pt x="0" y="557127"/>
                  </a:lnTo>
                  <a:lnTo>
                    <a:pt x="0" y="134504"/>
                  </a:lnTo>
                  <a:cubicBezTo>
                    <a:pt x="0" y="60219"/>
                    <a:pt x="60219" y="0"/>
                    <a:pt x="134504" y="0"/>
                  </a:cubicBezTo>
                  <a:close/>
                </a:path>
              </a:pathLst>
            </a:cu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 rot="6367356">
              <a:off x="6745929" y="1463025"/>
              <a:ext cx="3744936" cy="4389968"/>
            </a:xfrm>
            <a:custGeom>
              <a:avLst/>
              <a:gdLst/>
              <a:ahLst/>
              <a:cxnLst/>
              <a:rect l="l" t="t" r="r" b="b"/>
              <a:pathLst>
                <a:path w="3747548" h="4393030" extrusionOk="0">
                  <a:moveTo>
                    <a:pt x="70034" y="3894239"/>
                  </a:moveTo>
                  <a:cubicBezTo>
                    <a:pt x="7562" y="3721328"/>
                    <a:pt x="-13879" y="3452041"/>
                    <a:pt x="8789" y="3292100"/>
                  </a:cubicBezTo>
                  <a:cubicBezTo>
                    <a:pt x="31457" y="3132159"/>
                    <a:pt x="74091" y="3019670"/>
                    <a:pt x="206039" y="2934597"/>
                  </a:cubicBezTo>
                  <a:cubicBezTo>
                    <a:pt x="337985" y="2849523"/>
                    <a:pt x="638155" y="2794116"/>
                    <a:pt x="800473" y="2781663"/>
                  </a:cubicBezTo>
                  <a:cubicBezTo>
                    <a:pt x="962790" y="2769209"/>
                    <a:pt x="1084268" y="2918814"/>
                    <a:pt x="1179937" y="2859873"/>
                  </a:cubicBezTo>
                  <a:cubicBezTo>
                    <a:pt x="1275606" y="2800933"/>
                    <a:pt x="1373203" y="2694478"/>
                    <a:pt x="1374491" y="2428018"/>
                  </a:cubicBezTo>
                  <a:cubicBezTo>
                    <a:pt x="1375780" y="2161557"/>
                    <a:pt x="1295273" y="1471070"/>
                    <a:pt x="1187664" y="1261110"/>
                  </a:cubicBezTo>
                  <a:cubicBezTo>
                    <a:pt x="1080055" y="1051150"/>
                    <a:pt x="861878" y="1173656"/>
                    <a:pt x="728840" y="1168260"/>
                  </a:cubicBezTo>
                  <a:lnTo>
                    <a:pt x="702727" y="1170498"/>
                  </a:lnTo>
                  <a:lnTo>
                    <a:pt x="502114" y="1209755"/>
                  </a:lnTo>
                  <a:lnTo>
                    <a:pt x="456537" y="1222268"/>
                  </a:lnTo>
                  <a:lnTo>
                    <a:pt x="420339" y="1225758"/>
                  </a:lnTo>
                  <a:lnTo>
                    <a:pt x="254125" y="1258284"/>
                  </a:lnTo>
                  <a:cubicBezTo>
                    <a:pt x="167535" y="1275229"/>
                    <a:pt x="83603" y="1218769"/>
                    <a:pt x="66658" y="1132178"/>
                  </a:cubicBezTo>
                  <a:cubicBezTo>
                    <a:pt x="49713" y="1045588"/>
                    <a:pt x="106172" y="961656"/>
                    <a:pt x="192764" y="944711"/>
                  </a:cubicBezTo>
                  <a:lnTo>
                    <a:pt x="445651" y="895225"/>
                  </a:lnTo>
                  <a:lnTo>
                    <a:pt x="337590" y="866483"/>
                  </a:lnTo>
                  <a:cubicBezTo>
                    <a:pt x="260018" y="845850"/>
                    <a:pt x="213859" y="766240"/>
                    <a:pt x="234492" y="688667"/>
                  </a:cubicBezTo>
                  <a:cubicBezTo>
                    <a:pt x="255125" y="611095"/>
                    <a:pt x="334735" y="564937"/>
                    <a:pt x="412307" y="585569"/>
                  </a:cubicBezTo>
                  <a:lnTo>
                    <a:pt x="621408" y="641186"/>
                  </a:lnTo>
                  <a:lnTo>
                    <a:pt x="493735" y="542399"/>
                  </a:lnTo>
                  <a:cubicBezTo>
                    <a:pt x="430251" y="493278"/>
                    <a:pt x="418607" y="401993"/>
                    <a:pt x="467728" y="338508"/>
                  </a:cubicBezTo>
                  <a:cubicBezTo>
                    <a:pt x="516849" y="275024"/>
                    <a:pt x="608134" y="263381"/>
                    <a:pt x="671618" y="312502"/>
                  </a:cubicBezTo>
                  <a:lnTo>
                    <a:pt x="830661" y="435562"/>
                  </a:lnTo>
                  <a:lnTo>
                    <a:pt x="744397" y="292848"/>
                  </a:lnTo>
                  <a:cubicBezTo>
                    <a:pt x="706797" y="230642"/>
                    <a:pt x="726743" y="149735"/>
                    <a:pt x="788948" y="112135"/>
                  </a:cubicBezTo>
                  <a:cubicBezTo>
                    <a:pt x="851153" y="74535"/>
                    <a:pt x="932061" y="94481"/>
                    <a:pt x="969661" y="156686"/>
                  </a:cubicBezTo>
                  <a:lnTo>
                    <a:pt x="1072525" y="326864"/>
                  </a:lnTo>
                  <a:lnTo>
                    <a:pt x="1077363" y="329128"/>
                  </a:lnTo>
                  <a:lnTo>
                    <a:pt x="1051069" y="183128"/>
                  </a:lnTo>
                  <a:cubicBezTo>
                    <a:pt x="1038185" y="111592"/>
                    <a:pt x="1085732" y="43158"/>
                    <a:pt x="1157267" y="30275"/>
                  </a:cubicBezTo>
                  <a:cubicBezTo>
                    <a:pt x="1228802" y="17392"/>
                    <a:pt x="1297236" y="64939"/>
                    <a:pt x="1310119" y="136474"/>
                  </a:cubicBezTo>
                  <a:lnTo>
                    <a:pt x="1335738" y="278728"/>
                  </a:lnTo>
                  <a:lnTo>
                    <a:pt x="1335738" y="131609"/>
                  </a:lnTo>
                  <a:cubicBezTo>
                    <a:pt x="1335738" y="58923"/>
                    <a:pt x="1394661" y="0"/>
                    <a:pt x="1467347" y="0"/>
                  </a:cubicBezTo>
                  <a:cubicBezTo>
                    <a:pt x="1540033" y="0"/>
                    <a:pt x="1598956" y="58923"/>
                    <a:pt x="1598956" y="131609"/>
                  </a:cubicBezTo>
                  <a:lnTo>
                    <a:pt x="1598956" y="371092"/>
                  </a:lnTo>
                  <a:lnTo>
                    <a:pt x="1606918" y="393465"/>
                  </a:lnTo>
                  <a:cubicBezTo>
                    <a:pt x="1629588" y="447457"/>
                    <a:pt x="1663910" y="497731"/>
                    <a:pt x="1725860" y="523376"/>
                  </a:cubicBezTo>
                  <a:cubicBezTo>
                    <a:pt x="1891060" y="591761"/>
                    <a:pt x="1904214" y="484733"/>
                    <a:pt x="2507877" y="599679"/>
                  </a:cubicBezTo>
                  <a:cubicBezTo>
                    <a:pt x="2485343" y="593788"/>
                    <a:pt x="2956717" y="696302"/>
                    <a:pt x="3161410" y="965587"/>
                  </a:cubicBezTo>
                  <a:cubicBezTo>
                    <a:pt x="3366104" y="1234873"/>
                    <a:pt x="3714654" y="1785839"/>
                    <a:pt x="3736039" y="2215396"/>
                  </a:cubicBezTo>
                  <a:cubicBezTo>
                    <a:pt x="3757425" y="2644954"/>
                    <a:pt x="3802921" y="3071280"/>
                    <a:pt x="3289719" y="3542931"/>
                  </a:cubicBezTo>
                  <a:cubicBezTo>
                    <a:pt x="2776517" y="4014583"/>
                    <a:pt x="2092408" y="3625622"/>
                    <a:pt x="1755093" y="3745557"/>
                  </a:cubicBezTo>
                  <a:cubicBezTo>
                    <a:pt x="1417778" y="3865492"/>
                    <a:pt x="1410101" y="4155130"/>
                    <a:pt x="1265825" y="4262548"/>
                  </a:cubicBezTo>
                  <a:cubicBezTo>
                    <a:pt x="1146655" y="4337668"/>
                    <a:pt x="1036477" y="4378889"/>
                    <a:pt x="889442" y="4390059"/>
                  </a:cubicBezTo>
                  <a:cubicBezTo>
                    <a:pt x="742407" y="4401229"/>
                    <a:pt x="498612" y="4380871"/>
                    <a:pt x="383617" y="4329568"/>
                  </a:cubicBezTo>
                  <a:cubicBezTo>
                    <a:pt x="247048" y="4246931"/>
                    <a:pt x="132505" y="4067149"/>
                    <a:pt x="70034" y="3894239"/>
                  </a:cubicBezTo>
                  <a:close/>
                </a:path>
              </a:pathLst>
            </a:custGeom>
            <a:solidFill>
              <a:srgbClr val="F7F4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6" name="Google Shape;346;p9"/>
            <p:cNvGrpSpPr/>
            <p:nvPr/>
          </p:nvGrpSpPr>
          <p:grpSpPr>
            <a:xfrm>
              <a:off x="7005435" y="1882407"/>
              <a:ext cx="214070" cy="321106"/>
              <a:chOff x="1912361" y="2020099"/>
              <a:chExt cx="144000" cy="216000"/>
            </a:xfrm>
          </p:grpSpPr>
          <p:sp>
            <p:nvSpPr>
              <p:cNvPr id="347" name="Google Shape;347;p9"/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9"/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9" name="Google Shape;349;p9"/>
            <p:cNvGrpSpPr/>
            <p:nvPr/>
          </p:nvGrpSpPr>
          <p:grpSpPr>
            <a:xfrm>
              <a:off x="7846094" y="1887323"/>
              <a:ext cx="214070" cy="321106"/>
              <a:chOff x="1912361" y="2020099"/>
              <a:chExt cx="144000" cy="216000"/>
            </a:xfrm>
          </p:grpSpPr>
          <p:sp>
            <p:nvSpPr>
              <p:cNvPr id="350" name="Google Shape;350;p9"/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9"/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2" name="Google Shape;352;p9"/>
            <p:cNvSpPr/>
            <p:nvPr/>
          </p:nvSpPr>
          <p:spPr>
            <a:xfrm rot="10800000">
              <a:off x="7433149" y="2442394"/>
              <a:ext cx="234000" cy="524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3" name="Google Shape;353;p9"/>
            <p:cNvGrpSpPr/>
            <p:nvPr/>
          </p:nvGrpSpPr>
          <p:grpSpPr>
            <a:xfrm>
              <a:off x="7266221" y="2241786"/>
              <a:ext cx="550635" cy="324482"/>
              <a:chOff x="8908026" y="816078"/>
              <a:chExt cx="1430593" cy="496529"/>
            </a:xfrm>
          </p:grpSpPr>
          <p:sp>
            <p:nvSpPr>
              <p:cNvPr id="354" name="Google Shape;354;p9"/>
              <p:cNvSpPr/>
              <p:nvPr/>
            </p:nvSpPr>
            <p:spPr>
              <a:xfrm>
                <a:off x="8908026" y="816078"/>
                <a:ext cx="1415700" cy="186900"/>
              </a:xfrm>
              <a:prstGeom prst="trapezoid">
                <a:avLst>
                  <a:gd name="adj" fmla="val 71875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9"/>
              <p:cNvSpPr/>
              <p:nvPr/>
            </p:nvSpPr>
            <p:spPr>
              <a:xfrm rot="10800000">
                <a:off x="8922919" y="997907"/>
                <a:ext cx="1415700" cy="314700"/>
              </a:xfrm>
              <a:prstGeom prst="triangle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6" name="Google Shape;356;p9"/>
            <p:cNvGrpSpPr/>
            <p:nvPr/>
          </p:nvGrpSpPr>
          <p:grpSpPr>
            <a:xfrm>
              <a:off x="7482349" y="3425295"/>
              <a:ext cx="2630416" cy="1728581"/>
              <a:chOff x="7521678" y="3444959"/>
              <a:chExt cx="2630416" cy="1728581"/>
            </a:xfrm>
          </p:grpSpPr>
          <p:sp>
            <p:nvSpPr>
              <p:cNvPr id="357" name="Google Shape;357;p9"/>
              <p:cNvSpPr/>
              <p:nvPr/>
            </p:nvSpPr>
            <p:spPr>
              <a:xfrm>
                <a:off x="7521678" y="3490452"/>
                <a:ext cx="2202300" cy="1396200"/>
              </a:xfrm>
              <a:prstGeom prst="ellipse">
                <a:avLst/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9"/>
              <p:cNvSpPr/>
              <p:nvPr/>
            </p:nvSpPr>
            <p:spPr>
              <a:xfrm rot="1919613">
                <a:off x="8711566" y="3766069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9"/>
              <p:cNvSpPr/>
              <p:nvPr/>
            </p:nvSpPr>
            <p:spPr>
              <a:xfrm rot="1919613">
                <a:off x="8346489" y="4085618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9"/>
              <p:cNvSpPr/>
              <p:nvPr/>
            </p:nvSpPr>
            <p:spPr>
              <a:xfrm rot="1919613">
                <a:off x="7899122" y="4247850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1" name="Google Shape;361;p9"/>
            <p:cNvSpPr/>
            <p:nvPr/>
          </p:nvSpPr>
          <p:spPr>
            <a:xfrm rot="1861239">
              <a:off x="8044308" y="5788843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9"/>
            <p:cNvSpPr/>
            <p:nvPr/>
          </p:nvSpPr>
          <p:spPr>
            <a:xfrm rot="420076">
              <a:off x="8116167" y="5795118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9"/>
            <p:cNvSpPr/>
            <p:nvPr/>
          </p:nvSpPr>
          <p:spPr>
            <a:xfrm rot="-1137635">
              <a:off x="8187015" y="5768358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9"/>
            <p:cNvSpPr/>
            <p:nvPr/>
          </p:nvSpPr>
          <p:spPr>
            <a:xfrm rot="1861239">
              <a:off x="8705941" y="5758420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9"/>
            <p:cNvSpPr/>
            <p:nvPr/>
          </p:nvSpPr>
          <p:spPr>
            <a:xfrm rot="420076">
              <a:off x="8777800" y="5764695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 rot="-1137635">
              <a:off x="8848650" y="5737935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7" name="Google Shape;367;p9"/>
          <p:cNvGrpSpPr/>
          <p:nvPr/>
        </p:nvGrpSpPr>
        <p:grpSpPr>
          <a:xfrm>
            <a:off x="5838775" y="4475052"/>
            <a:ext cx="299624" cy="254411"/>
            <a:chOff x="7501776" y="2192592"/>
            <a:chExt cx="2193439" cy="2035284"/>
          </a:xfrm>
        </p:grpSpPr>
        <p:grpSp>
          <p:nvGrpSpPr>
            <p:cNvPr id="368" name="Google Shape;368;p9"/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369" name="Google Shape;369;p9"/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370;p9"/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9"/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9"/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3" name="Google Shape;373;p9"/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374" name="Google Shape;374;p9"/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375;p9"/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p9"/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9"/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8" name="Google Shape;378;p9"/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1" name="Google Shape;381;p9"/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382" name="Google Shape;382;p9"/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9"/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4" name="Google Shape;384;p9"/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5" name="Google Shape;385;p9"/>
          <p:cNvGrpSpPr/>
          <p:nvPr/>
        </p:nvGrpSpPr>
        <p:grpSpPr>
          <a:xfrm>
            <a:off x="5428038" y="4295064"/>
            <a:ext cx="329407" cy="307239"/>
            <a:chOff x="9215780" y="437535"/>
            <a:chExt cx="2411473" cy="1976290"/>
          </a:xfrm>
        </p:grpSpPr>
        <p:grpSp>
          <p:nvGrpSpPr>
            <p:cNvPr id="386" name="Google Shape;386;p9"/>
            <p:cNvGrpSpPr/>
            <p:nvPr/>
          </p:nvGrpSpPr>
          <p:grpSpPr>
            <a:xfrm>
              <a:off x="10492082" y="1728398"/>
              <a:ext cx="273563" cy="660846"/>
              <a:chOff x="8291419" y="3871862"/>
              <a:chExt cx="372346" cy="899477"/>
            </a:xfrm>
          </p:grpSpPr>
          <p:sp>
            <p:nvSpPr>
              <p:cNvPr id="387" name="Google Shape;387;p9"/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9"/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390;p9"/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1" name="Google Shape;391;p9"/>
            <p:cNvGrpSpPr/>
            <p:nvPr/>
          </p:nvGrpSpPr>
          <p:grpSpPr>
            <a:xfrm>
              <a:off x="10182366" y="1752979"/>
              <a:ext cx="273563" cy="660846"/>
              <a:chOff x="8291419" y="3871862"/>
              <a:chExt cx="372346" cy="899477"/>
            </a:xfrm>
          </p:grpSpPr>
          <p:sp>
            <p:nvSpPr>
              <p:cNvPr id="392" name="Google Shape;392;p9"/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9"/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9"/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6" name="Google Shape;396;p9"/>
            <p:cNvSpPr/>
            <p:nvPr/>
          </p:nvSpPr>
          <p:spPr>
            <a:xfrm rot="-5400000">
              <a:off x="9158780" y="752118"/>
              <a:ext cx="347100" cy="233100"/>
            </a:xfrm>
            <a:prstGeom prst="triangle">
              <a:avLst>
                <a:gd name="adj" fmla="val 50000"/>
              </a:avLst>
            </a:prstGeom>
            <a:solidFill>
              <a:srgbClr val="CE7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9433814" y="437535"/>
              <a:ext cx="2193439" cy="1606298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9"/>
            <p:cNvSpPr/>
            <p:nvPr/>
          </p:nvSpPr>
          <p:spPr>
            <a:xfrm>
              <a:off x="9666597" y="604252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9"/>
            <p:cNvSpPr/>
            <p:nvPr/>
          </p:nvSpPr>
          <p:spPr>
            <a:xfrm rot="10800000" flipH="1">
              <a:off x="9968662" y="96810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0" name="Google Shape;400;p9"/>
          <p:cNvGrpSpPr/>
          <p:nvPr/>
        </p:nvGrpSpPr>
        <p:grpSpPr>
          <a:xfrm>
            <a:off x="6271428" y="4571616"/>
            <a:ext cx="329407" cy="247036"/>
            <a:chOff x="9215780" y="437535"/>
            <a:chExt cx="2411473" cy="1976290"/>
          </a:xfrm>
        </p:grpSpPr>
        <p:grpSp>
          <p:nvGrpSpPr>
            <p:cNvPr id="401" name="Google Shape;401;p9"/>
            <p:cNvGrpSpPr/>
            <p:nvPr/>
          </p:nvGrpSpPr>
          <p:grpSpPr>
            <a:xfrm>
              <a:off x="10492082" y="1728398"/>
              <a:ext cx="273563" cy="660846"/>
              <a:chOff x="8291419" y="3871862"/>
              <a:chExt cx="372346" cy="899477"/>
            </a:xfrm>
          </p:grpSpPr>
          <p:sp>
            <p:nvSpPr>
              <p:cNvPr id="402" name="Google Shape;402;p9"/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6" name="Google Shape;406;p9"/>
            <p:cNvGrpSpPr/>
            <p:nvPr/>
          </p:nvGrpSpPr>
          <p:grpSpPr>
            <a:xfrm>
              <a:off x="10182366" y="1752979"/>
              <a:ext cx="273563" cy="660846"/>
              <a:chOff x="8291419" y="3871862"/>
              <a:chExt cx="372346" cy="899477"/>
            </a:xfrm>
          </p:grpSpPr>
          <p:sp>
            <p:nvSpPr>
              <p:cNvPr id="407" name="Google Shape;407;p9"/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9"/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9"/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" name="Google Shape;410;p9"/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1" name="Google Shape;411;p9"/>
            <p:cNvSpPr/>
            <p:nvPr/>
          </p:nvSpPr>
          <p:spPr>
            <a:xfrm rot="-5400000">
              <a:off x="9158780" y="752118"/>
              <a:ext cx="347100" cy="233100"/>
            </a:xfrm>
            <a:prstGeom prst="triangle">
              <a:avLst>
                <a:gd name="adj" fmla="val 50000"/>
              </a:avLst>
            </a:prstGeom>
            <a:solidFill>
              <a:srgbClr val="CE7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9"/>
            <p:cNvSpPr/>
            <p:nvPr/>
          </p:nvSpPr>
          <p:spPr>
            <a:xfrm>
              <a:off x="9433814" y="437535"/>
              <a:ext cx="2193439" cy="1606298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9"/>
            <p:cNvSpPr/>
            <p:nvPr/>
          </p:nvSpPr>
          <p:spPr>
            <a:xfrm>
              <a:off x="9666597" y="604252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9"/>
            <p:cNvSpPr/>
            <p:nvPr/>
          </p:nvSpPr>
          <p:spPr>
            <a:xfrm rot="10800000" flipH="1">
              <a:off x="9968662" y="96810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C46B2F4-0851-C64D-F91D-461C0E4FC939}"/>
              </a:ext>
            </a:extLst>
          </p:cNvPr>
          <p:cNvSpPr/>
          <p:nvPr/>
        </p:nvSpPr>
        <p:spPr>
          <a:xfrm>
            <a:off x="10982632" y="183265"/>
            <a:ext cx="948607" cy="917948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96867F2-629D-2657-44B5-BF8D3A8036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32110" y="300050"/>
            <a:ext cx="487363" cy="487363"/>
          </a:xfrm>
          <a:prstGeom prst="rect">
            <a:avLst/>
          </a:prstGeom>
        </p:spPr>
      </p:pic>
      <p:pic>
        <p:nvPicPr>
          <p:cNvPr id="5" name="מוזיקה דרמטית לפתיחה או לסיום">
            <a:hlinkClick r:id="" action="ppaction://media"/>
            <a:extLst>
              <a:ext uri="{FF2B5EF4-FFF2-40B4-BE49-F238E27FC236}">
                <a16:creationId xmlns:a16="http://schemas.microsoft.com/office/drawing/2014/main" id="{83863FF3-0536-BCEC-009C-35367E99CA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32111" y="11012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886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לחצן פעולה: חזרה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60AB3B4-9103-A95F-FC3F-885F2A549D91}"/>
              </a:ext>
            </a:extLst>
          </p:cNvPr>
          <p:cNvSpPr/>
          <p:nvPr/>
        </p:nvSpPr>
        <p:spPr>
          <a:xfrm>
            <a:off x="5093110" y="5486405"/>
            <a:ext cx="1042416" cy="1042416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9" name="Google Shape;1470;p18">
            <a:extLst>
              <a:ext uri="{FF2B5EF4-FFF2-40B4-BE49-F238E27FC236}">
                <a16:creationId xmlns:a16="http://schemas.microsoft.com/office/drawing/2014/main" id="{E7C64B56-E026-5296-0910-75083BECF89C}"/>
              </a:ext>
            </a:extLst>
          </p:cNvPr>
          <p:cNvGrpSpPr/>
          <p:nvPr/>
        </p:nvGrpSpPr>
        <p:grpSpPr>
          <a:xfrm flipH="1">
            <a:off x="1366684" y="4365524"/>
            <a:ext cx="1907458" cy="1300934"/>
            <a:chOff x="5989770" y="698068"/>
            <a:chExt cx="5257253" cy="5432707"/>
          </a:xfrm>
        </p:grpSpPr>
        <p:sp>
          <p:nvSpPr>
            <p:cNvPr id="10" name="Google Shape;1471;p18">
              <a:extLst>
                <a:ext uri="{FF2B5EF4-FFF2-40B4-BE49-F238E27FC236}">
                  <a16:creationId xmlns:a16="http://schemas.microsoft.com/office/drawing/2014/main" id="{DD4FB8BE-6BEA-F452-4609-F16F421277ED}"/>
                </a:ext>
              </a:extLst>
            </p:cNvPr>
            <p:cNvSpPr/>
            <p:nvPr/>
          </p:nvSpPr>
          <p:spPr>
            <a:xfrm>
              <a:off x="8121130" y="5334816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472;p18">
              <a:extLst>
                <a:ext uri="{FF2B5EF4-FFF2-40B4-BE49-F238E27FC236}">
                  <a16:creationId xmlns:a16="http://schemas.microsoft.com/office/drawing/2014/main" id="{70936EF5-EC34-8AAF-582B-EE7C4EF13AD1}"/>
                </a:ext>
              </a:extLst>
            </p:cNvPr>
            <p:cNvSpPr/>
            <p:nvPr/>
          </p:nvSpPr>
          <p:spPr>
            <a:xfrm>
              <a:off x="8784808" y="5320067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473;p18">
              <a:extLst>
                <a:ext uri="{FF2B5EF4-FFF2-40B4-BE49-F238E27FC236}">
                  <a16:creationId xmlns:a16="http://schemas.microsoft.com/office/drawing/2014/main" id="{A36C772C-E2E1-E87B-F779-D6D908358AF6}"/>
                </a:ext>
              </a:extLst>
            </p:cNvPr>
            <p:cNvSpPr/>
            <p:nvPr/>
          </p:nvSpPr>
          <p:spPr>
            <a:xfrm rot="-430698">
              <a:off x="7318357" y="745890"/>
              <a:ext cx="835129" cy="1102267"/>
            </a:xfrm>
            <a:custGeom>
              <a:avLst/>
              <a:gdLst/>
              <a:ahLst/>
              <a:cxnLst/>
              <a:rect l="l" t="t" r="r" b="b"/>
              <a:pathLst>
                <a:path w="834845" h="864470" extrusionOk="0">
                  <a:moveTo>
                    <a:pt x="134504" y="0"/>
                  </a:moveTo>
                  <a:cubicBezTo>
                    <a:pt x="208789" y="0"/>
                    <a:pt x="269008" y="60219"/>
                    <a:pt x="269008" y="134504"/>
                  </a:cubicBezTo>
                  <a:lnTo>
                    <a:pt x="269008" y="388490"/>
                  </a:lnTo>
                  <a:lnTo>
                    <a:pt x="323267" y="231969"/>
                  </a:lnTo>
                  <a:cubicBezTo>
                    <a:pt x="349300" y="156873"/>
                    <a:pt x="431281" y="117099"/>
                    <a:pt x="506377" y="143132"/>
                  </a:cubicBezTo>
                  <a:cubicBezTo>
                    <a:pt x="581473" y="169165"/>
                    <a:pt x="621247" y="251146"/>
                    <a:pt x="595214" y="326242"/>
                  </a:cubicBezTo>
                  <a:lnTo>
                    <a:pt x="547277" y="464526"/>
                  </a:lnTo>
                  <a:lnTo>
                    <a:pt x="624218" y="378028"/>
                  </a:lnTo>
                  <a:cubicBezTo>
                    <a:pt x="668469" y="328282"/>
                    <a:pt x="744668" y="323827"/>
                    <a:pt x="794414" y="368077"/>
                  </a:cubicBezTo>
                  <a:cubicBezTo>
                    <a:pt x="844160" y="412327"/>
                    <a:pt x="848616" y="488527"/>
                    <a:pt x="804365" y="538273"/>
                  </a:cubicBezTo>
                  <a:cubicBezTo>
                    <a:pt x="707645" y="647005"/>
                    <a:pt x="610925" y="755737"/>
                    <a:pt x="514205" y="864470"/>
                  </a:cubicBezTo>
                  <a:lnTo>
                    <a:pt x="334059" y="704226"/>
                  </a:lnTo>
                  <a:lnTo>
                    <a:pt x="355255" y="680397"/>
                  </a:lnTo>
                  <a:lnTo>
                    <a:pt x="187924" y="622390"/>
                  </a:lnTo>
                  <a:lnTo>
                    <a:pt x="210548" y="557127"/>
                  </a:lnTo>
                  <a:lnTo>
                    <a:pt x="0" y="557127"/>
                  </a:lnTo>
                  <a:lnTo>
                    <a:pt x="0" y="134504"/>
                  </a:lnTo>
                  <a:cubicBezTo>
                    <a:pt x="0" y="60219"/>
                    <a:pt x="60219" y="0"/>
                    <a:pt x="134504" y="0"/>
                  </a:cubicBezTo>
                  <a:close/>
                </a:path>
              </a:pathLst>
            </a:cu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474;p18">
              <a:extLst>
                <a:ext uri="{FF2B5EF4-FFF2-40B4-BE49-F238E27FC236}">
                  <a16:creationId xmlns:a16="http://schemas.microsoft.com/office/drawing/2014/main" id="{620D2421-0381-EAB2-45DD-EF88937DC5D9}"/>
                </a:ext>
              </a:extLst>
            </p:cNvPr>
            <p:cNvSpPr/>
            <p:nvPr/>
          </p:nvSpPr>
          <p:spPr>
            <a:xfrm rot="6367356">
              <a:off x="6745929" y="1463025"/>
              <a:ext cx="3744936" cy="4389968"/>
            </a:xfrm>
            <a:custGeom>
              <a:avLst/>
              <a:gdLst/>
              <a:ahLst/>
              <a:cxnLst/>
              <a:rect l="l" t="t" r="r" b="b"/>
              <a:pathLst>
                <a:path w="3747548" h="4393030" extrusionOk="0">
                  <a:moveTo>
                    <a:pt x="70034" y="3894239"/>
                  </a:moveTo>
                  <a:cubicBezTo>
                    <a:pt x="7562" y="3721328"/>
                    <a:pt x="-13879" y="3452041"/>
                    <a:pt x="8789" y="3292100"/>
                  </a:cubicBezTo>
                  <a:cubicBezTo>
                    <a:pt x="31457" y="3132159"/>
                    <a:pt x="74091" y="3019670"/>
                    <a:pt x="206039" y="2934597"/>
                  </a:cubicBezTo>
                  <a:cubicBezTo>
                    <a:pt x="337985" y="2849523"/>
                    <a:pt x="638155" y="2794116"/>
                    <a:pt x="800473" y="2781663"/>
                  </a:cubicBezTo>
                  <a:cubicBezTo>
                    <a:pt x="962790" y="2769209"/>
                    <a:pt x="1084268" y="2918814"/>
                    <a:pt x="1179937" y="2859873"/>
                  </a:cubicBezTo>
                  <a:cubicBezTo>
                    <a:pt x="1275606" y="2800933"/>
                    <a:pt x="1373203" y="2694478"/>
                    <a:pt x="1374491" y="2428018"/>
                  </a:cubicBezTo>
                  <a:cubicBezTo>
                    <a:pt x="1375780" y="2161557"/>
                    <a:pt x="1295273" y="1471070"/>
                    <a:pt x="1187664" y="1261110"/>
                  </a:cubicBezTo>
                  <a:cubicBezTo>
                    <a:pt x="1080055" y="1051150"/>
                    <a:pt x="861878" y="1173656"/>
                    <a:pt x="728840" y="1168260"/>
                  </a:cubicBezTo>
                  <a:lnTo>
                    <a:pt x="702727" y="1170498"/>
                  </a:lnTo>
                  <a:lnTo>
                    <a:pt x="502114" y="1209755"/>
                  </a:lnTo>
                  <a:lnTo>
                    <a:pt x="456537" y="1222268"/>
                  </a:lnTo>
                  <a:lnTo>
                    <a:pt x="420339" y="1225758"/>
                  </a:lnTo>
                  <a:lnTo>
                    <a:pt x="254125" y="1258284"/>
                  </a:lnTo>
                  <a:cubicBezTo>
                    <a:pt x="167535" y="1275229"/>
                    <a:pt x="83603" y="1218769"/>
                    <a:pt x="66658" y="1132178"/>
                  </a:cubicBezTo>
                  <a:cubicBezTo>
                    <a:pt x="49713" y="1045588"/>
                    <a:pt x="106172" y="961656"/>
                    <a:pt x="192764" y="944711"/>
                  </a:cubicBezTo>
                  <a:lnTo>
                    <a:pt x="445651" y="895225"/>
                  </a:lnTo>
                  <a:lnTo>
                    <a:pt x="337590" y="866483"/>
                  </a:lnTo>
                  <a:cubicBezTo>
                    <a:pt x="260018" y="845850"/>
                    <a:pt x="213859" y="766240"/>
                    <a:pt x="234492" y="688667"/>
                  </a:cubicBezTo>
                  <a:cubicBezTo>
                    <a:pt x="255125" y="611095"/>
                    <a:pt x="334735" y="564937"/>
                    <a:pt x="412307" y="585569"/>
                  </a:cubicBezTo>
                  <a:lnTo>
                    <a:pt x="621408" y="641186"/>
                  </a:lnTo>
                  <a:lnTo>
                    <a:pt x="493735" y="542399"/>
                  </a:lnTo>
                  <a:cubicBezTo>
                    <a:pt x="430251" y="493278"/>
                    <a:pt x="418607" y="401993"/>
                    <a:pt x="467728" y="338508"/>
                  </a:cubicBezTo>
                  <a:cubicBezTo>
                    <a:pt x="516849" y="275024"/>
                    <a:pt x="608134" y="263381"/>
                    <a:pt x="671618" y="312502"/>
                  </a:cubicBezTo>
                  <a:lnTo>
                    <a:pt x="830661" y="435562"/>
                  </a:lnTo>
                  <a:lnTo>
                    <a:pt x="744397" y="292848"/>
                  </a:lnTo>
                  <a:cubicBezTo>
                    <a:pt x="706797" y="230642"/>
                    <a:pt x="726743" y="149735"/>
                    <a:pt x="788948" y="112135"/>
                  </a:cubicBezTo>
                  <a:cubicBezTo>
                    <a:pt x="851153" y="74535"/>
                    <a:pt x="932061" y="94481"/>
                    <a:pt x="969661" y="156686"/>
                  </a:cubicBezTo>
                  <a:lnTo>
                    <a:pt x="1072525" y="326864"/>
                  </a:lnTo>
                  <a:lnTo>
                    <a:pt x="1077363" y="329128"/>
                  </a:lnTo>
                  <a:lnTo>
                    <a:pt x="1051069" y="183128"/>
                  </a:lnTo>
                  <a:cubicBezTo>
                    <a:pt x="1038185" y="111592"/>
                    <a:pt x="1085732" y="43158"/>
                    <a:pt x="1157267" y="30275"/>
                  </a:cubicBezTo>
                  <a:cubicBezTo>
                    <a:pt x="1228802" y="17392"/>
                    <a:pt x="1297236" y="64939"/>
                    <a:pt x="1310119" y="136474"/>
                  </a:cubicBezTo>
                  <a:lnTo>
                    <a:pt x="1335738" y="278728"/>
                  </a:lnTo>
                  <a:lnTo>
                    <a:pt x="1335738" y="131609"/>
                  </a:lnTo>
                  <a:cubicBezTo>
                    <a:pt x="1335738" y="58923"/>
                    <a:pt x="1394661" y="0"/>
                    <a:pt x="1467347" y="0"/>
                  </a:cubicBezTo>
                  <a:cubicBezTo>
                    <a:pt x="1540033" y="0"/>
                    <a:pt x="1598956" y="58923"/>
                    <a:pt x="1598956" y="131609"/>
                  </a:cubicBezTo>
                  <a:lnTo>
                    <a:pt x="1598956" y="371092"/>
                  </a:lnTo>
                  <a:lnTo>
                    <a:pt x="1606918" y="393465"/>
                  </a:lnTo>
                  <a:cubicBezTo>
                    <a:pt x="1629588" y="447457"/>
                    <a:pt x="1663910" y="497731"/>
                    <a:pt x="1725860" y="523376"/>
                  </a:cubicBezTo>
                  <a:cubicBezTo>
                    <a:pt x="1891060" y="591761"/>
                    <a:pt x="1904214" y="484733"/>
                    <a:pt x="2507877" y="599679"/>
                  </a:cubicBezTo>
                  <a:cubicBezTo>
                    <a:pt x="2485343" y="593788"/>
                    <a:pt x="2956717" y="696302"/>
                    <a:pt x="3161410" y="965587"/>
                  </a:cubicBezTo>
                  <a:cubicBezTo>
                    <a:pt x="3366104" y="1234873"/>
                    <a:pt x="3714654" y="1785839"/>
                    <a:pt x="3736039" y="2215396"/>
                  </a:cubicBezTo>
                  <a:cubicBezTo>
                    <a:pt x="3757425" y="2644954"/>
                    <a:pt x="3802921" y="3071280"/>
                    <a:pt x="3289719" y="3542931"/>
                  </a:cubicBezTo>
                  <a:cubicBezTo>
                    <a:pt x="2776517" y="4014583"/>
                    <a:pt x="2092408" y="3625622"/>
                    <a:pt x="1755093" y="3745557"/>
                  </a:cubicBezTo>
                  <a:cubicBezTo>
                    <a:pt x="1417778" y="3865492"/>
                    <a:pt x="1410101" y="4155130"/>
                    <a:pt x="1265825" y="4262548"/>
                  </a:cubicBezTo>
                  <a:cubicBezTo>
                    <a:pt x="1146655" y="4337668"/>
                    <a:pt x="1036477" y="4378889"/>
                    <a:pt x="889442" y="4390059"/>
                  </a:cubicBezTo>
                  <a:cubicBezTo>
                    <a:pt x="742407" y="4401229"/>
                    <a:pt x="498612" y="4380871"/>
                    <a:pt x="383617" y="4329568"/>
                  </a:cubicBezTo>
                  <a:cubicBezTo>
                    <a:pt x="247048" y="4246931"/>
                    <a:pt x="132505" y="4067149"/>
                    <a:pt x="70034" y="3894239"/>
                  </a:cubicBezTo>
                  <a:close/>
                </a:path>
              </a:pathLst>
            </a:custGeom>
            <a:solidFill>
              <a:srgbClr val="F7F4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" name="Google Shape;1475;p18">
              <a:extLst>
                <a:ext uri="{FF2B5EF4-FFF2-40B4-BE49-F238E27FC236}">
                  <a16:creationId xmlns:a16="http://schemas.microsoft.com/office/drawing/2014/main" id="{6AA423D5-4389-F505-6259-1337E4F569A7}"/>
                </a:ext>
              </a:extLst>
            </p:cNvPr>
            <p:cNvGrpSpPr/>
            <p:nvPr/>
          </p:nvGrpSpPr>
          <p:grpSpPr>
            <a:xfrm>
              <a:off x="7005435" y="1882407"/>
              <a:ext cx="214070" cy="321106"/>
              <a:chOff x="1912361" y="2020099"/>
              <a:chExt cx="144000" cy="216000"/>
            </a:xfrm>
          </p:grpSpPr>
          <p:sp>
            <p:nvSpPr>
              <p:cNvPr id="33" name="Google Shape;1476;p18">
                <a:extLst>
                  <a:ext uri="{FF2B5EF4-FFF2-40B4-BE49-F238E27FC236}">
                    <a16:creationId xmlns:a16="http://schemas.microsoft.com/office/drawing/2014/main" id="{4DA7A2F1-89B0-D92C-295B-4813BB2E90C0}"/>
                  </a:ext>
                </a:extLst>
              </p:cNvPr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477;p18">
                <a:extLst>
                  <a:ext uri="{FF2B5EF4-FFF2-40B4-BE49-F238E27FC236}">
                    <a16:creationId xmlns:a16="http://schemas.microsoft.com/office/drawing/2014/main" id="{1A27472A-BC20-0472-C6F6-A19998416EED}"/>
                  </a:ext>
                </a:extLst>
              </p:cNvPr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" name="Google Shape;1478;p18">
              <a:extLst>
                <a:ext uri="{FF2B5EF4-FFF2-40B4-BE49-F238E27FC236}">
                  <a16:creationId xmlns:a16="http://schemas.microsoft.com/office/drawing/2014/main" id="{D3D68159-D952-D3A4-D547-674E50C7D89E}"/>
                </a:ext>
              </a:extLst>
            </p:cNvPr>
            <p:cNvGrpSpPr/>
            <p:nvPr/>
          </p:nvGrpSpPr>
          <p:grpSpPr>
            <a:xfrm>
              <a:off x="7846094" y="1887323"/>
              <a:ext cx="214070" cy="321106"/>
              <a:chOff x="1912361" y="2020099"/>
              <a:chExt cx="144000" cy="216000"/>
            </a:xfrm>
          </p:grpSpPr>
          <p:sp>
            <p:nvSpPr>
              <p:cNvPr id="31" name="Google Shape;1479;p18">
                <a:extLst>
                  <a:ext uri="{FF2B5EF4-FFF2-40B4-BE49-F238E27FC236}">
                    <a16:creationId xmlns:a16="http://schemas.microsoft.com/office/drawing/2014/main" id="{35866E6F-36A3-8599-9D23-F3B4E9CB1B27}"/>
                  </a:ext>
                </a:extLst>
              </p:cNvPr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80;p18">
                <a:extLst>
                  <a:ext uri="{FF2B5EF4-FFF2-40B4-BE49-F238E27FC236}">
                    <a16:creationId xmlns:a16="http://schemas.microsoft.com/office/drawing/2014/main" id="{14437D92-B201-F5CD-970A-ADE4E178629A}"/>
                  </a:ext>
                </a:extLst>
              </p:cNvPr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" name="Google Shape;1481;p18">
              <a:extLst>
                <a:ext uri="{FF2B5EF4-FFF2-40B4-BE49-F238E27FC236}">
                  <a16:creationId xmlns:a16="http://schemas.microsoft.com/office/drawing/2014/main" id="{A9874FEE-F2F8-BBAC-16BD-427AF9C01807}"/>
                </a:ext>
              </a:extLst>
            </p:cNvPr>
            <p:cNvSpPr/>
            <p:nvPr/>
          </p:nvSpPr>
          <p:spPr>
            <a:xfrm rot="10800000">
              <a:off x="7433149" y="2442394"/>
              <a:ext cx="234000" cy="524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1482;p18">
              <a:extLst>
                <a:ext uri="{FF2B5EF4-FFF2-40B4-BE49-F238E27FC236}">
                  <a16:creationId xmlns:a16="http://schemas.microsoft.com/office/drawing/2014/main" id="{302821C4-4A04-F7F2-92B7-EE17CC88D80A}"/>
                </a:ext>
              </a:extLst>
            </p:cNvPr>
            <p:cNvGrpSpPr/>
            <p:nvPr/>
          </p:nvGrpSpPr>
          <p:grpSpPr>
            <a:xfrm>
              <a:off x="7266221" y="2241786"/>
              <a:ext cx="550635" cy="324482"/>
              <a:chOff x="8908026" y="816078"/>
              <a:chExt cx="1430593" cy="496529"/>
            </a:xfrm>
          </p:grpSpPr>
          <p:sp>
            <p:nvSpPr>
              <p:cNvPr id="29" name="Google Shape;1483;p18">
                <a:extLst>
                  <a:ext uri="{FF2B5EF4-FFF2-40B4-BE49-F238E27FC236}">
                    <a16:creationId xmlns:a16="http://schemas.microsoft.com/office/drawing/2014/main" id="{714BE180-000D-90E2-7000-E98F0419633E}"/>
                  </a:ext>
                </a:extLst>
              </p:cNvPr>
              <p:cNvSpPr/>
              <p:nvPr/>
            </p:nvSpPr>
            <p:spPr>
              <a:xfrm>
                <a:off x="8908026" y="816078"/>
                <a:ext cx="1415700" cy="186900"/>
              </a:xfrm>
              <a:prstGeom prst="trapezoid">
                <a:avLst>
                  <a:gd name="adj" fmla="val 71875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84;p18">
                <a:extLst>
                  <a:ext uri="{FF2B5EF4-FFF2-40B4-BE49-F238E27FC236}">
                    <a16:creationId xmlns:a16="http://schemas.microsoft.com/office/drawing/2014/main" id="{1B4914C3-E3B4-5524-256E-AE3A8227AB5F}"/>
                  </a:ext>
                </a:extLst>
              </p:cNvPr>
              <p:cNvSpPr/>
              <p:nvPr/>
            </p:nvSpPr>
            <p:spPr>
              <a:xfrm rot="10800000">
                <a:off x="8922919" y="997907"/>
                <a:ext cx="1415700" cy="314700"/>
              </a:xfrm>
              <a:prstGeom prst="triangle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" name="Google Shape;1485;p18">
              <a:extLst>
                <a:ext uri="{FF2B5EF4-FFF2-40B4-BE49-F238E27FC236}">
                  <a16:creationId xmlns:a16="http://schemas.microsoft.com/office/drawing/2014/main" id="{D4D635F9-65F8-E354-1C0D-ED7841CC5A8E}"/>
                </a:ext>
              </a:extLst>
            </p:cNvPr>
            <p:cNvGrpSpPr/>
            <p:nvPr/>
          </p:nvGrpSpPr>
          <p:grpSpPr>
            <a:xfrm>
              <a:off x="7482349" y="3425295"/>
              <a:ext cx="2630416" cy="1728581"/>
              <a:chOff x="7521678" y="3444959"/>
              <a:chExt cx="2630416" cy="1728581"/>
            </a:xfrm>
          </p:grpSpPr>
          <p:sp>
            <p:nvSpPr>
              <p:cNvPr id="25" name="Google Shape;1486;p18">
                <a:extLst>
                  <a:ext uri="{FF2B5EF4-FFF2-40B4-BE49-F238E27FC236}">
                    <a16:creationId xmlns:a16="http://schemas.microsoft.com/office/drawing/2014/main" id="{F1379F61-F0C4-F4DE-161A-D89301D7BB3A}"/>
                  </a:ext>
                </a:extLst>
              </p:cNvPr>
              <p:cNvSpPr/>
              <p:nvPr/>
            </p:nvSpPr>
            <p:spPr>
              <a:xfrm>
                <a:off x="7521678" y="3490452"/>
                <a:ext cx="2202300" cy="1396200"/>
              </a:xfrm>
              <a:prstGeom prst="ellipse">
                <a:avLst/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87;p18">
                <a:extLst>
                  <a:ext uri="{FF2B5EF4-FFF2-40B4-BE49-F238E27FC236}">
                    <a16:creationId xmlns:a16="http://schemas.microsoft.com/office/drawing/2014/main" id="{DDDC6EE0-388B-9403-A56F-F1E11CECBFDD}"/>
                  </a:ext>
                </a:extLst>
              </p:cNvPr>
              <p:cNvSpPr/>
              <p:nvPr/>
            </p:nvSpPr>
            <p:spPr>
              <a:xfrm rot="1919613">
                <a:off x="8711566" y="3766069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88;p18">
                <a:extLst>
                  <a:ext uri="{FF2B5EF4-FFF2-40B4-BE49-F238E27FC236}">
                    <a16:creationId xmlns:a16="http://schemas.microsoft.com/office/drawing/2014/main" id="{7B967F07-1181-B2CE-DAAB-2F95AC3E83B8}"/>
                  </a:ext>
                </a:extLst>
              </p:cNvPr>
              <p:cNvSpPr/>
              <p:nvPr/>
            </p:nvSpPr>
            <p:spPr>
              <a:xfrm rot="1919613">
                <a:off x="8346489" y="4085618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89;p18">
                <a:extLst>
                  <a:ext uri="{FF2B5EF4-FFF2-40B4-BE49-F238E27FC236}">
                    <a16:creationId xmlns:a16="http://schemas.microsoft.com/office/drawing/2014/main" id="{77DA12E1-35EB-4BB0-3D4E-BD6D7D926502}"/>
                  </a:ext>
                </a:extLst>
              </p:cNvPr>
              <p:cNvSpPr/>
              <p:nvPr/>
            </p:nvSpPr>
            <p:spPr>
              <a:xfrm rot="1919613">
                <a:off x="7899122" y="4247850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490;p18">
              <a:extLst>
                <a:ext uri="{FF2B5EF4-FFF2-40B4-BE49-F238E27FC236}">
                  <a16:creationId xmlns:a16="http://schemas.microsoft.com/office/drawing/2014/main" id="{52FB7B16-6545-8580-CCC4-B046894E1DBA}"/>
                </a:ext>
              </a:extLst>
            </p:cNvPr>
            <p:cNvSpPr/>
            <p:nvPr/>
          </p:nvSpPr>
          <p:spPr>
            <a:xfrm rot="1861239">
              <a:off x="8044308" y="5788843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91;p18">
              <a:extLst>
                <a:ext uri="{FF2B5EF4-FFF2-40B4-BE49-F238E27FC236}">
                  <a16:creationId xmlns:a16="http://schemas.microsoft.com/office/drawing/2014/main" id="{21099563-92FE-5B63-8002-8A247098DF8C}"/>
                </a:ext>
              </a:extLst>
            </p:cNvPr>
            <p:cNvSpPr/>
            <p:nvPr/>
          </p:nvSpPr>
          <p:spPr>
            <a:xfrm rot="420076">
              <a:off x="8116167" y="5795118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492;p18">
              <a:extLst>
                <a:ext uri="{FF2B5EF4-FFF2-40B4-BE49-F238E27FC236}">
                  <a16:creationId xmlns:a16="http://schemas.microsoft.com/office/drawing/2014/main" id="{3A5EFC68-F2B3-AD7C-FF29-C30D6DD22D1D}"/>
                </a:ext>
              </a:extLst>
            </p:cNvPr>
            <p:cNvSpPr/>
            <p:nvPr/>
          </p:nvSpPr>
          <p:spPr>
            <a:xfrm rot="-1137635">
              <a:off x="8187015" y="5768358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493;p18">
              <a:extLst>
                <a:ext uri="{FF2B5EF4-FFF2-40B4-BE49-F238E27FC236}">
                  <a16:creationId xmlns:a16="http://schemas.microsoft.com/office/drawing/2014/main" id="{9D0901ED-146D-04AA-FC2A-C3933E4423F0}"/>
                </a:ext>
              </a:extLst>
            </p:cNvPr>
            <p:cNvSpPr/>
            <p:nvPr/>
          </p:nvSpPr>
          <p:spPr>
            <a:xfrm rot="1861239">
              <a:off x="8705941" y="5758420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494;p18">
              <a:extLst>
                <a:ext uri="{FF2B5EF4-FFF2-40B4-BE49-F238E27FC236}">
                  <a16:creationId xmlns:a16="http://schemas.microsoft.com/office/drawing/2014/main" id="{DB51C3AB-C851-F3A5-56C0-4EAF35D5AE5B}"/>
                </a:ext>
              </a:extLst>
            </p:cNvPr>
            <p:cNvSpPr/>
            <p:nvPr/>
          </p:nvSpPr>
          <p:spPr>
            <a:xfrm rot="420076">
              <a:off x="8777800" y="5764695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495;p18">
              <a:extLst>
                <a:ext uri="{FF2B5EF4-FFF2-40B4-BE49-F238E27FC236}">
                  <a16:creationId xmlns:a16="http://schemas.microsoft.com/office/drawing/2014/main" id="{B78768C4-D3A4-AA27-F3AC-F1C7FCCB21BD}"/>
                </a:ext>
              </a:extLst>
            </p:cNvPr>
            <p:cNvSpPr/>
            <p:nvPr/>
          </p:nvSpPr>
          <p:spPr>
            <a:xfrm rot="-1137635">
              <a:off x="8848650" y="5737935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1496;p18">
            <a:extLst>
              <a:ext uri="{FF2B5EF4-FFF2-40B4-BE49-F238E27FC236}">
                <a16:creationId xmlns:a16="http://schemas.microsoft.com/office/drawing/2014/main" id="{0BE06435-8D1C-04ED-9974-9DA242BF29B4}"/>
              </a:ext>
            </a:extLst>
          </p:cNvPr>
          <p:cNvGrpSpPr/>
          <p:nvPr/>
        </p:nvGrpSpPr>
        <p:grpSpPr>
          <a:xfrm>
            <a:off x="2905636" y="5789563"/>
            <a:ext cx="554634" cy="469286"/>
            <a:chOff x="7501776" y="2192592"/>
            <a:chExt cx="2193439" cy="2035284"/>
          </a:xfrm>
        </p:grpSpPr>
        <p:grpSp>
          <p:nvGrpSpPr>
            <p:cNvPr id="36" name="Google Shape;1497;p18">
              <a:extLst>
                <a:ext uri="{FF2B5EF4-FFF2-40B4-BE49-F238E27FC236}">
                  <a16:creationId xmlns:a16="http://schemas.microsoft.com/office/drawing/2014/main" id="{74C29E3F-5443-27A9-CC37-D7828D511CFD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49" name="Google Shape;1498;p18">
                <a:extLst>
                  <a:ext uri="{FF2B5EF4-FFF2-40B4-BE49-F238E27FC236}">
                    <a16:creationId xmlns:a16="http://schemas.microsoft.com/office/drawing/2014/main" id="{DC66DC20-7A0E-5922-42CD-01606E61059F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499;p18">
                <a:extLst>
                  <a:ext uri="{FF2B5EF4-FFF2-40B4-BE49-F238E27FC236}">
                    <a16:creationId xmlns:a16="http://schemas.microsoft.com/office/drawing/2014/main" id="{8729F183-4F0F-45A4-FA1F-4D339CBDA86F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500;p18">
                <a:extLst>
                  <a:ext uri="{FF2B5EF4-FFF2-40B4-BE49-F238E27FC236}">
                    <a16:creationId xmlns:a16="http://schemas.microsoft.com/office/drawing/2014/main" id="{02C877BE-16D3-1CEC-4212-769A0FD4C8CD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501;p18">
                <a:extLst>
                  <a:ext uri="{FF2B5EF4-FFF2-40B4-BE49-F238E27FC236}">
                    <a16:creationId xmlns:a16="http://schemas.microsoft.com/office/drawing/2014/main" id="{BD0A943F-5E19-3053-24CF-8139E1553E7A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" name="Google Shape;1502;p18">
              <a:extLst>
                <a:ext uri="{FF2B5EF4-FFF2-40B4-BE49-F238E27FC236}">
                  <a16:creationId xmlns:a16="http://schemas.microsoft.com/office/drawing/2014/main" id="{0CD1B833-471F-F935-C88E-3B89E8E175C3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45" name="Google Shape;1503;p18">
                <a:extLst>
                  <a:ext uri="{FF2B5EF4-FFF2-40B4-BE49-F238E27FC236}">
                    <a16:creationId xmlns:a16="http://schemas.microsoft.com/office/drawing/2014/main" id="{A1A68DFB-5A59-512C-E7D0-46931627AA89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504;p18">
                <a:extLst>
                  <a:ext uri="{FF2B5EF4-FFF2-40B4-BE49-F238E27FC236}">
                    <a16:creationId xmlns:a16="http://schemas.microsoft.com/office/drawing/2014/main" id="{2A22EB08-FA80-A3B3-7D46-554F9B1E2364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505;p18">
                <a:extLst>
                  <a:ext uri="{FF2B5EF4-FFF2-40B4-BE49-F238E27FC236}">
                    <a16:creationId xmlns:a16="http://schemas.microsoft.com/office/drawing/2014/main" id="{F4EF6E62-F0BE-EAF5-B908-9F29B9E7E273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06;p18">
                <a:extLst>
                  <a:ext uri="{FF2B5EF4-FFF2-40B4-BE49-F238E27FC236}">
                    <a16:creationId xmlns:a16="http://schemas.microsoft.com/office/drawing/2014/main" id="{24FF120C-124C-122B-3BB4-649AB0E6678F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" name="Google Shape;1507;p18">
              <a:extLst>
                <a:ext uri="{FF2B5EF4-FFF2-40B4-BE49-F238E27FC236}">
                  <a16:creationId xmlns:a16="http://schemas.microsoft.com/office/drawing/2014/main" id="{F3FF890C-CBEA-D83B-C314-B205BE327814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508;p18">
              <a:extLst>
                <a:ext uri="{FF2B5EF4-FFF2-40B4-BE49-F238E27FC236}">
                  <a16:creationId xmlns:a16="http://schemas.microsoft.com/office/drawing/2014/main" id="{3BF2B2A6-48BD-685F-A288-BFAE6DD79E93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509;p18">
              <a:extLst>
                <a:ext uri="{FF2B5EF4-FFF2-40B4-BE49-F238E27FC236}">
                  <a16:creationId xmlns:a16="http://schemas.microsoft.com/office/drawing/2014/main" id="{9DDADC96-9B82-24C5-E8D1-08B54ABD51AA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" name="Google Shape;1510;p18">
              <a:extLst>
                <a:ext uri="{FF2B5EF4-FFF2-40B4-BE49-F238E27FC236}">
                  <a16:creationId xmlns:a16="http://schemas.microsoft.com/office/drawing/2014/main" id="{27E26B30-6F9E-CF9C-411E-7E815DB08CE3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43" name="Google Shape;1511;p18">
                <a:extLst>
                  <a:ext uri="{FF2B5EF4-FFF2-40B4-BE49-F238E27FC236}">
                    <a16:creationId xmlns:a16="http://schemas.microsoft.com/office/drawing/2014/main" id="{A9A65C23-BCCE-7364-DEB8-6FAF9C19BD2D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512;p18">
                <a:extLst>
                  <a:ext uri="{FF2B5EF4-FFF2-40B4-BE49-F238E27FC236}">
                    <a16:creationId xmlns:a16="http://schemas.microsoft.com/office/drawing/2014/main" id="{FFF5BE44-B0E5-2DC6-E3FA-C91475586E98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" name="Google Shape;1513;p18">
              <a:extLst>
                <a:ext uri="{FF2B5EF4-FFF2-40B4-BE49-F238E27FC236}">
                  <a16:creationId xmlns:a16="http://schemas.microsoft.com/office/drawing/2014/main" id="{75053C9E-9271-228C-35C0-A31A87C697B0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1496;p18">
            <a:extLst>
              <a:ext uri="{FF2B5EF4-FFF2-40B4-BE49-F238E27FC236}">
                <a16:creationId xmlns:a16="http://schemas.microsoft.com/office/drawing/2014/main" id="{AF333671-500B-6FEF-5E3E-0AF5FE11ACA6}"/>
              </a:ext>
            </a:extLst>
          </p:cNvPr>
          <p:cNvGrpSpPr/>
          <p:nvPr/>
        </p:nvGrpSpPr>
        <p:grpSpPr>
          <a:xfrm>
            <a:off x="3540816" y="6102685"/>
            <a:ext cx="554634" cy="469286"/>
            <a:chOff x="7501776" y="2192592"/>
            <a:chExt cx="2193439" cy="2035284"/>
          </a:xfrm>
        </p:grpSpPr>
        <p:grpSp>
          <p:nvGrpSpPr>
            <p:cNvPr id="54" name="Google Shape;1497;p18">
              <a:extLst>
                <a:ext uri="{FF2B5EF4-FFF2-40B4-BE49-F238E27FC236}">
                  <a16:creationId xmlns:a16="http://schemas.microsoft.com/office/drawing/2014/main" id="{E4157249-5788-A718-AA11-B311F9F432ED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67" name="Google Shape;1498;p18">
                <a:extLst>
                  <a:ext uri="{FF2B5EF4-FFF2-40B4-BE49-F238E27FC236}">
                    <a16:creationId xmlns:a16="http://schemas.microsoft.com/office/drawing/2014/main" id="{BE46E4EA-F7B1-1CF6-5E5C-19CA93F27F5C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499;p18">
                <a:extLst>
                  <a:ext uri="{FF2B5EF4-FFF2-40B4-BE49-F238E27FC236}">
                    <a16:creationId xmlns:a16="http://schemas.microsoft.com/office/drawing/2014/main" id="{E3C71D4F-CF00-27F0-8ED7-71C9932E2089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500;p18">
                <a:extLst>
                  <a:ext uri="{FF2B5EF4-FFF2-40B4-BE49-F238E27FC236}">
                    <a16:creationId xmlns:a16="http://schemas.microsoft.com/office/drawing/2014/main" id="{B4A3F384-B984-50BB-DF63-8F1BA6F53742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501;p18">
                <a:extLst>
                  <a:ext uri="{FF2B5EF4-FFF2-40B4-BE49-F238E27FC236}">
                    <a16:creationId xmlns:a16="http://schemas.microsoft.com/office/drawing/2014/main" id="{D775648E-6864-0408-13CA-FBA20B1FF056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" name="Google Shape;1502;p18">
              <a:extLst>
                <a:ext uri="{FF2B5EF4-FFF2-40B4-BE49-F238E27FC236}">
                  <a16:creationId xmlns:a16="http://schemas.microsoft.com/office/drawing/2014/main" id="{C6A709C0-4033-023E-9C23-9BA1C8B15F09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63" name="Google Shape;1503;p18">
                <a:extLst>
                  <a:ext uri="{FF2B5EF4-FFF2-40B4-BE49-F238E27FC236}">
                    <a16:creationId xmlns:a16="http://schemas.microsoft.com/office/drawing/2014/main" id="{B0CE78D8-6906-3D0F-A3E0-CB8F7F7DDCB0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04;p18">
                <a:extLst>
                  <a:ext uri="{FF2B5EF4-FFF2-40B4-BE49-F238E27FC236}">
                    <a16:creationId xmlns:a16="http://schemas.microsoft.com/office/drawing/2014/main" id="{D04EAF0B-8A30-AF4B-CC0B-DC7F17950CB1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505;p18">
                <a:extLst>
                  <a:ext uri="{FF2B5EF4-FFF2-40B4-BE49-F238E27FC236}">
                    <a16:creationId xmlns:a16="http://schemas.microsoft.com/office/drawing/2014/main" id="{DC6524F9-BBC8-EB67-CA3C-EC91DE14D9F6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1506;p18">
                <a:extLst>
                  <a:ext uri="{FF2B5EF4-FFF2-40B4-BE49-F238E27FC236}">
                    <a16:creationId xmlns:a16="http://schemas.microsoft.com/office/drawing/2014/main" id="{D18EFAFD-FA67-251C-9F78-7F9B81B4817F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" name="Google Shape;1507;p18">
              <a:extLst>
                <a:ext uri="{FF2B5EF4-FFF2-40B4-BE49-F238E27FC236}">
                  <a16:creationId xmlns:a16="http://schemas.microsoft.com/office/drawing/2014/main" id="{C7B09608-1685-1960-833A-3CBE0F90CD1C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1508;p18">
              <a:extLst>
                <a:ext uri="{FF2B5EF4-FFF2-40B4-BE49-F238E27FC236}">
                  <a16:creationId xmlns:a16="http://schemas.microsoft.com/office/drawing/2014/main" id="{36335BF6-89BF-8A31-4507-CAF6B1C3E599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1509;p18">
              <a:extLst>
                <a:ext uri="{FF2B5EF4-FFF2-40B4-BE49-F238E27FC236}">
                  <a16:creationId xmlns:a16="http://schemas.microsoft.com/office/drawing/2014/main" id="{B3F5D4CC-4FC1-32C1-1B85-82F9717A310C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" name="Google Shape;1510;p18">
              <a:extLst>
                <a:ext uri="{FF2B5EF4-FFF2-40B4-BE49-F238E27FC236}">
                  <a16:creationId xmlns:a16="http://schemas.microsoft.com/office/drawing/2014/main" id="{8322D53B-4CDD-ACEB-1FC9-C6DE02099DC7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61" name="Google Shape;1511;p18">
                <a:extLst>
                  <a:ext uri="{FF2B5EF4-FFF2-40B4-BE49-F238E27FC236}">
                    <a16:creationId xmlns:a16="http://schemas.microsoft.com/office/drawing/2014/main" id="{9E72B543-A488-37A8-E616-F0838B081AB1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512;p18">
                <a:extLst>
                  <a:ext uri="{FF2B5EF4-FFF2-40B4-BE49-F238E27FC236}">
                    <a16:creationId xmlns:a16="http://schemas.microsoft.com/office/drawing/2014/main" id="{064D2196-3D94-986E-98E9-FE1C736F27EB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" name="Google Shape;1513;p18">
              <a:extLst>
                <a:ext uri="{FF2B5EF4-FFF2-40B4-BE49-F238E27FC236}">
                  <a16:creationId xmlns:a16="http://schemas.microsoft.com/office/drawing/2014/main" id="{4E42B706-BA41-506E-A71D-BA0C3E6CB768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1496;p18">
            <a:extLst>
              <a:ext uri="{FF2B5EF4-FFF2-40B4-BE49-F238E27FC236}">
                <a16:creationId xmlns:a16="http://schemas.microsoft.com/office/drawing/2014/main" id="{D8E97490-C6AE-FBD2-DE49-B10EA23D82BD}"/>
              </a:ext>
            </a:extLst>
          </p:cNvPr>
          <p:cNvGrpSpPr/>
          <p:nvPr/>
        </p:nvGrpSpPr>
        <p:grpSpPr>
          <a:xfrm>
            <a:off x="4115616" y="5896679"/>
            <a:ext cx="554634" cy="469286"/>
            <a:chOff x="7501776" y="2192592"/>
            <a:chExt cx="2193439" cy="2035284"/>
          </a:xfrm>
        </p:grpSpPr>
        <p:grpSp>
          <p:nvGrpSpPr>
            <p:cNvPr id="72" name="Google Shape;1497;p18">
              <a:extLst>
                <a:ext uri="{FF2B5EF4-FFF2-40B4-BE49-F238E27FC236}">
                  <a16:creationId xmlns:a16="http://schemas.microsoft.com/office/drawing/2014/main" id="{9EC3D809-E3B6-2B1C-1FDE-9EFFEF042DE7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85" name="Google Shape;1498;p18">
                <a:extLst>
                  <a:ext uri="{FF2B5EF4-FFF2-40B4-BE49-F238E27FC236}">
                    <a16:creationId xmlns:a16="http://schemas.microsoft.com/office/drawing/2014/main" id="{A02907D8-1462-9DA4-4074-1E4E4AF8E006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1499;p18">
                <a:extLst>
                  <a:ext uri="{FF2B5EF4-FFF2-40B4-BE49-F238E27FC236}">
                    <a16:creationId xmlns:a16="http://schemas.microsoft.com/office/drawing/2014/main" id="{20AF82B8-4229-2FEA-BF56-D7BC84E1F16F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1500;p18">
                <a:extLst>
                  <a:ext uri="{FF2B5EF4-FFF2-40B4-BE49-F238E27FC236}">
                    <a16:creationId xmlns:a16="http://schemas.microsoft.com/office/drawing/2014/main" id="{F3341B3A-5060-40F3-5377-351AD640563F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01;p18">
                <a:extLst>
                  <a:ext uri="{FF2B5EF4-FFF2-40B4-BE49-F238E27FC236}">
                    <a16:creationId xmlns:a16="http://schemas.microsoft.com/office/drawing/2014/main" id="{72C2F427-E5D9-F457-7CC7-FCC60B806AE2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" name="Google Shape;1502;p18">
              <a:extLst>
                <a:ext uri="{FF2B5EF4-FFF2-40B4-BE49-F238E27FC236}">
                  <a16:creationId xmlns:a16="http://schemas.microsoft.com/office/drawing/2014/main" id="{ABDE3A9C-B320-5F87-0106-650BAEA4D425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81" name="Google Shape;1503;p18">
                <a:extLst>
                  <a:ext uri="{FF2B5EF4-FFF2-40B4-BE49-F238E27FC236}">
                    <a16:creationId xmlns:a16="http://schemas.microsoft.com/office/drawing/2014/main" id="{27F193EF-898C-4268-70B7-614D8C59902F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1504;p18">
                <a:extLst>
                  <a:ext uri="{FF2B5EF4-FFF2-40B4-BE49-F238E27FC236}">
                    <a16:creationId xmlns:a16="http://schemas.microsoft.com/office/drawing/2014/main" id="{CC03B849-77AC-1E0A-B993-749DA96531D4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1505;p18">
                <a:extLst>
                  <a:ext uri="{FF2B5EF4-FFF2-40B4-BE49-F238E27FC236}">
                    <a16:creationId xmlns:a16="http://schemas.microsoft.com/office/drawing/2014/main" id="{403E2BE1-AAEF-B6BE-C0D8-FB46B63F4CA5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1506;p18">
                <a:extLst>
                  <a:ext uri="{FF2B5EF4-FFF2-40B4-BE49-F238E27FC236}">
                    <a16:creationId xmlns:a16="http://schemas.microsoft.com/office/drawing/2014/main" id="{243493DA-970E-50D0-4DA1-91E641CECDE1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" name="Google Shape;1507;p18">
              <a:extLst>
                <a:ext uri="{FF2B5EF4-FFF2-40B4-BE49-F238E27FC236}">
                  <a16:creationId xmlns:a16="http://schemas.microsoft.com/office/drawing/2014/main" id="{432CC727-4071-D12F-F8B8-F48C79A41954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1508;p18">
              <a:extLst>
                <a:ext uri="{FF2B5EF4-FFF2-40B4-BE49-F238E27FC236}">
                  <a16:creationId xmlns:a16="http://schemas.microsoft.com/office/drawing/2014/main" id="{BE94A99B-2D61-AD15-B2D4-5888F06C1DC8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09;p18">
              <a:extLst>
                <a:ext uri="{FF2B5EF4-FFF2-40B4-BE49-F238E27FC236}">
                  <a16:creationId xmlns:a16="http://schemas.microsoft.com/office/drawing/2014/main" id="{610433DA-8647-DCCA-9F4C-2655B64052D0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" name="Google Shape;1510;p18">
              <a:extLst>
                <a:ext uri="{FF2B5EF4-FFF2-40B4-BE49-F238E27FC236}">
                  <a16:creationId xmlns:a16="http://schemas.microsoft.com/office/drawing/2014/main" id="{5D655538-7D9D-59A1-4B1C-4AEAF2FABD3A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79" name="Google Shape;1511;p18">
                <a:extLst>
                  <a:ext uri="{FF2B5EF4-FFF2-40B4-BE49-F238E27FC236}">
                    <a16:creationId xmlns:a16="http://schemas.microsoft.com/office/drawing/2014/main" id="{49B80C1A-C53B-8DF8-933A-52853EA94B93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12;p18">
                <a:extLst>
                  <a:ext uri="{FF2B5EF4-FFF2-40B4-BE49-F238E27FC236}">
                    <a16:creationId xmlns:a16="http://schemas.microsoft.com/office/drawing/2014/main" id="{A362B7B1-9B42-6E45-D705-D486698E947F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" name="Google Shape;1513;p18">
              <a:extLst>
                <a:ext uri="{FF2B5EF4-FFF2-40B4-BE49-F238E27FC236}">
                  <a16:creationId xmlns:a16="http://schemas.microsoft.com/office/drawing/2014/main" id="{7B4D6494-AF89-C130-47ED-64758B753090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" name="בועת מחשבה: ענן 88">
            <a:extLst>
              <a:ext uri="{FF2B5EF4-FFF2-40B4-BE49-F238E27FC236}">
                <a16:creationId xmlns:a16="http://schemas.microsoft.com/office/drawing/2014/main" id="{28E63355-44CC-366C-0A22-1E9F168F295B}"/>
              </a:ext>
            </a:extLst>
          </p:cNvPr>
          <p:cNvSpPr/>
          <p:nvPr/>
        </p:nvSpPr>
        <p:spPr>
          <a:xfrm>
            <a:off x="3690975" y="2723535"/>
            <a:ext cx="2886806" cy="1635544"/>
          </a:xfrm>
          <a:prstGeom prst="cloudCallout">
            <a:avLst>
              <a:gd name="adj1" fmla="val -68516"/>
              <a:gd name="adj2" fmla="val 4747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0" name="תיבת טקסט 89">
            <a:extLst>
              <a:ext uri="{FF2B5EF4-FFF2-40B4-BE49-F238E27FC236}">
                <a16:creationId xmlns:a16="http://schemas.microsoft.com/office/drawing/2014/main" id="{B4C39D54-C803-1676-06B8-ABF921811C42}"/>
              </a:ext>
            </a:extLst>
          </p:cNvPr>
          <p:cNvSpPr txBox="1"/>
          <p:nvPr/>
        </p:nvSpPr>
        <p:spPr>
          <a:xfrm>
            <a:off x="4095450" y="3028334"/>
            <a:ext cx="219719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אַל </a:t>
            </a:r>
            <a:r>
              <a:rPr lang="he-IL" sz="3200" dirty="0" err="1">
                <a:latin typeface="Gisha" panose="020B0502040204020203" pitchFamily="34" charset="-79"/>
                <a:cs typeface="Gisha" panose="020B0502040204020203" pitchFamily="34" charset="-79"/>
              </a:rPr>
              <a:t>תִּתְיָאֵש</a:t>
            </a: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ׁ!</a:t>
            </a:r>
          </a:p>
          <a:p>
            <a:pPr algn="ctr"/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נַסֵּה שֵׁנִית!</a:t>
            </a:r>
          </a:p>
        </p:txBody>
      </p:sp>
      <p:pic>
        <p:nvPicPr>
          <p:cNvPr id="9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1B7B64F-960E-94C1-4B84-86B07933C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81894" y="6576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6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4 -0.005 -0.029 -0.009 -0.044 -0.009 C -0.114 -0.009 -0.169 0.048 -0.169 0.117 C -0.169 0.185 -0.114 0.241 -0.044 0.241 C -0.029 0.241 -0.014 0.238 0 0.233 C -0.047 0.215 -0.08 0.17 -0.08 0.117 C -0.08 0.063 -0.047 0.0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FD2AAA-F7CF-8182-E28F-3F9D0F74CEC0}"/>
              </a:ext>
            </a:extLst>
          </p:cNvPr>
          <p:cNvSpPr/>
          <p:nvPr/>
        </p:nvSpPr>
        <p:spPr>
          <a:xfrm>
            <a:off x="4945626" y="5447071"/>
            <a:ext cx="1042416" cy="1042416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" name="Google Shape;1402;p18">
            <a:extLst>
              <a:ext uri="{FF2B5EF4-FFF2-40B4-BE49-F238E27FC236}">
                <a16:creationId xmlns:a16="http://schemas.microsoft.com/office/drawing/2014/main" id="{0A4B92B0-B6B9-0B70-F48F-C468527FF964}"/>
              </a:ext>
            </a:extLst>
          </p:cNvPr>
          <p:cNvGrpSpPr/>
          <p:nvPr/>
        </p:nvGrpSpPr>
        <p:grpSpPr>
          <a:xfrm flipH="1">
            <a:off x="6196452" y="3740901"/>
            <a:ext cx="2048311" cy="1774129"/>
            <a:chOff x="8706993" y="362383"/>
            <a:chExt cx="2924071" cy="2490355"/>
          </a:xfrm>
        </p:grpSpPr>
        <p:grpSp>
          <p:nvGrpSpPr>
            <p:cNvPr id="4" name="Google Shape;1403;p18">
              <a:extLst>
                <a:ext uri="{FF2B5EF4-FFF2-40B4-BE49-F238E27FC236}">
                  <a16:creationId xmlns:a16="http://schemas.microsoft.com/office/drawing/2014/main" id="{531D5D7D-ED02-34C0-E234-68CB42FC38FA}"/>
                </a:ext>
              </a:extLst>
            </p:cNvPr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6" name="Google Shape;1404;p18">
                <a:extLst>
                  <a:ext uri="{FF2B5EF4-FFF2-40B4-BE49-F238E27FC236}">
                    <a16:creationId xmlns:a16="http://schemas.microsoft.com/office/drawing/2014/main" id="{1C387308-A218-AED4-1F04-18F33BE88A27}"/>
                  </a:ext>
                </a:extLst>
              </p:cNvPr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43" name="Google Shape;1405;p18">
                  <a:extLst>
                    <a:ext uri="{FF2B5EF4-FFF2-40B4-BE49-F238E27FC236}">
                      <a16:creationId xmlns:a16="http://schemas.microsoft.com/office/drawing/2014/main" id="{62B8DB76-79D5-4585-4EAF-C9683DA35948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1406;p18">
                  <a:extLst>
                    <a:ext uri="{FF2B5EF4-FFF2-40B4-BE49-F238E27FC236}">
                      <a16:creationId xmlns:a16="http://schemas.microsoft.com/office/drawing/2014/main" id="{D9C2227F-F123-9392-C5A8-0D6E75D69598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" name="Google Shape;1407;p18">
                  <a:extLst>
                    <a:ext uri="{FF2B5EF4-FFF2-40B4-BE49-F238E27FC236}">
                      <a16:creationId xmlns:a16="http://schemas.microsoft.com/office/drawing/2014/main" id="{39085BB6-D5C3-C3AA-5028-1A183CB86010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" name="Google Shape;1408;p18">
                  <a:extLst>
                    <a:ext uri="{FF2B5EF4-FFF2-40B4-BE49-F238E27FC236}">
                      <a16:creationId xmlns:a16="http://schemas.microsoft.com/office/drawing/2014/main" id="{443E0E52-1738-571D-6076-796F5EF2A7EE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" name="Google Shape;1409;p18">
                <a:extLst>
                  <a:ext uri="{FF2B5EF4-FFF2-40B4-BE49-F238E27FC236}">
                    <a16:creationId xmlns:a16="http://schemas.microsoft.com/office/drawing/2014/main" id="{B4D752AC-0A2F-0ED6-0B40-EA005D8090ED}"/>
                  </a:ext>
                </a:extLst>
              </p:cNvPr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23" name="Google Shape;1410;p18">
                  <a:extLst>
                    <a:ext uri="{FF2B5EF4-FFF2-40B4-BE49-F238E27FC236}">
                      <a16:creationId xmlns:a16="http://schemas.microsoft.com/office/drawing/2014/main" id="{F3F8E0E0-DEC7-E1C5-BD3D-EEDB4268D9B9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4" name="Google Shape;1411;p18">
                  <a:extLst>
                    <a:ext uri="{FF2B5EF4-FFF2-40B4-BE49-F238E27FC236}">
                      <a16:creationId xmlns:a16="http://schemas.microsoft.com/office/drawing/2014/main" id="{480F6AD3-069E-24E4-FDDB-9F80F2CD9C22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25" name="Google Shape;1412;p18">
                    <a:extLst>
                      <a:ext uri="{FF2B5EF4-FFF2-40B4-BE49-F238E27FC236}">
                        <a16:creationId xmlns:a16="http://schemas.microsoft.com/office/drawing/2014/main" id="{B44F1478-E1A9-C475-EB51-586C07B1373B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6" name="Google Shape;1413;p18">
                    <a:extLst>
                      <a:ext uri="{FF2B5EF4-FFF2-40B4-BE49-F238E27FC236}">
                        <a16:creationId xmlns:a16="http://schemas.microsoft.com/office/drawing/2014/main" id="{D78D2514-17B2-01BA-F544-F79D33EF565D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27" name="Google Shape;1414;p18">
                      <a:extLst>
                        <a:ext uri="{FF2B5EF4-FFF2-40B4-BE49-F238E27FC236}">
                          <a16:creationId xmlns:a16="http://schemas.microsoft.com/office/drawing/2014/main" id="{58F6B124-74A1-8C8F-8ED2-5AF6F4868E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30" name="Google Shape;1415;p18">
                        <a:extLst>
                          <a:ext uri="{FF2B5EF4-FFF2-40B4-BE49-F238E27FC236}">
                            <a16:creationId xmlns:a16="http://schemas.microsoft.com/office/drawing/2014/main" id="{A056FDDE-1A0F-AD49-13DC-7B6C3A36D7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1" name="Google Shape;1416;p18">
                        <a:extLst>
                          <a:ext uri="{FF2B5EF4-FFF2-40B4-BE49-F238E27FC236}">
                            <a16:creationId xmlns:a16="http://schemas.microsoft.com/office/drawing/2014/main" id="{7C271307-5690-67C9-2D7A-B93A4C906D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2" name="Google Shape;1417;p18">
                        <a:extLst>
                          <a:ext uri="{FF2B5EF4-FFF2-40B4-BE49-F238E27FC236}">
                            <a16:creationId xmlns:a16="http://schemas.microsoft.com/office/drawing/2014/main" id="{14234DB2-5F51-3592-1F63-C1D0BEF8C9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3" name="Google Shape;1418;p18">
                        <a:extLst>
                          <a:ext uri="{FF2B5EF4-FFF2-40B4-BE49-F238E27FC236}">
                            <a16:creationId xmlns:a16="http://schemas.microsoft.com/office/drawing/2014/main" id="{75DE9256-E7BA-12AC-8BCD-E051B2293B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4" name="Google Shape;1419;p18">
                        <a:extLst>
                          <a:ext uri="{FF2B5EF4-FFF2-40B4-BE49-F238E27FC236}">
                            <a16:creationId xmlns:a16="http://schemas.microsoft.com/office/drawing/2014/main" id="{01B47B75-973C-8338-8E82-42023C0ED4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5" name="Google Shape;1420;p18">
                        <a:extLst>
                          <a:ext uri="{FF2B5EF4-FFF2-40B4-BE49-F238E27FC236}">
                            <a16:creationId xmlns:a16="http://schemas.microsoft.com/office/drawing/2014/main" id="{F074E653-4956-AC95-E827-C061B958333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6" name="Google Shape;1421;p18">
                        <a:extLst>
                          <a:ext uri="{FF2B5EF4-FFF2-40B4-BE49-F238E27FC236}">
                            <a16:creationId xmlns:a16="http://schemas.microsoft.com/office/drawing/2014/main" id="{F972D362-15DE-3E57-CF52-5371FD9574C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7" name="Google Shape;1422;p18">
                        <a:extLst>
                          <a:ext uri="{FF2B5EF4-FFF2-40B4-BE49-F238E27FC236}">
                            <a16:creationId xmlns:a16="http://schemas.microsoft.com/office/drawing/2014/main" id="{6BB0A54B-2490-4183-1B51-D2D56C46333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8" name="Google Shape;1423;p18">
                        <a:extLst>
                          <a:ext uri="{FF2B5EF4-FFF2-40B4-BE49-F238E27FC236}">
                            <a16:creationId xmlns:a16="http://schemas.microsoft.com/office/drawing/2014/main" id="{4353DA6C-170A-47B3-8A86-52188F49F6F2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9" name="Google Shape;1424;p18">
                        <a:extLst>
                          <a:ext uri="{FF2B5EF4-FFF2-40B4-BE49-F238E27FC236}">
                            <a16:creationId xmlns:a16="http://schemas.microsoft.com/office/drawing/2014/main" id="{88020422-75FE-CE8C-52AF-CBBB313A18F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0" name="Google Shape;1425;p18">
                        <a:extLst>
                          <a:ext uri="{FF2B5EF4-FFF2-40B4-BE49-F238E27FC236}">
                            <a16:creationId xmlns:a16="http://schemas.microsoft.com/office/drawing/2014/main" id="{6873AE98-2FE9-CB2D-0B09-9776EA83B2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1" name="Google Shape;1426;p18">
                        <a:extLst>
                          <a:ext uri="{FF2B5EF4-FFF2-40B4-BE49-F238E27FC236}">
                            <a16:creationId xmlns:a16="http://schemas.microsoft.com/office/drawing/2014/main" id="{682E5E09-89CC-7A43-EE0D-99462DCB8B6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2" name="Google Shape;1427;p18">
                        <a:extLst>
                          <a:ext uri="{FF2B5EF4-FFF2-40B4-BE49-F238E27FC236}">
                            <a16:creationId xmlns:a16="http://schemas.microsoft.com/office/drawing/2014/main" id="{CB4D9CAE-D96F-AD15-E38C-A54B72A182D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8" name="Google Shape;1428;p18">
                      <a:extLst>
                        <a:ext uri="{FF2B5EF4-FFF2-40B4-BE49-F238E27FC236}">
                          <a16:creationId xmlns:a16="http://schemas.microsoft.com/office/drawing/2014/main" id="{9F7FA774-A32B-3E11-1695-38C5021154A7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" name="Google Shape;1429;p18">
                      <a:extLst>
                        <a:ext uri="{FF2B5EF4-FFF2-40B4-BE49-F238E27FC236}">
                          <a16:creationId xmlns:a16="http://schemas.microsoft.com/office/drawing/2014/main" id="{3AD25CEF-EE8F-FE1B-E10B-F249078BD0AE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8" name="Google Shape;1430;p18">
                <a:extLst>
                  <a:ext uri="{FF2B5EF4-FFF2-40B4-BE49-F238E27FC236}">
                    <a16:creationId xmlns:a16="http://schemas.microsoft.com/office/drawing/2014/main" id="{433C59EB-6C75-0CFE-F653-0386A148EDAE}"/>
                  </a:ext>
                </a:extLst>
              </p:cNvPr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20" name="Google Shape;1431;p18">
                  <a:extLst>
                    <a:ext uri="{FF2B5EF4-FFF2-40B4-BE49-F238E27FC236}">
                      <a16:creationId xmlns:a16="http://schemas.microsoft.com/office/drawing/2014/main" id="{28644BB0-5486-0243-68F9-B78C85961F28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" name="Google Shape;1432;p18">
                  <a:extLst>
                    <a:ext uri="{FF2B5EF4-FFF2-40B4-BE49-F238E27FC236}">
                      <a16:creationId xmlns:a16="http://schemas.microsoft.com/office/drawing/2014/main" id="{D00B464F-9CD9-0A0E-DE8F-1FCF22A81D71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" name="Google Shape;1433;p18">
                  <a:extLst>
                    <a:ext uri="{FF2B5EF4-FFF2-40B4-BE49-F238E27FC236}">
                      <a16:creationId xmlns:a16="http://schemas.microsoft.com/office/drawing/2014/main" id="{8BF82239-8370-E4C9-183F-0E08C435075B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" name="Google Shape;1434;p18">
                <a:extLst>
                  <a:ext uri="{FF2B5EF4-FFF2-40B4-BE49-F238E27FC236}">
                    <a16:creationId xmlns:a16="http://schemas.microsoft.com/office/drawing/2014/main" id="{4AAF2F7C-4AD9-FC1E-7321-69BDC628D716}"/>
                  </a:ext>
                </a:extLst>
              </p:cNvPr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" name="Google Shape;1435;p18">
                <a:extLst>
                  <a:ext uri="{FF2B5EF4-FFF2-40B4-BE49-F238E27FC236}">
                    <a16:creationId xmlns:a16="http://schemas.microsoft.com/office/drawing/2014/main" id="{03CF66C2-FD05-5DF7-919B-D9A6363D32C8}"/>
                  </a:ext>
                </a:extLst>
              </p:cNvPr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16" name="Google Shape;1436;p18">
                  <a:extLst>
                    <a:ext uri="{FF2B5EF4-FFF2-40B4-BE49-F238E27FC236}">
                      <a16:creationId xmlns:a16="http://schemas.microsoft.com/office/drawing/2014/main" id="{B6A44CB0-BF95-48A3-AE2B-3BF75419686A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" name="Google Shape;1437;p18">
                  <a:extLst>
                    <a:ext uri="{FF2B5EF4-FFF2-40B4-BE49-F238E27FC236}">
                      <a16:creationId xmlns:a16="http://schemas.microsoft.com/office/drawing/2014/main" id="{4C03671F-F9E5-8008-C59C-BF6A8EA600EC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" name="Google Shape;1438;p18">
                  <a:extLst>
                    <a:ext uri="{FF2B5EF4-FFF2-40B4-BE49-F238E27FC236}">
                      <a16:creationId xmlns:a16="http://schemas.microsoft.com/office/drawing/2014/main" id="{BE976A6E-32D3-FBB3-3EA8-EACCFBEDB0D1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" name="Google Shape;1439;p18">
                  <a:extLst>
                    <a:ext uri="{FF2B5EF4-FFF2-40B4-BE49-F238E27FC236}">
                      <a16:creationId xmlns:a16="http://schemas.microsoft.com/office/drawing/2014/main" id="{4A7460CD-A37E-F920-B1C0-FE52BC968C4B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" name="Google Shape;1440;p18">
                <a:extLst>
                  <a:ext uri="{FF2B5EF4-FFF2-40B4-BE49-F238E27FC236}">
                    <a16:creationId xmlns:a16="http://schemas.microsoft.com/office/drawing/2014/main" id="{CAECC4B0-1B84-6585-C3DF-6080F36B4380}"/>
                  </a:ext>
                </a:extLst>
              </p:cNvPr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2" name="Google Shape;1441;p18">
                  <a:extLst>
                    <a:ext uri="{FF2B5EF4-FFF2-40B4-BE49-F238E27FC236}">
                      <a16:creationId xmlns:a16="http://schemas.microsoft.com/office/drawing/2014/main" id="{6AA9B968-25F3-2212-6344-FB35CCB51B7C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" name="Google Shape;1442;p18">
                  <a:extLst>
                    <a:ext uri="{FF2B5EF4-FFF2-40B4-BE49-F238E27FC236}">
                      <a16:creationId xmlns:a16="http://schemas.microsoft.com/office/drawing/2014/main" id="{9D760AAF-7532-6EDD-BBEC-BD44212AEF13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" name="Google Shape;1443;p18">
                  <a:extLst>
                    <a:ext uri="{FF2B5EF4-FFF2-40B4-BE49-F238E27FC236}">
                      <a16:creationId xmlns:a16="http://schemas.microsoft.com/office/drawing/2014/main" id="{29F38422-3254-A4AE-C1F3-8F2C4A3D75DF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" name="Google Shape;1444;p18">
                  <a:extLst>
                    <a:ext uri="{FF2B5EF4-FFF2-40B4-BE49-F238E27FC236}">
                      <a16:creationId xmlns:a16="http://schemas.microsoft.com/office/drawing/2014/main" id="{208A8DAB-9512-0EE1-10EF-2B49DEE766B4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" name="Google Shape;1445;p18">
              <a:extLst>
                <a:ext uri="{FF2B5EF4-FFF2-40B4-BE49-F238E27FC236}">
                  <a16:creationId xmlns:a16="http://schemas.microsoft.com/office/drawing/2014/main" id="{6854521B-9871-F162-1B83-1E11B4AD5BC7}"/>
                </a:ext>
              </a:extLst>
            </p:cNvPr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797;p13">
            <a:extLst>
              <a:ext uri="{FF2B5EF4-FFF2-40B4-BE49-F238E27FC236}">
                <a16:creationId xmlns:a16="http://schemas.microsoft.com/office/drawing/2014/main" id="{1B7CC151-04AB-7A37-FCC1-7B02850EC72E}"/>
              </a:ext>
            </a:extLst>
          </p:cNvPr>
          <p:cNvGrpSpPr/>
          <p:nvPr/>
        </p:nvGrpSpPr>
        <p:grpSpPr>
          <a:xfrm flipH="1">
            <a:off x="5504318" y="2559236"/>
            <a:ext cx="1637479" cy="1462835"/>
            <a:chOff x="8525095" y="2933519"/>
            <a:chExt cx="2924071" cy="2490355"/>
          </a:xfrm>
        </p:grpSpPr>
        <p:grpSp>
          <p:nvGrpSpPr>
            <p:cNvPr id="48" name="Google Shape;798;p13">
              <a:extLst>
                <a:ext uri="{FF2B5EF4-FFF2-40B4-BE49-F238E27FC236}">
                  <a16:creationId xmlns:a16="http://schemas.microsoft.com/office/drawing/2014/main" id="{8C04A0E1-B23B-02B0-C365-DED3E04A6192}"/>
                </a:ext>
              </a:extLst>
            </p:cNvPr>
            <p:cNvGrpSpPr/>
            <p:nvPr/>
          </p:nvGrpSpPr>
          <p:grpSpPr>
            <a:xfrm>
              <a:off x="8525095" y="2933519"/>
              <a:ext cx="2924071" cy="2490355"/>
              <a:chOff x="8879057" y="3267816"/>
              <a:chExt cx="2924071" cy="2490355"/>
            </a:xfrm>
          </p:grpSpPr>
          <p:grpSp>
            <p:nvGrpSpPr>
              <p:cNvPr id="50" name="Google Shape;799;p13">
                <a:extLst>
                  <a:ext uri="{FF2B5EF4-FFF2-40B4-BE49-F238E27FC236}">
                    <a16:creationId xmlns:a16="http://schemas.microsoft.com/office/drawing/2014/main" id="{38989D30-9AC0-AC07-2F6D-D73CE468AA1B}"/>
                  </a:ext>
                </a:extLst>
              </p:cNvPr>
              <p:cNvGrpSpPr/>
              <p:nvPr/>
            </p:nvGrpSpPr>
            <p:grpSpPr>
              <a:xfrm>
                <a:off x="9463549" y="5106071"/>
                <a:ext cx="1995841" cy="531000"/>
                <a:chOff x="8750709" y="3746090"/>
                <a:chExt cx="1995841" cy="531000"/>
              </a:xfrm>
            </p:grpSpPr>
            <p:sp>
              <p:nvSpPr>
                <p:cNvPr id="87" name="Google Shape;800;p13">
                  <a:extLst>
                    <a:ext uri="{FF2B5EF4-FFF2-40B4-BE49-F238E27FC236}">
                      <a16:creationId xmlns:a16="http://schemas.microsoft.com/office/drawing/2014/main" id="{DF21B9AD-4F3B-6EB6-825C-A37E1583AD65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801;p13">
                  <a:extLst>
                    <a:ext uri="{FF2B5EF4-FFF2-40B4-BE49-F238E27FC236}">
                      <a16:creationId xmlns:a16="http://schemas.microsoft.com/office/drawing/2014/main" id="{F3DA223D-0F35-823A-EA08-063AF0EDDB63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" name="Google Shape;802;p13">
                  <a:extLst>
                    <a:ext uri="{FF2B5EF4-FFF2-40B4-BE49-F238E27FC236}">
                      <a16:creationId xmlns:a16="http://schemas.microsoft.com/office/drawing/2014/main" id="{42BE5B2E-D995-3447-D376-59BA2D2644A4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" name="Google Shape;803;p13">
                  <a:extLst>
                    <a:ext uri="{FF2B5EF4-FFF2-40B4-BE49-F238E27FC236}">
                      <a16:creationId xmlns:a16="http://schemas.microsoft.com/office/drawing/2014/main" id="{F081E2A9-1983-AC30-6D12-91FA4DF9D268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1" name="Google Shape;804;p13">
                <a:extLst>
                  <a:ext uri="{FF2B5EF4-FFF2-40B4-BE49-F238E27FC236}">
                    <a16:creationId xmlns:a16="http://schemas.microsoft.com/office/drawing/2014/main" id="{C771F3BE-C6A1-ADDF-EFF3-77FAB050699B}"/>
                  </a:ext>
                </a:extLst>
              </p:cNvPr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67" name="Google Shape;805;p13">
                  <a:extLst>
                    <a:ext uri="{FF2B5EF4-FFF2-40B4-BE49-F238E27FC236}">
                      <a16:creationId xmlns:a16="http://schemas.microsoft.com/office/drawing/2014/main" id="{F4DD0E78-6404-0C88-EE97-391959E2FB23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8" name="Google Shape;806;p13">
                  <a:extLst>
                    <a:ext uri="{FF2B5EF4-FFF2-40B4-BE49-F238E27FC236}">
                      <a16:creationId xmlns:a16="http://schemas.microsoft.com/office/drawing/2014/main" id="{1D5B75A8-A01C-FCFE-6180-1A0D8C4F635D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69" name="Google Shape;807;p13">
                    <a:extLst>
                      <a:ext uri="{FF2B5EF4-FFF2-40B4-BE49-F238E27FC236}">
                        <a16:creationId xmlns:a16="http://schemas.microsoft.com/office/drawing/2014/main" id="{7049760C-9E02-72E0-3EC8-4DA38BCA480C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70" name="Google Shape;808;p13">
                    <a:extLst>
                      <a:ext uri="{FF2B5EF4-FFF2-40B4-BE49-F238E27FC236}">
                        <a16:creationId xmlns:a16="http://schemas.microsoft.com/office/drawing/2014/main" id="{085151BC-46D1-50DC-D043-9DB37AB884AE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71" name="Google Shape;809;p13">
                      <a:extLst>
                        <a:ext uri="{FF2B5EF4-FFF2-40B4-BE49-F238E27FC236}">
                          <a16:creationId xmlns:a16="http://schemas.microsoft.com/office/drawing/2014/main" id="{999514B4-DF3E-785B-8D4A-6E5D58C25D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74" name="Google Shape;810;p13">
                        <a:extLst>
                          <a:ext uri="{FF2B5EF4-FFF2-40B4-BE49-F238E27FC236}">
                            <a16:creationId xmlns:a16="http://schemas.microsoft.com/office/drawing/2014/main" id="{A7F1F940-EB42-3FF8-D68E-35A956220C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5" name="Google Shape;811;p13">
                        <a:extLst>
                          <a:ext uri="{FF2B5EF4-FFF2-40B4-BE49-F238E27FC236}">
                            <a16:creationId xmlns:a16="http://schemas.microsoft.com/office/drawing/2014/main" id="{1024A7E4-3FD2-4233-3FD9-EE318F8E7A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6" name="Google Shape;812;p13">
                        <a:extLst>
                          <a:ext uri="{FF2B5EF4-FFF2-40B4-BE49-F238E27FC236}">
                            <a16:creationId xmlns:a16="http://schemas.microsoft.com/office/drawing/2014/main" id="{1ADE3E5C-62DA-CFEC-CCCD-DDEAC3BD20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7" name="Google Shape;813;p13">
                        <a:extLst>
                          <a:ext uri="{FF2B5EF4-FFF2-40B4-BE49-F238E27FC236}">
                            <a16:creationId xmlns:a16="http://schemas.microsoft.com/office/drawing/2014/main" id="{32DC5684-DA4E-7C67-BE54-D573F25B60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8" name="Google Shape;814;p13">
                        <a:extLst>
                          <a:ext uri="{FF2B5EF4-FFF2-40B4-BE49-F238E27FC236}">
                            <a16:creationId xmlns:a16="http://schemas.microsoft.com/office/drawing/2014/main" id="{40026170-A866-2A89-4FA2-FC3C4A723B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9" name="Google Shape;815;p13">
                        <a:extLst>
                          <a:ext uri="{FF2B5EF4-FFF2-40B4-BE49-F238E27FC236}">
                            <a16:creationId xmlns:a16="http://schemas.microsoft.com/office/drawing/2014/main" id="{63B1598A-8663-8C54-6913-61CAC4C03EF0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0" name="Google Shape;816;p13">
                        <a:extLst>
                          <a:ext uri="{FF2B5EF4-FFF2-40B4-BE49-F238E27FC236}">
                            <a16:creationId xmlns:a16="http://schemas.microsoft.com/office/drawing/2014/main" id="{249FF087-9D11-D752-0FFC-E4A44F491CB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1" name="Google Shape;817;p13">
                        <a:extLst>
                          <a:ext uri="{FF2B5EF4-FFF2-40B4-BE49-F238E27FC236}">
                            <a16:creationId xmlns:a16="http://schemas.microsoft.com/office/drawing/2014/main" id="{D123805E-C8B3-7F49-CDE0-D68435ED6E2D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2" name="Google Shape;818;p13">
                        <a:extLst>
                          <a:ext uri="{FF2B5EF4-FFF2-40B4-BE49-F238E27FC236}">
                            <a16:creationId xmlns:a16="http://schemas.microsoft.com/office/drawing/2014/main" id="{93872BA5-31AA-253D-E0E4-E3ECA3E8D58B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3" name="Google Shape;819;p13">
                        <a:extLst>
                          <a:ext uri="{FF2B5EF4-FFF2-40B4-BE49-F238E27FC236}">
                            <a16:creationId xmlns:a16="http://schemas.microsoft.com/office/drawing/2014/main" id="{8F8E78DD-8CB0-9F33-B2CF-5F8621EFBA9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4" name="Google Shape;820;p13">
                        <a:extLst>
                          <a:ext uri="{FF2B5EF4-FFF2-40B4-BE49-F238E27FC236}">
                            <a16:creationId xmlns:a16="http://schemas.microsoft.com/office/drawing/2014/main" id="{4EFB9DF2-2474-AA8D-A49B-CDEBA7A9B4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5" name="Google Shape;821;p13">
                        <a:extLst>
                          <a:ext uri="{FF2B5EF4-FFF2-40B4-BE49-F238E27FC236}">
                            <a16:creationId xmlns:a16="http://schemas.microsoft.com/office/drawing/2014/main" id="{2D8D8D63-B415-227D-B107-019AD6EB21C8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6" name="Google Shape;822;p13">
                        <a:extLst>
                          <a:ext uri="{FF2B5EF4-FFF2-40B4-BE49-F238E27FC236}">
                            <a16:creationId xmlns:a16="http://schemas.microsoft.com/office/drawing/2014/main" id="{E4992B26-C3B6-BFF9-AE92-16AD9722558D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72" name="Google Shape;823;p13">
                      <a:extLst>
                        <a:ext uri="{FF2B5EF4-FFF2-40B4-BE49-F238E27FC236}">
                          <a16:creationId xmlns:a16="http://schemas.microsoft.com/office/drawing/2014/main" id="{C392AFE9-583F-B76F-923B-24EEAADDAA63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" name="Google Shape;824;p13">
                      <a:extLst>
                        <a:ext uri="{FF2B5EF4-FFF2-40B4-BE49-F238E27FC236}">
                          <a16:creationId xmlns:a16="http://schemas.microsoft.com/office/drawing/2014/main" id="{7FEA76BE-7E16-9068-40F3-3E3616C700F6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52" name="Google Shape;825;p13">
                <a:extLst>
                  <a:ext uri="{FF2B5EF4-FFF2-40B4-BE49-F238E27FC236}">
                    <a16:creationId xmlns:a16="http://schemas.microsoft.com/office/drawing/2014/main" id="{86CE2A2E-7D36-6F01-2F4D-3B29B0FFE463}"/>
                  </a:ext>
                </a:extLst>
              </p:cNvPr>
              <p:cNvGrpSpPr/>
              <p:nvPr/>
            </p:nvGrpSpPr>
            <p:grpSpPr>
              <a:xfrm>
                <a:off x="8879057" y="3750201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64" name="Google Shape;826;p13">
                  <a:extLst>
                    <a:ext uri="{FF2B5EF4-FFF2-40B4-BE49-F238E27FC236}">
                      <a16:creationId xmlns:a16="http://schemas.microsoft.com/office/drawing/2014/main" id="{66380A4F-7858-D289-634B-D1D6DC37E6D0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827;p13">
                  <a:extLst>
                    <a:ext uri="{FF2B5EF4-FFF2-40B4-BE49-F238E27FC236}">
                      <a16:creationId xmlns:a16="http://schemas.microsoft.com/office/drawing/2014/main" id="{98BCCDE1-D398-4FAC-CCC0-8E6CC07E3D90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828;p13">
                  <a:extLst>
                    <a:ext uri="{FF2B5EF4-FFF2-40B4-BE49-F238E27FC236}">
                      <a16:creationId xmlns:a16="http://schemas.microsoft.com/office/drawing/2014/main" id="{91354D63-A7B3-7954-81FA-CB42D22B507D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3" name="Google Shape;829;p13">
                <a:extLst>
                  <a:ext uri="{FF2B5EF4-FFF2-40B4-BE49-F238E27FC236}">
                    <a16:creationId xmlns:a16="http://schemas.microsoft.com/office/drawing/2014/main" id="{4E37C1D1-BEB3-0BF7-C269-95C104787207}"/>
                  </a:ext>
                </a:extLst>
              </p:cNvPr>
              <p:cNvSpPr/>
              <p:nvPr/>
            </p:nvSpPr>
            <p:spPr>
              <a:xfrm rot="7433324" flipH="1">
                <a:off x="9225956" y="3366445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4" name="Google Shape;830;p13">
                <a:extLst>
                  <a:ext uri="{FF2B5EF4-FFF2-40B4-BE49-F238E27FC236}">
                    <a16:creationId xmlns:a16="http://schemas.microsoft.com/office/drawing/2014/main" id="{3D257752-77C7-61D7-A051-D5620EF783BE}"/>
                  </a:ext>
                </a:extLst>
              </p:cNvPr>
              <p:cNvGrpSpPr/>
              <p:nvPr/>
            </p:nvGrpSpPr>
            <p:grpSpPr>
              <a:xfrm>
                <a:off x="9306231" y="4143891"/>
                <a:ext cx="609471" cy="189710"/>
                <a:chOff x="8574833" y="1940767"/>
                <a:chExt cx="609471" cy="189710"/>
              </a:xfrm>
            </p:grpSpPr>
            <p:sp>
              <p:nvSpPr>
                <p:cNvPr id="60" name="Google Shape;831;p13">
                  <a:extLst>
                    <a:ext uri="{FF2B5EF4-FFF2-40B4-BE49-F238E27FC236}">
                      <a16:creationId xmlns:a16="http://schemas.microsoft.com/office/drawing/2014/main" id="{C216C95A-997D-6787-B9A0-F37C38CDFCD4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832;p13">
                  <a:extLst>
                    <a:ext uri="{FF2B5EF4-FFF2-40B4-BE49-F238E27FC236}">
                      <a16:creationId xmlns:a16="http://schemas.microsoft.com/office/drawing/2014/main" id="{E75A6EDE-D790-CD58-F26D-6BE86CFEF2DC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833;p13">
                  <a:extLst>
                    <a:ext uri="{FF2B5EF4-FFF2-40B4-BE49-F238E27FC236}">
                      <a16:creationId xmlns:a16="http://schemas.microsoft.com/office/drawing/2014/main" id="{379F5995-0FD6-7ADC-B972-BB8671A6EB43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834;p13">
                  <a:extLst>
                    <a:ext uri="{FF2B5EF4-FFF2-40B4-BE49-F238E27FC236}">
                      <a16:creationId xmlns:a16="http://schemas.microsoft.com/office/drawing/2014/main" id="{A372D209-9DF1-6E25-C59B-3B2AB291EDF0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" name="Google Shape;835;p13">
                <a:extLst>
                  <a:ext uri="{FF2B5EF4-FFF2-40B4-BE49-F238E27FC236}">
                    <a16:creationId xmlns:a16="http://schemas.microsoft.com/office/drawing/2014/main" id="{A9E16D09-87B5-DD73-CFAD-97B2C188A857}"/>
                  </a:ext>
                </a:extLst>
              </p:cNvPr>
              <p:cNvGrpSpPr/>
              <p:nvPr/>
            </p:nvGrpSpPr>
            <p:grpSpPr>
              <a:xfrm>
                <a:off x="9454087" y="5476882"/>
                <a:ext cx="2010327" cy="281289"/>
                <a:chOff x="8662591" y="4116901"/>
                <a:chExt cx="2010327" cy="281289"/>
              </a:xfrm>
            </p:grpSpPr>
            <p:sp>
              <p:nvSpPr>
                <p:cNvPr id="56" name="Google Shape;836;p13">
                  <a:extLst>
                    <a:ext uri="{FF2B5EF4-FFF2-40B4-BE49-F238E27FC236}">
                      <a16:creationId xmlns:a16="http://schemas.microsoft.com/office/drawing/2014/main" id="{E9BACA2C-01D1-DC9D-A5E1-7E3C16702E63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" name="Google Shape;837;p13">
                  <a:extLst>
                    <a:ext uri="{FF2B5EF4-FFF2-40B4-BE49-F238E27FC236}">
                      <a16:creationId xmlns:a16="http://schemas.microsoft.com/office/drawing/2014/main" id="{08B7D8D0-3AD9-45C7-53BF-26D21ED7DB4A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" name="Google Shape;838;p13">
                  <a:extLst>
                    <a:ext uri="{FF2B5EF4-FFF2-40B4-BE49-F238E27FC236}">
                      <a16:creationId xmlns:a16="http://schemas.microsoft.com/office/drawing/2014/main" id="{991FF968-CFE4-FC01-7140-67836D514689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Google Shape;839;p13">
                  <a:extLst>
                    <a:ext uri="{FF2B5EF4-FFF2-40B4-BE49-F238E27FC236}">
                      <a16:creationId xmlns:a16="http://schemas.microsoft.com/office/drawing/2014/main" id="{0E2C8FDE-8E09-7C09-69E4-0D837850C5C4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9" name="Google Shape;840;p13">
              <a:extLst>
                <a:ext uri="{FF2B5EF4-FFF2-40B4-BE49-F238E27FC236}">
                  <a16:creationId xmlns:a16="http://schemas.microsoft.com/office/drawing/2014/main" id="{040088A9-679B-56BD-0615-D4595AD0C243}"/>
                </a:ext>
              </a:extLst>
            </p:cNvPr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577;p13">
            <a:extLst>
              <a:ext uri="{FF2B5EF4-FFF2-40B4-BE49-F238E27FC236}">
                <a16:creationId xmlns:a16="http://schemas.microsoft.com/office/drawing/2014/main" id="{DAA54EF0-AD38-9321-9114-91001DB509C9}"/>
              </a:ext>
            </a:extLst>
          </p:cNvPr>
          <p:cNvGrpSpPr/>
          <p:nvPr/>
        </p:nvGrpSpPr>
        <p:grpSpPr>
          <a:xfrm>
            <a:off x="2413116" y="5121252"/>
            <a:ext cx="1637479" cy="1462835"/>
            <a:chOff x="8525095" y="2933519"/>
            <a:chExt cx="2924071" cy="2490355"/>
          </a:xfrm>
        </p:grpSpPr>
        <p:grpSp>
          <p:nvGrpSpPr>
            <p:cNvPr id="92" name="Google Shape;578;p13">
              <a:extLst>
                <a:ext uri="{FF2B5EF4-FFF2-40B4-BE49-F238E27FC236}">
                  <a16:creationId xmlns:a16="http://schemas.microsoft.com/office/drawing/2014/main" id="{5023FBC8-2F84-3877-829E-EC65E6D483C8}"/>
                </a:ext>
              </a:extLst>
            </p:cNvPr>
            <p:cNvGrpSpPr/>
            <p:nvPr/>
          </p:nvGrpSpPr>
          <p:grpSpPr>
            <a:xfrm>
              <a:off x="8525095" y="2933519"/>
              <a:ext cx="2924071" cy="2490355"/>
              <a:chOff x="8879057" y="3267816"/>
              <a:chExt cx="2924071" cy="2490355"/>
            </a:xfrm>
          </p:grpSpPr>
          <p:grpSp>
            <p:nvGrpSpPr>
              <p:cNvPr id="94" name="Google Shape;579;p13">
                <a:extLst>
                  <a:ext uri="{FF2B5EF4-FFF2-40B4-BE49-F238E27FC236}">
                    <a16:creationId xmlns:a16="http://schemas.microsoft.com/office/drawing/2014/main" id="{90B457F3-065A-C6C6-C0D9-D0B0A15504C1}"/>
                  </a:ext>
                </a:extLst>
              </p:cNvPr>
              <p:cNvGrpSpPr/>
              <p:nvPr/>
            </p:nvGrpSpPr>
            <p:grpSpPr>
              <a:xfrm>
                <a:off x="9463549" y="5106071"/>
                <a:ext cx="1995841" cy="531000"/>
                <a:chOff x="8750709" y="3746090"/>
                <a:chExt cx="1995841" cy="531000"/>
              </a:xfrm>
            </p:grpSpPr>
            <p:sp>
              <p:nvSpPr>
                <p:cNvPr id="131" name="Google Shape;580;p13">
                  <a:extLst>
                    <a:ext uri="{FF2B5EF4-FFF2-40B4-BE49-F238E27FC236}">
                      <a16:creationId xmlns:a16="http://schemas.microsoft.com/office/drawing/2014/main" id="{7947BED5-FC65-58E5-6944-99EC57C17378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581;p13">
                  <a:extLst>
                    <a:ext uri="{FF2B5EF4-FFF2-40B4-BE49-F238E27FC236}">
                      <a16:creationId xmlns:a16="http://schemas.microsoft.com/office/drawing/2014/main" id="{6C8554C3-D1D5-119D-7C6B-1491B6FEEBA1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582;p13">
                  <a:extLst>
                    <a:ext uri="{FF2B5EF4-FFF2-40B4-BE49-F238E27FC236}">
                      <a16:creationId xmlns:a16="http://schemas.microsoft.com/office/drawing/2014/main" id="{16CB7503-F501-39A9-D870-08D0302E29BF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Google Shape;583;p13">
                  <a:extLst>
                    <a:ext uri="{FF2B5EF4-FFF2-40B4-BE49-F238E27FC236}">
                      <a16:creationId xmlns:a16="http://schemas.microsoft.com/office/drawing/2014/main" id="{1791E2EA-C111-8411-D0D8-7F1DA865019D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5" name="Google Shape;584;p13">
                <a:extLst>
                  <a:ext uri="{FF2B5EF4-FFF2-40B4-BE49-F238E27FC236}">
                    <a16:creationId xmlns:a16="http://schemas.microsoft.com/office/drawing/2014/main" id="{5514FA62-16A5-9F97-4401-933E03382AE2}"/>
                  </a:ext>
                </a:extLst>
              </p:cNvPr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111" name="Google Shape;585;p13">
                  <a:extLst>
                    <a:ext uri="{FF2B5EF4-FFF2-40B4-BE49-F238E27FC236}">
                      <a16:creationId xmlns:a16="http://schemas.microsoft.com/office/drawing/2014/main" id="{15312CDC-EB91-690C-466A-80FD9B45AD95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2" name="Google Shape;586;p13">
                  <a:extLst>
                    <a:ext uri="{FF2B5EF4-FFF2-40B4-BE49-F238E27FC236}">
                      <a16:creationId xmlns:a16="http://schemas.microsoft.com/office/drawing/2014/main" id="{430E00F8-1817-5983-09F7-A596EC8DA159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113" name="Google Shape;587;p13">
                    <a:extLst>
                      <a:ext uri="{FF2B5EF4-FFF2-40B4-BE49-F238E27FC236}">
                        <a16:creationId xmlns:a16="http://schemas.microsoft.com/office/drawing/2014/main" id="{1BC1EB05-E02C-C56A-171C-CA145546AC29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14" name="Google Shape;588;p13">
                    <a:extLst>
                      <a:ext uri="{FF2B5EF4-FFF2-40B4-BE49-F238E27FC236}">
                        <a16:creationId xmlns:a16="http://schemas.microsoft.com/office/drawing/2014/main" id="{084A24C6-412C-38FC-2FC9-0D32F4BDF5B0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15" name="Google Shape;589;p13">
                      <a:extLst>
                        <a:ext uri="{FF2B5EF4-FFF2-40B4-BE49-F238E27FC236}">
                          <a16:creationId xmlns:a16="http://schemas.microsoft.com/office/drawing/2014/main" id="{150A2C1D-37C5-46C3-E718-4648CD8C06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18" name="Google Shape;590;p13">
                        <a:extLst>
                          <a:ext uri="{FF2B5EF4-FFF2-40B4-BE49-F238E27FC236}">
                            <a16:creationId xmlns:a16="http://schemas.microsoft.com/office/drawing/2014/main" id="{77E0F069-FBC7-9D7A-F4F9-09B055135E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9" name="Google Shape;591;p13">
                        <a:extLst>
                          <a:ext uri="{FF2B5EF4-FFF2-40B4-BE49-F238E27FC236}">
                            <a16:creationId xmlns:a16="http://schemas.microsoft.com/office/drawing/2014/main" id="{99784973-F813-48DF-6026-BEE215BAD0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0" name="Google Shape;592;p13">
                        <a:extLst>
                          <a:ext uri="{FF2B5EF4-FFF2-40B4-BE49-F238E27FC236}">
                            <a16:creationId xmlns:a16="http://schemas.microsoft.com/office/drawing/2014/main" id="{89C08160-9A2C-2035-A7D5-AD267064E1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1" name="Google Shape;593;p13">
                        <a:extLst>
                          <a:ext uri="{FF2B5EF4-FFF2-40B4-BE49-F238E27FC236}">
                            <a16:creationId xmlns:a16="http://schemas.microsoft.com/office/drawing/2014/main" id="{FC680F6D-22EF-2CFE-C119-6C36AF0FBE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2" name="Google Shape;594;p13">
                        <a:extLst>
                          <a:ext uri="{FF2B5EF4-FFF2-40B4-BE49-F238E27FC236}">
                            <a16:creationId xmlns:a16="http://schemas.microsoft.com/office/drawing/2014/main" id="{E046C062-D272-8AD3-087C-A879023D60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3" name="Google Shape;595;p13">
                        <a:extLst>
                          <a:ext uri="{FF2B5EF4-FFF2-40B4-BE49-F238E27FC236}">
                            <a16:creationId xmlns:a16="http://schemas.microsoft.com/office/drawing/2014/main" id="{E43896E7-A7CB-2757-C4B5-E6DFED2AE2F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4" name="Google Shape;596;p13">
                        <a:extLst>
                          <a:ext uri="{FF2B5EF4-FFF2-40B4-BE49-F238E27FC236}">
                            <a16:creationId xmlns:a16="http://schemas.microsoft.com/office/drawing/2014/main" id="{161B4232-0FDA-2BD6-5EE7-24154F27FFC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5" name="Google Shape;597;p13">
                        <a:extLst>
                          <a:ext uri="{FF2B5EF4-FFF2-40B4-BE49-F238E27FC236}">
                            <a16:creationId xmlns:a16="http://schemas.microsoft.com/office/drawing/2014/main" id="{8D055D12-58C8-84AD-B027-EB84FADA5DE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6" name="Google Shape;598;p13">
                        <a:extLst>
                          <a:ext uri="{FF2B5EF4-FFF2-40B4-BE49-F238E27FC236}">
                            <a16:creationId xmlns:a16="http://schemas.microsoft.com/office/drawing/2014/main" id="{D6931A96-AD5C-30B9-DD1F-1F17191C67E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7" name="Google Shape;599;p13">
                        <a:extLst>
                          <a:ext uri="{FF2B5EF4-FFF2-40B4-BE49-F238E27FC236}">
                            <a16:creationId xmlns:a16="http://schemas.microsoft.com/office/drawing/2014/main" id="{04689184-7917-3CD5-4DAF-3CCD088096E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8" name="Google Shape;600;p13">
                        <a:extLst>
                          <a:ext uri="{FF2B5EF4-FFF2-40B4-BE49-F238E27FC236}">
                            <a16:creationId xmlns:a16="http://schemas.microsoft.com/office/drawing/2014/main" id="{E0C08336-0F45-46B3-7942-9C1CF8350C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9" name="Google Shape;601;p13">
                        <a:extLst>
                          <a:ext uri="{FF2B5EF4-FFF2-40B4-BE49-F238E27FC236}">
                            <a16:creationId xmlns:a16="http://schemas.microsoft.com/office/drawing/2014/main" id="{236FEAD0-1A03-C571-E47E-B9DB2B2CB21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0" name="Google Shape;602;p13">
                        <a:extLst>
                          <a:ext uri="{FF2B5EF4-FFF2-40B4-BE49-F238E27FC236}">
                            <a16:creationId xmlns:a16="http://schemas.microsoft.com/office/drawing/2014/main" id="{7DC77ED9-B374-D3F9-892F-13D23A79436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16" name="Google Shape;603;p13">
                      <a:extLst>
                        <a:ext uri="{FF2B5EF4-FFF2-40B4-BE49-F238E27FC236}">
                          <a16:creationId xmlns:a16="http://schemas.microsoft.com/office/drawing/2014/main" id="{01B8A7C4-852E-7F7B-BCC4-DB5F5ED1E250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7" name="Google Shape;604;p13">
                      <a:extLst>
                        <a:ext uri="{FF2B5EF4-FFF2-40B4-BE49-F238E27FC236}">
                          <a16:creationId xmlns:a16="http://schemas.microsoft.com/office/drawing/2014/main" id="{3D4001A9-3BFF-B82C-CA45-D4A76DDE9AF3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96" name="Google Shape;605;p13">
                <a:extLst>
                  <a:ext uri="{FF2B5EF4-FFF2-40B4-BE49-F238E27FC236}">
                    <a16:creationId xmlns:a16="http://schemas.microsoft.com/office/drawing/2014/main" id="{74F3F256-50DD-753B-EC76-DF43E7E7AAC6}"/>
                  </a:ext>
                </a:extLst>
              </p:cNvPr>
              <p:cNvGrpSpPr/>
              <p:nvPr/>
            </p:nvGrpSpPr>
            <p:grpSpPr>
              <a:xfrm>
                <a:off x="8879057" y="3750201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108" name="Google Shape;606;p13">
                  <a:extLst>
                    <a:ext uri="{FF2B5EF4-FFF2-40B4-BE49-F238E27FC236}">
                      <a16:creationId xmlns:a16="http://schemas.microsoft.com/office/drawing/2014/main" id="{07EFB5AE-6DCF-3683-CF6A-653F2749F1EF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607;p13">
                  <a:extLst>
                    <a:ext uri="{FF2B5EF4-FFF2-40B4-BE49-F238E27FC236}">
                      <a16:creationId xmlns:a16="http://schemas.microsoft.com/office/drawing/2014/main" id="{F9819A0D-5C89-E224-6BCF-08C8C18D2401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608;p13">
                  <a:extLst>
                    <a:ext uri="{FF2B5EF4-FFF2-40B4-BE49-F238E27FC236}">
                      <a16:creationId xmlns:a16="http://schemas.microsoft.com/office/drawing/2014/main" id="{8EC97830-B54F-9CB2-9592-785ACE1A0D30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7" name="Google Shape;609;p13">
                <a:extLst>
                  <a:ext uri="{FF2B5EF4-FFF2-40B4-BE49-F238E27FC236}">
                    <a16:creationId xmlns:a16="http://schemas.microsoft.com/office/drawing/2014/main" id="{1D31D9ED-F5AB-5E7A-CF4E-F4C75E89B5B2}"/>
                  </a:ext>
                </a:extLst>
              </p:cNvPr>
              <p:cNvSpPr/>
              <p:nvPr/>
            </p:nvSpPr>
            <p:spPr>
              <a:xfrm rot="7433324" flipH="1">
                <a:off x="9225956" y="3366445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8" name="Google Shape;610;p13">
                <a:extLst>
                  <a:ext uri="{FF2B5EF4-FFF2-40B4-BE49-F238E27FC236}">
                    <a16:creationId xmlns:a16="http://schemas.microsoft.com/office/drawing/2014/main" id="{0919B9DA-BD03-0759-7301-DE6842F895EC}"/>
                  </a:ext>
                </a:extLst>
              </p:cNvPr>
              <p:cNvGrpSpPr/>
              <p:nvPr/>
            </p:nvGrpSpPr>
            <p:grpSpPr>
              <a:xfrm>
                <a:off x="9306231" y="4143891"/>
                <a:ext cx="609471" cy="189710"/>
                <a:chOff x="8574833" y="1940767"/>
                <a:chExt cx="609471" cy="189710"/>
              </a:xfrm>
            </p:grpSpPr>
            <p:sp>
              <p:nvSpPr>
                <p:cNvPr id="104" name="Google Shape;611;p13">
                  <a:extLst>
                    <a:ext uri="{FF2B5EF4-FFF2-40B4-BE49-F238E27FC236}">
                      <a16:creationId xmlns:a16="http://schemas.microsoft.com/office/drawing/2014/main" id="{8AC1B8BC-955D-820D-684E-0DF71BC76FB4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612;p13">
                  <a:extLst>
                    <a:ext uri="{FF2B5EF4-FFF2-40B4-BE49-F238E27FC236}">
                      <a16:creationId xmlns:a16="http://schemas.microsoft.com/office/drawing/2014/main" id="{693590A6-5E2A-2D48-31F8-39F2A1BCD4FD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" name="Google Shape;613;p13">
                  <a:extLst>
                    <a:ext uri="{FF2B5EF4-FFF2-40B4-BE49-F238E27FC236}">
                      <a16:creationId xmlns:a16="http://schemas.microsoft.com/office/drawing/2014/main" id="{8ADDB7FF-8CDF-AFC4-FBFA-CA48CE761DA0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614;p13">
                  <a:extLst>
                    <a:ext uri="{FF2B5EF4-FFF2-40B4-BE49-F238E27FC236}">
                      <a16:creationId xmlns:a16="http://schemas.microsoft.com/office/drawing/2014/main" id="{65E9AD5E-106C-8EFF-05DA-4B4EF852AAFD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9" name="Google Shape;615;p13">
                <a:extLst>
                  <a:ext uri="{FF2B5EF4-FFF2-40B4-BE49-F238E27FC236}">
                    <a16:creationId xmlns:a16="http://schemas.microsoft.com/office/drawing/2014/main" id="{BFD579AD-3233-EDFA-FEEA-B6325526CB5E}"/>
                  </a:ext>
                </a:extLst>
              </p:cNvPr>
              <p:cNvGrpSpPr/>
              <p:nvPr/>
            </p:nvGrpSpPr>
            <p:grpSpPr>
              <a:xfrm>
                <a:off x="9454087" y="5476882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00" name="Google Shape;616;p13">
                  <a:extLst>
                    <a:ext uri="{FF2B5EF4-FFF2-40B4-BE49-F238E27FC236}">
                      <a16:creationId xmlns:a16="http://schemas.microsoft.com/office/drawing/2014/main" id="{CBD80EE6-8A2A-6D59-EC13-1F3F125D5001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617;p13">
                  <a:extLst>
                    <a:ext uri="{FF2B5EF4-FFF2-40B4-BE49-F238E27FC236}">
                      <a16:creationId xmlns:a16="http://schemas.microsoft.com/office/drawing/2014/main" id="{C8F6C35F-0296-18A3-E980-25F55576574D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" name="Google Shape;618;p13">
                  <a:extLst>
                    <a:ext uri="{FF2B5EF4-FFF2-40B4-BE49-F238E27FC236}">
                      <a16:creationId xmlns:a16="http://schemas.microsoft.com/office/drawing/2014/main" id="{CE9B33FA-DC41-82DF-E4E8-82B4F063231C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" name="Google Shape;619;p13">
                  <a:extLst>
                    <a:ext uri="{FF2B5EF4-FFF2-40B4-BE49-F238E27FC236}">
                      <a16:creationId xmlns:a16="http://schemas.microsoft.com/office/drawing/2014/main" id="{3A54DC18-CF87-E7EB-4876-4C05D3378E4C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3" name="Google Shape;620;p13">
              <a:extLst>
                <a:ext uri="{FF2B5EF4-FFF2-40B4-BE49-F238E27FC236}">
                  <a16:creationId xmlns:a16="http://schemas.microsoft.com/office/drawing/2014/main" id="{5E68B4FF-55A9-4F52-9F79-87E806692500}"/>
                </a:ext>
              </a:extLst>
            </p:cNvPr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621;p13">
            <a:extLst>
              <a:ext uri="{FF2B5EF4-FFF2-40B4-BE49-F238E27FC236}">
                <a16:creationId xmlns:a16="http://schemas.microsoft.com/office/drawing/2014/main" id="{C6591123-EAF8-EAA7-4915-64863E90C069}"/>
              </a:ext>
            </a:extLst>
          </p:cNvPr>
          <p:cNvGrpSpPr/>
          <p:nvPr/>
        </p:nvGrpSpPr>
        <p:grpSpPr>
          <a:xfrm flipH="1">
            <a:off x="615728" y="4307238"/>
            <a:ext cx="1637480" cy="1420499"/>
            <a:chOff x="8706993" y="362383"/>
            <a:chExt cx="2924071" cy="2490355"/>
          </a:xfrm>
        </p:grpSpPr>
        <p:grpSp>
          <p:nvGrpSpPr>
            <p:cNvPr id="136" name="Google Shape;622;p13">
              <a:extLst>
                <a:ext uri="{FF2B5EF4-FFF2-40B4-BE49-F238E27FC236}">
                  <a16:creationId xmlns:a16="http://schemas.microsoft.com/office/drawing/2014/main" id="{B7EF8C76-3B24-7514-08EC-2A5804E4F4BD}"/>
                </a:ext>
              </a:extLst>
            </p:cNvPr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138" name="Google Shape;623;p13">
                <a:extLst>
                  <a:ext uri="{FF2B5EF4-FFF2-40B4-BE49-F238E27FC236}">
                    <a16:creationId xmlns:a16="http://schemas.microsoft.com/office/drawing/2014/main" id="{03B1ADEB-7FDE-24FD-E5D3-46A008A87FD3}"/>
                  </a:ext>
                </a:extLst>
              </p:cNvPr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175" name="Google Shape;624;p13">
                  <a:extLst>
                    <a:ext uri="{FF2B5EF4-FFF2-40B4-BE49-F238E27FC236}">
                      <a16:creationId xmlns:a16="http://schemas.microsoft.com/office/drawing/2014/main" id="{BD0BA0C3-1279-8970-068A-682CB74A8AE0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625;p13">
                  <a:extLst>
                    <a:ext uri="{FF2B5EF4-FFF2-40B4-BE49-F238E27FC236}">
                      <a16:creationId xmlns:a16="http://schemas.microsoft.com/office/drawing/2014/main" id="{CA8CD939-FC24-1A8E-39E1-C8F9C3B90426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" name="Google Shape;626;p13">
                  <a:extLst>
                    <a:ext uri="{FF2B5EF4-FFF2-40B4-BE49-F238E27FC236}">
                      <a16:creationId xmlns:a16="http://schemas.microsoft.com/office/drawing/2014/main" id="{EDF96427-70DC-9F92-07F4-6AAADB3C4B5E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627;p13">
                  <a:extLst>
                    <a:ext uri="{FF2B5EF4-FFF2-40B4-BE49-F238E27FC236}">
                      <a16:creationId xmlns:a16="http://schemas.microsoft.com/office/drawing/2014/main" id="{3EC95B42-3E7C-4131-5C19-EF04AE1855BB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9" name="Google Shape;628;p13">
                <a:extLst>
                  <a:ext uri="{FF2B5EF4-FFF2-40B4-BE49-F238E27FC236}">
                    <a16:creationId xmlns:a16="http://schemas.microsoft.com/office/drawing/2014/main" id="{4D192D6D-5CD3-3691-3DCF-4D658C361678}"/>
                  </a:ext>
                </a:extLst>
              </p:cNvPr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155" name="Google Shape;629;p13">
                  <a:extLst>
                    <a:ext uri="{FF2B5EF4-FFF2-40B4-BE49-F238E27FC236}">
                      <a16:creationId xmlns:a16="http://schemas.microsoft.com/office/drawing/2014/main" id="{C1D3C7FF-D613-7D6F-4DD5-0C98C241EDC2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56" name="Google Shape;630;p13">
                  <a:extLst>
                    <a:ext uri="{FF2B5EF4-FFF2-40B4-BE49-F238E27FC236}">
                      <a16:creationId xmlns:a16="http://schemas.microsoft.com/office/drawing/2014/main" id="{F04DBFBA-B67A-1C23-3456-491DF33B9EBE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157" name="Google Shape;631;p13">
                    <a:extLst>
                      <a:ext uri="{FF2B5EF4-FFF2-40B4-BE49-F238E27FC236}">
                        <a16:creationId xmlns:a16="http://schemas.microsoft.com/office/drawing/2014/main" id="{638D1648-4752-DE7C-8446-DE9B612434B2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58" name="Google Shape;632;p13">
                    <a:extLst>
                      <a:ext uri="{FF2B5EF4-FFF2-40B4-BE49-F238E27FC236}">
                        <a16:creationId xmlns:a16="http://schemas.microsoft.com/office/drawing/2014/main" id="{8886A1DB-3D92-78A3-8DB3-032BA5918CAB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59" name="Google Shape;633;p13">
                      <a:extLst>
                        <a:ext uri="{FF2B5EF4-FFF2-40B4-BE49-F238E27FC236}">
                          <a16:creationId xmlns:a16="http://schemas.microsoft.com/office/drawing/2014/main" id="{63A76946-ABE6-B21E-4DE8-53946B9F1B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62" name="Google Shape;634;p13">
                        <a:extLst>
                          <a:ext uri="{FF2B5EF4-FFF2-40B4-BE49-F238E27FC236}">
                            <a16:creationId xmlns:a16="http://schemas.microsoft.com/office/drawing/2014/main" id="{02B0C7F7-9E73-A295-C110-CC9C20978E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3" name="Google Shape;635;p13">
                        <a:extLst>
                          <a:ext uri="{FF2B5EF4-FFF2-40B4-BE49-F238E27FC236}">
                            <a16:creationId xmlns:a16="http://schemas.microsoft.com/office/drawing/2014/main" id="{26BA79F7-16A7-285B-D575-1F73B320C1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4" name="Google Shape;636;p13">
                        <a:extLst>
                          <a:ext uri="{FF2B5EF4-FFF2-40B4-BE49-F238E27FC236}">
                            <a16:creationId xmlns:a16="http://schemas.microsoft.com/office/drawing/2014/main" id="{4A806F30-E903-22C3-BEE8-B07AE37AED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5" name="Google Shape;637;p13">
                        <a:extLst>
                          <a:ext uri="{FF2B5EF4-FFF2-40B4-BE49-F238E27FC236}">
                            <a16:creationId xmlns:a16="http://schemas.microsoft.com/office/drawing/2014/main" id="{32A5740F-1B7D-8A1C-7809-3762DEB51F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6" name="Google Shape;638;p13">
                        <a:extLst>
                          <a:ext uri="{FF2B5EF4-FFF2-40B4-BE49-F238E27FC236}">
                            <a16:creationId xmlns:a16="http://schemas.microsoft.com/office/drawing/2014/main" id="{9756B354-DE10-2E13-481E-DFC3D9E29F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7" name="Google Shape;639;p13">
                        <a:extLst>
                          <a:ext uri="{FF2B5EF4-FFF2-40B4-BE49-F238E27FC236}">
                            <a16:creationId xmlns:a16="http://schemas.microsoft.com/office/drawing/2014/main" id="{8BD774CE-7426-B623-1DD9-F2FE1BDF7A5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8" name="Google Shape;640;p13">
                        <a:extLst>
                          <a:ext uri="{FF2B5EF4-FFF2-40B4-BE49-F238E27FC236}">
                            <a16:creationId xmlns:a16="http://schemas.microsoft.com/office/drawing/2014/main" id="{8E985C19-E7B6-A993-BF8F-2D0202577A6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9" name="Google Shape;641;p13">
                        <a:extLst>
                          <a:ext uri="{FF2B5EF4-FFF2-40B4-BE49-F238E27FC236}">
                            <a16:creationId xmlns:a16="http://schemas.microsoft.com/office/drawing/2014/main" id="{EF466422-4B7D-F782-B2AC-3037B636B96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0" name="Google Shape;642;p13">
                        <a:extLst>
                          <a:ext uri="{FF2B5EF4-FFF2-40B4-BE49-F238E27FC236}">
                            <a16:creationId xmlns:a16="http://schemas.microsoft.com/office/drawing/2014/main" id="{7B259C69-6F2D-B8E9-1009-A0AF16CC99A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1" name="Google Shape;643;p13">
                        <a:extLst>
                          <a:ext uri="{FF2B5EF4-FFF2-40B4-BE49-F238E27FC236}">
                            <a16:creationId xmlns:a16="http://schemas.microsoft.com/office/drawing/2014/main" id="{C1EAB5F9-6866-9BB8-25E6-01BFC739EC7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2" name="Google Shape;644;p13">
                        <a:extLst>
                          <a:ext uri="{FF2B5EF4-FFF2-40B4-BE49-F238E27FC236}">
                            <a16:creationId xmlns:a16="http://schemas.microsoft.com/office/drawing/2014/main" id="{A0668C07-2304-58EC-E0EB-374B83809B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3" name="Google Shape;645;p13">
                        <a:extLst>
                          <a:ext uri="{FF2B5EF4-FFF2-40B4-BE49-F238E27FC236}">
                            <a16:creationId xmlns:a16="http://schemas.microsoft.com/office/drawing/2014/main" id="{2945AA66-0598-3E73-D305-B7FC63F0CA6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4" name="Google Shape;646;p13">
                        <a:extLst>
                          <a:ext uri="{FF2B5EF4-FFF2-40B4-BE49-F238E27FC236}">
                            <a16:creationId xmlns:a16="http://schemas.microsoft.com/office/drawing/2014/main" id="{B6DFE4EF-9E7D-74B7-247E-8C05B1543821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60" name="Google Shape;647;p13">
                      <a:extLst>
                        <a:ext uri="{FF2B5EF4-FFF2-40B4-BE49-F238E27FC236}">
                          <a16:creationId xmlns:a16="http://schemas.microsoft.com/office/drawing/2014/main" id="{E1D4AA99-765D-564D-E73F-A4AD397D688C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1" name="Google Shape;648;p13">
                      <a:extLst>
                        <a:ext uri="{FF2B5EF4-FFF2-40B4-BE49-F238E27FC236}">
                          <a16:creationId xmlns:a16="http://schemas.microsoft.com/office/drawing/2014/main" id="{942480A9-7CC7-037A-122C-A9167677E8E9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40" name="Google Shape;649;p13">
                <a:extLst>
                  <a:ext uri="{FF2B5EF4-FFF2-40B4-BE49-F238E27FC236}">
                    <a16:creationId xmlns:a16="http://schemas.microsoft.com/office/drawing/2014/main" id="{EFA2EEA3-848C-24CA-1350-7D228525F8EC}"/>
                  </a:ext>
                </a:extLst>
              </p:cNvPr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152" name="Google Shape;650;p13">
                  <a:extLst>
                    <a:ext uri="{FF2B5EF4-FFF2-40B4-BE49-F238E27FC236}">
                      <a16:creationId xmlns:a16="http://schemas.microsoft.com/office/drawing/2014/main" id="{39ADA4CB-9871-240B-F1A4-71192B40C2D0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651;p13">
                  <a:extLst>
                    <a:ext uri="{FF2B5EF4-FFF2-40B4-BE49-F238E27FC236}">
                      <a16:creationId xmlns:a16="http://schemas.microsoft.com/office/drawing/2014/main" id="{CD7DCCB6-DB3D-109A-CEFD-73C2EF90AFBB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652;p13">
                  <a:extLst>
                    <a:ext uri="{FF2B5EF4-FFF2-40B4-BE49-F238E27FC236}">
                      <a16:creationId xmlns:a16="http://schemas.microsoft.com/office/drawing/2014/main" id="{349421A8-7578-7FC7-9C40-1EABDB7879F2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1" name="Google Shape;653;p13">
                <a:extLst>
                  <a:ext uri="{FF2B5EF4-FFF2-40B4-BE49-F238E27FC236}">
                    <a16:creationId xmlns:a16="http://schemas.microsoft.com/office/drawing/2014/main" id="{5BD72A86-2A86-9F92-7295-3257D3470E50}"/>
                  </a:ext>
                </a:extLst>
              </p:cNvPr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2" name="Google Shape;654;p13">
                <a:extLst>
                  <a:ext uri="{FF2B5EF4-FFF2-40B4-BE49-F238E27FC236}">
                    <a16:creationId xmlns:a16="http://schemas.microsoft.com/office/drawing/2014/main" id="{C05DCF36-B62C-7D8D-E15E-7B677F7DAB99}"/>
                  </a:ext>
                </a:extLst>
              </p:cNvPr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148" name="Google Shape;655;p13">
                  <a:extLst>
                    <a:ext uri="{FF2B5EF4-FFF2-40B4-BE49-F238E27FC236}">
                      <a16:creationId xmlns:a16="http://schemas.microsoft.com/office/drawing/2014/main" id="{5B792D6A-956F-96FF-613A-30BC2093D155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656;p13">
                  <a:extLst>
                    <a:ext uri="{FF2B5EF4-FFF2-40B4-BE49-F238E27FC236}">
                      <a16:creationId xmlns:a16="http://schemas.microsoft.com/office/drawing/2014/main" id="{D6AD116C-9F8F-AD7C-47B3-560357D02B03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657;p13">
                  <a:extLst>
                    <a:ext uri="{FF2B5EF4-FFF2-40B4-BE49-F238E27FC236}">
                      <a16:creationId xmlns:a16="http://schemas.microsoft.com/office/drawing/2014/main" id="{13AA5A27-8C16-5793-17B8-DDB50FBB3564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658;p13">
                  <a:extLst>
                    <a:ext uri="{FF2B5EF4-FFF2-40B4-BE49-F238E27FC236}">
                      <a16:creationId xmlns:a16="http://schemas.microsoft.com/office/drawing/2014/main" id="{F2075C65-6584-467E-BADB-7807C9A03004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3" name="Google Shape;659;p13">
                <a:extLst>
                  <a:ext uri="{FF2B5EF4-FFF2-40B4-BE49-F238E27FC236}">
                    <a16:creationId xmlns:a16="http://schemas.microsoft.com/office/drawing/2014/main" id="{12BBD83F-BAB0-E516-D09E-D4652567A090}"/>
                  </a:ext>
                </a:extLst>
              </p:cNvPr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44" name="Google Shape;660;p13">
                  <a:extLst>
                    <a:ext uri="{FF2B5EF4-FFF2-40B4-BE49-F238E27FC236}">
                      <a16:creationId xmlns:a16="http://schemas.microsoft.com/office/drawing/2014/main" id="{7F73D849-16BB-24F3-6C69-D52C5C0AA554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661;p13">
                  <a:extLst>
                    <a:ext uri="{FF2B5EF4-FFF2-40B4-BE49-F238E27FC236}">
                      <a16:creationId xmlns:a16="http://schemas.microsoft.com/office/drawing/2014/main" id="{652AB82E-0F9D-2878-4807-60A70D894F7E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662;p13">
                  <a:extLst>
                    <a:ext uri="{FF2B5EF4-FFF2-40B4-BE49-F238E27FC236}">
                      <a16:creationId xmlns:a16="http://schemas.microsoft.com/office/drawing/2014/main" id="{C2FAAFCC-6E3C-70D5-A82E-0F4E0874002B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663;p13">
                  <a:extLst>
                    <a:ext uri="{FF2B5EF4-FFF2-40B4-BE49-F238E27FC236}">
                      <a16:creationId xmlns:a16="http://schemas.microsoft.com/office/drawing/2014/main" id="{38F71D77-3691-FAEE-1F8C-13E3F50AEC23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37" name="Google Shape;664;p13">
              <a:extLst>
                <a:ext uri="{FF2B5EF4-FFF2-40B4-BE49-F238E27FC236}">
                  <a16:creationId xmlns:a16="http://schemas.microsoft.com/office/drawing/2014/main" id="{7C9AC0C3-4271-99C0-74D6-2CB5DCC9D9BE}"/>
                </a:ext>
              </a:extLst>
            </p:cNvPr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" name="בועת מחשבה: ענן 178">
            <a:extLst>
              <a:ext uri="{FF2B5EF4-FFF2-40B4-BE49-F238E27FC236}">
                <a16:creationId xmlns:a16="http://schemas.microsoft.com/office/drawing/2014/main" id="{3ACD88CF-4A3D-EC02-DD0D-AB8106BBA0F0}"/>
              </a:ext>
            </a:extLst>
          </p:cNvPr>
          <p:cNvSpPr/>
          <p:nvPr/>
        </p:nvSpPr>
        <p:spPr>
          <a:xfrm>
            <a:off x="3991770" y="896658"/>
            <a:ext cx="2347560" cy="1415876"/>
          </a:xfrm>
          <a:prstGeom prst="cloudCallout">
            <a:avLst>
              <a:gd name="adj1" fmla="val 45761"/>
              <a:gd name="adj2" fmla="val 65972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err="1"/>
              <a:t>מחוין</a:t>
            </a:r>
            <a:endParaRPr lang="he-IL" dirty="0"/>
          </a:p>
        </p:txBody>
      </p:sp>
      <p:sp>
        <p:nvSpPr>
          <p:cNvPr id="180" name="תיבת טקסט 179">
            <a:extLst>
              <a:ext uri="{FF2B5EF4-FFF2-40B4-BE49-F238E27FC236}">
                <a16:creationId xmlns:a16="http://schemas.microsoft.com/office/drawing/2014/main" id="{AAB737D1-E785-D172-4297-85C9E8B46213}"/>
              </a:ext>
            </a:extLst>
          </p:cNvPr>
          <p:cNvSpPr txBox="1"/>
          <p:nvPr/>
        </p:nvSpPr>
        <p:spPr>
          <a:xfrm>
            <a:off x="4365523" y="1219200"/>
            <a:ext cx="17249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מְ....צֻיָּן!</a:t>
            </a:r>
          </a:p>
        </p:txBody>
      </p:sp>
      <p:pic>
        <p:nvPicPr>
          <p:cNvPr id="18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411CA4D-E0F6-3570-8C16-13FB3A381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86997" y="6529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8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 -0.019 0.007 -0.037 0.015 -0.037 C 0.024 -0.037 0.027 -0.019 0.03 0 C 0.034 0.021 0.037 0.042 0.047 0.042 C 0.056 0.042 0.059 0.021 0.063 0 C 0.065 -0.019 0.069 -0.037 0.078 -0.037 C 0.086 -0.037 0.09 -0.019 0.093 0 C 0.096 0.021 0.1 0.042 0.109 0.042 C 0.118 0.042 0.125 0 0.125 0 C 0.128 -0.019 0.131 -0.037 0.14 -0.037 C 0.149 -0.037 0.152 -0.019 0.155 0 C 0.159 0.021 0.162 0.042 0.172 0.042 C 0.181 0.042 0.184 0.021 0.187 0 C 0.191 -0.019 0.194 -0.037 0.203 -0.037 C 0.211 -0.037 0.215 -0.019 0.218 0 C 0.221 0.021 0.225 0.042 0.234 0.042 C 0.243 0.042 0.246 0.021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6" name="Google Shape;986;p17"/>
          <p:cNvGrpSpPr/>
          <p:nvPr/>
        </p:nvGrpSpPr>
        <p:grpSpPr>
          <a:xfrm flipH="1">
            <a:off x="486038" y="5768963"/>
            <a:ext cx="882187" cy="899766"/>
            <a:chOff x="5986518" y="697702"/>
            <a:chExt cx="5260506" cy="5433371"/>
          </a:xfrm>
        </p:grpSpPr>
        <p:sp>
          <p:nvSpPr>
            <p:cNvPr id="987" name="Google Shape;987;p17"/>
            <p:cNvSpPr/>
            <p:nvPr/>
          </p:nvSpPr>
          <p:spPr>
            <a:xfrm>
              <a:off x="8121130" y="5334816"/>
              <a:ext cx="80648" cy="520294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17"/>
            <p:cNvSpPr/>
            <p:nvPr/>
          </p:nvSpPr>
          <p:spPr>
            <a:xfrm>
              <a:off x="8784808" y="5320067"/>
              <a:ext cx="80648" cy="520294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17"/>
            <p:cNvSpPr/>
            <p:nvPr/>
          </p:nvSpPr>
          <p:spPr>
            <a:xfrm rot="-432364">
              <a:off x="7318303" y="745710"/>
              <a:ext cx="834845" cy="1102187"/>
            </a:xfrm>
            <a:custGeom>
              <a:avLst/>
              <a:gdLst/>
              <a:ahLst/>
              <a:cxnLst/>
              <a:rect l="l" t="t" r="r" b="b"/>
              <a:pathLst>
                <a:path w="834845" h="864470" extrusionOk="0">
                  <a:moveTo>
                    <a:pt x="134504" y="0"/>
                  </a:moveTo>
                  <a:cubicBezTo>
                    <a:pt x="208789" y="0"/>
                    <a:pt x="269008" y="60219"/>
                    <a:pt x="269008" y="134504"/>
                  </a:cubicBezTo>
                  <a:lnTo>
                    <a:pt x="269008" y="388490"/>
                  </a:lnTo>
                  <a:lnTo>
                    <a:pt x="323267" y="231969"/>
                  </a:lnTo>
                  <a:cubicBezTo>
                    <a:pt x="349300" y="156873"/>
                    <a:pt x="431281" y="117099"/>
                    <a:pt x="506377" y="143132"/>
                  </a:cubicBezTo>
                  <a:cubicBezTo>
                    <a:pt x="581473" y="169165"/>
                    <a:pt x="621247" y="251146"/>
                    <a:pt x="595214" y="326242"/>
                  </a:cubicBezTo>
                  <a:lnTo>
                    <a:pt x="547277" y="464526"/>
                  </a:lnTo>
                  <a:lnTo>
                    <a:pt x="624218" y="378028"/>
                  </a:lnTo>
                  <a:cubicBezTo>
                    <a:pt x="668469" y="328282"/>
                    <a:pt x="744668" y="323827"/>
                    <a:pt x="794414" y="368077"/>
                  </a:cubicBezTo>
                  <a:cubicBezTo>
                    <a:pt x="844160" y="412327"/>
                    <a:pt x="848616" y="488527"/>
                    <a:pt x="804365" y="538273"/>
                  </a:cubicBezTo>
                  <a:cubicBezTo>
                    <a:pt x="707645" y="647005"/>
                    <a:pt x="610925" y="755737"/>
                    <a:pt x="514205" y="864470"/>
                  </a:cubicBezTo>
                  <a:lnTo>
                    <a:pt x="334059" y="704226"/>
                  </a:lnTo>
                  <a:lnTo>
                    <a:pt x="355255" y="680397"/>
                  </a:lnTo>
                  <a:lnTo>
                    <a:pt x="187924" y="622390"/>
                  </a:lnTo>
                  <a:lnTo>
                    <a:pt x="210548" y="557127"/>
                  </a:lnTo>
                  <a:lnTo>
                    <a:pt x="0" y="557127"/>
                  </a:lnTo>
                  <a:lnTo>
                    <a:pt x="0" y="134504"/>
                  </a:lnTo>
                  <a:cubicBezTo>
                    <a:pt x="0" y="60219"/>
                    <a:pt x="60219" y="0"/>
                    <a:pt x="134504" y="0"/>
                  </a:cubicBezTo>
                  <a:close/>
                </a:path>
              </a:pathLst>
            </a:cu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p17"/>
            <p:cNvSpPr/>
            <p:nvPr/>
          </p:nvSpPr>
          <p:spPr>
            <a:xfrm rot="6366756">
              <a:off x="6742997" y="1462783"/>
              <a:ext cx="3747548" cy="4393030"/>
            </a:xfrm>
            <a:custGeom>
              <a:avLst/>
              <a:gdLst/>
              <a:ahLst/>
              <a:cxnLst/>
              <a:rect l="l" t="t" r="r" b="b"/>
              <a:pathLst>
                <a:path w="3747548" h="4393030" extrusionOk="0">
                  <a:moveTo>
                    <a:pt x="70034" y="3894239"/>
                  </a:moveTo>
                  <a:cubicBezTo>
                    <a:pt x="7562" y="3721328"/>
                    <a:pt x="-13879" y="3452041"/>
                    <a:pt x="8789" y="3292100"/>
                  </a:cubicBezTo>
                  <a:cubicBezTo>
                    <a:pt x="31457" y="3132159"/>
                    <a:pt x="74091" y="3019670"/>
                    <a:pt x="206039" y="2934597"/>
                  </a:cubicBezTo>
                  <a:cubicBezTo>
                    <a:pt x="337985" y="2849523"/>
                    <a:pt x="638155" y="2794116"/>
                    <a:pt x="800473" y="2781663"/>
                  </a:cubicBezTo>
                  <a:cubicBezTo>
                    <a:pt x="962790" y="2769209"/>
                    <a:pt x="1084268" y="2918814"/>
                    <a:pt x="1179937" y="2859873"/>
                  </a:cubicBezTo>
                  <a:cubicBezTo>
                    <a:pt x="1275606" y="2800933"/>
                    <a:pt x="1373203" y="2694478"/>
                    <a:pt x="1374491" y="2428018"/>
                  </a:cubicBezTo>
                  <a:cubicBezTo>
                    <a:pt x="1375780" y="2161557"/>
                    <a:pt x="1295273" y="1471070"/>
                    <a:pt x="1187664" y="1261110"/>
                  </a:cubicBezTo>
                  <a:cubicBezTo>
                    <a:pt x="1080055" y="1051150"/>
                    <a:pt x="861878" y="1173656"/>
                    <a:pt x="728840" y="1168260"/>
                  </a:cubicBezTo>
                  <a:lnTo>
                    <a:pt x="702727" y="1170498"/>
                  </a:lnTo>
                  <a:lnTo>
                    <a:pt x="502114" y="1209755"/>
                  </a:lnTo>
                  <a:lnTo>
                    <a:pt x="456537" y="1222268"/>
                  </a:lnTo>
                  <a:lnTo>
                    <a:pt x="420339" y="1225758"/>
                  </a:lnTo>
                  <a:lnTo>
                    <a:pt x="254125" y="1258284"/>
                  </a:lnTo>
                  <a:cubicBezTo>
                    <a:pt x="167535" y="1275229"/>
                    <a:pt x="83603" y="1218769"/>
                    <a:pt x="66658" y="1132178"/>
                  </a:cubicBezTo>
                  <a:cubicBezTo>
                    <a:pt x="49713" y="1045588"/>
                    <a:pt x="106172" y="961656"/>
                    <a:pt x="192764" y="944711"/>
                  </a:cubicBezTo>
                  <a:lnTo>
                    <a:pt x="445651" y="895225"/>
                  </a:lnTo>
                  <a:lnTo>
                    <a:pt x="337590" y="866483"/>
                  </a:lnTo>
                  <a:cubicBezTo>
                    <a:pt x="260018" y="845850"/>
                    <a:pt x="213859" y="766240"/>
                    <a:pt x="234492" y="688667"/>
                  </a:cubicBezTo>
                  <a:cubicBezTo>
                    <a:pt x="255125" y="611095"/>
                    <a:pt x="334735" y="564937"/>
                    <a:pt x="412307" y="585569"/>
                  </a:cubicBezTo>
                  <a:lnTo>
                    <a:pt x="621408" y="641186"/>
                  </a:lnTo>
                  <a:lnTo>
                    <a:pt x="493735" y="542399"/>
                  </a:lnTo>
                  <a:cubicBezTo>
                    <a:pt x="430251" y="493278"/>
                    <a:pt x="418607" y="401993"/>
                    <a:pt x="467728" y="338508"/>
                  </a:cubicBezTo>
                  <a:cubicBezTo>
                    <a:pt x="516849" y="275024"/>
                    <a:pt x="608134" y="263381"/>
                    <a:pt x="671618" y="312502"/>
                  </a:cubicBezTo>
                  <a:lnTo>
                    <a:pt x="830661" y="435562"/>
                  </a:lnTo>
                  <a:lnTo>
                    <a:pt x="744397" y="292848"/>
                  </a:lnTo>
                  <a:cubicBezTo>
                    <a:pt x="706797" y="230642"/>
                    <a:pt x="726743" y="149735"/>
                    <a:pt x="788948" y="112135"/>
                  </a:cubicBezTo>
                  <a:cubicBezTo>
                    <a:pt x="851153" y="74535"/>
                    <a:pt x="932061" y="94481"/>
                    <a:pt x="969661" y="156686"/>
                  </a:cubicBezTo>
                  <a:lnTo>
                    <a:pt x="1072525" y="326864"/>
                  </a:lnTo>
                  <a:lnTo>
                    <a:pt x="1077363" y="329128"/>
                  </a:lnTo>
                  <a:lnTo>
                    <a:pt x="1051069" y="183128"/>
                  </a:lnTo>
                  <a:cubicBezTo>
                    <a:pt x="1038185" y="111592"/>
                    <a:pt x="1085732" y="43158"/>
                    <a:pt x="1157267" y="30275"/>
                  </a:cubicBezTo>
                  <a:cubicBezTo>
                    <a:pt x="1228802" y="17392"/>
                    <a:pt x="1297236" y="64939"/>
                    <a:pt x="1310119" y="136474"/>
                  </a:cubicBezTo>
                  <a:lnTo>
                    <a:pt x="1335738" y="278728"/>
                  </a:lnTo>
                  <a:lnTo>
                    <a:pt x="1335738" y="131609"/>
                  </a:lnTo>
                  <a:cubicBezTo>
                    <a:pt x="1335738" y="58923"/>
                    <a:pt x="1394661" y="0"/>
                    <a:pt x="1467347" y="0"/>
                  </a:cubicBezTo>
                  <a:cubicBezTo>
                    <a:pt x="1540033" y="0"/>
                    <a:pt x="1598956" y="58923"/>
                    <a:pt x="1598956" y="131609"/>
                  </a:cubicBezTo>
                  <a:lnTo>
                    <a:pt x="1598956" y="371092"/>
                  </a:lnTo>
                  <a:lnTo>
                    <a:pt x="1606918" y="393465"/>
                  </a:lnTo>
                  <a:cubicBezTo>
                    <a:pt x="1629588" y="447457"/>
                    <a:pt x="1663910" y="497731"/>
                    <a:pt x="1725860" y="523376"/>
                  </a:cubicBezTo>
                  <a:cubicBezTo>
                    <a:pt x="1891060" y="591761"/>
                    <a:pt x="1904214" y="484733"/>
                    <a:pt x="2507877" y="599679"/>
                  </a:cubicBezTo>
                  <a:cubicBezTo>
                    <a:pt x="2485343" y="593788"/>
                    <a:pt x="2956717" y="696302"/>
                    <a:pt x="3161410" y="965587"/>
                  </a:cubicBezTo>
                  <a:cubicBezTo>
                    <a:pt x="3366104" y="1234873"/>
                    <a:pt x="3714654" y="1785839"/>
                    <a:pt x="3736039" y="2215396"/>
                  </a:cubicBezTo>
                  <a:cubicBezTo>
                    <a:pt x="3757425" y="2644954"/>
                    <a:pt x="3802921" y="3071280"/>
                    <a:pt x="3289719" y="3542931"/>
                  </a:cubicBezTo>
                  <a:cubicBezTo>
                    <a:pt x="2776517" y="4014583"/>
                    <a:pt x="2092408" y="3625622"/>
                    <a:pt x="1755093" y="3745557"/>
                  </a:cubicBezTo>
                  <a:cubicBezTo>
                    <a:pt x="1417778" y="3865492"/>
                    <a:pt x="1410101" y="4155130"/>
                    <a:pt x="1265825" y="4262548"/>
                  </a:cubicBezTo>
                  <a:cubicBezTo>
                    <a:pt x="1146655" y="4337668"/>
                    <a:pt x="1036477" y="4378889"/>
                    <a:pt x="889442" y="4390059"/>
                  </a:cubicBezTo>
                  <a:cubicBezTo>
                    <a:pt x="742407" y="4401229"/>
                    <a:pt x="498612" y="4380871"/>
                    <a:pt x="383617" y="4329568"/>
                  </a:cubicBezTo>
                  <a:cubicBezTo>
                    <a:pt x="247048" y="4246931"/>
                    <a:pt x="132505" y="4067149"/>
                    <a:pt x="70034" y="3894239"/>
                  </a:cubicBezTo>
                  <a:close/>
                </a:path>
              </a:pathLst>
            </a:custGeom>
            <a:solidFill>
              <a:srgbClr val="F7F4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91" name="Google Shape;991;p17"/>
            <p:cNvGrpSpPr/>
            <p:nvPr/>
          </p:nvGrpSpPr>
          <p:grpSpPr>
            <a:xfrm>
              <a:off x="7005470" y="1882448"/>
              <a:ext cx="214073" cy="321107"/>
              <a:chOff x="1912361" y="2020099"/>
              <a:chExt cx="144000" cy="215998"/>
            </a:xfrm>
          </p:grpSpPr>
          <p:sp>
            <p:nvSpPr>
              <p:cNvPr id="992" name="Google Shape;992;p17"/>
              <p:cNvSpPr/>
              <p:nvPr/>
            </p:nvSpPr>
            <p:spPr>
              <a:xfrm>
                <a:off x="1912361" y="2020099"/>
                <a:ext cx="144000" cy="215998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7"/>
              <p:cNvSpPr/>
              <p:nvPr/>
            </p:nvSpPr>
            <p:spPr>
              <a:xfrm rot="7434764" flipH="1">
                <a:off x="1943010" y="2046364"/>
                <a:ext cx="41669" cy="39685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4" name="Google Shape;994;p17"/>
            <p:cNvGrpSpPr/>
            <p:nvPr/>
          </p:nvGrpSpPr>
          <p:grpSpPr>
            <a:xfrm>
              <a:off x="7846128" y="1887364"/>
              <a:ext cx="214073" cy="321107"/>
              <a:chOff x="1912361" y="2020099"/>
              <a:chExt cx="144000" cy="215998"/>
            </a:xfrm>
          </p:grpSpPr>
          <p:sp>
            <p:nvSpPr>
              <p:cNvPr id="995" name="Google Shape;995;p17"/>
              <p:cNvSpPr/>
              <p:nvPr/>
            </p:nvSpPr>
            <p:spPr>
              <a:xfrm>
                <a:off x="1912361" y="2020099"/>
                <a:ext cx="144000" cy="215998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7"/>
              <p:cNvSpPr/>
              <p:nvPr/>
            </p:nvSpPr>
            <p:spPr>
              <a:xfrm rot="7434764" flipH="1">
                <a:off x="1943010" y="2046364"/>
                <a:ext cx="41669" cy="39685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97" name="Google Shape;997;p17"/>
            <p:cNvSpPr/>
            <p:nvPr/>
          </p:nvSpPr>
          <p:spPr>
            <a:xfrm rot="10800000">
              <a:off x="7433187" y="2442493"/>
              <a:ext cx="233962" cy="52430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98" name="Google Shape;998;p17"/>
            <p:cNvGrpSpPr/>
            <p:nvPr/>
          </p:nvGrpSpPr>
          <p:grpSpPr>
            <a:xfrm>
              <a:off x="7266039" y="2241757"/>
              <a:ext cx="550606" cy="324464"/>
              <a:chOff x="8908026" y="816078"/>
              <a:chExt cx="1430593" cy="496529"/>
            </a:xfrm>
          </p:grpSpPr>
          <p:sp>
            <p:nvSpPr>
              <p:cNvPr id="999" name="Google Shape;999;p17"/>
              <p:cNvSpPr/>
              <p:nvPr/>
            </p:nvSpPr>
            <p:spPr>
              <a:xfrm>
                <a:off x="8908026" y="816078"/>
                <a:ext cx="1415845" cy="186812"/>
              </a:xfrm>
              <a:prstGeom prst="trapezoid">
                <a:avLst>
                  <a:gd name="adj" fmla="val 71875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7"/>
              <p:cNvSpPr/>
              <p:nvPr/>
            </p:nvSpPr>
            <p:spPr>
              <a:xfrm rot="10800000">
                <a:off x="8922774" y="997975"/>
                <a:ext cx="1415845" cy="314632"/>
              </a:xfrm>
              <a:prstGeom prst="triangle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1" name="Google Shape;1001;p17"/>
            <p:cNvGrpSpPr/>
            <p:nvPr/>
          </p:nvGrpSpPr>
          <p:grpSpPr>
            <a:xfrm>
              <a:off x="7482349" y="3425295"/>
              <a:ext cx="2630440" cy="1728801"/>
              <a:chOff x="7521678" y="3444959"/>
              <a:chExt cx="2630440" cy="1728801"/>
            </a:xfrm>
          </p:grpSpPr>
          <p:sp>
            <p:nvSpPr>
              <p:cNvPr id="1002" name="Google Shape;1002;p17"/>
              <p:cNvSpPr/>
              <p:nvPr/>
            </p:nvSpPr>
            <p:spPr>
              <a:xfrm>
                <a:off x="7521678" y="3490452"/>
                <a:ext cx="2202425" cy="1396180"/>
              </a:xfrm>
              <a:prstGeom prst="ellipse">
                <a:avLst/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3" name="Google Shape;1003;p17"/>
              <p:cNvSpPr/>
              <p:nvPr/>
            </p:nvSpPr>
            <p:spPr>
              <a:xfrm rot="1919794">
                <a:off x="8711540" y="3766128"/>
                <a:ext cx="1385629" cy="604683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4" name="Google Shape;1004;p17"/>
              <p:cNvSpPr/>
              <p:nvPr/>
            </p:nvSpPr>
            <p:spPr>
              <a:xfrm rot="1919794">
                <a:off x="8346463" y="4085677"/>
                <a:ext cx="1385629" cy="604683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5" name="Google Shape;1005;p17"/>
              <p:cNvSpPr/>
              <p:nvPr/>
            </p:nvSpPr>
            <p:spPr>
              <a:xfrm rot="1919794">
                <a:off x="7899096" y="4247909"/>
                <a:ext cx="1385629" cy="604683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6" name="Google Shape;1006;p17"/>
            <p:cNvSpPr/>
            <p:nvPr/>
          </p:nvSpPr>
          <p:spPr>
            <a:xfrm rot="1863383">
              <a:off x="8044263" y="5788816"/>
              <a:ext cx="51764" cy="3339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17"/>
            <p:cNvSpPr/>
            <p:nvPr/>
          </p:nvSpPr>
          <p:spPr>
            <a:xfrm rot="429344">
              <a:off x="8116208" y="5795199"/>
              <a:ext cx="51764" cy="3339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17"/>
            <p:cNvSpPr/>
            <p:nvPr/>
          </p:nvSpPr>
          <p:spPr>
            <a:xfrm rot="-1133421">
              <a:off x="8187084" y="5768361"/>
              <a:ext cx="51764" cy="3339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17"/>
            <p:cNvSpPr/>
            <p:nvPr/>
          </p:nvSpPr>
          <p:spPr>
            <a:xfrm rot="1863383">
              <a:off x="8705897" y="5758393"/>
              <a:ext cx="51764" cy="3339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17"/>
            <p:cNvSpPr/>
            <p:nvPr/>
          </p:nvSpPr>
          <p:spPr>
            <a:xfrm rot="429344">
              <a:off x="8777842" y="5764776"/>
              <a:ext cx="51764" cy="3339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1011;p17"/>
            <p:cNvSpPr/>
            <p:nvPr/>
          </p:nvSpPr>
          <p:spPr>
            <a:xfrm rot="-1133421">
              <a:off x="8848718" y="5737938"/>
              <a:ext cx="51764" cy="3339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2" name="Google Shape;1012;p17"/>
          <p:cNvGrpSpPr/>
          <p:nvPr/>
        </p:nvGrpSpPr>
        <p:grpSpPr>
          <a:xfrm flipH="1">
            <a:off x="216446" y="6473441"/>
            <a:ext cx="148935" cy="136366"/>
            <a:chOff x="7501776" y="2192592"/>
            <a:chExt cx="2193439" cy="2035318"/>
          </a:xfrm>
        </p:grpSpPr>
        <p:grpSp>
          <p:nvGrpSpPr>
            <p:cNvPr id="1013" name="Google Shape;1013;p17"/>
            <p:cNvGrpSpPr/>
            <p:nvPr/>
          </p:nvGrpSpPr>
          <p:grpSpPr>
            <a:xfrm>
              <a:off x="8452071" y="3542491"/>
              <a:ext cx="273613" cy="660838"/>
              <a:chOff x="8291512" y="3871862"/>
              <a:chExt cx="372408" cy="899454"/>
            </a:xfrm>
          </p:grpSpPr>
          <p:sp>
            <p:nvSpPr>
              <p:cNvPr id="1014" name="Google Shape;1014;p17"/>
              <p:cNvSpPr/>
              <p:nvPr/>
            </p:nvSpPr>
            <p:spPr>
              <a:xfrm>
                <a:off x="8471454" y="3871862"/>
                <a:ext cx="91100" cy="587725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5" name="Google Shape;1015;p17"/>
              <p:cNvSpPr/>
              <p:nvPr/>
            </p:nvSpPr>
            <p:spPr>
              <a:xfrm rot="1863383">
                <a:off x="8384625" y="4384701"/>
                <a:ext cx="58473" cy="37723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6" name="Google Shape;1016;p17"/>
              <p:cNvSpPr/>
              <p:nvPr/>
            </p:nvSpPr>
            <p:spPr>
              <a:xfrm rot="429344">
                <a:off x="8465894" y="4391912"/>
                <a:ext cx="58473" cy="37723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7" name="Google Shape;1017;p17"/>
              <p:cNvSpPr/>
              <p:nvPr/>
            </p:nvSpPr>
            <p:spPr>
              <a:xfrm rot="-1133421">
                <a:off x="8545956" y="4361595"/>
                <a:ext cx="58473" cy="37723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8" name="Google Shape;1018;p17"/>
            <p:cNvGrpSpPr/>
            <p:nvPr/>
          </p:nvGrpSpPr>
          <p:grpSpPr>
            <a:xfrm>
              <a:off x="8142355" y="3567072"/>
              <a:ext cx="273613" cy="660838"/>
              <a:chOff x="8291512" y="3871862"/>
              <a:chExt cx="372408" cy="899454"/>
            </a:xfrm>
          </p:grpSpPr>
          <p:sp>
            <p:nvSpPr>
              <p:cNvPr id="1019" name="Google Shape;1019;p17"/>
              <p:cNvSpPr/>
              <p:nvPr/>
            </p:nvSpPr>
            <p:spPr>
              <a:xfrm>
                <a:off x="8471454" y="3871862"/>
                <a:ext cx="91100" cy="587725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0" name="Google Shape;1020;p17"/>
              <p:cNvSpPr/>
              <p:nvPr/>
            </p:nvSpPr>
            <p:spPr>
              <a:xfrm rot="1863383">
                <a:off x="8384625" y="4384701"/>
                <a:ext cx="58473" cy="37723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17"/>
              <p:cNvSpPr/>
              <p:nvPr/>
            </p:nvSpPr>
            <p:spPr>
              <a:xfrm rot="429344">
                <a:off x="8465894" y="4391912"/>
                <a:ext cx="58473" cy="37723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2" name="Google Shape;1022;p17"/>
              <p:cNvSpPr/>
              <p:nvPr/>
            </p:nvSpPr>
            <p:spPr>
              <a:xfrm rot="-1133421">
                <a:off x="8545956" y="4361595"/>
                <a:ext cx="58473" cy="37723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23" name="Google Shape;1023;p17"/>
            <p:cNvSpPr/>
            <p:nvPr/>
          </p:nvSpPr>
          <p:spPr>
            <a:xfrm>
              <a:off x="7501776" y="2192592"/>
              <a:ext cx="2193439" cy="1641989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7"/>
            <p:cNvSpPr/>
            <p:nvPr/>
          </p:nvSpPr>
          <p:spPr>
            <a:xfrm>
              <a:off x="7605238" y="2472381"/>
              <a:ext cx="144000" cy="215998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7"/>
            <p:cNvSpPr/>
            <p:nvPr/>
          </p:nvSpPr>
          <p:spPr>
            <a:xfrm>
              <a:off x="8147513" y="2437968"/>
              <a:ext cx="144000" cy="215998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26" name="Google Shape;1026;p17"/>
            <p:cNvGrpSpPr/>
            <p:nvPr/>
          </p:nvGrpSpPr>
          <p:grpSpPr>
            <a:xfrm>
              <a:off x="7772827" y="2615946"/>
              <a:ext cx="368283" cy="245242"/>
              <a:chOff x="7684336" y="2714268"/>
              <a:chExt cx="607177" cy="357801"/>
            </a:xfrm>
          </p:grpSpPr>
          <p:sp>
            <p:nvSpPr>
              <p:cNvPr id="1027" name="Google Shape;1027;p17"/>
              <p:cNvSpPr/>
              <p:nvPr/>
            </p:nvSpPr>
            <p:spPr>
              <a:xfrm>
                <a:off x="7684336" y="2714268"/>
                <a:ext cx="600918" cy="134618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8" name="Google Shape;1028;p17"/>
              <p:cNvSpPr/>
              <p:nvPr/>
            </p:nvSpPr>
            <p:spPr>
              <a:xfrm rot="10800000">
                <a:off x="7690595" y="2845344"/>
                <a:ext cx="600918" cy="226725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29" name="Google Shape;1029;p17"/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0" name="Google Shape;1030;p17"/>
          <p:cNvGrpSpPr/>
          <p:nvPr/>
        </p:nvGrpSpPr>
        <p:grpSpPr>
          <a:xfrm flipH="1">
            <a:off x="458479" y="6497278"/>
            <a:ext cx="163739" cy="132414"/>
            <a:chOff x="9215780" y="437535"/>
            <a:chExt cx="2411473" cy="1976324"/>
          </a:xfrm>
        </p:grpSpPr>
        <p:grpSp>
          <p:nvGrpSpPr>
            <p:cNvPr id="1031" name="Google Shape;1031;p17"/>
            <p:cNvGrpSpPr/>
            <p:nvPr/>
          </p:nvGrpSpPr>
          <p:grpSpPr>
            <a:xfrm>
              <a:off x="10492264" y="1728440"/>
              <a:ext cx="273613" cy="660838"/>
              <a:chOff x="8291512" y="3871862"/>
              <a:chExt cx="372408" cy="899454"/>
            </a:xfrm>
          </p:grpSpPr>
          <p:sp>
            <p:nvSpPr>
              <p:cNvPr id="1032" name="Google Shape;1032;p17"/>
              <p:cNvSpPr/>
              <p:nvPr/>
            </p:nvSpPr>
            <p:spPr>
              <a:xfrm>
                <a:off x="8471454" y="3871862"/>
                <a:ext cx="91100" cy="587725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3" name="Google Shape;1033;p17"/>
              <p:cNvSpPr/>
              <p:nvPr/>
            </p:nvSpPr>
            <p:spPr>
              <a:xfrm rot="1863383">
                <a:off x="8384625" y="4384701"/>
                <a:ext cx="58473" cy="37723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4" name="Google Shape;1034;p17"/>
              <p:cNvSpPr/>
              <p:nvPr/>
            </p:nvSpPr>
            <p:spPr>
              <a:xfrm rot="429344">
                <a:off x="8465894" y="4391912"/>
                <a:ext cx="58473" cy="37723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5" name="Google Shape;1035;p17"/>
              <p:cNvSpPr/>
              <p:nvPr/>
            </p:nvSpPr>
            <p:spPr>
              <a:xfrm rot="-1133421">
                <a:off x="8545956" y="4361595"/>
                <a:ext cx="58473" cy="37723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6" name="Google Shape;1036;p17"/>
            <p:cNvGrpSpPr/>
            <p:nvPr/>
          </p:nvGrpSpPr>
          <p:grpSpPr>
            <a:xfrm>
              <a:off x="10182548" y="1753021"/>
              <a:ext cx="273613" cy="660838"/>
              <a:chOff x="8291512" y="3871862"/>
              <a:chExt cx="372408" cy="899454"/>
            </a:xfrm>
          </p:grpSpPr>
          <p:sp>
            <p:nvSpPr>
              <p:cNvPr id="1037" name="Google Shape;1037;p17"/>
              <p:cNvSpPr/>
              <p:nvPr/>
            </p:nvSpPr>
            <p:spPr>
              <a:xfrm>
                <a:off x="8471454" y="3871862"/>
                <a:ext cx="91100" cy="587725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8" name="Google Shape;1038;p17"/>
              <p:cNvSpPr/>
              <p:nvPr/>
            </p:nvSpPr>
            <p:spPr>
              <a:xfrm rot="1863383">
                <a:off x="8384625" y="4384701"/>
                <a:ext cx="58473" cy="37723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9" name="Google Shape;1039;p17"/>
              <p:cNvSpPr/>
              <p:nvPr/>
            </p:nvSpPr>
            <p:spPr>
              <a:xfrm rot="429344">
                <a:off x="8465894" y="4391912"/>
                <a:ext cx="58473" cy="37723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0" name="Google Shape;1040;p17"/>
              <p:cNvSpPr/>
              <p:nvPr/>
            </p:nvSpPr>
            <p:spPr>
              <a:xfrm rot="-1133421">
                <a:off x="8545956" y="4361595"/>
                <a:ext cx="58473" cy="37723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41" name="Google Shape;1041;p17"/>
            <p:cNvSpPr/>
            <p:nvPr/>
          </p:nvSpPr>
          <p:spPr>
            <a:xfrm rot="-5400000">
              <a:off x="9158684" y="752103"/>
              <a:ext cx="347211" cy="233020"/>
            </a:xfrm>
            <a:prstGeom prst="triangle">
              <a:avLst>
                <a:gd name="adj" fmla="val 50000"/>
              </a:avLst>
            </a:prstGeom>
            <a:solidFill>
              <a:srgbClr val="CE7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9433814" y="437535"/>
              <a:ext cx="2193439" cy="160757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17"/>
            <p:cNvSpPr/>
            <p:nvPr/>
          </p:nvSpPr>
          <p:spPr>
            <a:xfrm>
              <a:off x="9666597" y="604252"/>
              <a:ext cx="144000" cy="215998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17"/>
            <p:cNvSpPr/>
            <p:nvPr/>
          </p:nvSpPr>
          <p:spPr>
            <a:xfrm rot="10800000" flipH="1">
              <a:off x="9968662" y="96810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5" name="Google Shape;1045;p17"/>
          <p:cNvGrpSpPr/>
          <p:nvPr/>
        </p:nvGrpSpPr>
        <p:grpSpPr>
          <a:xfrm flipH="1">
            <a:off x="1971706" y="4582854"/>
            <a:ext cx="1975079" cy="1580164"/>
            <a:chOff x="757083" y="1377100"/>
            <a:chExt cx="5130076" cy="3892989"/>
          </a:xfrm>
        </p:grpSpPr>
        <p:grpSp>
          <p:nvGrpSpPr>
            <p:cNvPr id="1046" name="Google Shape;1046;p17"/>
            <p:cNvGrpSpPr/>
            <p:nvPr/>
          </p:nvGrpSpPr>
          <p:grpSpPr>
            <a:xfrm>
              <a:off x="757083" y="1377100"/>
              <a:ext cx="5130076" cy="3892989"/>
              <a:chOff x="6971069" y="826492"/>
              <a:chExt cx="5130076" cy="3892989"/>
            </a:xfrm>
          </p:grpSpPr>
          <p:sp>
            <p:nvSpPr>
              <p:cNvPr id="1047" name="Google Shape;1047;p17"/>
              <p:cNvSpPr/>
              <p:nvPr/>
            </p:nvSpPr>
            <p:spPr>
              <a:xfrm>
                <a:off x="7988709" y="3769148"/>
                <a:ext cx="442575" cy="735289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8" name="Google Shape;1048;p17"/>
              <p:cNvSpPr/>
              <p:nvPr/>
            </p:nvSpPr>
            <p:spPr>
              <a:xfrm rot="9772988">
                <a:off x="10998759" y="4099638"/>
                <a:ext cx="170438" cy="2625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2B4D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9" name="Google Shape;1049;p17"/>
              <p:cNvSpPr/>
              <p:nvPr/>
            </p:nvSpPr>
            <p:spPr>
              <a:xfrm>
                <a:off x="10316641" y="3903406"/>
                <a:ext cx="442575" cy="668755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0" name="Google Shape;1050;p17"/>
              <p:cNvSpPr/>
              <p:nvPr/>
            </p:nvSpPr>
            <p:spPr>
              <a:xfrm>
                <a:off x="10412361" y="3372464"/>
                <a:ext cx="855405" cy="934065"/>
              </a:xfrm>
              <a:prstGeom prst="ellipse">
                <a:avLst/>
              </a:prstGeom>
              <a:solidFill>
                <a:srgbClr val="F2B4D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1" name="Google Shape;1051;p17"/>
              <p:cNvSpPr/>
              <p:nvPr/>
            </p:nvSpPr>
            <p:spPr>
              <a:xfrm>
                <a:off x="7846142" y="1966451"/>
                <a:ext cx="3755922" cy="2113935"/>
              </a:xfrm>
              <a:prstGeom prst="roundRect">
                <a:avLst>
                  <a:gd name="adj" fmla="val 31990"/>
                </a:avLst>
              </a:pr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2" name="Google Shape;1052;p17"/>
              <p:cNvSpPr/>
              <p:nvPr/>
            </p:nvSpPr>
            <p:spPr>
              <a:xfrm rot="-422200" flipH="1">
                <a:off x="8368157" y="890995"/>
                <a:ext cx="369578" cy="631945"/>
              </a:xfrm>
              <a:custGeom>
                <a:avLst/>
                <a:gdLst/>
                <a:ahLst/>
                <a:cxnLst/>
                <a:rect l="l" t="t" r="r" b="b"/>
                <a:pathLst>
                  <a:path w="763229" h="1006578" extrusionOk="0">
                    <a:moveTo>
                      <a:pt x="84803" y="894736"/>
                    </a:moveTo>
                    <a:cubicBezTo>
                      <a:pt x="-28268" y="745613"/>
                      <a:pt x="-28268" y="0"/>
                      <a:pt x="84803" y="0"/>
                    </a:cubicBezTo>
                    <a:cubicBezTo>
                      <a:pt x="197874" y="0"/>
                      <a:pt x="763229" y="745613"/>
                      <a:pt x="763229" y="894736"/>
                    </a:cubicBezTo>
                    <a:cubicBezTo>
                      <a:pt x="763229" y="1043859"/>
                      <a:pt x="197874" y="1043859"/>
                      <a:pt x="84803" y="894736"/>
                    </a:cubicBezTo>
                    <a:close/>
                  </a:path>
                </a:pathLst>
              </a:custGeom>
              <a:solidFill>
                <a:srgbClr val="F5EAB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3" name="Google Shape;1053;p17"/>
              <p:cNvSpPr/>
              <p:nvPr/>
            </p:nvSpPr>
            <p:spPr>
              <a:xfrm rot="422200">
                <a:off x="7505563" y="846750"/>
                <a:ext cx="369578" cy="631945"/>
              </a:xfrm>
              <a:custGeom>
                <a:avLst/>
                <a:gdLst/>
                <a:ahLst/>
                <a:cxnLst/>
                <a:rect l="l" t="t" r="r" b="b"/>
                <a:pathLst>
                  <a:path w="763229" h="1006578" extrusionOk="0">
                    <a:moveTo>
                      <a:pt x="84803" y="894736"/>
                    </a:moveTo>
                    <a:cubicBezTo>
                      <a:pt x="-28268" y="745613"/>
                      <a:pt x="-28268" y="0"/>
                      <a:pt x="84803" y="0"/>
                    </a:cubicBezTo>
                    <a:cubicBezTo>
                      <a:pt x="197874" y="0"/>
                      <a:pt x="763229" y="745613"/>
                      <a:pt x="763229" y="894736"/>
                    </a:cubicBezTo>
                    <a:cubicBezTo>
                      <a:pt x="763229" y="1043859"/>
                      <a:pt x="197874" y="1043859"/>
                      <a:pt x="84803" y="894736"/>
                    </a:cubicBezTo>
                    <a:close/>
                  </a:path>
                </a:pathLst>
              </a:custGeom>
              <a:solidFill>
                <a:srgbClr val="F5EAB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54" name="Google Shape;1054;p17"/>
              <p:cNvGrpSpPr/>
              <p:nvPr/>
            </p:nvGrpSpPr>
            <p:grpSpPr>
              <a:xfrm>
                <a:off x="7108722" y="1109756"/>
                <a:ext cx="1957581" cy="2070418"/>
                <a:chOff x="8807161" y="1617408"/>
                <a:chExt cx="2146936" cy="2270688"/>
              </a:xfrm>
            </p:grpSpPr>
            <p:sp>
              <p:nvSpPr>
                <p:cNvPr id="1055" name="Google Shape;1055;p17"/>
                <p:cNvSpPr/>
                <p:nvPr/>
              </p:nvSpPr>
              <p:spPr>
                <a:xfrm>
                  <a:off x="8807161" y="1617408"/>
                  <a:ext cx="2146936" cy="223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936" h="2236275" extrusionOk="0">
                      <a:moveTo>
                        <a:pt x="7458" y="1066800"/>
                      </a:moveTo>
                      <a:cubicBezTo>
                        <a:pt x="184439" y="507120"/>
                        <a:pt x="485081" y="0"/>
                        <a:pt x="1074258" y="0"/>
                      </a:cubicBezTo>
                      <a:lnTo>
                        <a:pt x="1074258" y="0"/>
                      </a:lnTo>
                      <a:cubicBezTo>
                        <a:pt x="1663435" y="0"/>
                        <a:pt x="1973910" y="457958"/>
                        <a:pt x="2141058" y="1066800"/>
                      </a:cubicBezTo>
                      <a:lnTo>
                        <a:pt x="2141058" y="1169475"/>
                      </a:lnTo>
                      <a:cubicBezTo>
                        <a:pt x="2209884" y="2112613"/>
                        <a:pt x="1663435" y="2236275"/>
                        <a:pt x="1074258" y="2236275"/>
                      </a:cubicBezTo>
                      <a:lnTo>
                        <a:pt x="1074258" y="2236275"/>
                      </a:lnTo>
                      <a:cubicBezTo>
                        <a:pt x="485081" y="2236275"/>
                        <a:pt x="-71200" y="2063452"/>
                        <a:pt x="7458" y="1169475"/>
                      </a:cubicBezTo>
                      <a:lnTo>
                        <a:pt x="7458" y="1066800"/>
                      </a:lnTo>
                      <a:close/>
                    </a:path>
                  </a:pathLst>
                </a:cu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6" name="Google Shape;1056;p17"/>
                <p:cNvSpPr/>
                <p:nvPr/>
              </p:nvSpPr>
              <p:spPr>
                <a:xfrm>
                  <a:off x="8839796" y="3062748"/>
                  <a:ext cx="2084472" cy="825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472" h="825348" extrusionOk="0">
                      <a:moveTo>
                        <a:pt x="1089757" y="0"/>
                      </a:moveTo>
                      <a:cubicBezTo>
                        <a:pt x="1425013" y="0"/>
                        <a:pt x="1752079" y="33080"/>
                        <a:pt x="2005385" y="145156"/>
                      </a:cubicBezTo>
                      <a:lnTo>
                        <a:pt x="2084472" y="185519"/>
                      </a:lnTo>
                      <a:lnTo>
                        <a:pt x="2081104" y="207221"/>
                      </a:lnTo>
                      <a:cubicBezTo>
                        <a:pt x="1965913" y="743712"/>
                        <a:pt x="1515414" y="825348"/>
                        <a:pt x="1036708" y="825348"/>
                      </a:cubicBezTo>
                      <a:cubicBezTo>
                        <a:pt x="594825" y="825348"/>
                        <a:pt x="171447" y="728135"/>
                        <a:pt x="20559" y="302382"/>
                      </a:cubicBezTo>
                      <a:lnTo>
                        <a:pt x="0" y="229283"/>
                      </a:lnTo>
                      <a:lnTo>
                        <a:pt x="75072" y="179723"/>
                      </a:lnTo>
                      <a:cubicBezTo>
                        <a:pt x="337352" y="30916"/>
                        <a:pt x="706608" y="0"/>
                        <a:pt x="1089757" y="0"/>
                      </a:cubicBezTo>
                      <a:close/>
                    </a:path>
                  </a:pathLst>
                </a:custGeom>
                <a:solidFill>
                  <a:srgbClr val="F2B1D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57" name="Google Shape;1057;p17"/>
              <p:cNvGrpSpPr/>
              <p:nvPr/>
            </p:nvGrpSpPr>
            <p:grpSpPr>
              <a:xfrm>
                <a:off x="7624902" y="1902110"/>
                <a:ext cx="144000" cy="215998"/>
                <a:chOff x="9443876" y="2472408"/>
                <a:chExt cx="130629" cy="186612"/>
              </a:xfrm>
            </p:grpSpPr>
            <p:sp>
              <p:nvSpPr>
                <p:cNvPr id="1058" name="Google Shape;1058;p17"/>
                <p:cNvSpPr/>
                <p:nvPr/>
              </p:nvSpPr>
              <p:spPr>
                <a:xfrm>
                  <a:off x="9443876" y="2472408"/>
                  <a:ext cx="130629" cy="186612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9" name="Google Shape;1059;p17"/>
                <p:cNvSpPr/>
                <p:nvPr/>
              </p:nvSpPr>
              <p:spPr>
                <a:xfrm rot="7434764" flipH="1">
                  <a:off x="9472579" y="2494243"/>
                  <a:ext cx="36000" cy="360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60" name="Google Shape;1060;p17"/>
              <p:cNvGrpSpPr/>
              <p:nvPr/>
            </p:nvGrpSpPr>
            <p:grpSpPr>
              <a:xfrm>
                <a:off x="8477505" y="1915051"/>
                <a:ext cx="144000" cy="215998"/>
                <a:chOff x="9922848" y="2475517"/>
                <a:chExt cx="130629" cy="186612"/>
              </a:xfrm>
            </p:grpSpPr>
            <p:sp>
              <p:nvSpPr>
                <p:cNvPr id="1061" name="Google Shape;1061;p17"/>
                <p:cNvSpPr/>
                <p:nvPr/>
              </p:nvSpPr>
              <p:spPr>
                <a:xfrm>
                  <a:off x="9922848" y="2475517"/>
                  <a:ext cx="130629" cy="186612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2" name="Google Shape;1062;p17"/>
                <p:cNvSpPr/>
                <p:nvPr/>
              </p:nvSpPr>
              <p:spPr>
                <a:xfrm rot="7434764" flipH="1">
                  <a:off x="9942219" y="2497352"/>
                  <a:ext cx="36000" cy="360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63" name="Google Shape;1063;p17"/>
              <p:cNvSpPr/>
              <p:nvPr/>
            </p:nvSpPr>
            <p:spPr>
              <a:xfrm rot="1636223">
                <a:off x="7395962" y="2573840"/>
                <a:ext cx="130629" cy="186612"/>
              </a:xfrm>
              <a:prstGeom prst="ellipse">
                <a:avLst/>
              </a:prstGeom>
              <a:solidFill>
                <a:srgbClr val="F7D4E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4" name="Google Shape;1064;p17"/>
              <p:cNvSpPr/>
              <p:nvPr/>
            </p:nvSpPr>
            <p:spPr>
              <a:xfrm rot="-1636223" flipH="1">
                <a:off x="8590581" y="2559092"/>
                <a:ext cx="130629" cy="186612"/>
              </a:xfrm>
              <a:prstGeom prst="ellipse">
                <a:avLst/>
              </a:prstGeom>
              <a:solidFill>
                <a:srgbClr val="F7D4E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5" name="Google Shape;1065;p17"/>
              <p:cNvSpPr/>
              <p:nvPr/>
            </p:nvSpPr>
            <p:spPr>
              <a:xfrm rot="-7242731" flipH="1">
                <a:off x="8794773" y="1082950"/>
                <a:ext cx="330413" cy="599320"/>
              </a:xfrm>
              <a:prstGeom prst="ellipse">
                <a:avLst/>
              </a:prstGeom>
              <a:solidFill>
                <a:srgbClr val="F3F6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6" name="Google Shape;1066;p17"/>
              <p:cNvSpPr/>
              <p:nvPr/>
            </p:nvSpPr>
            <p:spPr>
              <a:xfrm>
                <a:off x="8554066" y="1425427"/>
                <a:ext cx="496249" cy="612721"/>
              </a:xfrm>
              <a:custGeom>
                <a:avLst/>
                <a:gdLst/>
                <a:ahLst/>
                <a:cxnLst/>
                <a:rect l="l" t="t" r="r" b="b"/>
                <a:pathLst>
                  <a:path w="496249" h="612721" extrusionOk="0">
                    <a:moveTo>
                      <a:pt x="194598" y="0"/>
                    </a:moveTo>
                    <a:lnTo>
                      <a:pt x="278696" y="110225"/>
                    </a:lnTo>
                    <a:cubicBezTo>
                      <a:pt x="345640" y="213371"/>
                      <a:pt x="401524" y="331679"/>
                      <a:pt x="448275" y="460773"/>
                    </a:cubicBezTo>
                    <a:lnTo>
                      <a:pt x="496249" y="612721"/>
                    </a:lnTo>
                    <a:lnTo>
                      <a:pt x="490670" y="612392"/>
                    </a:lnTo>
                    <a:cubicBezTo>
                      <a:pt x="210645" y="578928"/>
                      <a:pt x="0" y="434233"/>
                      <a:pt x="0" y="260805"/>
                    </a:cubicBezTo>
                    <a:cubicBezTo>
                      <a:pt x="0" y="161704"/>
                      <a:pt x="68782" y="71984"/>
                      <a:pt x="179987" y="7040"/>
                    </a:cubicBezTo>
                    <a:close/>
                  </a:path>
                </a:pathLst>
              </a:custGeom>
              <a:solidFill>
                <a:srgbClr val="0204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67" name="Google Shape;1067;p17"/>
              <p:cNvGrpSpPr/>
              <p:nvPr/>
            </p:nvGrpSpPr>
            <p:grpSpPr>
              <a:xfrm>
                <a:off x="6971069" y="1062951"/>
                <a:ext cx="1140543" cy="1162204"/>
                <a:chOff x="6971069" y="1062951"/>
                <a:chExt cx="1140543" cy="1162204"/>
              </a:xfrm>
            </p:grpSpPr>
            <p:sp>
              <p:nvSpPr>
                <p:cNvPr id="1068" name="Google Shape;1068;p17"/>
                <p:cNvSpPr/>
                <p:nvPr/>
              </p:nvSpPr>
              <p:spPr>
                <a:xfrm rot="7242731">
                  <a:off x="7147869" y="1058370"/>
                  <a:ext cx="330413" cy="599320"/>
                </a:xfrm>
                <a:prstGeom prst="ellipse">
                  <a:avLst/>
                </a:prstGeom>
                <a:solidFill>
                  <a:srgbClr val="0204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9" name="Google Shape;1069;p17"/>
                <p:cNvSpPr/>
                <p:nvPr/>
              </p:nvSpPr>
              <p:spPr>
                <a:xfrm>
                  <a:off x="7109748" y="1095145"/>
                  <a:ext cx="1001865" cy="1130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865" h="1130010" extrusionOk="0">
                      <a:moveTo>
                        <a:pt x="971064" y="0"/>
                      </a:moveTo>
                      <a:lnTo>
                        <a:pt x="976594" y="22343"/>
                      </a:lnTo>
                      <a:cubicBezTo>
                        <a:pt x="987234" y="67038"/>
                        <a:pt x="996101" y="168088"/>
                        <a:pt x="997875" y="220557"/>
                      </a:cubicBezTo>
                      <a:cubicBezTo>
                        <a:pt x="999649" y="273025"/>
                        <a:pt x="1010289" y="306062"/>
                        <a:pt x="987235" y="337154"/>
                      </a:cubicBezTo>
                      <a:cubicBezTo>
                        <a:pt x="964181" y="368246"/>
                        <a:pt x="951311" y="383045"/>
                        <a:pt x="859552" y="407111"/>
                      </a:cubicBezTo>
                      <a:cubicBezTo>
                        <a:pt x="767792" y="431177"/>
                        <a:pt x="500519" y="411590"/>
                        <a:pt x="436676" y="481547"/>
                      </a:cubicBezTo>
                      <a:cubicBezTo>
                        <a:pt x="372834" y="551505"/>
                        <a:pt x="475183" y="732385"/>
                        <a:pt x="476501" y="826859"/>
                      </a:cubicBezTo>
                      <a:cubicBezTo>
                        <a:pt x="477818" y="921332"/>
                        <a:pt x="474728" y="997868"/>
                        <a:pt x="444581" y="1048392"/>
                      </a:cubicBezTo>
                      <a:cubicBezTo>
                        <a:pt x="414433" y="1098917"/>
                        <a:pt x="386058" y="1130010"/>
                        <a:pt x="295616" y="1130010"/>
                      </a:cubicBezTo>
                      <a:cubicBezTo>
                        <a:pt x="239090" y="1130010"/>
                        <a:pt x="120217" y="1113310"/>
                        <a:pt x="26024" y="1091296"/>
                      </a:cubicBezTo>
                      <a:lnTo>
                        <a:pt x="0" y="1084524"/>
                      </a:lnTo>
                      <a:lnTo>
                        <a:pt x="858" y="1066193"/>
                      </a:lnTo>
                      <a:lnTo>
                        <a:pt x="858" y="972574"/>
                      </a:lnTo>
                      <a:cubicBezTo>
                        <a:pt x="152144" y="494151"/>
                        <a:pt x="402531" y="57849"/>
                        <a:pt x="875888" y="5181"/>
                      </a:cubicBezTo>
                      <a:close/>
                    </a:path>
                  </a:pathLst>
                </a:custGeom>
                <a:solidFill>
                  <a:srgbClr val="0204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70" name="Google Shape;1070;p17"/>
              <p:cNvSpPr/>
              <p:nvPr/>
            </p:nvSpPr>
            <p:spPr>
              <a:xfrm rot="2956074">
                <a:off x="9424011" y="2225804"/>
                <a:ext cx="703894" cy="448166"/>
              </a:xfrm>
              <a:custGeom>
                <a:avLst/>
                <a:gdLst/>
                <a:ahLst/>
                <a:cxnLst/>
                <a:rect l="l" t="t" r="r" b="b"/>
                <a:pathLst>
                  <a:path w="5139382" h="2661424" extrusionOk="0">
                    <a:moveTo>
                      <a:pt x="2333" y="1330712"/>
                    </a:moveTo>
                    <a:cubicBezTo>
                      <a:pt x="-60444" y="588324"/>
                      <a:pt x="1152289" y="0"/>
                      <a:pt x="2570831" y="0"/>
                    </a:cubicBezTo>
                    <a:cubicBezTo>
                      <a:pt x="3989373" y="0"/>
                      <a:pt x="5123482" y="165412"/>
                      <a:pt x="5139329" y="1330712"/>
                    </a:cubicBezTo>
                    <a:cubicBezTo>
                      <a:pt x="5148487" y="2546764"/>
                      <a:pt x="3989373" y="2661424"/>
                      <a:pt x="2570831" y="2661424"/>
                    </a:cubicBezTo>
                    <a:cubicBezTo>
                      <a:pt x="1152289" y="2661424"/>
                      <a:pt x="65110" y="2073100"/>
                      <a:pt x="2333" y="1330712"/>
                    </a:cubicBezTo>
                    <a:close/>
                  </a:path>
                </a:pathLst>
              </a:custGeom>
              <a:solidFill>
                <a:srgbClr val="0204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17"/>
              <p:cNvSpPr/>
              <p:nvPr/>
            </p:nvSpPr>
            <p:spPr>
              <a:xfrm rot="7648571">
                <a:off x="8974749" y="3289133"/>
                <a:ext cx="661177" cy="379315"/>
              </a:xfrm>
              <a:custGeom>
                <a:avLst/>
                <a:gdLst/>
                <a:ahLst/>
                <a:cxnLst/>
                <a:rect l="l" t="t" r="r" b="b"/>
                <a:pathLst>
                  <a:path w="5445303" h="2661452" extrusionOk="0">
                    <a:moveTo>
                      <a:pt x="11124" y="1344067"/>
                    </a:moveTo>
                    <a:cubicBezTo>
                      <a:pt x="195014" y="481541"/>
                      <a:pt x="1971082" y="2243"/>
                      <a:pt x="2876773" y="21"/>
                    </a:cubicBezTo>
                    <a:cubicBezTo>
                      <a:pt x="3782464" y="-2201"/>
                      <a:pt x="5429424" y="165433"/>
                      <a:pt x="5445271" y="1330733"/>
                    </a:cubicBezTo>
                    <a:cubicBezTo>
                      <a:pt x="5454429" y="2546785"/>
                      <a:pt x="3782464" y="2659223"/>
                      <a:pt x="2876773" y="2661445"/>
                    </a:cubicBezTo>
                    <a:cubicBezTo>
                      <a:pt x="1971082" y="2663667"/>
                      <a:pt x="-172766" y="2206593"/>
                      <a:pt x="11124" y="1344067"/>
                    </a:cubicBezTo>
                    <a:close/>
                  </a:path>
                </a:pathLst>
              </a:custGeom>
              <a:solidFill>
                <a:srgbClr val="0204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17"/>
              <p:cNvSpPr/>
              <p:nvPr/>
            </p:nvSpPr>
            <p:spPr>
              <a:xfrm rot="9870279">
                <a:off x="9994433" y="2378582"/>
                <a:ext cx="1333149" cy="1430557"/>
              </a:xfrm>
              <a:custGeom>
                <a:avLst/>
                <a:gdLst/>
                <a:ahLst/>
                <a:cxnLst/>
                <a:rect l="l" t="t" r="r" b="b"/>
                <a:pathLst>
                  <a:path w="1066767" h="1044633" extrusionOk="0">
                    <a:moveTo>
                      <a:pt x="5241" y="847894"/>
                    </a:moveTo>
                    <a:cubicBezTo>
                      <a:pt x="28085" y="972431"/>
                      <a:pt x="195730" y="1042600"/>
                      <a:pt x="300209" y="1044539"/>
                    </a:cubicBezTo>
                    <a:cubicBezTo>
                      <a:pt x="404688" y="1046478"/>
                      <a:pt x="410003" y="1018319"/>
                      <a:pt x="437861" y="975713"/>
                    </a:cubicBezTo>
                    <a:cubicBezTo>
                      <a:pt x="465719" y="933107"/>
                      <a:pt x="468574" y="868567"/>
                      <a:pt x="467357" y="788900"/>
                    </a:cubicBezTo>
                    <a:cubicBezTo>
                      <a:pt x="466140" y="709233"/>
                      <a:pt x="351899" y="566535"/>
                      <a:pt x="430557" y="497709"/>
                    </a:cubicBezTo>
                    <a:cubicBezTo>
                      <a:pt x="509215" y="428883"/>
                      <a:pt x="754485" y="527965"/>
                      <a:pt x="939306" y="375946"/>
                    </a:cubicBezTo>
                    <a:cubicBezTo>
                      <a:pt x="1124127" y="223927"/>
                      <a:pt x="1137613" y="19784"/>
                      <a:pt x="779546" y="1354"/>
                    </a:cubicBezTo>
                    <a:cubicBezTo>
                      <a:pt x="421479" y="-17076"/>
                      <a:pt x="292193" y="156227"/>
                      <a:pt x="163142" y="297317"/>
                    </a:cubicBezTo>
                    <a:cubicBezTo>
                      <a:pt x="34091" y="438407"/>
                      <a:pt x="-17603" y="723357"/>
                      <a:pt x="5241" y="847894"/>
                    </a:cubicBezTo>
                    <a:close/>
                  </a:path>
                </a:pathLst>
              </a:custGeom>
              <a:solidFill>
                <a:srgbClr val="0204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3" name="Google Shape;1073;p17"/>
              <p:cNvSpPr/>
              <p:nvPr/>
            </p:nvSpPr>
            <p:spPr>
              <a:xfrm rot="-10415412">
                <a:off x="7815547" y="3404855"/>
                <a:ext cx="636152" cy="602785"/>
              </a:xfrm>
              <a:custGeom>
                <a:avLst/>
                <a:gdLst/>
                <a:ahLst/>
                <a:cxnLst/>
                <a:rect l="l" t="t" r="r" b="b"/>
                <a:pathLst>
                  <a:path w="636152" h="602785" extrusionOk="0">
                    <a:moveTo>
                      <a:pt x="588724" y="593868"/>
                    </a:moveTo>
                    <a:cubicBezTo>
                      <a:pt x="537958" y="601054"/>
                      <a:pt x="482179" y="602785"/>
                      <a:pt x="423728" y="602785"/>
                    </a:cubicBezTo>
                    <a:cubicBezTo>
                      <a:pt x="189922" y="602785"/>
                      <a:pt x="10732" y="460684"/>
                      <a:pt x="385" y="281371"/>
                    </a:cubicBezTo>
                    <a:cubicBezTo>
                      <a:pt x="-6082" y="169300"/>
                      <a:pt x="69572" y="71766"/>
                      <a:pt x="184304" y="14374"/>
                    </a:cubicBezTo>
                    <a:lnTo>
                      <a:pt x="220072" y="0"/>
                    </a:lnTo>
                    <a:lnTo>
                      <a:pt x="272952" y="21453"/>
                    </a:lnTo>
                    <a:cubicBezTo>
                      <a:pt x="465278" y="122138"/>
                      <a:pt x="605783" y="313452"/>
                      <a:pt x="631842" y="545418"/>
                    </a:cubicBezTo>
                    <a:lnTo>
                      <a:pt x="636152" y="583781"/>
                    </a:lnTo>
                    <a:close/>
                  </a:path>
                </a:pathLst>
              </a:custGeom>
              <a:solidFill>
                <a:srgbClr val="0204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17"/>
              <p:cNvSpPr/>
              <p:nvPr/>
            </p:nvSpPr>
            <p:spPr>
              <a:xfrm>
                <a:off x="8900408" y="3778821"/>
                <a:ext cx="442575" cy="735289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5" name="Google Shape;1075;p17"/>
              <p:cNvSpPr/>
              <p:nvPr/>
            </p:nvSpPr>
            <p:spPr>
              <a:xfrm>
                <a:off x="11139824" y="3536950"/>
                <a:ext cx="442575" cy="1044882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76" name="Google Shape;1076;p17"/>
              <p:cNvGrpSpPr/>
              <p:nvPr/>
            </p:nvGrpSpPr>
            <p:grpSpPr>
              <a:xfrm>
                <a:off x="7959219" y="4385133"/>
                <a:ext cx="3662509" cy="334349"/>
                <a:chOff x="8656949" y="4116534"/>
                <a:chExt cx="1963259" cy="281656"/>
              </a:xfrm>
            </p:grpSpPr>
            <p:sp>
              <p:nvSpPr>
                <p:cNvPr id="1077" name="Google Shape;1077;p17"/>
                <p:cNvSpPr/>
                <p:nvPr/>
              </p:nvSpPr>
              <p:spPr>
                <a:xfrm rot="5400000" flipH="1">
                  <a:off x="8658690" y="4114793"/>
                  <a:ext cx="266908" cy="270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8" name="Google Shape;1078;p17"/>
                <p:cNvSpPr/>
                <p:nvPr/>
              </p:nvSpPr>
              <p:spPr>
                <a:xfrm rot="5400000" flipH="1">
                  <a:off x="9153802" y="4129541"/>
                  <a:ext cx="266908" cy="270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9" name="Google Shape;1079;p17"/>
                <p:cNvSpPr/>
                <p:nvPr/>
              </p:nvSpPr>
              <p:spPr>
                <a:xfrm rot="5400000" flipH="1">
                  <a:off x="9909114" y="4124625"/>
                  <a:ext cx="266908" cy="270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0" name="Google Shape;1080;p17"/>
                <p:cNvSpPr/>
                <p:nvPr/>
              </p:nvSpPr>
              <p:spPr>
                <a:xfrm rot="5400000" flipH="1">
                  <a:off x="10351559" y="4124625"/>
                  <a:ext cx="266908" cy="270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81" name="Google Shape;1081;p17"/>
              <p:cNvSpPr/>
              <p:nvPr/>
            </p:nvSpPr>
            <p:spPr>
              <a:xfrm rot="-9404966">
                <a:off x="10507146" y="4099638"/>
                <a:ext cx="170438" cy="2625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2B4D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2" name="Google Shape;1082;p17"/>
              <p:cNvSpPr/>
              <p:nvPr/>
            </p:nvSpPr>
            <p:spPr>
              <a:xfrm rot="10800000">
                <a:off x="10757869" y="4183213"/>
                <a:ext cx="170438" cy="2625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2B4D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3" name="Google Shape;1083;p17"/>
              <p:cNvSpPr/>
              <p:nvPr/>
            </p:nvSpPr>
            <p:spPr>
              <a:xfrm rot="-3833944">
                <a:off x="11399021" y="1875146"/>
                <a:ext cx="354697" cy="764642"/>
              </a:xfrm>
              <a:prstGeom prst="arc">
                <a:avLst>
                  <a:gd name="adj1" fmla="val 16200000"/>
                  <a:gd name="adj2" fmla="val 5601996"/>
                </a:avLst>
              </a:prstGeom>
              <a:noFill/>
              <a:ln w="28575" cap="rnd" cmpd="sng">
                <a:solidFill>
                  <a:srgbClr val="F7F7F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4" name="Google Shape;1084;p17"/>
              <p:cNvSpPr/>
              <p:nvPr/>
            </p:nvSpPr>
            <p:spPr>
              <a:xfrm rot="1171418">
                <a:off x="11857703" y="2389239"/>
                <a:ext cx="45719" cy="294967"/>
              </a:xfrm>
              <a:prstGeom prst="roundRect">
                <a:avLst>
                  <a:gd name="adj" fmla="val 50000"/>
                </a:avLst>
              </a:prstGeom>
              <a:solidFill>
                <a:srgbClr val="0204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5" name="Google Shape;1085;p17"/>
              <p:cNvSpPr/>
              <p:nvPr/>
            </p:nvSpPr>
            <p:spPr>
              <a:xfrm rot="-262621">
                <a:off x="11921612" y="2394156"/>
                <a:ext cx="45719" cy="294967"/>
              </a:xfrm>
              <a:prstGeom prst="roundRect">
                <a:avLst>
                  <a:gd name="adj" fmla="val 50000"/>
                </a:avLst>
              </a:prstGeom>
              <a:solidFill>
                <a:srgbClr val="0204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6" name="Google Shape;1086;p17"/>
              <p:cNvSpPr/>
              <p:nvPr/>
            </p:nvSpPr>
            <p:spPr>
              <a:xfrm rot="-1825386">
                <a:off x="11983891" y="2369574"/>
                <a:ext cx="45719" cy="294967"/>
              </a:xfrm>
              <a:prstGeom prst="roundRect">
                <a:avLst>
                  <a:gd name="adj" fmla="val 50000"/>
                </a:avLst>
              </a:prstGeom>
              <a:solidFill>
                <a:srgbClr val="0204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87" name="Google Shape;1087;p17"/>
            <p:cNvSpPr/>
            <p:nvPr/>
          </p:nvSpPr>
          <p:spPr>
            <a:xfrm rot="10102027">
              <a:off x="1747681" y="3278852"/>
              <a:ext cx="657607" cy="404968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2" name="Google Shape;1112;p17"/>
          <p:cNvGrpSpPr/>
          <p:nvPr/>
        </p:nvGrpSpPr>
        <p:grpSpPr>
          <a:xfrm>
            <a:off x="5981374" y="5067076"/>
            <a:ext cx="1023406" cy="895416"/>
            <a:chOff x="8525149" y="2933149"/>
            <a:chExt cx="2924017" cy="2490725"/>
          </a:xfrm>
        </p:grpSpPr>
        <p:grpSp>
          <p:nvGrpSpPr>
            <p:cNvPr id="1113" name="Google Shape;1113;p17"/>
            <p:cNvGrpSpPr/>
            <p:nvPr/>
          </p:nvGrpSpPr>
          <p:grpSpPr>
            <a:xfrm>
              <a:off x="8525149" y="2933149"/>
              <a:ext cx="2924017" cy="2490725"/>
              <a:chOff x="8879111" y="3267446"/>
              <a:chExt cx="2924017" cy="2490725"/>
            </a:xfrm>
          </p:grpSpPr>
          <p:grpSp>
            <p:nvGrpSpPr>
              <p:cNvPr id="1114" name="Google Shape;1114;p17"/>
              <p:cNvGrpSpPr/>
              <p:nvPr/>
            </p:nvGrpSpPr>
            <p:grpSpPr>
              <a:xfrm>
                <a:off x="9463549" y="5106071"/>
                <a:ext cx="1995949" cy="530941"/>
                <a:chOff x="8750709" y="3746090"/>
                <a:chExt cx="1995949" cy="530941"/>
              </a:xfrm>
            </p:grpSpPr>
            <p:sp>
              <p:nvSpPr>
                <p:cNvPr id="1115" name="Google Shape;1115;p17"/>
                <p:cNvSpPr/>
                <p:nvPr/>
              </p:nvSpPr>
              <p:spPr>
                <a:xfrm>
                  <a:off x="9257070" y="3868993"/>
                  <a:ext cx="245808" cy="373626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6" name="Google Shape;1116;p17"/>
                <p:cNvSpPr/>
                <p:nvPr/>
              </p:nvSpPr>
              <p:spPr>
                <a:xfrm>
                  <a:off x="8750709" y="3864078"/>
                  <a:ext cx="245808" cy="373626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7" name="Google Shape;1117;p17"/>
                <p:cNvSpPr/>
                <p:nvPr/>
              </p:nvSpPr>
              <p:spPr>
                <a:xfrm>
                  <a:off x="10500850" y="3746090"/>
                  <a:ext cx="245808" cy="530941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8" name="Google Shape;1118;p17"/>
                <p:cNvSpPr/>
                <p:nvPr/>
              </p:nvSpPr>
              <p:spPr>
                <a:xfrm>
                  <a:off x="10043651" y="3898491"/>
                  <a:ext cx="245808" cy="373626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19" name="Google Shape;1119;p17"/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1120" name="Google Shape;1120;p17"/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21" name="Google Shape;1121;p17"/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1122" name="Google Shape;1122;p17"/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123" name="Google Shape;1123;p17"/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124" name="Google Shape;1124;p17"/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125" name="Google Shape;1125;p17"/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26" name="Google Shape;1126;p17"/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27" name="Google Shape;1127;p17"/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28" name="Google Shape;1128;p17"/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29" name="Google Shape;1129;p17"/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30" name="Google Shape;1130;p17"/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31" name="Google Shape;1131;p17"/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32" name="Google Shape;1132;p17"/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33" name="Google Shape;1133;p17"/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34" name="Google Shape;1134;p17"/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35" name="Google Shape;1135;p17"/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36" name="Google Shape;1136;p17"/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37" name="Google Shape;1137;p17"/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138" name="Google Shape;1138;p17"/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39" name="Google Shape;1139;p17"/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140" name="Google Shape;1140;p17"/>
              <p:cNvGrpSpPr/>
              <p:nvPr/>
            </p:nvGrpSpPr>
            <p:grpSpPr>
              <a:xfrm>
                <a:off x="8879111" y="3750201"/>
                <a:ext cx="1485941" cy="1082351"/>
                <a:chOff x="8128549" y="1520889"/>
                <a:chExt cx="1485941" cy="1082351"/>
              </a:xfrm>
            </p:grpSpPr>
            <p:sp>
              <p:nvSpPr>
                <p:cNvPr id="1141" name="Google Shape;1141;p17"/>
                <p:cNvSpPr/>
                <p:nvPr/>
              </p:nvSpPr>
              <p:spPr>
                <a:xfrm>
                  <a:off x="8341567" y="1520889"/>
                  <a:ext cx="1091681" cy="1082351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2" name="Google Shape;1142;p17"/>
                <p:cNvSpPr/>
                <p:nvPr/>
              </p:nvSpPr>
              <p:spPr>
                <a:xfrm rot="2590314">
                  <a:off x="8276253" y="1586205"/>
                  <a:ext cx="158621" cy="494522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3" name="Google Shape;1143;p17"/>
                <p:cNvSpPr/>
                <p:nvPr/>
              </p:nvSpPr>
              <p:spPr>
                <a:xfrm rot="-2657896" flipH="1">
                  <a:off x="9305730" y="1570654"/>
                  <a:ext cx="158621" cy="494522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44" name="Google Shape;1144;p17"/>
              <p:cNvSpPr/>
              <p:nvPr/>
            </p:nvSpPr>
            <p:spPr>
              <a:xfrm rot="7434764" flipH="1">
                <a:off x="9226130" y="3366181"/>
                <a:ext cx="809131" cy="1072266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45" name="Google Shape;1145;p17"/>
              <p:cNvGrpSpPr/>
              <p:nvPr/>
            </p:nvGrpSpPr>
            <p:grpSpPr>
              <a:xfrm>
                <a:off x="9306231" y="4143891"/>
                <a:ext cx="609600" cy="189722"/>
                <a:chOff x="8574833" y="1940767"/>
                <a:chExt cx="609600" cy="189722"/>
              </a:xfrm>
            </p:grpSpPr>
            <p:sp>
              <p:nvSpPr>
                <p:cNvPr id="1146" name="Google Shape;1146;p17"/>
                <p:cNvSpPr/>
                <p:nvPr/>
              </p:nvSpPr>
              <p:spPr>
                <a:xfrm>
                  <a:off x="8574833" y="1940767"/>
                  <a:ext cx="130629" cy="186612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7" name="Google Shape;1147;p17"/>
                <p:cNvSpPr/>
                <p:nvPr/>
              </p:nvSpPr>
              <p:spPr>
                <a:xfrm>
                  <a:off x="9053804" y="1943877"/>
                  <a:ext cx="130629" cy="186612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8" name="Google Shape;1148;p17"/>
                <p:cNvSpPr/>
                <p:nvPr/>
              </p:nvSpPr>
              <p:spPr>
                <a:xfrm rot="7434764" flipH="1">
                  <a:off x="8603530" y="1962604"/>
                  <a:ext cx="36000" cy="360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9" name="Google Shape;1149;p17"/>
                <p:cNvSpPr/>
                <p:nvPr/>
              </p:nvSpPr>
              <p:spPr>
                <a:xfrm rot="7434764" flipH="1">
                  <a:off x="9073170" y="1965713"/>
                  <a:ext cx="36000" cy="360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50" name="Google Shape;1150;p17"/>
              <p:cNvGrpSpPr/>
              <p:nvPr/>
            </p:nvGrpSpPr>
            <p:grpSpPr>
              <a:xfrm>
                <a:off x="9453715" y="5476515"/>
                <a:ext cx="2010699" cy="281656"/>
                <a:chOff x="8662219" y="4116534"/>
                <a:chExt cx="2010699" cy="281656"/>
              </a:xfrm>
            </p:grpSpPr>
            <p:sp>
              <p:nvSpPr>
                <p:cNvPr id="1151" name="Google Shape;1151;p17"/>
                <p:cNvSpPr/>
                <p:nvPr/>
              </p:nvSpPr>
              <p:spPr>
                <a:xfrm rot="5400000" flipH="1">
                  <a:off x="8663960" y="4114793"/>
                  <a:ext cx="266908" cy="270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2" name="Google Shape;1152;p17"/>
                <p:cNvSpPr/>
                <p:nvPr/>
              </p:nvSpPr>
              <p:spPr>
                <a:xfrm rot="5400000" flipH="1">
                  <a:off x="9180153" y="4129541"/>
                  <a:ext cx="266908" cy="270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3" name="Google Shape;1153;p17"/>
                <p:cNvSpPr/>
                <p:nvPr/>
              </p:nvSpPr>
              <p:spPr>
                <a:xfrm rot="5400000" flipH="1">
                  <a:off x="9961817" y="4124625"/>
                  <a:ext cx="266908" cy="270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4" name="Google Shape;1154;p17"/>
                <p:cNvSpPr/>
                <p:nvPr/>
              </p:nvSpPr>
              <p:spPr>
                <a:xfrm rot="5400000" flipH="1">
                  <a:off x="10404269" y="4124625"/>
                  <a:ext cx="266908" cy="270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155" name="Google Shape;1155;p17"/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6" name="Google Shape;1156;p17"/>
          <p:cNvGrpSpPr/>
          <p:nvPr/>
        </p:nvGrpSpPr>
        <p:grpSpPr>
          <a:xfrm>
            <a:off x="5005122" y="4715197"/>
            <a:ext cx="877205" cy="747467"/>
            <a:chOff x="8707047" y="362012"/>
            <a:chExt cx="2924017" cy="2490726"/>
          </a:xfrm>
        </p:grpSpPr>
        <p:grpSp>
          <p:nvGrpSpPr>
            <p:cNvPr id="1157" name="Google Shape;1157;p17"/>
            <p:cNvGrpSpPr/>
            <p:nvPr/>
          </p:nvGrpSpPr>
          <p:grpSpPr>
            <a:xfrm>
              <a:off x="8707047" y="362012"/>
              <a:ext cx="2924017" cy="2490726"/>
              <a:chOff x="8707047" y="362012"/>
              <a:chExt cx="2924017" cy="2490726"/>
            </a:xfrm>
          </p:grpSpPr>
          <p:grpSp>
            <p:nvGrpSpPr>
              <p:cNvPr id="1158" name="Google Shape;1158;p17"/>
              <p:cNvGrpSpPr/>
              <p:nvPr/>
            </p:nvGrpSpPr>
            <p:grpSpPr>
              <a:xfrm>
                <a:off x="9291485" y="2200638"/>
                <a:ext cx="1995949" cy="530941"/>
                <a:chOff x="8750709" y="3746090"/>
                <a:chExt cx="1995949" cy="530941"/>
              </a:xfrm>
            </p:grpSpPr>
            <p:sp>
              <p:nvSpPr>
                <p:cNvPr id="1159" name="Google Shape;1159;p17"/>
                <p:cNvSpPr/>
                <p:nvPr/>
              </p:nvSpPr>
              <p:spPr>
                <a:xfrm>
                  <a:off x="9257070" y="3868993"/>
                  <a:ext cx="245808" cy="373626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0" name="Google Shape;1160;p17"/>
                <p:cNvSpPr/>
                <p:nvPr/>
              </p:nvSpPr>
              <p:spPr>
                <a:xfrm>
                  <a:off x="8750709" y="3864078"/>
                  <a:ext cx="245808" cy="373626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1" name="Google Shape;1161;p17"/>
                <p:cNvSpPr/>
                <p:nvPr/>
              </p:nvSpPr>
              <p:spPr>
                <a:xfrm>
                  <a:off x="10500850" y="3746090"/>
                  <a:ext cx="245808" cy="530941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2" name="Google Shape;1162;p17"/>
                <p:cNvSpPr/>
                <p:nvPr/>
              </p:nvSpPr>
              <p:spPr>
                <a:xfrm>
                  <a:off x="10043651" y="3898491"/>
                  <a:ext cx="245808" cy="373626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63" name="Google Shape;1163;p17"/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1164" name="Google Shape;1164;p17"/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65" name="Google Shape;1165;p17"/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1166" name="Google Shape;1166;p17"/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167" name="Google Shape;1167;p17"/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168" name="Google Shape;1168;p17"/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169" name="Google Shape;1169;p17"/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70" name="Google Shape;1170;p17"/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71" name="Google Shape;1171;p17"/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72" name="Google Shape;1172;p17"/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73" name="Google Shape;1173;p17"/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74" name="Google Shape;1174;p17"/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75" name="Google Shape;1175;p17"/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76" name="Google Shape;1176;p17"/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77" name="Google Shape;1177;p17"/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78" name="Google Shape;1178;p17"/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79" name="Google Shape;1179;p17"/>
                      <p:cNvSpPr/>
                      <p:nvPr/>
                    </p:nvSpPr>
                    <p:spPr>
                      <a:xfrm>
                        <a:off x="4159046" y="2272636"/>
                        <a:ext cx="2232423" cy="1039731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80" name="Google Shape;1180;p17"/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81" name="Google Shape;1181;p17"/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182" name="Google Shape;1182;p17"/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83" name="Google Shape;1183;p17"/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184" name="Google Shape;1184;p17"/>
              <p:cNvGrpSpPr/>
              <p:nvPr/>
            </p:nvGrpSpPr>
            <p:grpSpPr>
              <a:xfrm>
                <a:off x="8707047" y="844768"/>
                <a:ext cx="1485941" cy="1082351"/>
                <a:chOff x="8128549" y="1520889"/>
                <a:chExt cx="1485941" cy="1082351"/>
              </a:xfrm>
            </p:grpSpPr>
            <p:sp>
              <p:nvSpPr>
                <p:cNvPr id="1185" name="Google Shape;1185;p17"/>
                <p:cNvSpPr/>
                <p:nvPr/>
              </p:nvSpPr>
              <p:spPr>
                <a:xfrm>
                  <a:off x="8341567" y="1520889"/>
                  <a:ext cx="1091681" cy="1082351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6" name="Google Shape;1186;p17"/>
                <p:cNvSpPr/>
                <p:nvPr/>
              </p:nvSpPr>
              <p:spPr>
                <a:xfrm rot="2590314">
                  <a:off x="8276253" y="1586205"/>
                  <a:ext cx="158621" cy="494522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7" name="Google Shape;1187;p17"/>
                <p:cNvSpPr/>
                <p:nvPr/>
              </p:nvSpPr>
              <p:spPr>
                <a:xfrm rot="-2657896" flipH="1">
                  <a:off x="9305730" y="1570654"/>
                  <a:ext cx="158621" cy="494522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88" name="Google Shape;1188;p17"/>
              <p:cNvSpPr/>
              <p:nvPr/>
            </p:nvSpPr>
            <p:spPr>
              <a:xfrm rot="7434764" flipH="1">
                <a:off x="9054066" y="460748"/>
                <a:ext cx="809131" cy="1072266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89" name="Google Shape;1189;p17"/>
              <p:cNvGrpSpPr/>
              <p:nvPr/>
            </p:nvGrpSpPr>
            <p:grpSpPr>
              <a:xfrm>
                <a:off x="9134167" y="1238458"/>
                <a:ext cx="609600" cy="189722"/>
                <a:chOff x="8574833" y="1940767"/>
                <a:chExt cx="609600" cy="189722"/>
              </a:xfrm>
            </p:grpSpPr>
            <p:sp>
              <p:nvSpPr>
                <p:cNvPr id="1190" name="Google Shape;1190;p17"/>
                <p:cNvSpPr/>
                <p:nvPr/>
              </p:nvSpPr>
              <p:spPr>
                <a:xfrm>
                  <a:off x="8574833" y="1940767"/>
                  <a:ext cx="130629" cy="186612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1" name="Google Shape;1191;p17"/>
                <p:cNvSpPr/>
                <p:nvPr/>
              </p:nvSpPr>
              <p:spPr>
                <a:xfrm>
                  <a:off x="9053804" y="1943877"/>
                  <a:ext cx="130629" cy="186612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2" name="Google Shape;1192;p17"/>
                <p:cNvSpPr/>
                <p:nvPr/>
              </p:nvSpPr>
              <p:spPr>
                <a:xfrm rot="7434764" flipH="1">
                  <a:off x="8603530" y="1962604"/>
                  <a:ext cx="36000" cy="360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3" name="Google Shape;1193;p17"/>
                <p:cNvSpPr/>
                <p:nvPr/>
              </p:nvSpPr>
              <p:spPr>
                <a:xfrm rot="7434764" flipH="1">
                  <a:off x="9073170" y="1965713"/>
                  <a:ext cx="36000" cy="360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94" name="Google Shape;1194;p17"/>
              <p:cNvGrpSpPr/>
              <p:nvPr/>
            </p:nvGrpSpPr>
            <p:grpSpPr>
              <a:xfrm>
                <a:off x="9281651" y="2571082"/>
                <a:ext cx="2010699" cy="281656"/>
                <a:chOff x="8662219" y="4116534"/>
                <a:chExt cx="2010699" cy="281656"/>
              </a:xfrm>
            </p:grpSpPr>
            <p:sp>
              <p:nvSpPr>
                <p:cNvPr id="1195" name="Google Shape;1195;p17"/>
                <p:cNvSpPr/>
                <p:nvPr/>
              </p:nvSpPr>
              <p:spPr>
                <a:xfrm rot="5400000" flipH="1">
                  <a:off x="8663960" y="4114793"/>
                  <a:ext cx="266908" cy="270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6" name="Google Shape;1196;p17"/>
                <p:cNvSpPr/>
                <p:nvPr/>
              </p:nvSpPr>
              <p:spPr>
                <a:xfrm rot="5400000" flipH="1">
                  <a:off x="9180153" y="4129541"/>
                  <a:ext cx="266908" cy="270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7" name="Google Shape;1197;p17"/>
                <p:cNvSpPr/>
                <p:nvPr/>
              </p:nvSpPr>
              <p:spPr>
                <a:xfrm rot="5400000" flipH="1">
                  <a:off x="9961817" y="4124625"/>
                  <a:ext cx="266908" cy="270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8" name="Google Shape;1198;p17"/>
                <p:cNvSpPr/>
                <p:nvPr/>
              </p:nvSpPr>
              <p:spPr>
                <a:xfrm rot="5400000" flipH="1">
                  <a:off x="10404269" y="4124625"/>
                  <a:ext cx="266908" cy="270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199" name="Google Shape;1199;p17"/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70;p11">
            <a:extLst>
              <a:ext uri="{FF2B5EF4-FFF2-40B4-BE49-F238E27FC236}">
                <a16:creationId xmlns:a16="http://schemas.microsoft.com/office/drawing/2014/main" id="{63CA74DC-FFCE-4469-CB01-1A038E918A06}"/>
              </a:ext>
            </a:extLst>
          </p:cNvPr>
          <p:cNvSpPr txBox="1"/>
          <p:nvPr/>
        </p:nvSpPr>
        <p:spPr>
          <a:xfrm>
            <a:off x="4267316" y="495270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20-2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3" name="Google Shape;470;p11">
            <a:hlinkClick r:id="rId5" action="ppaction://hlinksldjump"/>
            <a:extLst>
              <a:ext uri="{FF2B5EF4-FFF2-40B4-BE49-F238E27FC236}">
                <a16:creationId xmlns:a16="http://schemas.microsoft.com/office/drawing/2014/main" id="{C709AD44-5F46-6F71-1989-46E0E37443FB}"/>
              </a:ext>
            </a:extLst>
          </p:cNvPr>
          <p:cNvSpPr txBox="1"/>
          <p:nvPr/>
        </p:nvSpPr>
        <p:spPr>
          <a:xfrm>
            <a:off x="2690328" y="3726074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17-0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4" name="Google Shape;470;p11">
            <a:hlinkClick r:id="rId6" action="ppaction://hlinksldjump"/>
            <a:extLst>
              <a:ext uri="{FF2B5EF4-FFF2-40B4-BE49-F238E27FC236}">
                <a16:creationId xmlns:a16="http://schemas.microsoft.com/office/drawing/2014/main" id="{AEB7DB1C-4C2E-DEBF-6E36-92577280A20A}"/>
              </a:ext>
            </a:extLst>
          </p:cNvPr>
          <p:cNvSpPr txBox="1"/>
          <p:nvPr/>
        </p:nvSpPr>
        <p:spPr>
          <a:xfrm>
            <a:off x="5545147" y="4086053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19-1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6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17DF3C0C-EB63-B83C-FC3B-90216C53A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7460" y="30838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לחצן פעולה: חזרה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60AB3B4-9103-A95F-FC3F-885F2A549D91}"/>
              </a:ext>
            </a:extLst>
          </p:cNvPr>
          <p:cNvSpPr/>
          <p:nvPr/>
        </p:nvSpPr>
        <p:spPr>
          <a:xfrm>
            <a:off x="5093110" y="5486405"/>
            <a:ext cx="1042416" cy="1042416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9" name="Google Shape;1470;p18">
            <a:extLst>
              <a:ext uri="{FF2B5EF4-FFF2-40B4-BE49-F238E27FC236}">
                <a16:creationId xmlns:a16="http://schemas.microsoft.com/office/drawing/2014/main" id="{E7C64B56-E026-5296-0910-75083BECF89C}"/>
              </a:ext>
            </a:extLst>
          </p:cNvPr>
          <p:cNvGrpSpPr/>
          <p:nvPr/>
        </p:nvGrpSpPr>
        <p:grpSpPr>
          <a:xfrm flipH="1">
            <a:off x="1366684" y="4365524"/>
            <a:ext cx="1907458" cy="1300934"/>
            <a:chOff x="5989770" y="698068"/>
            <a:chExt cx="5257253" cy="5432707"/>
          </a:xfrm>
        </p:grpSpPr>
        <p:sp>
          <p:nvSpPr>
            <p:cNvPr id="10" name="Google Shape;1471;p18">
              <a:extLst>
                <a:ext uri="{FF2B5EF4-FFF2-40B4-BE49-F238E27FC236}">
                  <a16:creationId xmlns:a16="http://schemas.microsoft.com/office/drawing/2014/main" id="{DD4FB8BE-6BEA-F452-4609-F16F421277ED}"/>
                </a:ext>
              </a:extLst>
            </p:cNvPr>
            <p:cNvSpPr/>
            <p:nvPr/>
          </p:nvSpPr>
          <p:spPr>
            <a:xfrm>
              <a:off x="8121130" y="5334816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472;p18">
              <a:extLst>
                <a:ext uri="{FF2B5EF4-FFF2-40B4-BE49-F238E27FC236}">
                  <a16:creationId xmlns:a16="http://schemas.microsoft.com/office/drawing/2014/main" id="{70936EF5-EC34-8AAF-582B-EE7C4EF13AD1}"/>
                </a:ext>
              </a:extLst>
            </p:cNvPr>
            <p:cNvSpPr/>
            <p:nvPr/>
          </p:nvSpPr>
          <p:spPr>
            <a:xfrm>
              <a:off x="8784808" y="5320067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473;p18">
              <a:extLst>
                <a:ext uri="{FF2B5EF4-FFF2-40B4-BE49-F238E27FC236}">
                  <a16:creationId xmlns:a16="http://schemas.microsoft.com/office/drawing/2014/main" id="{A36C772C-E2E1-E87B-F779-D6D908358AF6}"/>
                </a:ext>
              </a:extLst>
            </p:cNvPr>
            <p:cNvSpPr/>
            <p:nvPr/>
          </p:nvSpPr>
          <p:spPr>
            <a:xfrm rot="-430698">
              <a:off x="7318357" y="745890"/>
              <a:ext cx="835129" cy="1102267"/>
            </a:xfrm>
            <a:custGeom>
              <a:avLst/>
              <a:gdLst/>
              <a:ahLst/>
              <a:cxnLst/>
              <a:rect l="l" t="t" r="r" b="b"/>
              <a:pathLst>
                <a:path w="834845" h="864470" extrusionOk="0">
                  <a:moveTo>
                    <a:pt x="134504" y="0"/>
                  </a:moveTo>
                  <a:cubicBezTo>
                    <a:pt x="208789" y="0"/>
                    <a:pt x="269008" y="60219"/>
                    <a:pt x="269008" y="134504"/>
                  </a:cubicBezTo>
                  <a:lnTo>
                    <a:pt x="269008" y="388490"/>
                  </a:lnTo>
                  <a:lnTo>
                    <a:pt x="323267" y="231969"/>
                  </a:lnTo>
                  <a:cubicBezTo>
                    <a:pt x="349300" y="156873"/>
                    <a:pt x="431281" y="117099"/>
                    <a:pt x="506377" y="143132"/>
                  </a:cubicBezTo>
                  <a:cubicBezTo>
                    <a:pt x="581473" y="169165"/>
                    <a:pt x="621247" y="251146"/>
                    <a:pt x="595214" y="326242"/>
                  </a:cubicBezTo>
                  <a:lnTo>
                    <a:pt x="547277" y="464526"/>
                  </a:lnTo>
                  <a:lnTo>
                    <a:pt x="624218" y="378028"/>
                  </a:lnTo>
                  <a:cubicBezTo>
                    <a:pt x="668469" y="328282"/>
                    <a:pt x="744668" y="323827"/>
                    <a:pt x="794414" y="368077"/>
                  </a:cubicBezTo>
                  <a:cubicBezTo>
                    <a:pt x="844160" y="412327"/>
                    <a:pt x="848616" y="488527"/>
                    <a:pt x="804365" y="538273"/>
                  </a:cubicBezTo>
                  <a:cubicBezTo>
                    <a:pt x="707645" y="647005"/>
                    <a:pt x="610925" y="755737"/>
                    <a:pt x="514205" y="864470"/>
                  </a:cubicBezTo>
                  <a:lnTo>
                    <a:pt x="334059" y="704226"/>
                  </a:lnTo>
                  <a:lnTo>
                    <a:pt x="355255" y="680397"/>
                  </a:lnTo>
                  <a:lnTo>
                    <a:pt x="187924" y="622390"/>
                  </a:lnTo>
                  <a:lnTo>
                    <a:pt x="210548" y="557127"/>
                  </a:lnTo>
                  <a:lnTo>
                    <a:pt x="0" y="557127"/>
                  </a:lnTo>
                  <a:lnTo>
                    <a:pt x="0" y="134504"/>
                  </a:lnTo>
                  <a:cubicBezTo>
                    <a:pt x="0" y="60219"/>
                    <a:pt x="60219" y="0"/>
                    <a:pt x="134504" y="0"/>
                  </a:cubicBezTo>
                  <a:close/>
                </a:path>
              </a:pathLst>
            </a:cu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474;p18">
              <a:extLst>
                <a:ext uri="{FF2B5EF4-FFF2-40B4-BE49-F238E27FC236}">
                  <a16:creationId xmlns:a16="http://schemas.microsoft.com/office/drawing/2014/main" id="{620D2421-0381-EAB2-45DD-EF88937DC5D9}"/>
                </a:ext>
              </a:extLst>
            </p:cNvPr>
            <p:cNvSpPr/>
            <p:nvPr/>
          </p:nvSpPr>
          <p:spPr>
            <a:xfrm rot="6367356">
              <a:off x="6745929" y="1463025"/>
              <a:ext cx="3744936" cy="4389968"/>
            </a:xfrm>
            <a:custGeom>
              <a:avLst/>
              <a:gdLst/>
              <a:ahLst/>
              <a:cxnLst/>
              <a:rect l="l" t="t" r="r" b="b"/>
              <a:pathLst>
                <a:path w="3747548" h="4393030" extrusionOk="0">
                  <a:moveTo>
                    <a:pt x="70034" y="3894239"/>
                  </a:moveTo>
                  <a:cubicBezTo>
                    <a:pt x="7562" y="3721328"/>
                    <a:pt x="-13879" y="3452041"/>
                    <a:pt x="8789" y="3292100"/>
                  </a:cubicBezTo>
                  <a:cubicBezTo>
                    <a:pt x="31457" y="3132159"/>
                    <a:pt x="74091" y="3019670"/>
                    <a:pt x="206039" y="2934597"/>
                  </a:cubicBezTo>
                  <a:cubicBezTo>
                    <a:pt x="337985" y="2849523"/>
                    <a:pt x="638155" y="2794116"/>
                    <a:pt x="800473" y="2781663"/>
                  </a:cubicBezTo>
                  <a:cubicBezTo>
                    <a:pt x="962790" y="2769209"/>
                    <a:pt x="1084268" y="2918814"/>
                    <a:pt x="1179937" y="2859873"/>
                  </a:cubicBezTo>
                  <a:cubicBezTo>
                    <a:pt x="1275606" y="2800933"/>
                    <a:pt x="1373203" y="2694478"/>
                    <a:pt x="1374491" y="2428018"/>
                  </a:cubicBezTo>
                  <a:cubicBezTo>
                    <a:pt x="1375780" y="2161557"/>
                    <a:pt x="1295273" y="1471070"/>
                    <a:pt x="1187664" y="1261110"/>
                  </a:cubicBezTo>
                  <a:cubicBezTo>
                    <a:pt x="1080055" y="1051150"/>
                    <a:pt x="861878" y="1173656"/>
                    <a:pt x="728840" y="1168260"/>
                  </a:cubicBezTo>
                  <a:lnTo>
                    <a:pt x="702727" y="1170498"/>
                  </a:lnTo>
                  <a:lnTo>
                    <a:pt x="502114" y="1209755"/>
                  </a:lnTo>
                  <a:lnTo>
                    <a:pt x="456537" y="1222268"/>
                  </a:lnTo>
                  <a:lnTo>
                    <a:pt x="420339" y="1225758"/>
                  </a:lnTo>
                  <a:lnTo>
                    <a:pt x="254125" y="1258284"/>
                  </a:lnTo>
                  <a:cubicBezTo>
                    <a:pt x="167535" y="1275229"/>
                    <a:pt x="83603" y="1218769"/>
                    <a:pt x="66658" y="1132178"/>
                  </a:cubicBezTo>
                  <a:cubicBezTo>
                    <a:pt x="49713" y="1045588"/>
                    <a:pt x="106172" y="961656"/>
                    <a:pt x="192764" y="944711"/>
                  </a:cubicBezTo>
                  <a:lnTo>
                    <a:pt x="445651" y="895225"/>
                  </a:lnTo>
                  <a:lnTo>
                    <a:pt x="337590" y="866483"/>
                  </a:lnTo>
                  <a:cubicBezTo>
                    <a:pt x="260018" y="845850"/>
                    <a:pt x="213859" y="766240"/>
                    <a:pt x="234492" y="688667"/>
                  </a:cubicBezTo>
                  <a:cubicBezTo>
                    <a:pt x="255125" y="611095"/>
                    <a:pt x="334735" y="564937"/>
                    <a:pt x="412307" y="585569"/>
                  </a:cubicBezTo>
                  <a:lnTo>
                    <a:pt x="621408" y="641186"/>
                  </a:lnTo>
                  <a:lnTo>
                    <a:pt x="493735" y="542399"/>
                  </a:lnTo>
                  <a:cubicBezTo>
                    <a:pt x="430251" y="493278"/>
                    <a:pt x="418607" y="401993"/>
                    <a:pt x="467728" y="338508"/>
                  </a:cubicBezTo>
                  <a:cubicBezTo>
                    <a:pt x="516849" y="275024"/>
                    <a:pt x="608134" y="263381"/>
                    <a:pt x="671618" y="312502"/>
                  </a:cubicBezTo>
                  <a:lnTo>
                    <a:pt x="830661" y="435562"/>
                  </a:lnTo>
                  <a:lnTo>
                    <a:pt x="744397" y="292848"/>
                  </a:lnTo>
                  <a:cubicBezTo>
                    <a:pt x="706797" y="230642"/>
                    <a:pt x="726743" y="149735"/>
                    <a:pt x="788948" y="112135"/>
                  </a:cubicBezTo>
                  <a:cubicBezTo>
                    <a:pt x="851153" y="74535"/>
                    <a:pt x="932061" y="94481"/>
                    <a:pt x="969661" y="156686"/>
                  </a:cubicBezTo>
                  <a:lnTo>
                    <a:pt x="1072525" y="326864"/>
                  </a:lnTo>
                  <a:lnTo>
                    <a:pt x="1077363" y="329128"/>
                  </a:lnTo>
                  <a:lnTo>
                    <a:pt x="1051069" y="183128"/>
                  </a:lnTo>
                  <a:cubicBezTo>
                    <a:pt x="1038185" y="111592"/>
                    <a:pt x="1085732" y="43158"/>
                    <a:pt x="1157267" y="30275"/>
                  </a:cubicBezTo>
                  <a:cubicBezTo>
                    <a:pt x="1228802" y="17392"/>
                    <a:pt x="1297236" y="64939"/>
                    <a:pt x="1310119" y="136474"/>
                  </a:cubicBezTo>
                  <a:lnTo>
                    <a:pt x="1335738" y="278728"/>
                  </a:lnTo>
                  <a:lnTo>
                    <a:pt x="1335738" y="131609"/>
                  </a:lnTo>
                  <a:cubicBezTo>
                    <a:pt x="1335738" y="58923"/>
                    <a:pt x="1394661" y="0"/>
                    <a:pt x="1467347" y="0"/>
                  </a:cubicBezTo>
                  <a:cubicBezTo>
                    <a:pt x="1540033" y="0"/>
                    <a:pt x="1598956" y="58923"/>
                    <a:pt x="1598956" y="131609"/>
                  </a:cubicBezTo>
                  <a:lnTo>
                    <a:pt x="1598956" y="371092"/>
                  </a:lnTo>
                  <a:lnTo>
                    <a:pt x="1606918" y="393465"/>
                  </a:lnTo>
                  <a:cubicBezTo>
                    <a:pt x="1629588" y="447457"/>
                    <a:pt x="1663910" y="497731"/>
                    <a:pt x="1725860" y="523376"/>
                  </a:cubicBezTo>
                  <a:cubicBezTo>
                    <a:pt x="1891060" y="591761"/>
                    <a:pt x="1904214" y="484733"/>
                    <a:pt x="2507877" y="599679"/>
                  </a:cubicBezTo>
                  <a:cubicBezTo>
                    <a:pt x="2485343" y="593788"/>
                    <a:pt x="2956717" y="696302"/>
                    <a:pt x="3161410" y="965587"/>
                  </a:cubicBezTo>
                  <a:cubicBezTo>
                    <a:pt x="3366104" y="1234873"/>
                    <a:pt x="3714654" y="1785839"/>
                    <a:pt x="3736039" y="2215396"/>
                  </a:cubicBezTo>
                  <a:cubicBezTo>
                    <a:pt x="3757425" y="2644954"/>
                    <a:pt x="3802921" y="3071280"/>
                    <a:pt x="3289719" y="3542931"/>
                  </a:cubicBezTo>
                  <a:cubicBezTo>
                    <a:pt x="2776517" y="4014583"/>
                    <a:pt x="2092408" y="3625622"/>
                    <a:pt x="1755093" y="3745557"/>
                  </a:cubicBezTo>
                  <a:cubicBezTo>
                    <a:pt x="1417778" y="3865492"/>
                    <a:pt x="1410101" y="4155130"/>
                    <a:pt x="1265825" y="4262548"/>
                  </a:cubicBezTo>
                  <a:cubicBezTo>
                    <a:pt x="1146655" y="4337668"/>
                    <a:pt x="1036477" y="4378889"/>
                    <a:pt x="889442" y="4390059"/>
                  </a:cubicBezTo>
                  <a:cubicBezTo>
                    <a:pt x="742407" y="4401229"/>
                    <a:pt x="498612" y="4380871"/>
                    <a:pt x="383617" y="4329568"/>
                  </a:cubicBezTo>
                  <a:cubicBezTo>
                    <a:pt x="247048" y="4246931"/>
                    <a:pt x="132505" y="4067149"/>
                    <a:pt x="70034" y="3894239"/>
                  </a:cubicBezTo>
                  <a:close/>
                </a:path>
              </a:pathLst>
            </a:custGeom>
            <a:solidFill>
              <a:srgbClr val="F7F4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" name="Google Shape;1475;p18">
              <a:extLst>
                <a:ext uri="{FF2B5EF4-FFF2-40B4-BE49-F238E27FC236}">
                  <a16:creationId xmlns:a16="http://schemas.microsoft.com/office/drawing/2014/main" id="{6AA423D5-4389-F505-6259-1337E4F569A7}"/>
                </a:ext>
              </a:extLst>
            </p:cNvPr>
            <p:cNvGrpSpPr/>
            <p:nvPr/>
          </p:nvGrpSpPr>
          <p:grpSpPr>
            <a:xfrm>
              <a:off x="7005435" y="1882407"/>
              <a:ext cx="214070" cy="321106"/>
              <a:chOff x="1912361" y="2020099"/>
              <a:chExt cx="144000" cy="216000"/>
            </a:xfrm>
          </p:grpSpPr>
          <p:sp>
            <p:nvSpPr>
              <p:cNvPr id="33" name="Google Shape;1476;p18">
                <a:extLst>
                  <a:ext uri="{FF2B5EF4-FFF2-40B4-BE49-F238E27FC236}">
                    <a16:creationId xmlns:a16="http://schemas.microsoft.com/office/drawing/2014/main" id="{4DA7A2F1-89B0-D92C-295B-4813BB2E90C0}"/>
                  </a:ext>
                </a:extLst>
              </p:cNvPr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477;p18">
                <a:extLst>
                  <a:ext uri="{FF2B5EF4-FFF2-40B4-BE49-F238E27FC236}">
                    <a16:creationId xmlns:a16="http://schemas.microsoft.com/office/drawing/2014/main" id="{1A27472A-BC20-0472-C6F6-A19998416EED}"/>
                  </a:ext>
                </a:extLst>
              </p:cNvPr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" name="Google Shape;1478;p18">
              <a:extLst>
                <a:ext uri="{FF2B5EF4-FFF2-40B4-BE49-F238E27FC236}">
                  <a16:creationId xmlns:a16="http://schemas.microsoft.com/office/drawing/2014/main" id="{D3D68159-D952-D3A4-D547-674E50C7D89E}"/>
                </a:ext>
              </a:extLst>
            </p:cNvPr>
            <p:cNvGrpSpPr/>
            <p:nvPr/>
          </p:nvGrpSpPr>
          <p:grpSpPr>
            <a:xfrm>
              <a:off x="7846094" y="1887323"/>
              <a:ext cx="214070" cy="321106"/>
              <a:chOff x="1912361" y="2020099"/>
              <a:chExt cx="144000" cy="216000"/>
            </a:xfrm>
          </p:grpSpPr>
          <p:sp>
            <p:nvSpPr>
              <p:cNvPr id="31" name="Google Shape;1479;p18">
                <a:extLst>
                  <a:ext uri="{FF2B5EF4-FFF2-40B4-BE49-F238E27FC236}">
                    <a16:creationId xmlns:a16="http://schemas.microsoft.com/office/drawing/2014/main" id="{35866E6F-36A3-8599-9D23-F3B4E9CB1B27}"/>
                  </a:ext>
                </a:extLst>
              </p:cNvPr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80;p18">
                <a:extLst>
                  <a:ext uri="{FF2B5EF4-FFF2-40B4-BE49-F238E27FC236}">
                    <a16:creationId xmlns:a16="http://schemas.microsoft.com/office/drawing/2014/main" id="{14437D92-B201-F5CD-970A-ADE4E178629A}"/>
                  </a:ext>
                </a:extLst>
              </p:cNvPr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" name="Google Shape;1481;p18">
              <a:extLst>
                <a:ext uri="{FF2B5EF4-FFF2-40B4-BE49-F238E27FC236}">
                  <a16:creationId xmlns:a16="http://schemas.microsoft.com/office/drawing/2014/main" id="{A9874FEE-F2F8-BBAC-16BD-427AF9C01807}"/>
                </a:ext>
              </a:extLst>
            </p:cNvPr>
            <p:cNvSpPr/>
            <p:nvPr/>
          </p:nvSpPr>
          <p:spPr>
            <a:xfrm rot="10800000">
              <a:off x="7433149" y="2442394"/>
              <a:ext cx="234000" cy="524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1482;p18">
              <a:extLst>
                <a:ext uri="{FF2B5EF4-FFF2-40B4-BE49-F238E27FC236}">
                  <a16:creationId xmlns:a16="http://schemas.microsoft.com/office/drawing/2014/main" id="{302821C4-4A04-F7F2-92B7-EE17CC88D80A}"/>
                </a:ext>
              </a:extLst>
            </p:cNvPr>
            <p:cNvGrpSpPr/>
            <p:nvPr/>
          </p:nvGrpSpPr>
          <p:grpSpPr>
            <a:xfrm>
              <a:off x="7266221" y="2241786"/>
              <a:ext cx="550635" cy="324482"/>
              <a:chOff x="8908026" y="816078"/>
              <a:chExt cx="1430593" cy="496529"/>
            </a:xfrm>
          </p:grpSpPr>
          <p:sp>
            <p:nvSpPr>
              <p:cNvPr id="29" name="Google Shape;1483;p18">
                <a:extLst>
                  <a:ext uri="{FF2B5EF4-FFF2-40B4-BE49-F238E27FC236}">
                    <a16:creationId xmlns:a16="http://schemas.microsoft.com/office/drawing/2014/main" id="{714BE180-000D-90E2-7000-E98F0419633E}"/>
                  </a:ext>
                </a:extLst>
              </p:cNvPr>
              <p:cNvSpPr/>
              <p:nvPr/>
            </p:nvSpPr>
            <p:spPr>
              <a:xfrm>
                <a:off x="8908026" y="816078"/>
                <a:ext cx="1415700" cy="186900"/>
              </a:xfrm>
              <a:prstGeom prst="trapezoid">
                <a:avLst>
                  <a:gd name="adj" fmla="val 71875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84;p18">
                <a:extLst>
                  <a:ext uri="{FF2B5EF4-FFF2-40B4-BE49-F238E27FC236}">
                    <a16:creationId xmlns:a16="http://schemas.microsoft.com/office/drawing/2014/main" id="{1B4914C3-E3B4-5524-256E-AE3A8227AB5F}"/>
                  </a:ext>
                </a:extLst>
              </p:cNvPr>
              <p:cNvSpPr/>
              <p:nvPr/>
            </p:nvSpPr>
            <p:spPr>
              <a:xfrm rot="10800000">
                <a:off x="8922919" y="997907"/>
                <a:ext cx="1415700" cy="314700"/>
              </a:xfrm>
              <a:prstGeom prst="triangle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" name="Google Shape;1485;p18">
              <a:extLst>
                <a:ext uri="{FF2B5EF4-FFF2-40B4-BE49-F238E27FC236}">
                  <a16:creationId xmlns:a16="http://schemas.microsoft.com/office/drawing/2014/main" id="{D4D635F9-65F8-E354-1C0D-ED7841CC5A8E}"/>
                </a:ext>
              </a:extLst>
            </p:cNvPr>
            <p:cNvGrpSpPr/>
            <p:nvPr/>
          </p:nvGrpSpPr>
          <p:grpSpPr>
            <a:xfrm>
              <a:off x="7482349" y="3425295"/>
              <a:ext cx="2630416" cy="1728581"/>
              <a:chOff x="7521678" y="3444959"/>
              <a:chExt cx="2630416" cy="1728581"/>
            </a:xfrm>
          </p:grpSpPr>
          <p:sp>
            <p:nvSpPr>
              <p:cNvPr id="25" name="Google Shape;1486;p18">
                <a:extLst>
                  <a:ext uri="{FF2B5EF4-FFF2-40B4-BE49-F238E27FC236}">
                    <a16:creationId xmlns:a16="http://schemas.microsoft.com/office/drawing/2014/main" id="{F1379F61-F0C4-F4DE-161A-D89301D7BB3A}"/>
                  </a:ext>
                </a:extLst>
              </p:cNvPr>
              <p:cNvSpPr/>
              <p:nvPr/>
            </p:nvSpPr>
            <p:spPr>
              <a:xfrm>
                <a:off x="7521678" y="3490452"/>
                <a:ext cx="2202300" cy="1396200"/>
              </a:xfrm>
              <a:prstGeom prst="ellipse">
                <a:avLst/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87;p18">
                <a:extLst>
                  <a:ext uri="{FF2B5EF4-FFF2-40B4-BE49-F238E27FC236}">
                    <a16:creationId xmlns:a16="http://schemas.microsoft.com/office/drawing/2014/main" id="{DDDC6EE0-388B-9403-A56F-F1E11CECBFDD}"/>
                  </a:ext>
                </a:extLst>
              </p:cNvPr>
              <p:cNvSpPr/>
              <p:nvPr/>
            </p:nvSpPr>
            <p:spPr>
              <a:xfrm rot="1919613">
                <a:off x="8711566" y="3766069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88;p18">
                <a:extLst>
                  <a:ext uri="{FF2B5EF4-FFF2-40B4-BE49-F238E27FC236}">
                    <a16:creationId xmlns:a16="http://schemas.microsoft.com/office/drawing/2014/main" id="{7B967F07-1181-B2CE-DAAB-2F95AC3E83B8}"/>
                  </a:ext>
                </a:extLst>
              </p:cNvPr>
              <p:cNvSpPr/>
              <p:nvPr/>
            </p:nvSpPr>
            <p:spPr>
              <a:xfrm rot="1919613">
                <a:off x="8346489" y="4085618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89;p18">
                <a:extLst>
                  <a:ext uri="{FF2B5EF4-FFF2-40B4-BE49-F238E27FC236}">
                    <a16:creationId xmlns:a16="http://schemas.microsoft.com/office/drawing/2014/main" id="{77DA12E1-35EB-4BB0-3D4E-BD6D7D926502}"/>
                  </a:ext>
                </a:extLst>
              </p:cNvPr>
              <p:cNvSpPr/>
              <p:nvPr/>
            </p:nvSpPr>
            <p:spPr>
              <a:xfrm rot="1919613">
                <a:off x="7899122" y="4247850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490;p18">
              <a:extLst>
                <a:ext uri="{FF2B5EF4-FFF2-40B4-BE49-F238E27FC236}">
                  <a16:creationId xmlns:a16="http://schemas.microsoft.com/office/drawing/2014/main" id="{52FB7B16-6545-8580-CCC4-B046894E1DBA}"/>
                </a:ext>
              </a:extLst>
            </p:cNvPr>
            <p:cNvSpPr/>
            <p:nvPr/>
          </p:nvSpPr>
          <p:spPr>
            <a:xfrm rot="1861239">
              <a:off x="8044308" y="5788843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91;p18">
              <a:extLst>
                <a:ext uri="{FF2B5EF4-FFF2-40B4-BE49-F238E27FC236}">
                  <a16:creationId xmlns:a16="http://schemas.microsoft.com/office/drawing/2014/main" id="{21099563-92FE-5B63-8002-8A247098DF8C}"/>
                </a:ext>
              </a:extLst>
            </p:cNvPr>
            <p:cNvSpPr/>
            <p:nvPr/>
          </p:nvSpPr>
          <p:spPr>
            <a:xfrm rot="420076">
              <a:off x="8116167" y="5795118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492;p18">
              <a:extLst>
                <a:ext uri="{FF2B5EF4-FFF2-40B4-BE49-F238E27FC236}">
                  <a16:creationId xmlns:a16="http://schemas.microsoft.com/office/drawing/2014/main" id="{3A5EFC68-F2B3-AD7C-FF29-C30D6DD22D1D}"/>
                </a:ext>
              </a:extLst>
            </p:cNvPr>
            <p:cNvSpPr/>
            <p:nvPr/>
          </p:nvSpPr>
          <p:spPr>
            <a:xfrm rot="-1137635">
              <a:off x="8187015" y="5768358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493;p18">
              <a:extLst>
                <a:ext uri="{FF2B5EF4-FFF2-40B4-BE49-F238E27FC236}">
                  <a16:creationId xmlns:a16="http://schemas.microsoft.com/office/drawing/2014/main" id="{9D0901ED-146D-04AA-FC2A-C3933E4423F0}"/>
                </a:ext>
              </a:extLst>
            </p:cNvPr>
            <p:cNvSpPr/>
            <p:nvPr/>
          </p:nvSpPr>
          <p:spPr>
            <a:xfrm rot="1861239">
              <a:off x="8705941" y="5758420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494;p18">
              <a:extLst>
                <a:ext uri="{FF2B5EF4-FFF2-40B4-BE49-F238E27FC236}">
                  <a16:creationId xmlns:a16="http://schemas.microsoft.com/office/drawing/2014/main" id="{DB51C3AB-C851-F3A5-56C0-4EAF35D5AE5B}"/>
                </a:ext>
              </a:extLst>
            </p:cNvPr>
            <p:cNvSpPr/>
            <p:nvPr/>
          </p:nvSpPr>
          <p:spPr>
            <a:xfrm rot="420076">
              <a:off x="8777800" y="5764695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495;p18">
              <a:extLst>
                <a:ext uri="{FF2B5EF4-FFF2-40B4-BE49-F238E27FC236}">
                  <a16:creationId xmlns:a16="http://schemas.microsoft.com/office/drawing/2014/main" id="{B78768C4-D3A4-AA27-F3AC-F1C7FCCB21BD}"/>
                </a:ext>
              </a:extLst>
            </p:cNvPr>
            <p:cNvSpPr/>
            <p:nvPr/>
          </p:nvSpPr>
          <p:spPr>
            <a:xfrm rot="-1137635">
              <a:off x="8848650" y="5737935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1496;p18">
            <a:extLst>
              <a:ext uri="{FF2B5EF4-FFF2-40B4-BE49-F238E27FC236}">
                <a16:creationId xmlns:a16="http://schemas.microsoft.com/office/drawing/2014/main" id="{0BE06435-8D1C-04ED-9974-9DA242BF29B4}"/>
              </a:ext>
            </a:extLst>
          </p:cNvPr>
          <p:cNvGrpSpPr/>
          <p:nvPr/>
        </p:nvGrpSpPr>
        <p:grpSpPr>
          <a:xfrm>
            <a:off x="2905636" y="5789563"/>
            <a:ext cx="554634" cy="469286"/>
            <a:chOff x="7501776" y="2192592"/>
            <a:chExt cx="2193439" cy="2035284"/>
          </a:xfrm>
        </p:grpSpPr>
        <p:grpSp>
          <p:nvGrpSpPr>
            <p:cNvPr id="36" name="Google Shape;1497;p18">
              <a:extLst>
                <a:ext uri="{FF2B5EF4-FFF2-40B4-BE49-F238E27FC236}">
                  <a16:creationId xmlns:a16="http://schemas.microsoft.com/office/drawing/2014/main" id="{74C29E3F-5443-27A9-CC37-D7828D511CFD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49" name="Google Shape;1498;p18">
                <a:extLst>
                  <a:ext uri="{FF2B5EF4-FFF2-40B4-BE49-F238E27FC236}">
                    <a16:creationId xmlns:a16="http://schemas.microsoft.com/office/drawing/2014/main" id="{DC66DC20-7A0E-5922-42CD-01606E61059F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499;p18">
                <a:extLst>
                  <a:ext uri="{FF2B5EF4-FFF2-40B4-BE49-F238E27FC236}">
                    <a16:creationId xmlns:a16="http://schemas.microsoft.com/office/drawing/2014/main" id="{8729F183-4F0F-45A4-FA1F-4D339CBDA86F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500;p18">
                <a:extLst>
                  <a:ext uri="{FF2B5EF4-FFF2-40B4-BE49-F238E27FC236}">
                    <a16:creationId xmlns:a16="http://schemas.microsoft.com/office/drawing/2014/main" id="{02C877BE-16D3-1CEC-4212-769A0FD4C8CD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501;p18">
                <a:extLst>
                  <a:ext uri="{FF2B5EF4-FFF2-40B4-BE49-F238E27FC236}">
                    <a16:creationId xmlns:a16="http://schemas.microsoft.com/office/drawing/2014/main" id="{BD0A943F-5E19-3053-24CF-8139E1553E7A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" name="Google Shape;1502;p18">
              <a:extLst>
                <a:ext uri="{FF2B5EF4-FFF2-40B4-BE49-F238E27FC236}">
                  <a16:creationId xmlns:a16="http://schemas.microsoft.com/office/drawing/2014/main" id="{0CD1B833-471F-F935-C88E-3B89E8E175C3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45" name="Google Shape;1503;p18">
                <a:extLst>
                  <a:ext uri="{FF2B5EF4-FFF2-40B4-BE49-F238E27FC236}">
                    <a16:creationId xmlns:a16="http://schemas.microsoft.com/office/drawing/2014/main" id="{A1A68DFB-5A59-512C-E7D0-46931627AA89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504;p18">
                <a:extLst>
                  <a:ext uri="{FF2B5EF4-FFF2-40B4-BE49-F238E27FC236}">
                    <a16:creationId xmlns:a16="http://schemas.microsoft.com/office/drawing/2014/main" id="{2A22EB08-FA80-A3B3-7D46-554F9B1E2364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505;p18">
                <a:extLst>
                  <a:ext uri="{FF2B5EF4-FFF2-40B4-BE49-F238E27FC236}">
                    <a16:creationId xmlns:a16="http://schemas.microsoft.com/office/drawing/2014/main" id="{F4EF6E62-F0BE-EAF5-B908-9F29B9E7E273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06;p18">
                <a:extLst>
                  <a:ext uri="{FF2B5EF4-FFF2-40B4-BE49-F238E27FC236}">
                    <a16:creationId xmlns:a16="http://schemas.microsoft.com/office/drawing/2014/main" id="{24FF120C-124C-122B-3BB4-649AB0E6678F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" name="Google Shape;1507;p18">
              <a:extLst>
                <a:ext uri="{FF2B5EF4-FFF2-40B4-BE49-F238E27FC236}">
                  <a16:creationId xmlns:a16="http://schemas.microsoft.com/office/drawing/2014/main" id="{F3FF890C-CBEA-D83B-C314-B205BE327814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508;p18">
              <a:extLst>
                <a:ext uri="{FF2B5EF4-FFF2-40B4-BE49-F238E27FC236}">
                  <a16:creationId xmlns:a16="http://schemas.microsoft.com/office/drawing/2014/main" id="{3BF2B2A6-48BD-685F-A288-BFAE6DD79E93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509;p18">
              <a:extLst>
                <a:ext uri="{FF2B5EF4-FFF2-40B4-BE49-F238E27FC236}">
                  <a16:creationId xmlns:a16="http://schemas.microsoft.com/office/drawing/2014/main" id="{9DDADC96-9B82-24C5-E8D1-08B54ABD51AA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" name="Google Shape;1510;p18">
              <a:extLst>
                <a:ext uri="{FF2B5EF4-FFF2-40B4-BE49-F238E27FC236}">
                  <a16:creationId xmlns:a16="http://schemas.microsoft.com/office/drawing/2014/main" id="{27E26B30-6F9E-CF9C-411E-7E815DB08CE3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43" name="Google Shape;1511;p18">
                <a:extLst>
                  <a:ext uri="{FF2B5EF4-FFF2-40B4-BE49-F238E27FC236}">
                    <a16:creationId xmlns:a16="http://schemas.microsoft.com/office/drawing/2014/main" id="{A9A65C23-BCCE-7364-DEB8-6FAF9C19BD2D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512;p18">
                <a:extLst>
                  <a:ext uri="{FF2B5EF4-FFF2-40B4-BE49-F238E27FC236}">
                    <a16:creationId xmlns:a16="http://schemas.microsoft.com/office/drawing/2014/main" id="{FFF5BE44-B0E5-2DC6-E3FA-C91475586E98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" name="Google Shape;1513;p18">
              <a:extLst>
                <a:ext uri="{FF2B5EF4-FFF2-40B4-BE49-F238E27FC236}">
                  <a16:creationId xmlns:a16="http://schemas.microsoft.com/office/drawing/2014/main" id="{75053C9E-9271-228C-35C0-A31A87C697B0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1496;p18">
            <a:extLst>
              <a:ext uri="{FF2B5EF4-FFF2-40B4-BE49-F238E27FC236}">
                <a16:creationId xmlns:a16="http://schemas.microsoft.com/office/drawing/2014/main" id="{AF333671-500B-6FEF-5E3E-0AF5FE11ACA6}"/>
              </a:ext>
            </a:extLst>
          </p:cNvPr>
          <p:cNvGrpSpPr/>
          <p:nvPr/>
        </p:nvGrpSpPr>
        <p:grpSpPr>
          <a:xfrm>
            <a:off x="3540816" y="6102685"/>
            <a:ext cx="554634" cy="469286"/>
            <a:chOff x="7501776" y="2192592"/>
            <a:chExt cx="2193439" cy="2035284"/>
          </a:xfrm>
        </p:grpSpPr>
        <p:grpSp>
          <p:nvGrpSpPr>
            <p:cNvPr id="54" name="Google Shape;1497;p18">
              <a:extLst>
                <a:ext uri="{FF2B5EF4-FFF2-40B4-BE49-F238E27FC236}">
                  <a16:creationId xmlns:a16="http://schemas.microsoft.com/office/drawing/2014/main" id="{E4157249-5788-A718-AA11-B311F9F432ED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67" name="Google Shape;1498;p18">
                <a:extLst>
                  <a:ext uri="{FF2B5EF4-FFF2-40B4-BE49-F238E27FC236}">
                    <a16:creationId xmlns:a16="http://schemas.microsoft.com/office/drawing/2014/main" id="{BE46E4EA-F7B1-1CF6-5E5C-19CA93F27F5C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499;p18">
                <a:extLst>
                  <a:ext uri="{FF2B5EF4-FFF2-40B4-BE49-F238E27FC236}">
                    <a16:creationId xmlns:a16="http://schemas.microsoft.com/office/drawing/2014/main" id="{E3C71D4F-CF00-27F0-8ED7-71C9932E2089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500;p18">
                <a:extLst>
                  <a:ext uri="{FF2B5EF4-FFF2-40B4-BE49-F238E27FC236}">
                    <a16:creationId xmlns:a16="http://schemas.microsoft.com/office/drawing/2014/main" id="{B4A3F384-B984-50BB-DF63-8F1BA6F53742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501;p18">
                <a:extLst>
                  <a:ext uri="{FF2B5EF4-FFF2-40B4-BE49-F238E27FC236}">
                    <a16:creationId xmlns:a16="http://schemas.microsoft.com/office/drawing/2014/main" id="{D775648E-6864-0408-13CA-FBA20B1FF056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" name="Google Shape;1502;p18">
              <a:extLst>
                <a:ext uri="{FF2B5EF4-FFF2-40B4-BE49-F238E27FC236}">
                  <a16:creationId xmlns:a16="http://schemas.microsoft.com/office/drawing/2014/main" id="{C6A709C0-4033-023E-9C23-9BA1C8B15F09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63" name="Google Shape;1503;p18">
                <a:extLst>
                  <a:ext uri="{FF2B5EF4-FFF2-40B4-BE49-F238E27FC236}">
                    <a16:creationId xmlns:a16="http://schemas.microsoft.com/office/drawing/2014/main" id="{B0CE78D8-6906-3D0F-A3E0-CB8F7F7DDCB0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04;p18">
                <a:extLst>
                  <a:ext uri="{FF2B5EF4-FFF2-40B4-BE49-F238E27FC236}">
                    <a16:creationId xmlns:a16="http://schemas.microsoft.com/office/drawing/2014/main" id="{D04EAF0B-8A30-AF4B-CC0B-DC7F17950CB1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505;p18">
                <a:extLst>
                  <a:ext uri="{FF2B5EF4-FFF2-40B4-BE49-F238E27FC236}">
                    <a16:creationId xmlns:a16="http://schemas.microsoft.com/office/drawing/2014/main" id="{DC6524F9-BBC8-EB67-CA3C-EC91DE14D9F6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1506;p18">
                <a:extLst>
                  <a:ext uri="{FF2B5EF4-FFF2-40B4-BE49-F238E27FC236}">
                    <a16:creationId xmlns:a16="http://schemas.microsoft.com/office/drawing/2014/main" id="{D18EFAFD-FA67-251C-9F78-7F9B81B4817F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" name="Google Shape;1507;p18">
              <a:extLst>
                <a:ext uri="{FF2B5EF4-FFF2-40B4-BE49-F238E27FC236}">
                  <a16:creationId xmlns:a16="http://schemas.microsoft.com/office/drawing/2014/main" id="{C7B09608-1685-1960-833A-3CBE0F90CD1C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1508;p18">
              <a:extLst>
                <a:ext uri="{FF2B5EF4-FFF2-40B4-BE49-F238E27FC236}">
                  <a16:creationId xmlns:a16="http://schemas.microsoft.com/office/drawing/2014/main" id="{36335BF6-89BF-8A31-4507-CAF6B1C3E599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1509;p18">
              <a:extLst>
                <a:ext uri="{FF2B5EF4-FFF2-40B4-BE49-F238E27FC236}">
                  <a16:creationId xmlns:a16="http://schemas.microsoft.com/office/drawing/2014/main" id="{B3F5D4CC-4FC1-32C1-1B85-82F9717A310C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" name="Google Shape;1510;p18">
              <a:extLst>
                <a:ext uri="{FF2B5EF4-FFF2-40B4-BE49-F238E27FC236}">
                  <a16:creationId xmlns:a16="http://schemas.microsoft.com/office/drawing/2014/main" id="{8322D53B-4CDD-ACEB-1FC9-C6DE02099DC7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61" name="Google Shape;1511;p18">
                <a:extLst>
                  <a:ext uri="{FF2B5EF4-FFF2-40B4-BE49-F238E27FC236}">
                    <a16:creationId xmlns:a16="http://schemas.microsoft.com/office/drawing/2014/main" id="{9E72B543-A488-37A8-E616-F0838B081AB1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512;p18">
                <a:extLst>
                  <a:ext uri="{FF2B5EF4-FFF2-40B4-BE49-F238E27FC236}">
                    <a16:creationId xmlns:a16="http://schemas.microsoft.com/office/drawing/2014/main" id="{064D2196-3D94-986E-98E9-FE1C736F27EB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" name="Google Shape;1513;p18">
              <a:extLst>
                <a:ext uri="{FF2B5EF4-FFF2-40B4-BE49-F238E27FC236}">
                  <a16:creationId xmlns:a16="http://schemas.microsoft.com/office/drawing/2014/main" id="{4E42B706-BA41-506E-A71D-BA0C3E6CB768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1496;p18">
            <a:extLst>
              <a:ext uri="{FF2B5EF4-FFF2-40B4-BE49-F238E27FC236}">
                <a16:creationId xmlns:a16="http://schemas.microsoft.com/office/drawing/2014/main" id="{D8E97490-C6AE-FBD2-DE49-B10EA23D82BD}"/>
              </a:ext>
            </a:extLst>
          </p:cNvPr>
          <p:cNvGrpSpPr/>
          <p:nvPr/>
        </p:nvGrpSpPr>
        <p:grpSpPr>
          <a:xfrm>
            <a:off x="4115616" y="5896679"/>
            <a:ext cx="554634" cy="469286"/>
            <a:chOff x="7501776" y="2192592"/>
            <a:chExt cx="2193439" cy="2035284"/>
          </a:xfrm>
        </p:grpSpPr>
        <p:grpSp>
          <p:nvGrpSpPr>
            <p:cNvPr id="72" name="Google Shape;1497;p18">
              <a:extLst>
                <a:ext uri="{FF2B5EF4-FFF2-40B4-BE49-F238E27FC236}">
                  <a16:creationId xmlns:a16="http://schemas.microsoft.com/office/drawing/2014/main" id="{9EC3D809-E3B6-2B1C-1FDE-9EFFEF042DE7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85" name="Google Shape;1498;p18">
                <a:extLst>
                  <a:ext uri="{FF2B5EF4-FFF2-40B4-BE49-F238E27FC236}">
                    <a16:creationId xmlns:a16="http://schemas.microsoft.com/office/drawing/2014/main" id="{A02907D8-1462-9DA4-4074-1E4E4AF8E006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1499;p18">
                <a:extLst>
                  <a:ext uri="{FF2B5EF4-FFF2-40B4-BE49-F238E27FC236}">
                    <a16:creationId xmlns:a16="http://schemas.microsoft.com/office/drawing/2014/main" id="{20AF82B8-4229-2FEA-BF56-D7BC84E1F16F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1500;p18">
                <a:extLst>
                  <a:ext uri="{FF2B5EF4-FFF2-40B4-BE49-F238E27FC236}">
                    <a16:creationId xmlns:a16="http://schemas.microsoft.com/office/drawing/2014/main" id="{F3341B3A-5060-40F3-5377-351AD640563F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01;p18">
                <a:extLst>
                  <a:ext uri="{FF2B5EF4-FFF2-40B4-BE49-F238E27FC236}">
                    <a16:creationId xmlns:a16="http://schemas.microsoft.com/office/drawing/2014/main" id="{72C2F427-E5D9-F457-7CC7-FCC60B806AE2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" name="Google Shape;1502;p18">
              <a:extLst>
                <a:ext uri="{FF2B5EF4-FFF2-40B4-BE49-F238E27FC236}">
                  <a16:creationId xmlns:a16="http://schemas.microsoft.com/office/drawing/2014/main" id="{ABDE3A9C-B320-5F87-0106-650BAEA4D425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81" name="Google Shape;1503;p18">
                <a:extLst>
                  <a:ext uri="{FF2B5EF4-FFF2-40B4-BE49-F238E27FC236}">
                    <a16:creationId xmlns:a16="http://schemas.microsoft.com/office/drawing/2014/main" id="{27F193EF-898C-4268-70B7-614D8C59902F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1504;p18">
                <a:extLst>
                  <a:ext uri="{FF2B5EF4-FFF2-40B4-BE49-F238E27FC236}">
                    <a16:creationId xmlns:a16="http://schemas.microsoft.com/office/drawing/2014/main" id="{CC03B849-77AC-1E0A-B993-749DA96531D4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1505;p18">
                <a:extLst>
                  <a:ext uri="{FF2B5EF4-FFF2-40B4-BE49-F238E27FC236}">
                    <a16:creationId xmlns:a16="http://schemas.microsoft.com/office/drawing/2014/main" id="{403E2BE1-AAEF-B6BE-C0D8-FB46B63F4CA5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1506;p18">
                <a:extLst>
                  <a:ext uri="{FF2B5EF4-FFF2-40B4-BE49-F238E27FC236}">
                    <a16:creationId xmlns:a16="http://schemas.microsoft.com/office/drawing/2014/main" id="{243493DA-970E-50D0-4DA1-91E641CECDE1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" name="Google Shape;1507;p18">
              <a:extLst>
                <a:ext uri="{FF2B5EF4-FFF2-40B4-BE49-F238E27FC236}">
                  <a16:creationId xmlns:a16="http://schemas.microsoft.com/office/drawing/2014/main" id="{432CC727-4071-D12F-F8B8-F48C79A41954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1508;p18">
              <a:extLst>
                <a:ext uri="{FF2B5EF4-FFF2-40B4-BE49-F238E27FC236}">
                  <a16:creationId xmlns:a16="http://schemas.microsoft.com/office/drawing/2014/main" id="{BE94A99B-2D61-AD15-B2D4-5888F06C1DC8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09;p18">
              <a:extLst>
                <a:ext uri="{FF2B5EF4-FFF2-40B4-BE49-F238E27FC236}">
                  <a16:creationId xmlns:a16="http://schemas.microsoft.com/office/drawing/2014/main" id="{610433DA-8647-DCCA-9F4C-2655B64052D0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" name="Google Shape;1510;p18">
              <a:extLst>
                <a:ext uri="{FF2B5EF4-FFF2-40B4-BE49-F238E27FC236}">
                  <a16:creationId xmlns:a16="http://schemas.microsoft.com/office/drawing/2014/main" id="{5D655538-7D9D-59A1-4B1C-4AEAF2FABD3A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79" name="Google Shape;1511;p18">
                <a:extLst>
                  <a:ext uri="{FF2B5EF4-FFF2-40B4-BE49-F238E27FC236}">
                    <a16:creationId xmlns:a16="http://schemas.microsoft.com/office/drawing/2014/main" id="{49B80C1A-C53B-8DF8-933A-52853EA94B93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12;p18">
                <a:extLst>
                  <a:ext uri="{FF2B5EF4-FFF2-40B4-BE49-F238E27FC236}">
                    <a16:creationId xmlns:a16="http://schemas.microsoft.com/office/drawing/2014/main" id="{A362B7B1-9B42-6E45-D705-D486698E947F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" name="Google Shape;1513;p18">
              <a:extLst>
                <a:ext uri="{FF2B5EF4-FFF2-40B4-BE49-F238E27FC236}">
                  <a16:creationId xmlns:a16="http://schemas.microsoft.com/office/drawing/2014/main" id="{7B4D6494-AF89-C130-47ED-64758B753090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" name="בועת מחשבה: ענן 88">
            <a:extLst>
              <a:ext uri="{FF2B5EF4-FFF2-40B4-BE49-F238E27FC236}">
                <a16:creationId xmlns:a16="http://schemas.microsoft.com/office/drawing/2014/main" id="{28E63355-44CC-366C-0A22-1E9F168F295B}"/>
              </a:ext>
            </a:extLst>
          </p:cNvPr>
          <p:cNvSpPr/>
          <p:nvPr/>
        </p:nvSpPr>
        <p:spPr>
          <a:xfrm>
            <a:off x="3690975" y="2723535"/>
            <a:ext cx="2886806" cy="1635544"/>
          </a:xfrm>
          <a:prstGeom prst="cloudCallout">
            <a:avLst>
              <a:gd name="adj1" fmla="val -68516"/>
              <a:gd name="adj2" fmla="val 4747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0" name="תיבת טקסט 89">
            <a:extLst>
              <a:ext uri="{FF2B5EF4-FFF2-40B4-BE49-F238E27FC236}">
                <a16:creationId xmlns:a16="http://schemas.microsoft.com/office/drawing/2014/main" id="{B4C39D54-C803-1676-06B8-ABF921811C42}"/>
              </a:ext>
            </a:extLst>
          </p:cNvPr>
          <p:cNvSpPr txBox="1"/>
          <p:nvPr/>
        </p:nvSpPr>
        <p:spPr>
          <a:xfrm>
            <a:off x="4095450" y="3028334"/>
            <a:ext cx="219719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אַל </a:t>
            </a:r>
            <a:r>
              <a:rPr lang="he-IL" sz="3200" dirty="0" err="1">
                <a:latin typeface="Gisha" panose="020B0502040204020203" pitchFamily="34" charset="-79"/>
                <a:cs typeface="Gisha" panose="020B0502040204020203" pitchFamily="34" charset="-79"/>
              </a:rPr>
              <a:t>תִּתְיָאֵש</a:t>
            </a: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ׁ!</a:t>
            </a:r>
          </a:p>
          <a:p>
            <a:pPr algn="ctr"/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נַסֵּה שֵׁנִית!</a:t>
            </a:r>
          </a:p>
        </p:txBody>
      </p:sp>
      <p:pic>
        <p:nvPicPr>
          <p:cNvPr id="9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1B7B64F-960E-94C1-4B84-86B07933C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7533" y="10214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7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4 -0.005 -0.029 -0.009 -0.044 -0.009 C -0.114 -0.009 -0.169 0.048 -0.169 0.117 C -0.169 0.185 -0.114 0.241 -0.044 0.241 C -0.029 0.241 -0.014 0.238 0 0.233 C -0.047 0.215 -0.08 0.17 -0.08 0.117 C -0.08 0.063 -0.047 0.0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FD2AAA-F7CF-8182-E28F-3F9D0F74CEC0}"/>
              </a:ext>
            </a:extLst>
          </p:cNvPr>
          <p:cNvSpPr/>
          <p:nvPr/>
        </p:nvSpPr>
        <p:spPr>
          <a:xfrm>
            <a:off x="4945626" y="5447071"/>
            <a:ext cx="1042416" cy="1042416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" name="Google Shape;1402;p18">
            <a:extLst>
              <a:ext uri="{FF2B5EF4-FFF2-40B4-BE49-F238E27FC236}">
                <a16:creationId xmlns:a16="http://schemas.microsoft.com/office/drawing/2014/main" id="{0A4B92B0-B6B9-0B70-F48F-C468527FF964}"/>
              </a:ext>
            </a:extLst>
          </p:cNvPr>
          <p:cNvGrpSpPr/>
          <p:nvPr/>
        </p:nvGrpSpPr>
        <p:grpSpPr>
          <a:xfrm flipH="1">
            <a:off x="6196452" y="3740901"/>
            <a:ext cx="2048311" cy="1774129"/>
            <a:chOff x="8706993" y="362383"/>
            <a:chExt cx="2924071" cy="2490355"/>
          </a:xfrm>
        </p:grpSpPr>
        <p:grpSp>
          <p:nvGrpSpPr>
            <p:cNvPr id="4" name="Google Shape;1403;p18">
              <a:extLst>
                <a:ext uri="{FF2B5EF4-FFF2-40B4-BE49-F238E27FC236}">
                  <a16:creationId xmlns:a16="http://schemas.microsoft.com/office/drawing/2014/main" id="{531D5D7D-ED02-34C0-E234-68CB42FC38FA}"/>
                </a:ext>
              </a:extLst>
            </p:cNvPr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6" name="Google Shape;1404;p18">
                <a:extLst>
                  <a:ext uri="{FF2B5EF4-FFF2-40B4-BE49-F238E27FC236}">
                    <a16:creationId xmlns:a16="http://schemas.microsoft.com/office/drawing/2014/main" id="{1C387308-A218-AED4-1F04-18F33BE88A27}"/>
                  </a:ext>
                </a:extLst>
              </p:cNvPr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43" name="Google Shape;1405;p18">
                  <a:extLst>
                    <a:ext uri="{FF2B5EF4-FFF2-40B4-BE49-F238E27FC236}">
                      <a16:creationId xmlns:a16="http://schemas.microsoft.com/office/drawing/2014/main" id="{62B8DB76-79D5-4585-4EAF-C9683DA35948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1406;p18">
                  <a:extLst>
                    <a:ext uri="{FF2B5EF4-FFF2-40B4-BE49-F238E27FC236}">
                      <a16:creationId xmlns:a16="http://schemas.microsoft.com/office/drawing/2014/main" id="{D9C2227F-F123-9392-C5A8-0D6E75D69598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" name="Google Shape;1407;p18">
                  <a:extLst>
                    <a:ext uri="{FF2B5EF4-FFF2-40B4-BE49-F238E27FC236}">
                      <a16:creationId xmlns:a16="http://schemas.microsoft.com/office/drawing/2014/main" id="{39085BB6-D5C3-C3AA-5028-1A183CB86010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" name="Google Shape;1408;p18">
                  <a:extLst>
                    <a:ext uri="{FF2B5EF4-FFF2-40B4-BE49-F238E27FC236}">
                      <a16:creationId xmlns:a16="http://schemas.microsoft.com/office/drawing/2014/main" id="{443E0E52-1738-571D-6076-796F5EF2A7EE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" name="Google Shape;1409;p18">
                <a:extLst>
                  <a:ext uri="{FF2B5EF4-FFF2-40B4-BE49-F238E27FC236}">
                    <a16:creationId xmlns:a16="http://schemas.microsoft.com/office/drawing/2014/main" id="{B4D752AC-0A2F-0ED6-0B40-EA005D8090ED}"/>
                  </a:ext>
                </a:extLst>
              </p:cNvPr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23" name="Google Shape;1410;p18">
                  <a:extLst>
                    <a:ext uri="{FF2B5EF4-FFF2-40B4-BE49-F238E27FC236}">
                      <a16:creationId xmlns:a16="http://schemas.microsoft.com/office/drawing/2014/main" id="{F3F8E0E0-DEC7-E1C5-BD3D-EEDB4268D9B9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4" name="Google Shape;1411;p18">
                  <a:extLst>
                    <a:ext uri="{FF2B5EF4-FFF2-40B4-BE49-F238E27FC236}">
                      <a16:creationId xmlns:a16="http://schemas.microsoft.com/office/drawing/2014/main" id="{480F6AD3-069E-24E4-FDDB-9F80F2CD9C22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25" name="Google Shape;1412;p18">
                    <a:extLst>
                      <a:ext uri="{FF2B5EF4-FFF2-40B4-BE49-F238E27FC236}">
                        <a16:creationId xmlns:a16="http://schemas.microsoft.com/office/drawing/2014/main" id="{B44F1478-E1A9-C475-EB51-586C07B1373B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6" name="Google Shape;1413;p18">
                    <a:extLst>
                      <a:ext uri="{FF2B5EF4-FFF2-40B4-BE49-F238E27FC236}">
                        <a16:creationId xmlns:a16="http://schemas.microsoft.com/office/drawing/2014/main" id="{D78D2514-17B2-01BA-F544-F79D33EF565D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27" name="Google Shape;1414;p18">
                      <a:extLst>
                        <a:ext uri="{FF2B5EF4-FFF2-40B4-BE49-F238E27FC236}">
                          <a16:creationId xmlns:a16="http://schemas.microsoft.com/office/drawing/2014/main" id="{58F6B124-74A1-8C8F-8ED2-5AF6F4868E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30" name="Google Shape;1415;p18">
                        <a:extLst>
                          <a:ext uri="{FF2B5EF4-FFF2-40B4-BE49-F238E27FC236}">
                            <a16:creationId xmlns:a16="http://schemas.microsoft.com/office/drawing/2014/main" id="{A056FDDE-1A0F-AD49-13DC-7B6C3A36D7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1" name="Google Shape;1416;p18">
                        <a:extLst>
                          <a:ext uri="{FF2B5EF4-FFF2-40B4-BE49-F238E27FC236}">
                            <a16:creationId xmlns:a16="http://schemas.microsoft.com/office/drawing/2014/main" id="{7C271307-5690-67C9-2D7A-B93A4C906D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2" name="Google Shape;1417;p18">
                        <a:extLst>
                          <a:ext uri="{FF2B5EF4-FFF2-40B4-BE49-F238E27FC236}">
                            <a16:creationId xmlns:a16="http://schemas.microsoft.com/office/drawing/2014/main" id="{14234DB2-5F51-3592-1F63-C1D0BEF8C9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3" name="Google Shape;1418;p18">
                        <a:extLst>
                          <a:ext uri="{FF2B5EF4-FFF2-40B4-BE49-F238E27FC236}">
                            <a16:creationId xmlns:a16="http://schemas.microsoft.com/office/drawing/2014/main" id="{75DE9256-E7BA-12AC-8BCD-E051B2293B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4" name="Google Shape;1419;p18">
                        <a:extLst>
                          <a:ext uri="{FF2B5EF4-FFF2-40B4-BE49-F238E27FC236}">
                            <a16:creationId xmlns:a16="http://schemas.microsoft.com/office/drawing/2014/main" id="{01B47B75-973C-8338-8E82-42023C0ED4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5" name="Google Shape;1420;p18">
                        <a:extLst>
                          <a:ext uri="{FF2B5EF4-FFF2-40B4-BE49-F238E27FC236}">
                            <a16:creationId xmlns:a16="http://schemas.microsoft.com/office/drawing/2014/main" id="{F074E653-4956-AC95-E827-C061B958333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6" name="Google Shape;1421;p18">
                        <a:extLst>
                          <a:ext uri="{FF2B5EF4-FFF2-40B4-BE49-F238E27FC236}">
                            <a16:creationId xmlns:a16="http://schemas.microsoft.com/office/drawing/2014/main" id="{F972D362-15DE-3E57-CF52-5371FD9574C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7" name="Google Shape;1422;p18">
                        <a:extLst>
                          <a:ext uri="{FF2B5EF4-FFF2-40B4-BE49-F238E27FC236}">
                            <a16:creationId xmlns:a16="http://schemas.microsoft.com/office/drawing/2014/main" id="{6BB0A54B-2490-4183-1B51-D2D56C46333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8" name="Google Shape;1423;p18">
                        <a:extLst>
                          <a:ext uri="{FF2B5EF4-FFF2-40B4-BE49-F238E27FC236}">
                            <a16:creationId xmlns:a16="http://schemas.microsoft.com/office/drawing/2014/main" id="{4353DA6C-170A-47B3-8A86-52188F49F6F2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9" name="Google Shape;1424;p18">
                        <a:extLst>
                          <a:ext uri="{FF2B5EF4-FFF2-40B4-BE49-F238E27FC236}">
                            <a16:creationId xmlns:a16="http://schemas.microsoft.com/office/drawing/2014/main" id="{88020422-75FE-CE8C-52AF-CBBB313A18F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0" name="Google Shape;1425;p18">
                        <a:extLst>
                          <a:ext uri="{FF2B5EF4-FFF2-40B4-BE49-F238E27FC236}">
                            <a16:creationId xmlns:a16="http://schemas.microsoft.com/office/drawing/2014/main" id="{6873AE98-2FE9-CB2D-0B09-9776EA83B2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1" name="Google Shape;1426;p18">
                        <a:extLst>
                          <a:ext uri="{FF2B5EF4-FFF2-40B4-BE49-F238E27FC236}">
                            <a16:creationId xmlns:a16="http://schemas.microsoft.com/office/drawing/2014/main" id="{682E5E09-89CC-7A43-EE0D-99462DCB8B6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2" name="Google Shape;1427;p18">
                        <a:extLst>
                          <a:ext uri="{FF2B5EF4-FFF2-40B4-BE49-F238E27FC236}">
                            <a16:creationId xmlns:a16="http://schemas.microsoft.com/office/drawing/2014/main" id="{CB4D9CAE-D96F-AD15-E38C-A54B72A182D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8" name="Google Shape;1428;p18">
                      <a:extLst>
                        <a:ext uri="{FF2B5EF4-FFF2-40B4-BE49-F238E27FC236}">
                          <a16:creationId xmlns:a16="http://schemas.microsoft.com/office/drawing/2014/main" id="{9F7FA774-A32B-3E11-1695-38C5021154A7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" name="Google Shape;1429;p18">
                      <a:extLst>
                        <a:ext uri="{FF2B5EF4-FFF2-40B4-BE49-F238E27FC236}">
                          <a16:creationId xmlns:a16="http://schemas.microsoft.com/office/drawing/2014/main" id="{3AD25CEF-EE8F-FE1B-E10B-F249078BD0AE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8" name="Google Shape;1430;p18">
                <a:extLst>
                  <a:ext uri="{FF2B5EF4-FFF2-40B4-BE49-F238E27FC236}">
                    <a16:creationId xmlns:a16="http://schemas.microsoft.com/office/drawing/2014/main" id="{433C59EB-6C75-0CFE-F653-0386A148EDAE}"/>
                  </a:ext>
                </a:extLst>
              </p:cNvPr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20" name="Google Shape;1431;p18">
                  <a:extLst>
                    <a:ext uri="{FF2B5EF4-FFF2-40B4-BE49-F238E27FC236}">
                      <a16:creationId xmlns:a16="http://schemas.microsoft.com/office/drawing/2014/main" id="{28644BB0-5486-0243-68F9-B78C85961F28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" name="Google Shape;1432;p18">
                  <a:extLst>
                    <a:ext uri="{FF2B5EF4-FFF2-40B4-BE49-F238E27FC236}">
                      <a16:creationId xmlns:a16="http://schemas.microsoft.com/office/drawing/2014/main" id="{D00B464F-9CD9-0A0E-DE8F-1FCF22A81D71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" name="Google Shape;1433;p18">
                  <a:extLst>
                    <a:ext uri="{FF2B5EF4-FFF2-40B4-BE49-F238E27FC236}">
                      <a16:creationId xmlns:a16="http://schemas.microsoft.com/office/drawing/2014/main" id="{8BF82239-8370-E4C9-183F-0E08C435075B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" name="Google Shape;1434;p18">
                <a:extLst>
                  <a:ext uri="{FF2B5EF4-FFF2-40B4-BE49-F238E27FC236}">
                    <a16:creationId xmlns:a16="http://schemas.microsoft.com/office/drawing/2014/main" id="{4AAF2F7C-4AD9-FC1E-7321-69BDC628D716}"/>
                  </a:ext>
                </a:extLst>
              </p:cNvPr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" name="Google Shape;1435;p18">
                <a:extLst>
                  <a:ext uri="{FF2B5EF4-FFF2-40B4-BE49-F238E27FC236}">
                    <a16:creationId xmlns:a16="http://schemas.microsoft.com/office/drawing/2014/main" id="{03CF66C2-FD05-5DF7-919B-D9A6363D32C8}"/>
                  </a:ext>
                </a:extLst>
              </p:cNvPr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16" name="Google Shape;1436;p18">
                  <a:extLst>
                    <a:ext uri="{FF2B5EF4-FFF2-40B4-BE49-F238E27FC236}">
                      <a16:creationId xmlns:a16="http://schemas.microsoft.com/office/drawing/2014/main" id="{B6A44CB0-BF95-48A3-AE2B-3BF75419686A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" name="Google Shape;1437;p18">
                  <a:extLst>
                    <a:ext uri="{FF2B5EF4-FFF2-40B4-BE49-F238E27FC236}">
                      <a16:creationId xmlns:a16="http://schemas.microsoft.com/office/drawing/2014/main" id="{4C03671F-F9E5-8008-C59C-BF6A8EA600EC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" name="Google Shape;1438;p18">
                  <a:extLst>
                    <a:ext uri="{FF2B5EF4-FFF2-40B4-BE49-F238E27FC236}">
                      <a16:creationId xmlns:a16="http://schemas.microsoft.com/office/drawing/2014/main" id="{BE976A6E-32D3-FBB3-3EA8-EACCFBEDB0D1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" name="Google Shape;1439;p18">
                  <a:extLst>
                    <a:ext uri="{FF2B5EF4-FFF2-40B4-BE49-F238E27FC236}">
                      <a16:creationId xmlns:a16="http://schemas.microsoft.com/office/drawing/2014/main" id="{4A7460CD-A37E-F920-B1C0-FE52BC968C4B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" name="Google Shape;1440;p18">
                <a:extLst>
                  <a:ext uri="{FF2B5EF4-FFF2-40B4-BE49-F238E27FC236}">
                    <a16:creationId xmlns:a16="http://schemas.microsoft.com/office/drawing/2014/main" id="{CAECC4B0-1B84-6585-C3DF-6080F36B4380}"/>
                  </a:ext>
                </a:extLst>
              </p:cNvPr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2" name="Google Shape;1441;p18">
                  <a:extLst>
                    <a:ext uri="{FF2B5EF4-FFF2-40B4-BE49-F238E27FC236}">
                      <a16:creationId xmlns:a16="http://schemas.microsoft.com/office/drawing/2014/main" id="{6AA9B968-25F3-2212-6344-FB35CCB51B7C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" name="Google Shape;1442;p18">
                  <a:extLst>
                    <a:ext uri="{FF2B5EF4-FFF2-40B4-BE49-F238E27FC236}">
                      <a16:creationId xmlns:a16="http://schemas.microsoft.com/office/drawing/2014/main" id="{9D760AAF-7532-6EDD-BBEC-BD44212AEF13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" name="Google Shape;1443;p18">
                  <a:extLst>
                    <a:ext uri="{FF2B5EF4-FFF2-40B4-BE49-F238E27FC236}">
                      <a16:creationId xmlns:a16="http://schemas.microsoft.com/office/drawing/2014/main" id="{29F38422-3254-A4AE-C1F3-8F2C4A3D75DF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" name="Google Shape;1444;p18">
                  <a:extLst>
                    <a:ext uri="{FF2B5EF4-FFF2-40B4-BE49-F238E27FC236}">
                      <a16:creationId xmlns:a16="http://schemas.microsoft.com/office/drawing/2014/main" id="{208A8DAB-9512-0EE1-10EF-2B49DEE766B4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" name="Google Shape;1445;p18">
              <a:extLst>
                <a:ext uri="{FF2B5EF4-FFF2-40B4-BE49-F238E27FC236}">
                  <a16:creationId xmlns:a16="http://schemas.microsoft.com/office/drawing/2014/main" id="{6854521B-9871-F162-1B83-1E11B4AD5BC7}"/>
                </a:ext>
              </a:extLst>
            </p:cNvPr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797;p13">
            <a:extLst>
              <a:ext uri="{FF2B5EF4-FFF2-40B4-BE49-F238E27FC236}">
                <a16:creationId xmlns:a16="http://schemas.microsoft.com/office/drawing/2014/main" id="{1B7CC151-04AB-7A37-FCC1-7B02850EC72E}"/>
              </a:ext>
            </a:extLst>
          </p:cNvPr>
          <p:cNvGrpSpPr/>
          <p:nvPr/>
        </p:nvGrpSpPr>
        <p:grpSpPr>
          <a:xfrm flipH="1">
            <a:off x="5504318" y="2559236"/>
            <a:ext cx="1637479" cy="1462835"/>
            <a:chOff x="8525095" y="2933519"/>
            <a:chExt cx="2924071" cy="2490355"/>
          </a:xfrm>
        </p:grpSpPr>
        <p:grpSp>
          <p:nvGrpSpPr>
            <p:cNvPr id="48" name="Google Shape;798;p13">
              <a:extLst>
                <a:ext uri="{FF2B5EF4-FFF2-40B4-BE49-F238E27FC236}">
                  <a16:creationId xmlns:a16="http://schemas.microsoft.com/office/drawing/2014/main" id="{8C04A0E1-B23B-02B0-C365-DED3E04A6192}"/>
                </a:ext>
              </a:extLst>
            </p:cNvPr>
            <p:cNvGrpSpPr/>
            <p:nvPr/>
          </p:nvGrpSpPr>
          <p:grpSpPr>
            <a:xfrm>
              <a:off x="8525095" y="2933519"/>
              <a:ext cx="2924071" cy="2490355"/>
              <a:chOff x="8879057" y="3267816"/>
              <a:chExt cx="2924071" cy="2490355"/>
            </a:xfrm>
          </p:grpSpPr>
          <p:grpSp>
            <p:nvGrpSpPr>
              <p:cNvPr id="50" name="Google Shape;799;p13">
                <a:extLst>
                  <a:ext uri="{FF2B5EF4-FFF2-40B4-BE49-F238E27FC236}">
                    <a16:creationId xmlns:a16="http://schemas.microsoft.com/office/drawing/2014/main" id="{38989D30-9AC0-AC07-2F6D-D73CE468AA1B}"/>
                  </a:ext>
                </a:extLst>
              </p:cNvPr>
              <p:cNvGrpSpPr/>
              <p:nvPr/>
            </p:nvGrpSpPr>
            <p:grpSpPr>
              <a:xfrm>
                <a:off x="9463549" y="5106071"/>
                <a:ext cx="1995841" cy="531000"/>
                <a:chOff x="8750709" y="3746090"/>
                <a:chExt cx="1995841" cy="531000"/>
              </a:xfrm>
            </p:grpSpPr>
            <p:sp>
              <p:nvSpPr>
                <p:cNvPr id="87" name="Google Shape;800;p13">
                  <a:extLst>
                    <a:ext uri="{FF2B5EF4-FFF2-40B4-BE49-F238E27FC236}">
                      <a16:creationId xmlns:a16="http://schemas.microsoft.com/office/drawing/2014/main" id="{DF21B9AD-4F3B-6EB6-825C-A37E1583AD65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801;p13">
                  <a:extLst>
                    <a:ext uri="{FF2B5EF4-FFF2-40B4-BE49-F238E27FC236}">
                      <a16:creationId xmlns:a16="http://schemas.microsoft.com/office/drawing/2014/main" id="{F3DA223D-0F35-823A-EA08-063AF0EDDB63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" name="Google Shape;802;p13">
                  <a:extLst>
                    <a:ext uri="{FF2B5EF4-FFF2-40B4-BE49-F238E27FC236}">
                      <a16:creationId xmlns:a16="http://schemas.microsoft.com/office/drawing/2014/main" id="{42BE5B2E-D995-3447-D376-59BA2D2644A4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" name="Google Shape;803;p13">
                  <a:extLst>
                    <a:ext uri="{FF2B5EF4-FFF2-40B4-BE49-F238E27FC236}">
                      <a16:creationId xmlns:a16="http://schemas.microsoft.com/office/drawing/2014/main" id="{F081E2A9-1983-AC30-6D12-91FA4DF9D268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1" name="Google Shape;804;p13">
                <a:extLst>
                  <a:ext uri="{FF2B5EF4-FFF2-40B4-BE49-F238E27FC236}">
                    <a16:creationId xmlns:a16="http://schemas.microsoft.com/office/drawing/2014/main" id="{C771F3BE-C6A1-ADDF-EFF3-77FAB050699B}"/>
                  </a:ext>
                </a:extLst>
              </p:cNvPr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67" name="Google Shape;805;p13">
                  <a:extLst>
                    <a:ext uri="{FF2B5EF4-FFF2-40B4-BE49-F238E27FC236}">
                      <a16:creationId xmlns:a16="http://schemas.microsoft.com/office/drawing/2014/main" id="{F4DD0E78-6404-0C88-EE97-391959E2FB23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8" name="Google Shape;806;p13">
                  <a:extLst>
                    <a:ext uri="{FF2B5EF4-FFF2-40B4-BE49-F238E27FC236}">
                      <a16:creationId xmlns:a16="http://schemas.microsoft.com/office/drawing/2014/main" id="{1D5B75A8-A01C-FCFE-6180-1A0D8C4F635D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69" name="Google Shape;807;p13">
                    <a:extLst>
                      <a:ext uri="{FF2B5EF4-FFF2-40B4-BE49-F238E27FC236}">
                        <a16:creationId xmlns:a16="http://schemas.microsoft.com/office/drawing/2014/main" id="{7049760C-9E02-72E0-3EC8-4DA38BCA480C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70" name="Google Shape;808;p13">
                    <a:extLst>
                      <a:ext uri="{FF2B5EF4-FFF2-40B4-BE49-F238E27FC236}">
                        <a16:creationId xmlns:a16="http://schemas.microsoft.com/office/drawing/2014/main" id="{085151BC-46D1-50DC-D043-9DB37AB884AE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71" name="Google Shape;809;p13">
                      <a:extLst>
                        <a:ext uri="{FF2B5EF4-FFF2-40B4-BE49-F238E27FC236}">
                          <a16:creationId xmlns:a16="http://schemas.microsoft.com/office/drawing/2014/main" id="{999514B4-DF3E-785B-8D4A-6E5D58C25D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74" name="Google Shape;810;p13">
                        <a:extLst>
                          <a:ext uri="{FF2B5EF4-FFF2-40B4-BE49-F238E27FC236}">
                            <a16:creationId xmlns:a16="http://schemas.microsoft.com/office/drawing/2014/main" id="{A7F1F940-EB42-3FF8-D68E-35A956220C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5" name="Google Shape;811;p13">
                        <a:extLst>
                          <a:ext uri="{FF2B5EF4-FFF2-40B4-BE49-F238E27FC236}">
                            <a16:creationId xmlns:a16="http://schemas.microsoft.com/office/drawing/2014/main" id="{1024A7E4-3FD2-4233-3FD9-EE318F8E7A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6" name="Google Shape;812;p13">
                        <a:extLst>
                          <a:ext uri="{FF2B5EF4-FFF2-40B4-BE49-F238E27FC236}">
                            <a16:creationId xmlns:a16="http://schemas.microsoft.com/office/drawing/2014/main" id="{1ADE3E5C-62DA-CFEC-CCCD-DDEAC3BD20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7" name="Google Shape;813;p13">
                        <a:extLst>
                          <a:ext uri="{FF2B5EF4-FFF2-40B4-BE49-F238E27FC236}">
                            <a16:creationId xmlns:a16="http://schemas.microsoft.com/office/drawing/2014/main" id="{32DC5684-DA4E-7C67-BE54-D573F25B60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8" name="Google Shape;814;p13">
                        <a:extLst>
                          <a:ext uri="{FF2B5EF4-FFF2-40B4-BE49-F238E27FC236}">
                            <a16:creationId xmlns:a16="http://schemas.microsoft.com/office/drawing/2014/main" id="{40026170-A866-2A89-4FA2-FC3C4A723B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9" name="Google Shape;815;p13">
                        <a:extLst>
                          <a:ext uri="{FF2B5EF4-FFF2-40B4-BE49-F238E27FC236}">
                            <a16:creationId xmlns:a16="http://schemas.microsoft.com/office/drawing/2014/main" id="{63B1598A-8663-8C54-6913-61CAC4C03EF0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0" name="Google Shape;816;p13">
                        <a:extLst>
                          <a:ext uri="{FF2B5EF4-FFF2-40B4-BE49-F238E27FC236}">
                            <a16:creationId xmlns:a16="http://schemas.microsoft.com/office/drawing/2014/main" id="{249FF087-9D11-D752-0FFC-E4A44F491CB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1" name="Google Shape;817;p13">
                        <a:extLst>
                          <a:ext uri="{FF2B5EF4-FFF2-40B4-BE49-F238E27FC236}">
                            <a16:creationId xmlns:a16="http://schemas.microsoft.com/office/drawing/2014/main" id="{D123805E-C8B3-7F49-CDE0-D68435ED6E2D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2" name="Google Shape;818;p13">
                        <a:extLst>
                          <a:ext uri="{FF2B5EF4-FFF2-40B4-BE49-F238E27FC236}">
                            <a16:creationId xmlns:a16="http://schemas.microsoft.com/office/drawing/2014/main" id="{93872BA5-31AA-253D-E0E4-E3ECA3E8D58B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3" name="Google Shape;819;p13">
                        <a:extLst>
                          <a:ext uri="{FF2B5EF4-FFF2-40B4-BE49-F238E27FC236}">
                            <a16:creationId xmlns:a16="http://schemas.microsoft.com/office/drawing/2014/main" id="{8F8E78DD-8CB0-9F33-B2CF-5F8621EFBA9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4" name="Google Shape;820;p13">
                        <a:extLst>
                          <a:ext uri="{FF2B5EF4-FFF2-40B4-BE49-F238E27FC236}">
                            <a16:creationId xmlns:a16="http://schemas.microsoft.com/office/drawing/2014/main" id="{4EFB9DF2-2474-AA8D-A49B-CDEBA7A9B4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5" name="Google Shape;821;p13">
                        <a:extLst>
                          <a:ext uri="{FF2B5EF4-FFF2-40B4-BE49-F238E27FC236}">
                            <a16:creationId xmlns:a16="http://schemas.microsoft.com/office/drawing/2014/main" id="{2D8D8D63-B415-227D-B107-019AD6EB21C8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6" name="Google Shape;822;p13">
                        <a:extLst>
                          <a:ext uri="{FF2B5EF4-FFF2-40B4-BE49-F238E27FC236}">
                            <a16:creationId xmlns:a16="http://schemas.microsoft.com/office/drawing/2014/main" id="{E4992B26-C3B6-BFF9-AE92-16AD9722558D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72" name="Google Shape;823;p13">
                      <a:extLst>
                        <a:ext uri="{FF2B5EF4-FFF2-40B4-BE49-F238E27FC236}">
                          <a16:creationId xmlns:a16="http://schemas.microsoft.com/office/drawing/2014/main" id="{C392AFE9-583F-B76F-923B-24EEAADDAA63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" name="Google Shape;824;p13">
                      <a:extLst>
                        <a:ext uri="{FF2B5EF4-FFF2-40B4-BE49-F238E27FC236}">
                          <a16:creationId xmlns:a16="http://schemas.microsoft.com/office/drawing/2014/main" id="{7FEA76BE-7E16-9068-40F3-3E3616C700F6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52" name="Google Shape;825;p13">
                <a:extLst>
                  <a:ext uri="{FF2B5EF4-FFF2-40B4-BE49-F238E27FC236}">
                    <a16:creationId xmlns:a16="http://schemas.microsoft.com/office/drawing/2014/main" id="{86CE2A2E-7D36-6F01-2F4D-3B29B0FFE463}"/>
                  </a:ext>
                </a:extLst>
              </p:cNvPr>
              <p:cNvGrpSpPr/>
              <p:nvPr/>
            </p:nvGrpSpPr>
            <p:grpSpPr>
              <a:xfrm>
                <a:off x="8879057" y="3750201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64" name="Google Shape;826;p13">
                  <a:extLst>
                    <a:ext uri="{FF2B5EF4-FFF2-40B4-BE49-F238E27FC236}">
                      <a16:creationId xmlns:a16="http://schemas.microsoft.com/office/drawing/2014/main" id="{66380A4F-7858-D289-634B-D1D6DC37E6D0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827;p13">
                  <a:extLst>
                    <a:ext uri="{FF2B5EF4-FFF2-40B4-BE49-F238E27FC236}">
                      <a16:creationId xmlns:a16="http://schemas.microsoft.com/office/drawing/2014/main" id="{98BCCDE1-D398-4FAC-CCC0-8E6CC07E3D90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828;p13">
                  <a:extLst>
                    <a:ext uri="{FF2B5EF4-FFF2-40B4-BE49-F238E27FC236}">
                      <a16:creationId xmlns:a16="http://schemas.microsoft.com/office/drawing/2014/main" id="{91354D63-A7B3-7954-81FA-CB42D22B507D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3" name="Google Shape;829;p13">
                <a:extLst>
                  <a:ext uri="{FF2B5EF4-FFF2-40B4-BE49-F238E27FC236}">
                    <a16:creationId xmlns:a16="http://schemas.microsoft.com/office/drawing/2014/main" id="{4E37C1D1-BEB3-0BF7-C269-95C104787207}"/>
                  </a:ext>
                </a:extLst>
              </p:cNvPr>
              <p:cNvSpPr/>
              <p:nvPr/>
            </p:nvSpPr>
            <p:spPr>
              <a:xfrm rot="7433324" flipH="1">
                <a:off x="9225956" y="3366445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4" name="Google Shape;830;p13">
                <a:extLst>
                  <a:ext uri="{FF2B5EF4-FFF2-40B4-BE49-F238E27FC236}">
                    <a16:creationId xmlns:a16="http://schemas.microsoft.com/office/drawing/2014/main" id="{3D257752-77C7-61D7-A051-D5620EF783BE}"/>
                  </a:ext>
                </a:extLst>
              </p:cNvPr>
              <p:cNvGrpSpPr/>
              <p:nvPr/>
            </p:nvGrpSpPr>
            <p:grpSpPr>
              <a:xfrm>
                <a:off x="9306231" y="4143891"/>
                <a:ext cx="609471" cy="189710"/>
                <a:chOff x="8574833" y="1940767"/>
                <a:chExt cx="609471" cy="189710"/>
              </a:xfrm>
            </p:grpSpPr>
            <p:sp>
              <p:nvSpPr>
                <p:cNvPr id="60" name="Google Shape;831;p13">
                  <a:extLst>
                    <a:ext uri="{FF2B5EF4-FFF2-40B4-BE49-F238E27FC236}">
                      <a16:creationId xmlns:a16="http://schemas.microsoft.com/office/drawing/2014/main" id="{C216C95A-997D-6787-B9A0-F37C38CDFCD4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832;p13">
                  <a:extLst>
                    <a:ext uri="{FF2B5EF4-FFF2-40B4-BE49-F238E27FC236}">
                      <a16:creationId xmlns:a16="http://schemas.microsoft.com/office/drawing/2014/main" id="{E75A6EDE-D790-CD58-F26D-6BE86CFEF2DC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833;p13">
                  <a:extLst>
                    <a:ext uri="{FF2B5EF4-FFF2-40B4-BE49-F238E27FC236}">
                      <a16:creationId xmlns:a16="http://schemas.microsoft.com/office/drawing/2014/main" id="{379F5995-0FD6-7ADC-B972-BB8671A6EB43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834;p13">
                  <a:extLst>
                    <a:ext uri="{FF2B5EF4-FFF2-40B4-BE49-F238E27FC236}">
                      <a16:creationId xmlns:a16="http://schemas.microsoft.com/office/drawing/2014/main" id="{A372D209-9DF1-6E25-C59B-3B2AB291EDF0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" name="Google Shape;835;p13">
                <a:extLst>
                  <a:ext uri="{FF2B5EF4-FFF2-40B4-BE49-F238E27FC236}">
                    <a16:creationId xmlns:a16="http://schemas.microsoft.com/office/drawing/2014/main" id="{A9E16D09-87B5-DD73-CFAD-97B2C188A857}"/>
                  </a:ext>
                </a:extLst>
              </p:cNvPr>
              <p:cNvGrpSpPr/>
              <p:nvPr/>
            </p:nvGrpSpPr>
            <p:grpSpPr>
              <a:xfrm>
                <a:off x="9454087" y="5476882"/>
                <a:ext cx="2010327" cy="281289"/>
                <a:chOff x="8662591" y="4116901"/>
                <a:chExt cx="2010327" cy="281289"/>
              </a:xfrm>
            </p:grpSpPr>
            <p:sp>
              <p:nvSpPr>
                <p:cNvPr id="56" name="Google Shape;836;p13">
                  <a:extLst>
                    <a:ext uri="{FF2B5EF4-FFF2-40B4-BE49-F238E27FC236}">
                      <a16:creationId xmlns:a16="http://schemas.microsoft.com/office/drawing/2014/main" id="{E9BACA2C-01D1-DC9D-A5E1-7E3C16702E63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" name="Google Shape;837;p13">
                  <a:extLst>
                    <a:ext uri="{FF2B5EF4-FFF2-40B4-BE49-F238E27FC236}">
                      <a16:creationId xmlns:a16="http://schemas.microsoft.com/office/drawing/2014/main" id="{08B7D8D0-3AD9-45C7-53BF-26D21ED7DB4A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" name="Google Shape;838;p13">
                  <a:extLst>
                    <a:ext uri="{FF2B5EF4-FFF2-40B4-BE49-F238E27FC236}">
                      <a16:creationId xmlns:a16="http://schemas.microsoft.com/office/drawing/2014/main" id="{991FF968-CFE4-FC01-7140-67836D514689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Google Shape;839;p13">
                  <a:extLst>
                    <a:ext uri="{FF2B5EF4-FFF2-40B4-BE49-F238E27FC236}">
                      <a16:creationId xmlns:a16="http://schemas.microsoft.com/office/drawing/2014/main" id="{0E2C8FDE-8E09-7C09-69E4-0D837850C5C4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9" name="Google Shape;840;p13">
              <a:extLst>
                <a:ext uri="{FF2B5EF4-FFF2-40B4-BE49-F238E27FC236}">
                  <a16:creationId xmlns:a16="http://schemas.microsoft.com/office/drawing/2014/main" id="{040088A9-679B-56BD-0615-D4595AD0C243}"/>
                </a:ext>
              </a:extLst>
            </p:cNvPr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577;p13">
            <a:extLst>
              <a:ext uri="{FF2B5EF4-FFF2-40B4-BE49-F238E27FC236}">
                <a16:creationId xmlns:a16="http://schemas.microsoft.com/office/drawing/2014/main" id="{DAA54EF0-AD38-9321-9114-91001DB509C9}"/>
              </a:ext>
            </a:extLst>
          </p:cNvPr>
          <p:cNvGrpSpPr/>
          <p:nvPr/>
        </p:nvGrpSpPr>
        <p:grpSpPr>
          <a:xfrm>
            <a:off x="2413116" y="5121252"/>
            <a:ext cx="1637479" cy="1462835"/>
            <a:chOff x="8525095" y="2933519"/>
            <a:chExt cx="2924071" cy="2490355"/>
          </a:xfrm>
        </p:grpSpPr>
        <p:grpSp>
          <p:nvGrpSpPr>
            <p:cNvPr id="92" name="Google Shape;578;p13">
              <a:extLst>
                <a:ext uri="{FF2B5EF4-FFF2-40B4-BE49-F238E27FC236}">
                  <a16:creationId xmlns:a16="http://schemas.microsoft.com/office/drawing/2014/main" id="{5023FBC8-2F84-3877-829E-EC65E6D483C8}"/>
                </a:ext>
              </a:extLst>
            </p:cNvPr>
            <p:cNvGrpSpPr/>
            <p:nvPr/>
          </p:nvGrpSpPr>
          <p:grpSpPr>
            <a:xfrm>
              <a:off x="8525095" y="2933519"/>
              <a:ext cx="2924071" cy="2490355"/>
              <a:chOff x="8879057" y="3267816"/>
              <a:chExt cx="2924071" cy="2490355"/>
            </a:xfrm>
          </p:grpSpPr>
          <p:grpSp>
            <p:nvGrpSpPr>
              <p:cNvPr id="94" name="Google Shape;579;p13">
                <a:extLst>
                  <a:ext uri="{FF2B5EF4-FFF2-40B4-BE49-F238E27FC236}">
                    <a16:creationId xmlns:a16="http://schemas.microsoft.com/office/drawing/2014/main" id="{90B457F3-065A-C6C6-C0D9-D0B0A15504C1}"/>
                  </a:ext>
                </a:extLst>
              </p:cNvPr>
              <p:cNvGrpSpPr/>
              <p:nvPr/>
            </p:nvGrpSpPr>
            <p:grpSpPr>
              <a:xfrm>
                <a:off x="9463549" y="5106071"/>
                <a:ext cx="1995841" cy="531000"/>
                <a:chOff x="8750709" y="3746090"/>
                <a:chExt cx="1995841" cy="531000"/>
              </a:xfrm>
            </p:grpSpPr>
            <p:sp>
              <p:nvSpPr>
                <p:cNvPr id="131" name="Google Shape;580;p13">
                  <a:extLst>
                    <a:ext uri="{FF2B5EF4-FFF2-40B4-BE49-F238E27FC236}">
                      <a16:creationId xmlns:a16="http://schemas.microsoft.com/office/drawing/2014/main" id="{7947BED5-FC65-58E5-6944-99EC57C17378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581;p13">
                  <a:extLst>
                    <a:ext uri="{FF2B5EF4-FFF2-40B4-BE49-F238E27FC236}">
                      <a16:creationId xmlns:a16="http://schemas.microsoft.com/office/drawing/2014/main" id="{6C8554C3-D1D5-119D-7C6B-1491B6FEEBA1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582;p13">
                  <a:extLst>
                    <a:ext uri="{FF2B5EF4-FFF2-40B4-BE49-F238E27FC236}">
                      <a16:creationId xmlns:a16="http://schemas.microsoft.com/office/drawing/2014/main" id="{16CB7503-F501-39A9-D870-08D0302E29BF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Google Shape;583;p13">
                  <a:extLst>
                    <a:ext uri="{FF2B5EF4-FFF2-40B4-BE49-F238E27FC236}">
                      <a16:creationId xmlns:a16="http://schemas.microsoft.com/office/drawing/2014/main" id="{1791E2EA-C111-8411-D0D8-7F1DA865019D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5" name="Google Shape;584;p13">
                <a:extLst>
                  <a:ext uri="{FF2B5EF4-FFF2-40B4-BE49-F238E27FC236}">
                    <a16:creationId xmlns:a16="http://schemas.microsoft.com/office/drawing/2014/main" id="{5514FA62-16A5-9F97-4401-933E03382AE2}"/>
                  </a:ext>
                </a:extLst>
              </p:cNvPr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111" name="Google Shape;585;p13">
                  <a:extLst>
                    <a:ext uri="{FF2B5EF4-FFF2-40B4-BE49-F238E27FC236}">
                      <a16:creationId xmlns:a16="http://schemas.microsoft.com/office/drawing/2014/main" id="{15312CDC-EB91-690C-466A-80FD9B45AD95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2" name="Google Shape;586;p13">
                  <a:extLst>
                    <a:ext uri="{FF2B5EF4-FFF2-40B4-BE49-F238E27FC236}">
                      <a16:creationId xmlns:a16="http://schemas.microsoft.com/office/drawing/2014/main" id="{430E00F8-1817-5983-09F7-A596EC8DA159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113" name="Google Shape;587;p13">
                    <a:extLst>
                      <a:ext uri="{FF2B5EF4-FFF2-40B4-BE49-F238E27FC236}">
                        <a16:creationId xmlns:a16="http://schemas.microsoft.com/office/drawing/2014/main" id="{1BC1EB05-E02C-C56A-171C-CA145546AC29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14" name="Google Shape;588;p13">
                    <a:extLst>
                      <a:ext uri="{FF2B5EF4-FFF2-40B4-BE49-F238E27FC236}">
                        <a16:creationId xmlns:a16="http://schemas.microsoft.com/office/drawing/2014/main" id="{084A24C6-412C-38FC-2FC9-0D32F4BDF5B0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15" name="Google Shape;589;p13">
                      <a:extLst>
                        <a:ext uri="{FF2B5EF4-FFF2-40B4-BE49-F238E27FC236}">
                          <a16:creationId xmlns:a16="http://schemas.microsoft.com/office/drawing/2014/main" id="{150A2C1D-37C5-46C3-E718-4648CD8C06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18" name="Google Shape;590;p13">
                        <a:extLst>
                          <a:ext uri="{FF2B5EF4-FFF2-40B4-BE49-F238E27FC236}">
                            <a16:creationId xmlns:a16="http://schemas.microsoft.com/office/drawing/2014/main" id="{77E0F069-FBC7-9D7A-F4F9-09B055135E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9" name="Google Shape;591;p13">
                        <a:extLst>
                          <a:ext uri="{FF2B5EF4-FFF2-40B4-BE49-F238E27FC236}">
                            <a16:creationId xmlns:a16="http://schemas.microsoft.com/office/drawing/2014/main" id="{99784973-F813-48DF-6026-BEE215BAD0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0" name="Google Shape;592;p13">
                        <a:extLst>
                          <a:ext uri="{FF2B5EF4-FFF2-40B4-BE49-F238E27FC236}">
                            <a16:creationId xmlns:a16="http://schemas.microsoft.com/office/drawing/2014/main" id="{89C08160-9A2C-2035-A7D5-AD267064E1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1" name="Google Shape;593;p13">
                        <a:extLst>
                          <a:ext uri="{FF2B5EF4-FFF2-40B4-BE49-F238E27FC236}">
                            <a16:creationId xmlns:a16="http://schemas.microsoft.com/office/drawing/2014/main" id="{FC680F6D-22EF-2CFE-C119-6C36AF0FBE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2" name="Google Shape;594;p13">
                        <a:extLst>
                          <a:ext uri="{FF2B5EF4-FFF2-40B4-BE49-F238E27FC236}">
                            <a16:creationId xmlns:a16="http://schemas.microsoft.com/office/drawing/2014/main" id="{E046C062-D272-8AD3-087C-A879023D60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3" name="Google Shape;595;p13">
                        <a:extLst>
                          <a:ext uri="{FF2B5EF4-FFF2-40B4-BE49-F238E27FC236}">
                            <a16:creationId xmlns:a16="http://schemas.microsoft.com/office/drawing/2014/main" id="{E43896E7-A7CB-2757-C4B5-E6DFED2AE2F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4" name="Google Shape;596;p13">
                        <a:extLst>
                          <a:ext uri="{FF2B5EF4-FFF2-40B4-BE49-F238E27FC236}">
                            <a16:creationId xmlns:a16="http://schemas.microsoft.com/office/drawing/2014/main" id="{161B4232-0FDA-2BD6-5EE7-24154F27FFC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5" name="Google Shape;597;p13">
                        <a:extLst>
                          <a:ext uri="{FF2B5EF4-FFF2-40B4-BE49-F238E27FC236}">
                            <a16:creationId xmlns:a16="http://schemas.microsoft.com/office/drawing/2014/main" id="{8D055D12-58C8-84AD-B027-EB84FADA5DE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6" name="Google Shape;598;p13">
                        <a:extLst>
                          <a:ext uri="{FF2B5EF4-FFF2-40B4-BE49-F238E27FC236}">
                            <a16:creationId xmlns:a16="http://schemas.microsoft.com/office/drawing/2014/main" id="{D6931A96-AD5C-30B9-DD1F-1F17191C67E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7" name="Google Shape;599;p13">
                        <a:extLst>
                          <a:ext uri="{FF2B5EF4-FFF2-40B4-BE49-F238E27FC236}">
                            <a16:creationId xmlns:a16="http://schemas.microsoft.com/office/drawing/2014/main" id="{04689184-7917-3CD5-4DAF-3CCD088096E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8" name="Google Shape;600;p13">
                        <a:extLst>
                          <a:ext uri="{FF2B5EF4-FFF2-40B4-BE49-F238E27FC236}">
                            <a16:creationId xmlns:a16="http://schemas.microsoft.com/office/drawing/2014/main" id="{E0C08336-0F45-46B3-7942-9C1CF8350C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9" name="Google Shape;601;p13">
                        <a:extLst>
                          <a:ext uri="{FF2B5EF4-FFF2-40B4-BE49-F238E27FC236}">
                            <a16:creationId xmlns:a16="http://schemas.microsoft.com/office/drawing/2014/main" id="{236FEAD0-1A03-C571-E47E-B9DB2B2CB21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0" name="Google Shape;602;p13">
                        <a:extLst>
                          <a:ext uri="{FF2B5EF4-FFF2-40B4-BE49-F238E27FC236}">
                            <a16:creationId xmlns:a16="http://schemas.microsoft.com/office/drawing/2014/main" id="{7DC77ED9-B374-D3F9-892F-13D23A79436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16" name="Google Shape;603;p13">
                      <a:extLst>
                        <a:ext uri="{FF2B5EF4-FFF2-40B4-BE49-F238E27FC236}">
                          <a16:creationId xmlns:a16="http://schemas.microsoft.com/office/drawing/2014/main" id="{01B8A7C4-852E-7F7B-BCC4-DB5F5ED1E250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7" name="Google Shape;604;p13">
                      <a:extLst>
                        <a:ext uri="{FF2B5EF4-FFF2-40B4-BE49-F238E27FC236}">
                          <a16:creationId xmlns:a16="http://schemas.microsoft.com/office/drawing/2014/main" id="{3D4001A9-3BFF-B82C-CA45-D4A76DDE9AF3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96" name="Google Shape;605;p13">
                <a:extLst>
                  <a:ext uri="{FF2B5EF4-FFF2-40B4-BE49-F238E27FC236}">
                    <a16:creationId xmlns:a16="http://schemas.microsoft.com/office/drawing/2014/main" id="{74F3F256-50DD-753B-EC76-DF43E7E7AAC6}"/>
                  </a:ext>
                </a:extLst>
              </p:cNvPr>
              <p:cNvGrpSpPr/>
              <p:nvPr/>
            </p:nvGrpSpPr>
            <p:grpSpPr>
              <a:xfrm>
                <a:off x="8879057" y="3750201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108" name="Google Shape;606;p13">
                  <a:extLst>
                    <a:ext uri="{FF2B5EF4-FFF2-40B4-BE49-F238E27FC236}">
                      <a16:creationId xmlns:a16="http://schemas.microsoft.com/office/drawing/2014/main" id="{07EFB5AE-6DCF-3683-CF6A-653F2749F1EF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607;p13">
                  <a:extLst>
                    <a:ext uri="{FF2B5EF4-FFF2-40B4-BE49-F238E27FC236}">
                      <a16:creationId xmlns:a16="http://schemas.microsoft.com/office/drawing/2014/main" id="{F9819A0D-5C89-E224-6BCF-08C8C18D2401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608;p13">
                  <a:extLst>
                    <a:ext uri="{FF2B5EF4-FFF2-40B4-BE49-F238E27FC236}">
                      <a16:creationId xmlns:a16="http://schemas.microsoft.com/office/drawing/2014/main" id="{8EC97830-B54F-9CB2-9592-785ACE1A0D30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7" name="Google Shape;609;p13">
                <a:extLst>
                  <a:ext uri="{FF2B5EF4-FFF2-40B4-BE49-F238E27FC236}">
                    <a16:creationId xmlns:a16="http://schemas.microsoft.com/office/drawing/2014/main" id="{1D31D9ED-F5AB-5E7A-CF4E-F4C75E89B5B2}"/>
                  </a:ext>
                </a:extLst>
              </p:cNvPr>
              <p:cNvSpPr/>
              <p:nvPr/>
            </p:nvSpPr>
            <p:spPr>
              <a:xfrm rot="7433324" flipH="1">
                <a:off x="9225956" y="3366445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8" name="Google Shape;610;p13">
                <a:extLst>
                  <a:ext uri="{FF2B5EF4-FFF2-40B4-BE49-F238E27FC236}">
                    <a16:creationId xmlns:a16="http://schemas.microsoft.com/office/drawing/2014/main" id="{0919B9DA-BD03-0759-7301-DE6842F895EC}"/>
                  </a:ext>
                </a:extLst>
              </p:cNvPr>
              <p:cNvGrpSpPr/>
              <p:nvPr/>
            </p:nvGrpSpPr>
            <p:grpSpPr>
              <a:xfrm>
                <a:off x="9306231" y="4143891"/>
                <a:ext cx="609471" cy="189710"/>
                <a:chOff x="8574833" y="1940767"/>
                <a:chExt cx="609471" cy="189710"/>
              </a:xfrm>
            </p:grpSpPr>
            <p:sp>
              <p:nvSpPr>
                <p:cNvPr id="104" name="Google Shape;611;p13">
                  <a:extLst>
                    <a:ext uri="{FF2B5EF4-FFF2-40B4-BE49-F238E27FC236}">
                      <a16:creationId xmlns:a16="http://schemas.microsoft.com/office/drawing/2014/main" id="{8AC1B8BC-955D-820D-684E-0DF71BC76FB4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612;p13">
                  <a:extLst>
                    <a:ext uri="{FF2B5EF4-FFF2-40B4-BE49-F238E27FC236}">
                      <a16:creationId xmlns:a16="http://schemas.microsoft.com/office/drawing/2014/main" id="{693590A6-5E2A-2D48-31F8-39F2A1BCD4FD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" name="Google Shape;613;p13">
                  <a:extLst>
                    <a:ext uri="{FF2B5EF4-FFF2-40B4-BE49-F238E27FC236}">
                      <a16:creationId xmlns:a16="http://schemas.microsoft.com/office/drawing/2014/main" id="{8ADDB7FF-8CDF-AFC4-FBFA-CA48CE761DA0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614;p13">
                  <a:extLst>
                    <a:ext uri="{FF2B5EF4-FFF2-40B4-BE49-F238E27FC236}">
                      <a16:creationId xmlns:a16="http://schemas.microsoft.com/office/drawing/2014/main" id="{65E9AD5E-106C-8EFF-05DA-4B4EF852AAFD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9" name="Google Shape;615;p13">
                <a:extLst>
                  <a:ext uri="{FF2B5EF4-FFF2-40B4-BE49-F238E27FC236}">
                    <a16:creationId xmlns:a16="http://schemas.microsoft.com/office/drawing/2014/main" id="{BFD579AD-3233-EDFA-FEEA-B6325526CB5E}"/>
                  </a:ext>
                </a:extLst>
              </p:cNvPr>
              <p:cNvGrpSpPr/>
              <p:nvPr/>
            </p:nvGrpSpPr>
            <p:grpSpPr>
              <a:xfrm>
                <a:off x="9454087" y="5476882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00" name="Google Shape;616;p13">
                  <a:extLst>
                    <a:ext uri="{FF2B5EF4-FFF2-40B4-BE49-F238E27FC236}">
                      <a16:creationId xmlns:a16="http://schemas.microsoft.com/office/drawing/2014/main" id="{CBD80EE6-8A2A-6D59-EC13-1F3F125D5001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617;p13">
                  <a:extLst>
                    <a:ext uri="{FF2B5EF4-FFF2-40B4-BE49-F238E27FC236}">
                      <a16:creationId xmlns:a16="http://schemas.microsoft.com/office/drawing/2014/main" id="{C8F6C35F-0296-18A3-E980-25F55576574D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" name="Google Shape;618;p13">
                  <a:extLst>
                    <a:ext uri="{FF2B5EF4-FFF2-40B4-BE49-F238E27FC236}">
                      <a16:creationId xmlns:a16="http://schemas.microsoft.com/office/drawing/2014/main" id="{CE9B33FA-DC41-82DF-E4E8-82B4F063231C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" name="Google Shape;619;p13">
                  <a:extLst>
                    <a:ext uri="{FF2B5EF4-FFF2-40B4-BE49-F238E27FC236}">
                      <a16:creationId xmlns:a16="http://schemas.microsoft.com/office/drawing/2014/main" id="{3A54DC18-CF87-E7EB-4876-4C05D3378E4C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3" name="Google Shape;620;p13">
              <a:extLst>
                <a:ext uri="{FF2B5EF4-FFF2-40B4-BE49-F238E27FC236}">
                  <a16:creationId xmlns:a16="http://schemas.microsoft.com/office/drawing/2014/main" id="{5E68B4FF-55A9-4F52-9F79-87E806692500}"/>
                </a:ext>
              </a:extLst>
            </p:cNvPr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621;p13">
            <a:extLst>
              <a:ext uri="{FF2B5EF4-FFF2-40B4-BE49-F238E27FC236}">
                <a16:creationId xmlns:a16="http://schemas.microsoft.com/office/drawing/2014/main" id="{C6591123-EAF8-EAA7-4915-64863E90C069}"/>
              </a:ext>
            </a:extLst>
          </p:cNvPr>
          <p:cNvGrpSpPr/>
          <p:nvPr/>
        </p:nvGrpSpPr>
        <p:grpSpPr>
          <a:xfrm flipH="1">
            <a:off x="615728" y="4307238"/>
            <a:ext cx="1637480" cy="1420499"/>
            <a:chOff x="8706993" y="362383"/>
            <a:chExt cx="2924071" cy="2490355"/>
          </a:xfrm>
        </p:grpSpPr>
        <p:grpSp>
          <p:nvGrpSpPr>
            <p:cNvPr id="136" name="Google Shape;622;p13">
              <a:extLst>
                <a:ext uri="{FF2B5EF4-FFF2-40B4-BE49-F238E27FC236}">
                  <a16:creationId xmlns:a16="http://schemas.microsoft.com/office/drawing/2014/main" id="{B7EF8C76-3B24-7514-08EC-2A5804E4F4BD}"/>
                </a:ext>
              </a:extLst>
            </p:cNvPr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138" name="Google Shape;623;p13">
                <a:extLst>
                  <a:ext uri="{FF2B5EF4-FFF2-40B4-BE49-F238E27FC236}">
                    <a16:creationId xmlns:a16="http://schemas.microsoft.com/office/drawing/2014/main" id="{03B1ADEB-7FDE-24FD-E5D3-46A008A87FD3}"/>
                  </a:ext>
                </a:extLst>
              </p:cNvPr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175" name="Google Shape;624;p13">
                  <a:extLst>
                    <a:ext uri="{FF2B5EF4-FFF2-40B4-BE49-F238E27FC236}">
                      <a16:creationId xmlns:a16="http://schemas.microsoft.com/office/drawing/2014/main" id="{BD0BA0C3-1279-8970-068A-682CB74A8AE0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625;p13">
                  <a:extLst>
                    <a:ext uri="{FF2B5EF4-FFF2-40B4-BE49-F238E27FC236}">
                      <a16:creationId xmlns:a16="http://schemas.microsoft.com/office/drawing/2014/main" id="{CA8CD939-FC24-1A8E-39E1-C8F9C3B90426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" name="Google Shape;626;p13">
                  <a:extLst>
                    <a:ext uri="{FF2B5EF4-FFF2-40B4-BE49-F238E27FC236}">
                      <a16:creationId xmlns:a16="http://schemas.microsoft.com/office/drawing/2014/main" id="{EDF96427-70DC-9F92-07F4-6AAADB3C4B5E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627;p13">
                  <a:extLst>
                    <a:ext uri="{FF2B5EF4-FFF2-40B4-BE49-F238E27FC236}">
                      <a16:creationId xmlns:a16="http://schemas.microsoft.com/office/drawing/2014/main" id="{3EC95B42-3E7C-4131-5C19-EF04AE1855BB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9" name="Google Shape;628;p13">
                <a:extLst>
                  <a:ext uri="{FF2B5EF4-FFF2-40B4-BE49-F238E27FC236}">
                    <a16:creationId xmlns:a16="http://schemas.microsoft.com/office/drawing/2014/main" id="{4D192D6D-5CD3-3691-3DCF-4D658C361678}"/>
                  </a:ext>
                </a:extLst>
              </p:cNvPr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155" name="Google Shape;629;p13">
                  <a:extLst>
                    <a:ext uri="{FF2B5EF4-FFF2-40B4-BE49-F238E27FC236}">
                      <a16:creationId xmlns:a16="http://schemas.microsoft.com/office/drawing/2014/main" id="{C1D3C7FF-D613-7D6F-4DD5-0C98C241EDC2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56" name="Google Shape;630;p13">
                  <a:extLst>
                    <a:ext uri="{FF2B5EF4-FFF2-40B4-BE49-F238E27FC236}">
                      <a16:creationId xmlns:a16="http://schemas.microsoft.com/office/drawing/2014/main" id="{F04DBFBA-B67A-1C23-3456-491DF33B9EBE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157" name="Google Shape;631;p13">
                    <a:extLst>
                      <a:ext uri="{FF2B5EF4-FFF2-40B4-BE49-F238E27FC236}">
                        <a16:creationId xmlns:a16="http://schemas.microsoft.com/office/drawing/2014/main" id="{638D1648-4752-DE7C-8446-DE9B612434B2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58" name="Google Shape;632;p13">
                    <a:extLst>
                      <a:ext uri="{FF2B5EF4-FFF2-40B4-BE49-F238E27FC236}">
                        <a16:creationId xmlns:a16="http://schemas.microsoft.com/office/drawing/2014/main" id="{8886A1DB-3D92-78A3-8DB3-032BA5918CAB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59" name="Google Shape;633;p13">
                      <a:extLst>
                        <a:ext uri="{FF2B5EF4-FFF2-40B4-BE49-F238E27FC236}">
                          <a16:creationId xmlns:a16="http://schemas.microsoft.com/office/drawing/2014/main" id="{63A76946-ABE6-B21E-4DE8-53946B9F1B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62" name="Google Shape;634;p13">
                        <a:extLst>
                          <a:ext uri="{FF2B5EF4-FFF2-40B4-BE49-F238E27FC236}">
                            <a16:creationId xmlns:a16="http://schemas.microsoft.com/office/drawing/2014/main" id="{02B0C7F7-9E73-A295-C110-CC9C20978E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3" name="Google Shape;635;p13">
                        <a:extLst>
                          <a:ext uri="{FF2B5EF4-FFF2-40B4-BE49-F238E27FC236}">
                            <a16:creationId xmlns:a16="http://schemas.microsoft.com/office/drawing/2014/main" id="{26BA79F7-16A7-285B-D575-1F73B320C1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4" name="Google Shape;636;p13">
                        <a:extLst>
                          <a:ext uri="{FF2B5EF4-FFF2-40B4-BE49-F238E27FC236}">
                            <a16:creationId xmlns:a16="http://schemas.microsoft.com/office/drawing/2014/main" id="{4A806F30-E903-22C3-BEE8-B07AE37AED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5" name="Google Shape;637;p13">
                        <a:extLst>
                          <a:ext uri="{FF2B5EF4-FFF2-40B4-BE49-F238E27FC236}">
                            <a16:creationId xmlns:a16="http://schemas.microsoft.com/office/drawing/2014/main" id="{32A5740F-1B7D-8A1C-7809-3762DEB51F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6" name="Google Shape;638;p13">
                        <a:extLst>
                          <a:ext uri="{FF2B5EF4-FFF2-40B4-BE49-F238E27FC236}">
                            <a16:creationId xmlns:a16="http://schemas.microsoft.com/office/drawing/2014/main" id="{9756B354-DE10-2E13-481E-DFC3D9E29F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7" name="Google Shape;639;p13">
                        <a:extLst>
                          <a:ext uri="{FF2B5EF4-FFF2-40B4-BE49-F238E27FC236}">
                            <a16:creationId xmlns:a16="http://schemas.microsoft.com/office/drawing/2014/main" id="{8BD774CE-7426-B623-1DD9-F2FE1BDF7A5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8" name="Google Shape;640;p13">
                        <a:extLst>
                          <a:ext uri="{FF2B5EF4-FFF2-40B4-BE49-F238E27FC236}">
                            <a16:creationId xmlns:a16="http://schemas.microsoft.com/office/drawing/2014/main" id="{8E985C19-E7B6-A993-BF8F-2D0202577A6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9" name="Google Shape;641;p13">
                        <a:extLst>
                          <a:ext uri="{FF2B5EF4-FFF2-40B4-BE49-F238E27FC236}">
                            <a16:creationId xmlns:a16="http://schemas.microsoft.com/office/drawing/2014/main" id="{EF466422-4B7D-F782-B2AC-3037B636B96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0" name="Google Shape;642;p13">
                        <a:extLst>
                          <a:ext uri="{FF2B5EF4-FFF2-40B4-BE49-F238E27FC236}">
                            <a16:creationId xmlns:a16="http://schemas.microsoft.com/office/drawing/2014/main" id="{7B259C69-6F2D-B8E9-1009-A0AF16CC99A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1" name="Google Shape;643;p13">
                        <a:extLst>
                          <a:ext uri="{FF2B5EF4-FFF2-40B4-BE49-F238E27FC236}">
                            <a16:creationId xmlns:a16="http://schemas.microsoft.com/office/drawing/2014/main" id="{C1EAB5F9-6866-9BB8-25E6-01BFC739EC7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2" name="Google Shape;644;p13">
                        <a:extLst>
                          <a:ext uri="{FF2B5EF4-FFF2-40B4-BE49-F238E27FC236}">
                            <a16:creationId xmlns:a16="http://schemas.microsoft.com/office/drawing/2014/main" id="{A0668C07-2304-58EC-E0EB-374B83809B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3" name="Google Shape;645;p13">
                        <a:extLst>
                          <a:ext uri="{FF2B5EF4-FFF2-40B4-BE49-F238E27FC236}">
                            <a16:creationId xmlns:a16="http://schemas.microsoft.com/office/drawing/2014/main" id="{2945AA66-0598-3E73-D305-B7FC63F0CA6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4" name="Google Shape;646;p13">
                        <a:extLst>
                          <a:ext uri="{FF2B5EF4-FFF2-40B4-BE49-F238E27FC236}">
                            <a16:creationId xmlns:a16="http://schemas.microsoft.com/office/drawing/2014/main" id="{B6DFE4EF-9E7D-74B7-247E-8C05B1543821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60" name="Google Shape;647;p13">
                      <a:extLst>
                        <a:ext uri="{FF2B5EF4-FFF2-40B4-BE49-F238E27FC236}">
                          <a16:creationId xmlns:a16="http://schemas.microsoft.com/office/drawing/2014/main" id="{E1D4AA99-765D-564D-E73F-A4AD397D688C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1" name="Google Shape;648;p13">
                      <a:extLst>
                        <a:ext uri="{FF2B5EF4-FFF2-40B4-BE49-F238E27FC236}">
                          <a16:creationId xmlns:a16="http://schemas.microsoft.com/office/drawing/2014/main" id="{942480A9-7CC7-037A-122C-A9167677E8E9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40" name="Google Shape;649;p13">
                <a:extLst>
                  <a:ext uri="{FF2B5EF4-FFF2-40B4-BE49-F238E27FC236}">
                    <a16:creationId xmlns:a16="http://schemas.microsoft.com/office/drawing/2014/main" id="{EFA2EEA3-848C-24CA-1350-7D228525F8EC}"/>
                  </a:ext>
                </a:extLst>
              </p:cNvPr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152" name="Google Shape;650;p13">
                  <a:extLst>
                    <a:ext uri="{FF2B5EF4-FFF2-40B4-BE49-F238E27FC236}">
                      <a16:creationId xmlns:a16="http://schemas.microsoft.com/office/drawing/2014/main" id="{39ADA4CB-9871-240B-F1A4-71192B40C2D0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651;p13">
                  <a:extLst>
                    <a:ext uri="{FF2B5EF4-FFF2-40B4-BE49-F238E27FC236}">
                      <a16:creationId xmlns:a16="http://schemas.microsoft.com/office/drawing/2014/main" id="{CD7DCCB6-DB3D-109A-CEFD-73C2EF90AFBB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652;p13">
                  <a:extLst>
                    <a:ext uri="{FF2B5EF4-FFF2-40B4-BE49-F238E27FC236}">
                      <a16:creationId xmlns:a16="http://schemas.microsoft.com/office/drawing/2014/main" id="{349421A8-7578-7FC7-9C40-1EABDB7879F2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1" name="Google Shape;653;p13">
                <a:extLst>
                  <a:ext uri="{FF2B5EF4-FFF2-40B4-BE49-F238E27FC236}">
                    <a16:creationId xmlns:a16="http://schemas.microsoft.com/office/drawing/2014/main" id="{5BD72A86-2A86-9F92-7295-3257D3470E50}"/>
                  </a:ext>
                </a:extLst>
              </p:cNvPr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2" name="Google Shape;654;p13">
                <a:extLst>
                  <a:ext uri="{FF2B5EF4-FFF2-40B4-BE49-F238E27FC236}">
                    <a16:creationId xmlns:a16="http://schemas.microsoft.com/office/drawing/2014/main" id="{C05DCF36-B62C-7D8D-E15E-7B677F7DAB99}"/>
                  </a:ext>
                </a:extLst>
              </p:cNvPr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148" name="Google Shape;655;p13">
                  <a:extLst>
                    <a:ext uri="{FF2B5EF4-FFF2-40B4-BE49-F238E27FC236}">
                      <a16:creationId xmlns:a16="http://schemas.microsoft.com/office/drawing/2014/main" id="{5B792D6A-956F-96FF-613A-30BC2093D155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656;p13">
                  <a:extLst>
                    <a:ext uri="{FF2B5EF4-FFF2-40B4-BE49-F238E27FC236}">
                      <a16:creationId xmlns:a16="http://schemas.microsoft.com/office/drawing/2014/main" id="{D6AD116C-9F8F-AD7C-47B3-560357D02B03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657;p13">
                  <a:extLst>
                    <a:ext uri="{FF2B5EF4-FFF2-40B4-BE49-F238E27FC236}">
                      <a16:creationId xmlns:a16="http://schemas.microsoft.com/office/drawing/2014/main" id="{13AA5A27-8C16-5793-17B8-DDB50FBB3564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658;p13">
                  <a:extLst>
                    <a:ext uri="{FF2B5EF4-FFF2-40B4-BE49-F238E27FC236}">
                      <a16:creationId xmlns:a16="http://schemas.microsoft.com/office/drawing/2014/main" id="{F2075C65-6584-467E-BADB-7807C9A03004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3" name="Google Shape;659;p13">
                <a:extLst>
                  <a:ext uri="{FF2B5EF4-FFF2-40B4-BE49-F238E27FC236}">
                    <a16:creationId xmlns:a16="http://schemas.microsoft.com/office/drawing/2014/main" id="{12BBD83F-BAB0-E516-D09E-D4652567A090}"/>
                  </a:ext>
                </a:extLst>
              </p:cNvPr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44" name="Google Shape;660;p13">
                  <a:extLst>
                    <a:ext uri="{FF2B5EF4-FFF2-40B4-BE49-F238E27FC236}">
                      <a16:creationId xmlns:a16="http://schemas.microsoft.com/office/drawing/2014/main" id="{7F73D849-16BB-24F3-6C69-D52C5C0AA554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661;p13">
                  <a:extLst>
                    <a:ext uri="{FF2B5EF4-FFF2-40B4-BE49-F238E27FC236}">
                      <a16:creationId xmlns:a16="http://schemas.microsoft.com/office/drawing/2014/main" id="{652AB82E-0F9D-2878-4807-60A70D894F7E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662;p13">
                  <a:extLst>
                    <a:ext uri="{FF2B5EF4-FFF2-40B4-BE49-F238E27FC236}">
                      <a16:creationId xmlns:a16="http://schemas.microsoft.com/office/drawing/2014/main" id="{C2FAAFCC-6E3C-70D5-A82E-0F4E0874002B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663;p13">
                  <a:extLst>
                    <a:ext uri="{FF2B5EF4-FFF2-40B4-BE49-F238E27FC236}">
                      <a16:creationId xmlns:a16="http://schemas.microsoft.com/office/drawing/2014/main" id="{38F71D77-3691-FAEE-1F8C-13E3F50AEC23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37" name="Google Shape;664;p13">
              <a:extLst>
                <a:ext uri="{FF2B5EF4-FFF2-40B4-BE49-F238E27FC236}">
                  <a16:creationId xmlns:a16="http://schemas.microsoft.com/office/drawing/2014/main" id="{7C9AC0C3-4271-99C0-74D6-2CB5DCC9D9BE}"/>
                </a:ext>
              </a:extLst>
            </p:cNvPr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" name="בועת מחשבה: ענן 178">
            <a:extLst>
              <a:ext uri="{FF2B5EF4-FFF2-40B4-BE49-F238E27FC236}">
                <a16:creationId xmlns:a16="http://schemas.microsoft.com/office/drawing/2014/main" id="{3ACD88CF-4A3D-EC02-DD0D-AB8106BBA0F0}"/>
              </a:ext>
            </a:extLst>
          </p:cNvPr>
          <p:cNvSpPr/>
          <p:nvPr/>
        </p:nvSpPr>
        <p:spPr>
          <a:xfrm>
            <a:off x="3991770" y="896658"/>
            <a:ext cx="2347560" cy="1415876"/>
          </a:xfrm>
          <a:prstGeom prst="cloudCallout">
            <a:avLst>
              <a:gd name="adj1" fmla="val 45761"/>
              <a:gd name="adj2" fmla="val 65972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err="1"/>
              <a:t>מחוין</a:t>
            </a:r>
            <a:endParaRPr lang="he-IL" dirty="0"/>
          </a:p>
        </p:txBody>
      </p:sp>
      <p:sp>
        <p:nvSpPr>
          <p:cNvPr id="180" name="תיבת טקסט 179">
            <a:extLst>
              <a:ext uri="{FF2B5EF4-FFF2-40B4-BE49-F238E27FC236}">
                <a16:creationId xmlns:a16="http://schemas.microsoft.com/office/drawing/2014/main" id="{AAB737D1-E785-D172-4297-85C9E8B46213}"/>
              </a:ext>
            </a:extLst>
          </p:cNvPr>
          <p:cNvSpPr txBox="1"/>
          <p:nvPr/>
        </p:nvSpPr>
        <p:spPr>
          <a:xfrm>
            <a:off x="4365523" y="1219200"/>
            <a:ext cx="17249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מְ....צֻיָּן!</a:t>
            </a:r>
          </a:p>
        </p:txBody>
      </p:sp>
      <p:pic>
        <p:nvPicPr>
          <p:cNvPr id="18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411CA4D-E0F6-3570-8C16-13FB3A381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7332" y="8966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3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 -0.019 0.007 -0.037 0.015 -0.037 C 0.024 -0.037 0.027 -0.019 0.03 0 C 0.034 0.021 0.037 0.042 0.047 0.042 C 0.056 0.042 0.059 0.021 0.063 0 C 0.065 -0.019 0.069 -0.037 0.078 -0.037 C 0.086 -0.037 0.09 -0.019 0.093 0 C 0.096 0.021 0.1 0.042 0.109 0.042 C 0.118 0.042 0.125 0 0.125 0 C 0.128 -0.019 0.131 -0.037 0.14 -0.037 C 0.149 -0.037 0.152 -0.019 0.155 0 C 0.159 0.021 0.162 0.042 0.172 0.042 C 0.181 0.042 0.184 0.021 0.187 0 C 0.191 -0.019 0.194 -0.037 0.203 -0.037 C 0.211 -0.037 0.215 -0.019 0.218 0 C 0.221 0.021 0.225 0.042 0.234 0.042 C 0.243 0.042 0.246 0.021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C30A"/>
        </a:solidFill>
        <a:effectLst/>
      </p:bgPr>
    </p:bg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5" name="Google Shape;1235;p18"/>
          <p:cNvGrpSpPr/>
          <p:nvPr/>
        </p:nvGrpSpPr>
        <p:grpSpPr>
          <a:xfrm>
            <a:off x="4191535" y="576162"/>
            <a:ext cx="2590935" cy="1058697"/>
            <a:chOff x="1720645" y="1036501"/>
            <a:chExt cx="2590935" cy="1058697"/>
          </a:xfrm>
        </p:grpSpPr>
        <p:grpSp>
          <p:nvGrpSpPr>
            <p:cNvPr id="1236" name="Google Shape;1236;p18"/>
            <p:cNvGrpSpPr/>
            <p:nvPr/>
          </p:nvGrpSpPr>
          <p:grpSpPr>
            <a:xfrm>
              <a:off x="1937065" y="1036501"/>
              <a:ext cx="2117583" cy="1058697"/>
              <a:chOff x="2762864" y="366750"/>
              <a:chExt cx="6330593" cy="2545557"/>
            </a:xfrm>
          </p:grpSpPr>
          <p:sp>
            <p:nvSpPr>
              <p:cNvPr id="1237" name="Google Shape;1237;p18"/>
              <p:cNvSpPr/>
              <p:nvPr/>
            </p:nvSpPr>
            <p:spPr>
              <a:xfrm rot="-5400000" flipH="1">
                <a:off x="5280710" y="-895525"/>
                <a:ext cx="1289985" cy="6325677"/>
              </a:xfrm>
              <a:custGeom>
                <a:avLst/>
                <a:gdLst/>
                <a:ahLst/>
                <a:cxnLst/>
                <a:rect l="l" t="t" r="r" b="b"/>
                <a:pathLst>
                  <a:path w="2186416" h="8188579" extrusionOk="0">
                    <a:moveTo>
                      <a:pt x="14748" y="648474"/>
                    </a:moveTo>
                    <a:lnTo>
                      <a:pt x="0" y="7540105"/>
                    </a:lnTo>
                    <a:lnTo>
                      <a:pt x="1" y="7540105"/>
                    </a:lnTo>
                    <a:lnTo>
                      <a:pt x="1" y="8185395"/>
                    </a:lnTo>
                    <a:lnTo>
                      <a:pt x="30549" y="8188579"/>
                    </a:lnTo>
                    <a:cubicBezTo>
                      <a:pt x="256875" y="8188579"/>
                      <a:pt x="440349" y="7998851"/>
                      <a:pt x="440349" y="7764813"/>
                    </a:cubicBezTo>
                    <a:cubicBezTo>
                      <a:pt x="440349" y="7706303"/>
                      <a:pt x="428882" y="7650563"/>
                      <a:pt x="408145" y="7599863"/>
                    </a:cubicBezTo>
                    <a:lnTo>
                      <a:pt x="376777" y="7540105"/>
                    </a:lnTo>
                    <a:lnTo>
                      <a:pt x="378070" y="7540105"/>
                    </a:lnTo>
                    <a:lnTo>
                      <a:pt x="384058" y="7544001"/>
                    </a:lnTo>
                    <a:cubicBezTo>
                      <a:pt x="516266" y="7618873"/>
                      <a:pt x="667774" y="7661401"/>
                      <a:pt x="828810" y="7661401"/>
                    </a:cubicBezTo>
                    <a:cubicBezTo>
                      <a:pt x="1344125" y="7661401"/>
                      <a:pt x="1761871" y="7225901"/>
                      <a:pt x="1761871" y="6688685"/>
                    </a:cubicBezTo>
                    <a:cubicBezTo>
                      <a:pt x="1761871" y="6487229"/>
                      <a:pt x="1703125" y="6300077"/>
                      <a:pt x="1602519" y="6144831"/>
                    </a:cubicBezTo>
                    <a:lnTo>
                      <a:pt x="1511669" y="6030041"/>
                    </a:lnTo>
                    <a:lnTo>
                      <a:pt x="1617910" y="5970163"/>
                    </a:lnTo>
                    <a:cubicBezTo>
                      <a:pt x="1795287" y="5845732"/>
                      <a:pt x="1911907" y="5635010"/>
                      <a:pt x="1911907" y="5396006"/>
                    </a:cubicBezTo>
                    <a:cubicBezTo>
                      <a:pt x="1911907" y="5252604"/>
                      <a:pt x="1869924" y="5119384"/>
                      <a:pt x="1798023" y="5008875"/>
                    </a:cubicBezTo>
                    <a:lnTo>
                      <a:pt x="1732079" y="4925883"/>
                    </a:lnTo>
                    <a:lnTo>
                      <a:pt x="1760291" y="4909920"/>
                    </a:lnTo>
                    <a:cubicBezTo>
                      <a:pt x="1915414" y="4800667"/>
                      <a:pt x="2037327" y="4644062"/>
                      <a:pt x="2106948" y="4459999"/>
                    </a:cubicBezTo>
                    <a:lnTo>
                      <a:pt x="2132287" y="4378578"/>
                    </a:lnTo>
                    <a:lnTo>
                      <a:pt x="2143038" y="4378578"/>
                    </a:lnTo>
                    <a:lnTo>
                      <a:pt x="2144468" y="4374505"/>
                    </a:lnTo>
                    <a:cubicBezTo>
                      <a:pt x="2171730" y="4283129"/>
                      <a:pt x="2186416" y="4185977"/>
                      <a:pt x="2186416" y="4085249"/>
                    </a:cubicBezTo>
                    <a:cubicBezTo>
                      <a:pt x="2186416" y="3749489"/>
                      <a:pt x="2023235" y="3453462"/>
                      <a:pt x="1775039" y="3278658"/>
                    </a:cubicBezTo>
                    <a:lnTo>
                      <a:pt x="1746827" y="3262695"/>
                    </a:lnTo>
                    <a:lnTo>
                      <a:pt x="1812771" y="3179703"/>
                    </a:lnTo>
                    <a:cubicBezTo>
                      <a:pt x="1884672" y="3069194"/>
                      <a:pt x="1926655" y="2935974"/>
                      <a:pt x="1926655" y="2792572"/>
                    </a:cubicBezTo>
                    <a:cubicBezTo>
                      <a:pt x="1926655" y="2553568"/>
                      <a:pt x="1810035" y="2342846"/>
                      <a:pt x="1632658" y="2218416"/>
                    </a:cubicBezTo>
                    <a:lnTo>
                      <a:pt x="1526417" y="2158538"/>
                    </a:lnTo>
                    <a:lnTo>
                      <a:pt x="1617267" y="2043748"/>
                    </a:lnTo>
                    <a:cubicBezTo>
                      <a:pt x="1717873" y="1888501"/>
                      <a:pt x="1776619" y="1701349"/>
                      <a:pt x="1776619" y="1499893"/>
                    </a:cubicBezTo>
                    <a:cubicBezTo>
                      <a:pt x="1776619" y="962677"/>
                      <a:pt x="1358873" y="527177"/>
                      <a:pt x="843558" y="527177"/>
                    </a:cubicBezTo>
                    <a:cubicBezTo>
                      <a:pt x="682522" y="527177"/>
                      <a:pt x="531014" y="569706"/>
                      <a:pt x="398806" y="644578"/>
                    </a:cubicBezTo>
                    <a:lnTo>
                      <a:pt x="392818" y="648474"/>
                    </a:lnTo>
                    <a:lnTo>
                      <a:pt x="391525" y="648474"/>
                    </a:lnTo>
                    <a:lnTo>
                      <a:pt x="422893" y="588715"/>
                    </a:lnTo>
                    <a:cubicBezTo>
                      <a:pt x="443630" y="538016"/>
                      <a:pt x="455097" y="482276"/>
                      <a:pt x="455097" y="423766"/>
                    </a:cubicBezTo>
                    <a:cubicBezTo>
                      <a:pt x="455097" y="189727"/>
                      <a:pt x="271623" y="0"/>
                      <a:pt x="45297" y="0"/>
                    </a:cubicBezTo>
                    <a:lnTo>
                      <a:pt x="14749" y="3184"/>
                    </a:lnTo>
                    <a:lnTo>
                      <a:pt x="14749" y="648474"/>
                    </a:lnTo>
                    <a:lnTo>
                      <a:pt x="14748" y="6484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18"/>
              <p:cNvSpPr/>
              <p:nvPr/>
            </p:nvSpPr>
            <p:spPr>
              <a:xfrm rot="-5400000">
                <a:off x="5285626" y="-2151096"/>
                <a:ext cx="1289985" cy="6325677"/>
              </a:xfrm>
              <a:custGeom>
                <a:avLst/>
                <a:gdLst/>
                <a:ahLst/>
                <a:cxnLst/>
                <a:rect l="l" t="t" r="r" b="b"/>
                <a:pathLst>
                  <a:path w="2186416" h="8188579" extrusionOk="0">
                    <a:moveTo>
                      <a:pt x="14748" y="648474"/>
                    </a:moveTo>
                    <a:lnTo>
                      <a:pt x="0" y="7540105"/>
                    </a:lnTo>
                    <a:lnTo>
                      <a:pt x="1" y="7540105"/>
                    </a:lnTo>
                    <a:lnTo>
                      <a:pt x="1" y="8185395"/>
                    </a:lnTo>
                    <a:lnTo>
                      <a:pt x="30549" y="8188579"/>
                    </a:lnTo>
                    <a:cubicBezTo>
                      <a:pt x="256875" y="8188579"/>
                      <a:pt x="440349" y="7998851"/>
                      <a:pt x="440349" y="7764813"/>
                    </a:cubicBezTo>
                    <a:cubicBezTo>
                      <a:pt x="440349" y="7706303"/>
                      <a:pt x="428882" y="7650563"/>
                      <a:pt x="408145" y="7599863"/>
                    </a:cubicBezTo>
                    <a:lnTo>
                      <a:pt x="376777" y="7540105"/>
                    </a:lnTo>
                    <a:lnTo>
                      <a:pt x="378070" y="7540105"/>
                    </a:lnTo>
                    <a:lnTo>
                      <a:pt x="384058" y="7544001"/>
                    </a:lnTo>
                    <a:cubicBezTo>
                      <a:pt x="516266" y="7618873"/>
                      <a:pt x="667774" y="7661401"/>
                      <a:pt x="828810" y="7661401"/>
                    </a:cubicBezTo>
                    <a:cubicBezTo>
                      <a:pt x="1344125" y="7661401"/>
                      <a:pt x="1761871" y="7225901"/>
                      <a:pt x="1761871" y="6688685"/>
                    </a:cubicBezTo>
                    <a:cubicBezTo>
                      <a:pt x="1761871" y="6487229"/>
                      <a:pt x="1703125" y="6300077"/>
                      <a:pt x="1602519" y="6144831"/>
                    </a:cubicBezTo>
                    <a:lnTo>
                      <a:pt x="1511669" y="6030041"/>
                    </a:lnTo>
                    <a:lnTo>
                      <a:pt x="1617910" y="5970163"/>
                    </a:lnTo>
                    <a:cubicBezTo>
                      <a:pt x="1795287" y="5845732"/>
                      <a:pt x="1911907" y="5635010"/>
                      <a:pt x="1911907" y="5396006"/>
                    </a:cubicBezTo>
                    <a:cubicBezTo>
                      <a:pt x="1911907" y="5252604"/>
                      <a:pt x="1869924" y="5119384"/>
                      <a:pt x="1798023" y="5008875"/>
                    </a:cubicBezTo>
                    <a:lnTo>
                      <a:pt x="1732079" y="4925883"/>
                    </a:lnTo>
                    <a:lnTo>
                      <a:pt x="1760291" y="4909920"/>
                    </a:lnTo>
                    <a:cubicBezTo>
                      <a:pt x="1915414" y="4800667"/>
                      <a:pt x="2037327" y="4644062"/>
                      <a:pt x="2106948" y="4459999"/>
                    </a:cubicBezTo>
                    <a:lnTo>
                      <a:pt x="2132287" y="4378578"/>
                    </a:lnTo>
                    <a:lnTo>
                      <a:pt x="2143038" y="4378578"/>
                    </a:lnTo>
                    <a:lnTo>
                      <a:pt x="2144468" y="4374505"/>
                    </a:lnTo>
                    <a:cubicBezTo>
                      <a:pt x="2171730" y="4283129"/>
                      <a:pt x="2186416" y="4185977"/>
                      <a:pt x="2186416" y="4085249"/>
                    </a:cubicBezTo>
                    <a:cubicBezTo>
                      <a:pt x="2186416" y="3749489"/>
                      <a:pt x="2023235" y="3453462"/>
                      <a:pt x="1775039" y="3278658"/>
                    </a:cubicBezTo>
                    <a:lnTo>
                      <a:pt x="1746827" y="3262695"/>
                    </a:lnTo>
                    <a:lnTo>
                      <a:pt x="1812771" y="3179703"/>
                    </a:lnTo>
                    <a:cubicBezTo>
                      <a:pt x="1884672" y="3069194"/>
                      <a:pt x="1926655" y="2935974"/>
                      <a:pt x="1926655" y="2792572"/>
                    </a:cubicBezTo>
                    <a:cubicBezTo>
                      <a:pt x="1926655" y="2553568"/>
                      <a:pt x="1810035" y="2342846"/>
                      <a:pt x="1632658" y="2218416"/>
                    </a:cubicBezTo>
                    <a:lnTo>
                      <a:pt x="1526417" y="2158538"/>
                    </a:lnTo>
                    <a:lnTo>
                      <a:pt x="1617267" y="2043748"/>
                    </a:lnTo>
                    <a:cubicBezTo>
                      <a:pt x="1717873" y="1888501"/>
                      <a:pt x="1776619" y="1701349"/>
                      <a:pt x="1776619" y="1499893"/>
                    </a:cubicBezTo>
                    <a:cubicBezTo>
                      <a:pt x="1776619" y="962677"/>
                      <a:pt x="1358873" y="527177"/>
                      <a:pt x="843558" y="527177"/>
                    </a:cubicBezTo>
                    <a:cubicBezTo>
                      <a:pt x="682522" y="527177"/>
                      <a:pt x="531014" y="569706"/>
                      <a:pt x="398806" y="644578"/>
                    </a:cubicBezTo>
                    <a:lnTo>
                      <a:pt x="392818" y="648474"/>
                    </a:lnTo>
                    <a:lnTo>
                      <a:pt x="391525" y="648474"/>
                    </a:lnTo>
                    <a:lnTo>
                      <a:pt x="422893" y="588715"/>
                    </a:lnTo>
                    <a:cubicBezTo>
                      <a:pt x="443630" y="538016"/>
                      <a:pt x="455097" y="482276"/>
                      <a:pt x="455097" y="423766"/>
                    </a:cubicBezTo>
                    <a:cubicBezTo>
                      <a:pt x="455097" y="189727"/>
                      <a:pt x="271623" y="0"/>
                      <a:pt x="45297" y="0"/>
                    </a:cubicBezTo>
                    <a:lnTo>
                      <a:pt x="14749" y="3184"/>
                    </a:lnTo>
                    <a:lnTo>
                      <a:pt x="14749" y="648474"/>
                    </a:lnTo>
                    <a:lnTo>
                      <a:pt x="14748" y="6484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39" name="Google Shape;1239;p18"/>
            <p:cNvSpPr/>
            <p:nvPr/>
          </p:nvSpPr>
          <p:spPr>
            <a:xfrm>
              <a:off x="1720645" y="1278194"/>
              <a:ext cx="629400" cy="619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18"/>
            <p:cNvSpPr/>
            <p:nvPr/>
          </p:nvSpPr>
          <p:spPr>
            <a:xfrm>
              <a:off x="3682180" y="1273278"/>
              <a:ext cx="629400" cy="619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1" name="Google Shape;1241;p18"/>
          <p:cNvGrpSpPr/>
          <p:nvPr/>
        </p:nvGrpSpPr>
        <p:grpSpPr>
          <a:xfrm>
            <a:off x="-11" y="329924"/>
            <a:ext cx="2277023" cy="3031425"/>
            <a:chOff x="4635942" y="159405"/>
            <a:chExt cx="4222966" cy="5622079"/>
          </a:xfrm>
        </p:grpSpPr>
        <p:grpSp>
          <p:nvGrpSpPr>
            <p:cNvPr id="1242" name="Google Shape;1242;p18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1243" name="Google Shape;1243;p18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name="adj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4" name="Google Shape;1244;p18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5" name="Google Shape;1245;p18"/>
              <p:cNvSpPr/>
              <p:nvPr/>
            </p:nvSpPr>
            <p:spPr>
              <a:xfrm rot="-7652463" flipH="1">
                <a:off x="5797981" y="3067764"/>
                <a:ext cx="1331791" cy="789893"/>
              </a:xfrm>
              <a:prstGeom prst="blockArc">
                <a:avLst>
                  <a:gd name="adj1" fmla="val 10198505"/>
                  <a:gd name="adj2" fmla="val 21256982"/>
                  <a:gd name="adj3" fmla="val 15776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6" name="Google Shape;1246;p18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1247" name="Google Shape;1247;p18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48" name="Google Shape;1248;p18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1249" name="Google Shape;1249;p18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0" name="Google Shape;1250;p18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1" name="Google Shape;1251;p18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2" name="Google Shape;1252;p18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3" name="Google Shape;1253;p18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254" name="Google Shape;1254;p18"/>
          <p:cNvGrpSpPr/>
          <p:nvPr/>
        </p:nvGrpSpPr>
        <p:grpSpPr>
          <a:xfrm>
            <a:off x="3328888" y="2096186"/>
            <a:ext cx="4940443" cy="1510437"/>
            <a:chOff x="5368412" y="3770459"/>
            <a:chExt cx="6553181" cy="2003498"/>
          </a:xfrm>
        </p:grpSpPr>
        <p:sp>
          <p:nvSpPr>
            <p:cNvPr id="1255" name="Google Shape;1255;p18"/>
            <p:cNvSpPr/>
            <p:nvPr/>
          </p:nvSpPr>
          <p:spPr>
            <a:xfrm>
              <a:off x="5368412" y="4267200"/>
              <a:ext cx="6528600" cy="236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p18"/>
            <p:cNvSpPr/>
            <p:nvPr/>
          </p:nvSpPr>
          <p:spPr>
            <a:xfrm>
              <a:off x="5392993" y="5216013"/>
              <a:ext cx="6528600" cy="236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1257;p18"/>
            <p:cNvSpPr/>
            <p:nvPr/>
          </p:nvSpPr>
          <p:spPr>
            <a:xfrm>
              <a:off x="5658465" y="3775587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18"/>
            <p:cNvSpPr/>
            <p:nvPr/>
          </p:nvSpPr>
          <p:spPr>
            <a:xfrm>
              <a:off x="6282813" y="3780504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18"/>
            <p:cNvSpPr/>
            <p:nvPr/>
          </p:nvSpPr>
          <p:spPr>
            <a:xfrm>
              <a:off x="6902246" y="3773023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18"/>
            <p:cNvSpPr/>
            <p:nvPr/>
          </p:nvSpPr>
          <p:spPr>
            <a:xfrm>
              <a:off x="7526592" y="3777940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p18"/>
            <p:cNvSpPr/>
            <p:nvPr/>
          </p:nvSpPr>
          <p:spPr>
            <a:xfrm>
              <a:off x="8146487" y="3777940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2" name="Google Shape;1262;p18"/>
            <p:cNvSpPr/>
            <p:nvPr/>
          </p:nvSpPr>
          <p:spPr>
            <a:xfrm>
              <a:off x="8770835" y="3782857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18"/>
            <p:cNvSpPr/>
            <p:nvPr/>
          </p:nvSpPr>
          <p:spPr>
            <a:xfrm>
              <a:off x="9390267" y="3775376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p18"/>
            <p:cNvSpPr/>
            <p:nvPr/>
          </p:nvSpPr>
          <p:spPr>
            <a:xfrm>
              <a:off x="10014615" y="3780293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p18"/>
            <p:cNvSpPr/>
            <p:nvPr/>
          </p:nvSpPr>
          <p:spPr>
            <a:xfrm>
              <a:off x="10658168" y="3777940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6" name="Google Shape;1266;p18"/>
            <p:cNvSpPr/>
            <p:nvPr/>
          </p:nvSpPr>
          <p:spPr>
            <a:xfrm>
              <a:off x="11277600" y="3770459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7" name="Google Shape;1267;p18"/>
          <p:cNvGrpSpPr/>
          <p:nvPr/>
        </p:nvGrpSpPr>
        <p:grpSpPr>
          <a:xfrm>
            <a:off x="8410243" y="-11"/>
            <a:ext cx="3320223" cy="3361357"/>
            <a:chOff x="1181255" y="175740"/>
            <a:chExt cx="3320223" cy="3361357"/>
          </a:xfrm>
        </p:grpSpPr>
        <p:sp>
          <p:nvSpPr>
            <p:cNvPr id="1268" name="Google Shape;1268;p18"/>
            <p:cNvSpPr/>
            <p:nvPr/>
          </p:nvSpPr>
          <p:spPr>
            <a:xfrm>
              <a:off x="1342103" y="474202"/>
              <a:ext cx="2813772" cy="3062748"/>
            </a:xfrm>
            <a:custGeom>
              <a:avLst/>
              <a:gdLst/>
              <a:ahLst/>
              <a:cxnLst/>
              <a:rect l="l" t="t" r="r" b="b"/>
              <a:pathLst>
                <a:path w="2718620" h="3062748" extrusionOk="0">
                  <a:moveTo>
                    <a:pt x="4917" y="1558413"/>
                  </a:moveTo>
                  <a:lnTo>
                    <a:pt x="2708788" y="1558413"/>
                  </a:lnTo>
                  <a:lnTo>
                    <a:pt x="2708788" y="3062748"/>
                  </a:lnTo>
                  <a:lnTo>
                    <a:pt x="4917" y="3062748"/>
                  </a:lnTo>
                  <a:lnTo>
                    <a:pt x="4917" y="1558413"/>
                  </a:lnTo>
                  <a:close/>
                  <a:moveTo>
                    <a:pt x="1361768" y="0"/>
                  </a:moveTo>
                  <a:lnTo>
                    <a:pt x="2541639" y="781664"/>
                  </a:lnTo>
                  <a:lnTo>
                    <a:pt x="2718620" y="1558412"/>
                  </a:lnTo>
                  <a:lnTo>
                    <a:pt x="0" y="1558412"/>
                  </a:lnTo>
                  <a:lnTo>
                    <a:pt x="194187" y="781664"/>
                  </a:lnTo>
                  <a:lnTo>
                    <a:pt x="181897" y="781664"/>
                  </a:lnTo>
                  <a:lnTo>
                    <a:pt x="196626" y="771906"/>
                  </a:lnTo>
                  <a:cubicBezTo>
                    <a:pt x="196632" y="771881"/>
                    <a:pt x="196639" y="771856"/>
                    <a:pt x="196645" y="771831"/>
                  </a:cubicBezTo>
                  <a:lnTo>
                    <a:pt x="1361768" y="0"/>
                  </a:lnTo>
                  <a:close/>
                </a:path>
              </a:pathLst>
            </a:custGeom>
            <a:solidFill>
              <a:srgbClr val="DE34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18"/>
            <p:cNvSpPr/>
            <p:nvPr/>
          </p:nvSpPr>
          <p:spPr>
            <a:xfrm>
              <a:off x="1533832" y="1248697"/>
              <a:ext cx="196500" cy="22884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18"/>
            <p:cNvSpPr/>
            <p:nvPr/>
          </p:nvSpPr>
          <p:spPr>
            <a:xfrm>
              <a:off x="1873045" y="993059"/>
              <a:ext cx="201600" cy="25440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18"/>
            <p:cNvSpPr/>
            <p:nvPr/>
          </p:nvSpPr>
          <p:spPr>
            <a:xfrm>
              <a:off x="2241754" y="737419"/>
              <a:ext cx="196500" cy="27996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18"/>
            <p:cNvSpPr/>
            <p:nvPr/>
          </p:nvSpPr>
          <p:spPr>
            <a:xfrm>
              <a:off x="2659622" y="516193"/>
              <a:ext cx="211500" cy="27873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18"/>
            <p:cNvSpPr/>
            <p:nvPr/>
          </p:nvSpPr>
          <p:spPr>
            <a:xfrm>
              <a:off x="3097158" y="749505"/>
              <a:ext cx="211500" cy="27873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74" name="Google Shape;1274;p18"/>
            <p:cNvGrpSpPr/>
            <p:nvPr/>
          </p:nvGrpSpPr>
          <p:grpSpPr>
            <a:xfrm>
              <a:off x="2025445" y="2153265"/>
              <a:ext cx="1386300" cy="1383674"/>
              <a:chOff x="2025445" y="2153265"/>
              <a:chExt cx="1386300" cy="1383674"/>
            </a:xfrm>
          </p:grpSpPr>
          <p:sp>
            <p:nvSpPr>
              <p:cNvPr id="1275" name="Google Shape;1275;p18"/>
              <p:cNvSpPr/>
              <p:nvPr/>
            </p:nvSpPr>
            <p:spPr>
              <a:xfrm>
                <a:off x="2074606" y="2222090"/>
                <a:ext cx="1278300" cy="1239000"/>
              </a:xfrm>
              <a:prstGeom prst="rect">
                <a:avLst/>
              </a:prstGeom>
              <a:solidFill>
                <a:srgbClr val="7A43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6" name="Google Shape;1276;p18"/>
              <p:cNvSpPr/>
              <p:nvPr/>
            </p:nvSpPr>
            <p:spPr>
              <a:xfrm>
                <a:off x="2025445" y="2153265"/>
                <a:ext cx="1386300" cy="1383600"/>
              </a:xfrm>
              <a:prstGeom prst="frame">
                <a:avLst>
                  <a:gd name="adj1" fmla="val 5394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7" name="Google Shape;1277;p18"/>
              <p:cNvSpPr/>
              <p:nvPr/>
            </p:nvSpPr>
            <p:spPr>
              <a:xfrm rot="-2623192">
                <a:off x="2673803" y="1954206"/>
                <a:ext cx="75962" cy="1802913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8" name="Google Shape;1278;p18"/>
              <p:cNvSpPr/>
              <p:nvPr/>
            </p:nvSpPr>
            <p:spPr>
              <a:xfrm rot="2623192" flipH="1">
                <a:off x="2678717" y="1958083"/>
                <a:ext cx="75962" cy="1802913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9" name="Google Shape;1279;p18"/>
            <p:cNvGrpSpPr/>
            <p:nvPr/>
          </p:nvGrpSpPr>
          <p:grpSpPr>
            <a:xfrm>
              <a:off x="2374491" y="1165123"/>
              <a:ext cx="722700" cy="624300"/>
              <a:chOff x="2374491" y="1165123"/>
              <a:chExt cx="722700" cy="624300"/>
            </a:xfrm>
          </p:grpSpPr>
          <p:sp>
            <p:nvSpPr>
              <p:cNvPr id="1280" name="Google Shape;1280;p18"/>
              <p:cNvSpPr/>
              <p:nvPr/>
            </p:nvSpPr>
            <p:spPr>
              <a:xfrm>
                <a:off x="2423651" y="1214284"/>
                <a:ext cx="644100" cy="545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1" name="Google Shape;1281;p18"/>
              <p:cNvSpPr/>
              <p:nvPr/>
            </p:nvSpPr>
            <p:spPr>
              <a:xfrm>
                <a:off x="2408903" y="1435510"/>
                <a:ext cx="644014" cy="309702"/>
              </a:xfrm>
              <a:custGeom>
                <a:avLst/>
                <a:gdLst/>
                <a:ahLst/>
                <a:cxnLst/>
                <a:rect l="l" t="t" r="r" b="b"/>
                <a:pathLst>
                  <a:path w="644014" h="422801" extrusionOk="0">
                    <a:moveTo>
                      <a:pt x="599959" y="0"/>
                    </a:moveTo>
                    <a:lnTo>
                      <a:pt x="644014" y="4441"/>
                    </a:lnTo>
                    <a:lnTo>
                      <a:pt x="644014" y="422801"/>
                    </a:lnTo>
                    <a:lnTo>
                      <a:pt x="253" y="422801"/>
                    </a:lnTo>
                    <a:lnTo>
                      <a:pt x="0" y="421988"/>
                    </a:lnTo>
                    <a:lnTo>
                      <a:pt x="0" y="288618"/>
                    </a:lnTo>
                    <a:lnTo>
                      <a:pt x="8661" y="260717"/>
                    </a:lnTo>
                    <a:cubicBezTo>
                      <a:pt x="45551" y="173500"/>
                      <a:pt x="131912" y="112303"/>
                      <a:pt x="232565" y="112303"/>
                    </a:cubicBezTo>
                    <a:cubicBezTo>
                      <a:pt x="266116" y="112303"/>
                      <a:pt x="298079" y="119103"/>
                      <a:pt x="327151" y="131399"/>
                    </a:cubicBezTo>
                    <a:lnTo>
                      <a:pt x="361277" y="149922"/>
                    </a:lnTo>
                    <a:lnTo>
                      <a:pt x="409040" y="79081"/>
                    </a:lnTo>
                    <a:cubicBezTo>
                      <a:pt x="457900" y="30221"/>
                      <a:pt x="525400" y="0"/>
                      <a:pt x="599959" y="0"/>
                    </a:cubicBezTo>
                    <a:close/>
                  </a:path>
                </a:pathLst>
              </a:custGeom>
              <a:solidFill>
                <a:srgbClr val="F6BD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2" name="Google Shape;1282;p18"/>
              <p:cNvSpPr/>
              <p:nvPr/>
            </p:nvSpPr>
            <p:spPr>
              <a:xfrm>
                <a:off x="2374491" y="1165123"/>
                <a:ext cx="722700" cy="624300"/>
              </a:xfrm>
              <a:prstGeom prst="frame">
                <a:avLst>
                  <a:gd name="adj1" fmla="val 757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83" name="Google Shape;1283;p18"/>
            <p:cNvSpPr/>
            <p:nvPr/>
          </p:nvSpPr>
          <p:spPr>
            <a:xfrm>
              <a:off x="3495364" y="1000229"/>
              <a:ext cx="172200" cy="25368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1284;p18"/>
            <p:cNvSpPr/>
            <p:nvPr/>
          </p:nvSpPr>
          <p:spPr>
            <a:xfrm>
              <a:off x="3785414" y="1268360"/>
              <a:ext cx="216300" cy="22686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5" name="Google Shape;1285;p18"/>
            <p:cNvSpPr/>
            <p:nvPr/>
          </p:nvSpPr>
          <p:spPr>
            <a:xfrm rot="508449" flipH="1">
              <a:off x="1310855" y="390441"/>
              <a:ext cx="3061021" cy="1985708"/>
            </a:xfrm>
            <a:custGeom>
              <a:avLst/>
              <a:gdLst/>
              <a:ahLst/>
              <a:cxnLst/>
              <a:rect l="l" t="t" r="r" b="b"/>
              <a:pathLst>
                <a:path w="3058184" h="1983868" extrusionOk="0">
                  <a:moveTo>
                    <a:pt x="1790172" y="0"/>
                  </a:moveTo>
                  <a:lnTo>
                    <a:pt x="337068" y="697550"/>
                  </a:lnTo>
                  <a:lnTo>
                    <a:pt x="336159" y="698006"/>
                  </a:lnTo>
                  <a:lnTo>
                    <a:pt x="336667" y="698534"/>
                  </a:lnTo>
                  <a:lnTo>
                    <a:pt x="0" y="1523911"/>
                  </a:lnTo>
                  <a:lnTo>
                    <a:pt x="142860" y="1526149"/>
                  </a:lnTo>
                  <a:lnTo>
                    <a:pt x="444404" y="801038"/>
                  </a:lnTo>
                  <a:lnTo>
                    <a:pt x="1761161" y="163027"/>
                  </a:lnTo>
                  <a:lnTo>
                    <a:pt x="1763045" y="164848"/>
                  </a:lnTo>
                  <a:lnTo>
                    <a:pt x="1761810" y="173151"/>
                  </a:lnTo>
                  <a:lnTo>
                    <a:pt x="1769467" y="169233"/>
                  </a:lnTo>
                  <a:lnTo>
                    <a:pt x="2843463" y="1162933"/>
                  </a:lnTo>
                  <a:lnTo>
                    <a:pt x="2920860" y="1944421"/>
                  </a:lnTo>
                  <a:lnTo>
                    <a:pt x="3058184" y="1983868"/>
                  </a:lnTo>
                  <a:lnTo>
                    <a:pt x="2976374" y="1096231"/>
                  </a:lnTo>
                  <a:lnTo>
                    <a:pt x="2977014" y="1095874"/>
                  </a:lnTo>
                  <a:lnTo>
                    <a:pt x="2976277" y="1095173"/>
                  </a:lnTo>
                  <a:lnTo>
                    <a:pt x="1791460" y="6923"/>
                  </a:lnTo>
                  <a:lnTo>
                    <a:pt x="1792200" y="19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6" name="Google Shape;1286;p18"/>
          <p:cNvGrpSpPr/>
          <p:nvPr/>
        </p:nvGrpSpPr>
        <p:grpSpPr>
          <a:xfrm flipH="1">
            <a:off x="304828" y="3606628"/>
            <a:ext cx="2691855" cy="2042691"/>
            <a:chOff x="6970781" y="826492"/>
            <a:chExt cx="5130274" cy="3893065"/>
          </a:xfrm>
        </p:grpSpPr>
        <p:sp>
          <p:nvSpPr>
            <p:cNvPr id="1287" name="Google Shape;1287;p18"/>
            <p:cNvSpPr/>
            <p:nvPr/>
          </p:nvSpPr>
          <p:spPr>
            <a:xfrm>
              <a:off x="7988709" y="3769148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8" name="Google Shape;1288;p18"/>
            <p:cNvSpPr/>
            <p:nvPr/>
          </p:nvSpPr>
          <p:spPr>
            <a:xfrm rot="9774281">
              <a:off x="10998697" y="4099727"/>
              <a:ext cx="170430" cy="2624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1289;p18"/>
            <p:cNvSpPr/>
            <p:nvPr/>
          </p:nvSpPr>
          <p:spPr>
            <a:xfrm>
              <a:off x="10316641" y="3903406"/>
              <a:ext cx="442500" cy="6687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0" name="Google Shape;1290;p18"/>
            <p:cNvSpPr/>
            <p:nvPr/>
          </p:nvSpPr>
          <p:spPr>
            <a:xfrm>
              <a:off x="10412361" y="3372464"/>
              <a:ext cx="855300" cy="934200"/>
            </a:xfrm>
            <a:prstGeom prst="ellipse">
              <a:avLst/>
            </a:prstGeom>
            <a:solidFill>
              <a:srgbClr val="F2B4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1" name="Google Shape;1291;p18"/>
            <p:cNvSpPr/>
            <p:nvPr/>
          </p:nvSpPr>
          <p:spPr>
            <a:xfrm>
              <a:off x="7846142" y="1966451"/>
              <a:ext cx="3756000" cy="2113800"/>
            </a:xfrm>
            <a:prstGeom prst="roundRect">
              <a:avLst>
                <a:gd name="adj" fmla="val 31990"/>
              </a:avLst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2" name="Google Shape;1292;p18"/>
            <p:cNvSpPr/>
            <p:nvPr/>
          </p:nvSpPr>
          <p:spPr>
            <a:xfrm rot="-427501" flipH="1">
              <a:off x="8368865" y="891216"/>
              <a:ext cx="369201" cy="631432"/>
            </a:xfrm>
            <a:custGeom>
              <a:avLst/>
              <a:gdLst/>
              <a:ahLst/>
              <a:cxnLst/>
              <a:rect l="l" t="t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3" name="Google Shape;1293;p18"/>
            <p:cNvSpPr/>
            <p:nvPr/>
          </p:nvSpPr>
          <p:spPr>
            <a:xfrm rot="427501">
              <a:off x="7505233" y="846971"/>
              <a:ext cx="369201" cy="631432"/>
            </a:xfrm>
            <a:custGeom>
              <a:avLst/>
              <a:gdLst/>
              <a:ahLst/>
              <a:cxnLst/>
              <a:rect l="l" t="t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4" name="Google Shape;1294;p18"/>
            <p:cNvGrpSpPr/>
            <p:nvPr/>
          </p:nvGrpSpPr>
          <p:grpSpPr>
            <a:xfrm>
              <a:off x="7108702" y="1109753"/>
              <a:ext cx="1957576" cy="2070413"/>
              <a:chOff x="8807161" y="1617408"/>
              <a:chExt cx="2146936" cy="2270688"/>
            </a:xfrm>
          </p:grpSpPr>
          <p:sp>
            <p:nvSpPr>
              <p:cNvPr id="1295" name="Google Shape;1295;p18"/>
              <p:cNvSpPr/>
              <p:nvPr/>
            </p:nvSpPr>
            <p:spPr>
              <a:xfrm>
                <a:off x="8807161" y="1617408"/>
                <a:ext cx="2146936" cy="2236275"/>
              </a:xfrm>
              <a:custGeom>
                <a:avLst/>
                <a:gdLst/>
                <a:ahLst/>
                <a:cxnLst/>
                <a:rect l="l" t="t" r="r" b="b"/>
                <a:pathLst>
                  <a:path w="2146936" h="2236275" extrusionOk="0">
                    <a:moveTo>
                      <a:pt x="7458" y="1066800"/>
                    </a:moveTo>
                    <a:cubicBezTo>
                      <a:pt x="184439" y="507120"/>
                      <a:pt x="485081" y="0"/>
                      <a:pt x="1074258" y="0"/>
                    </a:cubicBezTo>
                    <a:lnTo>
                      <a:pt x="1074258" y="0"/>
                    </a:lnTo>
                    <a:cubicBezTo>
                      <a:pt x="1663435" y="0"/>
                      <a:pt x="1973910" y="457958"/>
                      <a:pt x="2141058" y="1066800"/>
                    </a:cubicBezTo>
                    <a:lnTo>
                      <a:pt x="2141058" y="1169475"/>
                    </a:lnTo>
                    <a:cubicBezTo>
                      <a:pt x="2209884" y="2112613"/>
                      <a:pt x="1663435" y="2236275"/>
                      <a:pt x="1074258" y="2236275"/>
                    </a:cubicBezTo>
                    <a:lnTo>
                      <a:pt x="1074258" y="2236275"/>
                    </a:lnTo>
                    <a:cubicBezTo>
                      <a:pt x="485081" y="2236275"/>
                      <a:pt x="-71200" y="2063452"/>
                      <a:pt x="7458" y="1169475"/>
                    </a:cubicBezTo>
                    <a:lnTo>
                      <a:pt x="7458" y="1066800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18"/>
              <p:cNvSpPr/>
              <p:nvPr/>
            </p:nvSpPr>
            <p:spPr>
              <a:xfrm>
                <a:off x="8839796" y="3062748"/>
                <a:ext cx="2084472" cy="825348"/>
              </a:xfrm>
              <a:custGeom>
                <a:avLst/>
                <a:gdLst/>
                <a:ahLst/>
                <a:cxnLst/>
                <a:rect l="l" t="t" r="r" b="b"/>
                <a:pathLst>
                  <a:path w="2084472" h="825348" extrusionOk="0">
                    <a:moveTo>
                      <a:pt x="1089757" y="0"/>
                    </a:moveTo>
                    <a:cubicBezTo>
                      <a:pt x="1425013" y="0"/>
                      <a:pt x="1752079" y="33080"/>
                      <a:pt x="2005385" y="145156"/>
                    </a:cubicBezTo>
                    <a:lnTo>
                      <a:pt x="2084472" y="185519"/>
                    </a:lnTo>
                    <a:lnTo>
                      <a:pt x="2081104" y="207221"/>
                    </a:lnTo>
                    <a:cubicBezTo>
                      <a:pt x="1965913" y="743712"/>
                      <a:pt x="1515414" y="825348"/>
                      <a:pt x="1036708" y="825348"/>
                    </a:cubicBezTo>
                    <a:cubicBezTo>
                      <a:pt x="594825" y="825348"/>
                      <a:pt x="171447" y="728135"/>
                      <a:pt x="20559" y="302382"/>
                    </a:cubicBezTo>
                    <a:lnTo>
                      <a:pt x="0" y="229283"/>
                    </a:lnTo>
                    <a:lnTo>
                      <a:pt x="75072" y="179723"/>
                    </a:lnTo>
                    <a:cubicBezTo>
                      <a:pt x="337352" y="30916"/>
                      <a:pt x="706608" y="0"/>
                      <a:pt x="1089757" y="0"/>
                    </a:cubicBezTo>
                    <a:close/>
                  </a:path>
                </a:pathLst>
              </a:custGeom>
              <a:solidFill>
                <a:srgbClr val="F2B1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7" name="Google Shape;1297;p18"/>
            <p:cNvGrpSpPr/>
            <p:nvPr/>
          </p:nvGrpSpPr>
          <p:grpSpPr>
            <a:xfrm>
              <a:off x="7625300" y="1902179"/>
              <a:ext cx="143863" cy="215990"/>
              <a:chOff x="9443882" y="2472406"/>
              <a:chExt cx="130500" cy="186600"/>
            </a:xfrm>
          </p:grpSpPr>
          <p:sp>
            <p:nvSpPr>
              <p:cNvPr id="1298" name="Google Shape;1298;p18"/>
              <p:cNvSpPr/>
              <p:nvPr/>
            </p:nvSpPr>
            <p:spPr>
              <a:xfrm>
                <a:off x="9443882" y="2472406"/>
                <a:ext cx="130500" cy="186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18"/>
              <p:cNvSpPr/>
              <p:nvPr/>
            </p:nvSpPr>
            <p:spPr>
              <a:xfrm rot="7429325" flipH="1">
                <a:off x="9472469" y="2494118"/>
                <a:ext cx="36111" cy="3611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0" name="Google Shape;1300;p18"/>
            <p:cNvGrpSpPr/>
            <p:nvPr/>
          </p:nvGrpSpPr>
          <p:grpSpPr>
            <a:xfrm>
              <a:off x="8477921" y="1915121"/>
              <a:ext cx="143863" cy="215990"/>
              <a:chOff x="9922853" y="2475516"/>
              <a:chExt cx="130500" cy="186600"/>
            </a:xfrm>
          </p:grpSpPr>
          <p:sp>
            <p:nvSpPr>
              <p:cNvPr id="1301" name="Google Shape;1301;p18"/>
              <p:cNvSpPr/>
              <p:nvPr/>
            </p:nvSpPr>
            <p:spPr>
              <a:xfrm>
                <a:off x="9922853" y="2475516"/>
                <a:ext cx="130500" cy="186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18"/>
              <p:cNvSpPr/>
              <p:nvPr/>
            </p:nvSpPr>
            <p:spPr>
              <a:xfrm rot="7429325" flipH="1">
                <a:off x="9942109" y="2497227"/>
                <a:ext cx="36111" cy="3611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3" name="Google Shape;1303;p18"/>
            <p:cNvSpPr/>
            <p:nvPr/>
          </p:nvSpPr>
          <p:spPr>
            <a:xfrm rot="4244084">
              <a:off x="8212693" y="2668260"/>
              <a:ext cx="294597" cy="539571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4" name="Google Shape;1304;p18"/>
            <p:cNvSpPr/>
            <p:nvPr/>
          </p:nvSpPr>
          <p:spPr>
            <a:xfrm rot="1639784">
              <a:off x="7395930" y="2573916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5" name="Google Shape;1305;p18"/>
            <p:cNvSpPr/>
            <p:nvPr/>
          </p:nvSpPr>
          <p:spPr>
            <a:xfrm rot="-1639784" flipH="1">
              <a:off x="8590555" y="2559168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6" name="Google Shape;1306;p18"/>
            <p:cNvSpPr/>
            <p:nvPr/>
          </p:nvSpPr>
          <p:spPr>
            <a:xfrm rot="-7243912" flipH="1">
              <a:off x="8794866" y="1082972"/>
              <a:ext cx="330515" cy="599394"/>
            </a:xfrm>
            <a:prstGeom prst="ellipse">
              <a:avLst/>
            </a:prstGeom>
            <a:solidFill>
              <a:srgbClr val="F3F6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7" name="Google Shape;1307;p18"/>
            <p:cNvSpPr/>
            <p:nvPr/>
          </p:nvSpPr>
          <p:spPr>
            <a:xfrm>
              <a:off x="8554066" y="1425427"/>
              <a:ext cx="496249" cy="612721"/>
            </a:xfrm>
            <a:custGeom>
              <a:avLst/>
              <a:gdLst/>
              <a:ahLst/>
              <a:cxnLst/>
              <a:rect l="l" t="t" r="r" b="b"/>
              <a:pathLst>
                <a:path w="496249" h="612721" extrusionOk="0">
                  <a:moveTo>
                    <a:pt x="194598" y="0"/>
                  </a:moveTo>
                  <a:lnTo>
                    <a:pt x="278696" y="110225"/>
                  </a:lnTo>
                  <a:cubicBezTo>
                    <a:pt x="345640" y="213371"/>
                    <a:pt x="401524" y="331679"/>
                    <a:pt x="448275" y="460773"/>
                  </a:cubicBezTo>
                  <a:lnTo>
                    <a:pt x="496249" y="612721"/>
                  </a:lnTo>
                  <a:lnTo>
                    <a:pt x="490670" y="612392"/>
                  </a:lnTo>
                  <a:cubicBezTo>
                    <a:pt x="210645" y="578928"/>
                    <a:pt x="0" y="434233"/>
                    <a:pt x="0" y="260805"/>
                  </a:cubicBezTo>
                  <a:cubicBezTo>
                    <a:pt x="0" y="161704"/>
                    <a:pt x="68782" y="71984"/>
                    <a:pt x="179987" y="7040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08" name="Google Shape;1308;p18"/>
            <p:cNvGrpSpPr/>
            <p:nvPr/>
          </p:nvGrpSpPr>
          <p:grpSpPr>
            <a:xfrm>
              <a:off x="6970781" y="1063039"/>
              <a:ext cx="1140831" cy="1162116"/>
              <a:chOff x="6970781" y="1063039"/>
              <a:chExt cx="1140831" cy="1162116"/>
            </a:xfrm>
          </p:grpSpPr>
          <p:sp>
            <p:nvSpPr>
              <p:cNvPr id="1309" name="Google Shape;1309;p18"/>
              <p:cNvSpPr/>
              <p:nvPr/>
            </p:nvSpPr>
            <p:spPr>
              <a:xfrm rot="7243912">
                <a:off x="7147674" y="1058392"/>
                <a:ext cx="330515" cy="599394"/>
              </a:xfrm>
              <a:prstGeom prst="ellipse">
                <a:avLst/>
              </a:prstGeom>
              <a:solidFill>
                <a:srgbClr val="0204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0" name="Google Shape;1310;p18"/>
              <p:cNvSpPr/>
              <p:nvPr/>
            </p:nvSpPr>
            <p:spPr>
              <a:xfrm>
                <a:off x="7109748" y="1095145"/>
                <a:ext cx="1001865" cy="1130010"/>
              </a:xfrm>
              <a:custGeom>
                <a:avLst/>
                <a:gdLst/>
                <a:ahLst/>
                <a:cxnLst/>
                <a:rect l="l" t="t" r="r" b="b"/>
                <a:pathLst>
                  <a:path w="1001865" h="1130010" extrusionOk="0">
                    <a:moveTo>
                      <a:pt x="971064" y="0"/>
                    </a:moveTo>
                    <a:lnTo>
                      <a:pt x="976594" y="22343"/>
                    </a:lnTo>
                    <a:cubicBezTo>
                      <a:pt x="987234" y="67038"/>
                      <a:pt x="996101" y="168088"/>
                      <a:pt x="997875" y="220557"/>
                    </a:cubicBezTo>
                    <a:cubicBezTo>
                      <a:pt x="999649" y="273025"/>
                      <a:pt x="1010289" y="306062"/>
                      <a:pt x="987235" y="337154"/>
                    </a:cubicBezTo>
                    <a:cubicBezTo>
                      <a:pt x="964181" y="368246"/>
                      <a:pt x="951311" y="383045"/>
                      <a:pt x="859552" y="407111"/>
                    </a:cubicBezTo>
                    <a:cubicBezTo>
                      <a:pt x="767792" y="431177"/>
                      <a:pt x="500519" y="411590"/>
                      <a:pt x="436676" y="481547"/>
                    </a:cubicBezTo>
                    <a:cubicBezTo>
                      <a:pt x="372834" y="551505"/>
                      <a:pt x="475183" y="732385"/>
                      <a:pt x="476501" y="826859"/>
                    </a:cubicBezTo>
                    <a:cubicBezTo>
                      <a:pt x="477818" y="921332"/>
                      <a:pt x="474728" y="997868"/>
                      <a:pt x="444581" y="1048392"/>
                    </a:cubicBezTo>
                    <a:cubicBezTo>
                      <a:pt x="414433" y="1098917"/>
                      <a:pt x="386058" y="1130010"/>
                      <a:pt x="295616" y="1130010"/>
                    </a:cubicBezTo>
                    <a:cubicBezTo>
                      <a:pt x="239090" y="1130010"/>
                      <a:pt x="120217" y="1113310"/>
                      <a:pt x="26024" y="1091296"/>
                    </a:cubicBezTo>
                    <a:lnTo>
                      <a:pt x="0" y="1084524"/>
                    </a:lnTo>
                    <a:lnTo>
                      <a:pt x="858" y="1066193"/>
                    </a:lnTo>
                    <a:lnTo>
                      <a:pt x="858" y="972574"/>
                    </a:lnTo>
                    <a:cubicBezTo>
                      <a:pt x="152144" y="494151"/>
                      <a:pt x="402531" y="57849"/>
                      <a:pt x="875888" y="5181"/>
                    </a:cubicBezTo>
                    <a:close/>
                  </a:path>
                </a:pathLst>
              </a:custGeom>
              <a:solidFill>
                <a:srgbClr val="0204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11" name="Google Shape;1311;p18"/>
            <p:cNvSpPr/>
            <p:nvPr/>
          </p:nvSpPr>
          <p:spPr>
            <a:xfrm rot="2963922">
              <a:off x="9422344" y="2229086"/>
              <a:ext cx="710741" cy="448166"/>
            </a:xfrm>
            <a:custGeom>
              <a:avLst/>
              <a:gdLst/>
              <a:ahLst/>
              <a:cxnLst/>
              <a:rect l="l" t="t" r="r" b="b"/>
              <a:pathLst>
                <a:path w="5139382" h="2661424" extrusionOk="0">
                  <a:moveTo>
                    <a:pt x="2333" y="1330712"/>
                  </a:moveTo>
                  <a:cubicBezTo>
                    <a:pt x="-60444" y="588324"/>
                    <a:pt x="1152289" y="0"/>
                    <a:pt x="2570831" y="0"/>
                  </a:cubicBezTo>
                  <a:cubicBezTo>
                    <a:pt x="3989373" y="0"/>
                    <a:pt x="5123482" y="165412"/>
                    <a:pt x="5139329" y="1330712"/>
                  </a:cubicBezTo>
                  <a:cubicBezTo>
                    <a:pt x="5148487" y="2546764"/>
                    <a:pt x="3989373" y="2661424"/>
                    <a:pt x="2570831" y="2661424"/>
                  </a:cubicBezTo>
                  <a:cubicBezTo>
                    <a:pt x="1152289" y="2661424"/>
                    <a:pt x="65110" y="2073100"/>
                    <a:pt x="2333" y="1330712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18"/>
            <p:cNvSpPr/>
            <p:nvPr/>
          </p:nvSpPr>
          <p:spPr>
            <a:xfrm rot="7654116">
              <a:off x="8968175" y="3291189"/>
              <a:ext cx="669822" cy="379315"/>
            </a:xfrm>
            <a:custGeom>
              <a:avLst/>
              <a:gdLst/>
              <a:ahLst/>
              <a:cxnLst/>
              <a:rect l="l" t="t" r="r" b="b"/>
              <a:pathLst>
                <a:path w="5445303" h="2661452" extrusionOk="0">
                  <a:moveTo>
                    <a:pt x="11124" y="1344067"/>
                  </a:moveTo>
                  <a:cubicBezTo>
                    <a:pt x="195014" y="481541"/>
                    <a:pt x="1971082" y="2243"/>
                    <a:pt x="2876773" y="21"/>
                  </a:cubicBezTo>
                  <a:cubicBezTo>
                    <a:pt x="3782464" y="-2201"/>
                    <a:pt x="5429424" y="165433"/>
                    <a:pt x="5445271" y="1330733"/>
                  </a:cubicBezTo>
                  <a:cubicBezTo>
                    <a:pt x="5454429" y="2546785"/>
                    <a:pt x="3782464" y="2659223"/>
                    <a:pt x="2876773" y="2661445"/>
                  </a:cubicBezTo>
                  <a:cubicBezTo>
                    <a:pt x="1971082" y="2663667"/>
                    <a:pt x="-172766" y="2206593"/>
                    <a:pt x="11124" y="1344067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18"/>
            <p:cNvSpPr/>
            <p:nvPr/>
          </p:nvSpPr>
          <p:spPr>
            <a:xfrm rot="9867818">
              <a:off x="9993972" y="2378953"/>
              <a:ext cx="1334205" cy="1430661"/>
            </a:xfrm>
            <a:custGeom>
              <a:avLst/>
              <a:gdLst/>
              <a:ahLst/>
              <a:cxnLst/>
              <a:rect l="l" t="t" r="r" b="b"/>
              <a:pathLst>
                <a:path w="1066767" h="1044633" extrusionOk="0">
                  <a:moveTo>
                    <a:pt x="5241" y="847894"/>
                  </a:moveTo>
                  <a:cubicBezTo>
                    <a:pt x="28085" y="972431"/>
                    <a:pt x="195730" y="1042600"/>
                    <a:pt x="300209" y="1044539"/>
                  </a:cubicBezTo>
                  <a:cubicBezTo>
                    <a:pt x="404688" y="1046478"/>
                    <a:pt x="410003" y="1018319"/>
                    <a:pt x="437861" y="975713"/>
                  </a:cubicBezTo>
                  <a:cubicBezTo>
                    <a:pt x="465719" y="933107"/>
                    <a:pt x="468574" y="868567"/>
                    <a:pt x="467357" y="788900"/>
                  </a:cubicBezTo>
                  <a:cubicBezTo>
                    <a:pt x="466140" y="709233"/>
                    <a:pt x="351899" y="566535"/>
                    <a:pt x="430557" y="497709"/>
                  </a:cubicBezTo>
                  <a:cubicBezTo>
                    <a:pt x="509215" y="428883"/>
                    <a:pt x="754485" y="527965"/>
                    <a:pt x="939306" y="375946"/>
                  </a:cubicBezTo>
                  <a:cubicBezTo>
                    <a:pt x="1124127" y="223927"/>
                    <a:pt x="1137613" y="19784"/>
                    <a:pt x="779546" y="1354"/>
                  </a:cubicBezTo>
                  <a:cubicBezTo>
                    <a:pt x="421479" y="-17076"/>
                    <a:pt x="292193" y="156227"/>
                    <a:pt x="163142" y="297317"/>
                  </a:cubicBezTo>
                  <a:cubicBezTo>
                    <a:pt x="34091" y="438407"/>
                    <a:pt x="-17603" y="723357"/>
                    <a:pt x="5241" y="847894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18"/>
            <p:cNvSpPr/>
            <p:nvPr/>
          </p:nvSpPr>
          <p:spPr>
            <a:xfrm rot="-10411987">
              <a:off x="7816568" y="3405302"/>
              <a:ext cx="635424" cy="602095"/>
            </a:xfrm>
            <a:custGeom>
              <a:avLst/>
              <a:gdLst/>
              <a:ahLst/>
              <a:cxnLst/>
              <a:rect l="l" t="t" r="r" b="b"/>
              <a:pathLst>
                <a:path w="636152" h="602785" extrusionOk="0">
                  <a:moveTo>
                    <a:pt x="588724" y="593868"/>
                  </a:moveTo>
                  <a:cubicBezTo>
                    <a:pt x="537958" y="601054"/>
                    <a:pt x="482179" y="602785"/>
                    <a:pt x="423728" y="602785"/>
                  </a:cubicBezTo>
                  <a:cubicBezTo>
                    <a:pt x="189922" y="602785"/>
                    <a:pt x="10732" y="460684"/>
                    <a:pt x="385" y="281371"/>
                  </a:cubicBezTo>
                  <a:cubicBezTo>
                    <a:pt x="-6082" y="169300"/>
                    <a:pt x="69572" y="71766"/>
                    <a:pt x="184304" y="14374"/>
                  </a:cubicBezTo>
                  <a:lnTo>
                    <a:pt x="220072" y="0"/>
                  </a:lnTo>
                  <a:lnTo>
                    <a:pt x="272952" y="21453"/>
                  </a:lnTo>
                  <a:cubicBezTo>
                    <a:pt x="465278" y="122138"/>
                    <a:pt x="605783" y="313452"/>
                    <a:pt x="631842" y="545418"/>
                  </a:cubicBezTo>
                  <a:lnTo>
                    <a:pt x="636152" y="583781"/>
                  </a:ln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18"/>
            <p:cNvSpPr/>
            <p:nvPr/>
          </p:nvSpPr>
          <p:spPr>
            <a:xfrm>
              <a:off x="8900408" y="3778821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18"/>
            <p:cNvSpPr/>
            <p:nvPr/>
          </p:nvSpPr>
          <p:spPr>
            <a:xfrm>
              <a:off x="11139824" y="3536950"/>
              <a:ext cx="442500" cy="1044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17" name="Google Shape;1317;p18"/>
            <p:cNvGrpSpPr/>
            <p:nvPr/>
          </p:nvGrpSpPr>
          <p:grpSpPr>
            <a:xfrm>
              <a:off x="7959691" y="4385639"/>
              <a:ext cx="3661766" cy="333918"/>
              <a:chOff x="8657321" y="4116901"/>
              <a:chExt cx="1962887" cy="281289"/>
            </a:xfrm>
          </p:grpSpPr>
          <p:sp>
            <p:nvSpPr>
              <p:cNvPr id="1318" name="Google Shape;1318;p18"/>
              <p:cNvSpPr/>
              <p:nvPr/>
            </p:nvSpPr>
            <p:spPr>
              <a:xfrm rot="5400000" flipH="1">
                <a:off x="8659059" y="4115162"/>
                <a:ext cx="266541" cy="270018"/>
              </a:xfrm>
              <a:custGeom>
                <a:avLst/>
                <a:gdLst/>
                <a:ahLst/>
                <a:cxnLst/>
                <a:rect l="l" t="t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9" name="Google Shape;1319;p18"/>
              <p:cNvSpPr/>
              <p:nvPr/>
            </p:nvSpPr>
            <p:spPr>
              <a:xfrm rot="5400000" flipH="1">
                <a:off x="9154171" y="4129910"/>
                <a:ext cx="266541" cy="270018"/>
              </a:xfrm>
              <a:custGeom>
                <a:avLst/>
                <a:gdLst/>
                <a:ahLst/>
                <a:cxnLst/>
                <a:rect l="l" t="t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0" name="Google Shape;1320;p18"/>
              <p:cNvSpPr/>
              <p:nvPr/>
            </p:nvSpPr>
            <p:spPr>
              <a:xfrm rot="5400000" flipH="1">
                <a:off x="9909484" y="4124994"/>
                <a:ext cx="266541" cy="270018"/>
              </a:xfrm>
              <a:custGeom>
                <a:avLst/>
                <a:gdLst/>
                <a:ahLst/>
                <a:cxnLst/>
                <a:rect l="l" t="t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1" name="Google Shape;1321;p18"/>
              <p:cNvSpPr/>
              <p:nvPr/>
            </p:nvSpPr>
            <p:spPr>
              <a:xfrm rot="5400000" flipH="1">
                <a:off x="10351928" y="4124994"/>
                <a:ext cx="266541" cy="270018"/>
              </a:xfrm>
              <a:custGeom>
                <a:avLst/>
                <a:gdLst/>
                <a:ahLst/>
                <a:cxnLst/>
                <a:rect l="l" t="t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2" name="Google Shape;1322;p18"/>
            <p:cNvSpPr/>
            <p:nvPr/>
          </p:nvSpPr>
          <p:spPr>
            <a:xfrm rot="-9406495">
              <a:off x="10507233" y="4099695"/>
              <a:ext cx="170410" cy="26258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3" name="Google Shape;1323;p18"/>
            <p:cNvSpPr/>
            <p:nvPr/>
          </p:nvSpPr>
          <p:spPr>
            <a:xfrm rot="10800000">
              <a:off x="10757907" y="4183285"/>
              <a:ext cx="170400" cy="262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4" name="Google Shape;1324;p18"/>
            <p:cNvSpPr/>
            <p:nvPr/>
          </p:nvSpPr>
          <p:spPr>
            <a:xfrm rot="-3834701">
              <a:off x="11398991" y="1875062"/>
              <a:ext cx="354742" cy="764627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5" name="Google Shape;1325;p18"/>
            <p:cNvSpPr/>
            <p:nvPr/>
          </p:nvSpPr>
          <p:spPr>
            <a:xfrm rot="1170147">
              <a:off x="11857641" y="2389232"/>
              <a:ext cx="45829" cy="29509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6" name="Google Shape;1326;p18"/>
            <p:cNvSpPr/>
            <p:nvPr/>
          </p:nvSpPr>
          <p:spPr>
            <a:xfrm rot="-270839">
              <a:off x="11921602" y="2394101"/>
              <a:ext cx="45742" cy="294860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7" name="Google Shape;1327;p18"/>
            <p:cNvSpPr/>
            <p:nvPr/>
          </p:nvSpPr>
          <p:spPr>
            <a:xfrm rot="-1826786">
              <a:off x="11983912" y="2369594"/>
              <a:ext cx="45586" cy="29502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8" name="Google Shape;1358;p18"/>
          <p:cNvGrpSpPr/>
          <p:nvPr/>
        </p:nvGrpSpPr>
        <p:grpSpPr>
          <a:xfrm>
            <a:off x="8089629" y="4746401"/>
            <a:ext cx="2046849" cy="1825181"/>
            <a:chOff x="8525095" y="2933519"/>
            <a:chExt cx="2924071" cy="2490355"/>
          </a:xfrm>
        </p:grpSpPr>
        <p:grpSp>
          <p:nvGrpSpPr>
            <p:cNvPr id="1359" name="Google Shape;1359;p18"/>
            <p:cNvGrpSpPr/>
            <p:nvPr/>
          </p:nvGrpSpPr>
          <p:grpSpPr>
            <a:xfrm>
              <a:off x="8525095" y="2933519"/>
              <a:ext cx="2924071" cy="2490355"/>
              <a:chOff x="8879057" y="3267816"/>
              <a:chExt cx="2924071" cy="2490355"/>
            </a:xfrm>
          </p:grpSpPr>
          <p:grpSp>
            <p:nvGrpSpPr>
              <p:cNvPr id="1360" name="Google Shape;1360;p18"/>
              <p:cNvGrpSpPr/>
              <p:nvPr/>
            </p:nvGrpSpPr>
            <p:grpSpPr>
              <a:xfrm>
                <a:off x="9463549" y="5106071"/>
                <a:ext cx="1995841" cy="531000"/>
                <a:chOff x="8750709" y="3746090"/>
                <a:chExt cx="1995841" cy="531000"/>
              </a:xfrm>
            </p:grpSpPr>
            <p:sp>
              <p:nvSpPr>
                <p:cNvPr id="1361" name="Google Shape;1361;p18"/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2" name="Google Shape;1362;p18"/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3" name="Google Shape;1363;p18"/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4" name="Google Shape;1364;p18"/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65" name="Google Shape;1365;p18"/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1366" name="Google Shape;1366;p18"/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367" name="Google Shape;1367;p18"/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1368" name="Google Shape;1368;p18"/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369" name="Google Shape;1369;p18"/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370" name="Google Shape;1370;p18"/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371" name="Google Shape;1371;p18"/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72" name="Google Shape;1372;p18"/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73" name="Google Shape;1373;p18"/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74" name="Google Shape;1374;p18"/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75" name="Google Shape;1375;p18"/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76" name="Google Shape;1376;p18"/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77" name="Google Shape;1377;p18"/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78" name="Google Shape;1378;p18"/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79" name="Google Shape;1379;p18"/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80" name="Google Shape;1380;p18"/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81" name="Google Shape;1381;p18"/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82" name="Google Shape;1382;p18"/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83" name="Google Shape;1383;p18"/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384" name="Google Shape;1384;p18"/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85" name="Google Shape;1385;p18"/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386" name="Google Shape;1386;p18"/>
              <p:cNvGrpSpPr/>
              <p:nvPr/>
            </p:nvGrpSpPr>
            <p:grpSpPr>
              <a:xfrm>
                <a:off x="8879057" y="3750201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1387" name="Google Shape;1387;p18"/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8" name="Google Shape;1388;p18"/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9" name="Google Shape;1389;p18"/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90" name="Google Shape;1390;p18"/>
              <p:cNvSpPr/>
              <p:nvPr/>
            </p:nvSpPr>
            <p:spPr>
              <a:xfrm rot="7433324" flipH="1">
                <a:off x="9225956" y="3366445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91" name="Google Shape;1391;p18"/>
              <p:cNvGrpSpPr/>
              <p:nvPr/>
            </p:nvGrpSpPr>
            <p:grpSpPr>
              <a:xfrm>
                <a:off x="9306231" y="4143891"/>
                <a:ext cx="609471" cy="189710"/>
                <a:chOff x="8574833" y="1940767"/>
                <a:chExt cx="609471" cy="189710"/>
              </a:xfrm>
            </p:grpSpPr>
            <p:sp>
              <p:nvSpPr>
                <p:cNvPr id="1392" name="Google Shape;1392;p18"/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3" name="Google Shape;1393;p18"/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4" name="Google Shape;1394;p18"/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5" name="Google Shape;1395;p18"/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96" name="Google Shape;1396;p18"/>
              <p:cNvGrpSpPr/>
              <p:nvPr/>
            </p:nvGrpSpPr>
            <p:grpSpPr>
              <a:xfrm>
                <a:off x="9454087" y="5476882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397" name="Google Shape;1397;p18"/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8" name="Google Shape;1398;p18"/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9" name="Google Shape;1399;p18"/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0" name="Google Shape;1400;p18"/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401" name="Google Shape;1401;p18"/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2" name="Google Shape;1402;p18"/>
          <p:cNvGrpSpPr/>
          <p:nvPr/>
        </p:nvGrpSpPr>
        <p:grpSpPr>
          <a:xfrm flipH="1">
            <a:off x="6196452" y="3740901"/>
            <a:ext cx="2048311" cy="1774129"/>
            <a:chOff x="8706993" y="362383"/>
            <a:chExt cx="2924071" cy="2490355"/>
          </a:xfrm>
        </p:grpSpPr>
        <p:grpSp>
          <p:nvGrpSpPr>
            <p:cNvPr id="1403" name="Google Shape;1403;p18"/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1404" name="Google Shape;1404;p18"/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1405" name="Google Shape;1405;p18"/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6" name="Google Shape;1406;p18"/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7" name="Google Shape;1407;p18"/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8" name="Google Shape;1408;p18"/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09" name="Google Shape;1409;p18"/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1410" name="Google Shape;1410;p18"/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411" name="Google Shape;1411;p18"/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1412" name="Google Shape;1412;p18"/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413" name="Google Shape;1413;p18"/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414" name="Google Shape;1414;p18"/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415" name="Google Shape;1415;p18"/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416" name="Google Shape;1416;p18"/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417" name="Google Shape;1417;p18"/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418" name="Google Shape;1418;p18"/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419" name="Google Shape;1419;p18"/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420" name="Google Shape;1420;p18"/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421" name="Google Shape;1421;p18"/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422" name="Google Shape;1422;p18"/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423" name="Google Shape;1423;p18"/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424" name="Google Shape;1424;p18"/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425" name="Google Shape;1425;p18"/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426" name="Google Shape;1426;p18"/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427" name="Google Shape;1427;p18"/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428" name="Google Shape;1428;p18"/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429" name="Google Shape;1429;p18"/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430" name="Google Shape;1430;p18"/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1431" name="Google Shape;1431;p18"/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2" name="Google Shape;1432;p18"/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3" name="Google Shape;1433;p18"/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34" name="Google Shape;1434;p18"/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35" name="Google Shape;1435;p18"/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1436" name="Google Shape;1436;p18"/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7" name="Google Shape;1437;p18"/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8" name="Google Shape;1438;p18"/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9" name="Google Shape;1439;p18"/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40" name="Google Shape;1440;p18"/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441" name="Google Shape;1441;p18"/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2" name="Google Shape;1442;p18"/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3" name="Google Shape;1443;p18"/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4" name="Google Shape;1444;p18"/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445" name="Google Shape;1445;p18"/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9" name="Google Shape;1529;p18"/>
          <p:cNvGrpSpPr/>
          <p:nvPr/>
        </p:nvGrpSpPr>
        <p:grpSpPr>
          <a:xfrm flipH="1">
            <a:off x="1984251" y="695477"/>
            <a:ext cx="1865284" cy="2483273"/>
            <a:chOff x="4635942" y="159405"/>
            <a:chExt cx="4222966" cy="5622079"/>
          </a:xfrm>
        </p:grpSpPr>
        <p:grpSp>
          <p:nvGrpSpPr>
            <p:cNvPr id="1530" name="Google Shape;1530;p18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1531" name="Google Shape;1531;p18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name="adj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2" name="Google Shape;1532;p18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3" name="Google Shape;1533;p18"/>
              <p:cNvSpPr/>
              <p:nvPr/>
            </p:nvSpPr>
            <p:spPr>
              <a:xfrm rot="-7652463" flipH="1">
                <a:off x="5797981" y="3067764"/>
                <a:ext cx="1331791" cy="789893"/>
              </a:xfrm>
              <a:prstGeom prst="blockArc">
                <a:avLst>
                  <a:gd name="adj1" fmla="val 10198505"/>
                  <a:gd name="adj2" fmla="val 21256982"/>
                  <a:gd name="adj3" fmla="val 15776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4" name="Google Shape;1534;p18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1535" name="Google Shape;1535;p18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36" name="Google Shape;1536;p18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1537" name="Google Shape;1537;p18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8" name="Google Shape;1538;p18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9" name="Google Shape;1539;p18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0" name="Google Shape;1540;p18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1" name="Google Shape;1541;p18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2" name="Google Shape;470;p11">
            <a:extLst>
              <a:ext uri="{FF2B5EF4-FFF2-40B4-BE49-F238E27FC236}">
                <a16:creationId xmlns:a16="http://schemas.microsoft.com/office/drawing/2014/main" id="{0BE6F539-A3CC-2CE2-D8E8-78C102016798}"/>
              </a:ext>
            </a:extLst>
          </p:cNvPr>
          <p:cNvSpPr txBox="1"/>
          <p:nvPr/>
        </p:nvSpPr>
        <p:spPr>
          <a:xfrm>
            <a:off x="4603115" y="780603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20-6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33" name="Google Shape;470;p11">
            <a:hlinkClick r:id="rId5" action="ppaction://hlinksldjump"/>
            <a:extLst>
              <a:ext uri="{FF2B5EF4-FFF2-40B4-BE49-F238E27FC236}">
                <a16:creationId xmlns:a16="http://schemas.microsoft.com/office/drawing/2014/main" id="{63567D5F-D4FE-456E-72CA-BD4D9EA99C1D}"/>
              </a:ext>
            </a:extLst>
          </p:cNvPr>
          <p:cNvSpPr txBox="1"/>
          <p:nvPr/>
        </p:nvSpPr>
        <p:spPr>
          <a:xfrm>
            <a:off x="442504" y="3003264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19-4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34" name="Google Shape;470;p11">
            <a:hlinkClick r:id="rId6" action="ppaction://hlinksldjump"/>
            <a:extLst>
              <a:ext uri="{FF2B5EF4-FFF2-40B4-BE49-F238E27FC236}">
                <a16:creationId xmlns:a16="http://schemas.microsoft.com/office/drawing/2014/main" id="{2E088760-5746-64E8-0BD7-11BDF84CBAEF}"/>
              </a:ext>
            </a:extLst>
          </p:cNvPr>
          <p:cNvSpPr txBox="1"/>
          <p:nvPr/>
        </p:nvSpPr>
        <p:spPr>
          <a:xfrm>
            <a:off x="8239056" y="3887629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17-3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3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4DAE00DB-705D-1823-51F2-D3D64227D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7460" y="30838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6" dur="200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2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לחצן פעולה: חזרה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60AB3B4-9103-A95F-FC3F-885F2A549D91}"/>
              </a:ext>
            </a:extLst>
          </p:cNvPr>
          <p:cNvSpPr/>
          <p:nvPr/>
        </p:nvSpPr>
        <p:spPr>
          <a:xfrm>
            <a:off x="5093110" y="5486405"/>
            <a:ext cx="1042416" cy="1042416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9" name="Google Shape;1470;p18">
            <a:extLst>
              <a:ext uri="{FF2B5EF4-FFF2-40B4-BE49-F238E27FC236}">
                <a16:creationId xmlns:a16="http://schemas.microsoft.com/office/drawing/2014/main" id="{E7C64B56-E026-5296-0910-75083BECF89C}"/>
              </a:ext>
            </a:extLst>
          </p:cNvPr>
          <p:cNvGrpSpPr/>
          <p:nvPr/>
        </p:nvGrpSpPr>
        <p:grpSpPr>
          <a:xfrm flipH="1">
            <a:off x="1366684" y="4365524"/>
            <a:ext cx="1907458" cy="1300934"/>
            <a:chOff x="5989770" y="698068"/>
            <a:chExt cx="5257253" cy="5432707"/>
          </a:xfrm>
        </p:grpSpPr>
        <p:sp>
          <p:nvSpPr>
            <p:cNvPr id="10" name="Google Shape;1471;p18">
              <a:extLst>
                <a:ext uri="{FF2B5EF4-FFF2-40B4-BE49-F238E27FC236}">
                  <a16:creationId xmlns:a16="http://schemas.microsoft.com/office/drawing/2014/main" id="{DD4FB8BE-6BEA-F452-4609-F16F421277ED}"/>
                </a:ext>
              </a:extLst>
            </p:cNvPr>
            <p:cNvSpPr/>
            <p:nvPr/>
          </p:nvSpPr>
          <p:spPr>
            <a:xfrm>
              <a:off x="8121130" y="5334816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472;p18">
              <a:extLst>
                <a:ext uri="{FF2B5EF4-FFF2-40B4-BE49-F238E27FC236}">
                  <a16:creationId xmlns:a16="http://schemas.microsoft.com/office/drawing/2014/main" id="{70936EF5-EC34-8AAF-582B-EE7C4EF13AD1}"/>
                </a:ext>
              </a:extLst>
            </p:cNvPr>
            <p:cNvSpPr/>
            <p:nvPr/>
          </p:nvSpPr>
          <p:spPr>
            <a:xfrm>
              <a:off x="8784808" y="5320067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473;p18">
              <a:extLst>
                <a:ext uri="{FF2B5EF4-FFF2-40B4-BE49-F238E27FC236}">
                  <a16:creationId xmlns:a16="http://schemas.microsoft.com/office/drawing/2014/main" id="{A36C772C-E2E1-E87B-F779-D6D908358AF6}"/>
                </a:ext>
              </a:extLst>
            </p:cNvPr>
            <p:cNvSpPr/>
            <p:nvPr/>
          </p:nvSpPr>
          <p:spPr>
            <a:xfrm rot="-430698">
              <a:off x="7318357" y="745890"/>
              <a:ext cx="835129" cy="1102267"/>
            </a:xfrm>
            <a:custGeom>
              <a:avLst/>
              <a:gdLst/>
              <a:ahLst/>
              <a:cxnLst/>
              <a:rect l="l" t="t" r="r" b="b"/>
              <a:pathLst>
                <a:path w="834845" h="864470" extrusionOk="0">
                  <a:moveTo>
                    <a:pt x="134504" y="0"/>
                  </a:moveTo>
                  <a:cubicBezTo>
                    <a:pt x="208789" y="0"/>
                    <a:pt x="269008" y="60219"/>
                    <a:pt x="269008" y="134504"/>
                  </a:cubicBezTo>
                  <a:lnTo>
                    <a:pt x="269008" y="388490"/>
                  </a:lnTo>
                  <a:lnTo>
                    <a:pt x="323267" y="231969"/>
                  </a:lnTo>
                  <a:cubicBezTo>
                    <a:pt x="349300" y="156873"/>
                    <a:pt x="431281" y="117099"/>
                    <a:pt x="506377" y="143132"/>
                  </a:cubicBezTo>
                  <a:cubicBezTo>
                    <a:pt x="581473" y="169165"/>
                    <a:pt x="621247" y="251146"/>
                    <a:pt x="595214" y="326242"/>
                  </a:cubicBezTo>
                  <a:lnTo>
                    <a:pt x="547277" y="464526"/>
                  </a:lnTo>
                  <a:lnTo>
                    <a:pt x="624218" y="378028"/>
                  </a:lnTo>
                  <a:cubicBezTo>
                    <a:pt x="668469" y="328282"/>
                    <a:pt x="744668" y="323827"/>
                    <a:pt x="794414" y="368077"/>
                  </a:cubicBezTo>
                  <a:cubicBezTo>
                    <a:pt x="844160" y="412327"/>
                    <a:pt x="848616" y="488527"/>
                    <a:pt x="804365" y="538273"/>
                  </a:cubicBezTo>
                  <a:cubicBezTo>
                    <a:pt x="707645" y="647005"/>
                    <a:pt x="610925" y="755737"/>
                    <a:pt x="514205" y="864470"/>
                  </a:cubicBezTo>
                  <a:lnTo>
                    <a:pt x="334059" y="704226"/>
                  </a:lnTo>
                  <a:lnTo>
                    <a:pt x="355255" y="680397"/>
                  </a:lnTo>
                  <a:lnTo>
                    <a:pt x="187924" y="622390"/>
                  </a:lnTo>
                  <a:lnTo>
                    <a:pt x="210548" y="557127"/>
                  </a:lnTo>
                  <a:lnTo>
                    <a:pt x="0" y="557127"/>
                  </a:lnTo>
                  <a:lnTo>
                    <a:pt x="0" y="134504"/>
                  </a:lnTo>
                  <a:cubicBezTo>
                    <a:pt x="0" y="60219"/>
                    <a:pt x="60219" y="0"/>
                    <a:pt x="134504" y="0"/>
                  </a:cubicBezTo>
                  <a:close/>
                </a:path>
              </a:pathLst>
            </a:cu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474;p18">
              <a:extLst>
                <a:ext uri="{FF2B5EF4-FFF2-40B4-BE49-F238E27FC236}">
                  <a16:creationId xmlns:a16="http://schemas.microsoft.com/office/drawing/2014/main" id="{620D2421-0381-EAB2-45DD-EF88937DC5D9}"/>
                </a:ext>
              </a:extLst>
            </p:cNvPr>
            <p:cNvSpPr/>
            <p:nvPr/>
          </p:nvSpPr>
          <p:spPr>
            <a:xfrm rot="6367356">
              <a:off x="6745929" y="1463025"/>
              <a:ext cx="3744936" cy="4389968"/>
            </a:xfrm>
            <a:custGeom>
              <a:avLst/>
              <a:gdLst/>
              <a:ahLst/>
              <a:cxnLst/>
              <a:rect l="l" t="t" r="r" b="b"/>
              <a:pathLst>
                <a:path w="3747548" h="4393030" extrusionOk="0">
                  <a:moveTo>
                    <a:pt x="70034" y="3894239"/>
                  </a:moveTo>
                  <a:cubicBezTo>
                    <a:pt x="7562" y="3721328"/>
                    <a:pt x="-13879" y="3452041"/>
                    <a:pt x="8789" y="3292100"/>
                  </a:cubicBezTo>
                  <a:cubicBezTo>
                    <a:pt x="31457" y="3132159"/>
                    <a:pt x="74091" y="3019670"/>
                    <a:pt x="206039" y="2934597"/>
                  </a:cubicBezTo>
                  <a:cubicBezTo>
                    <a:pt x="337985" y="2849523"/>
                    <a:pt x="638155" y="2794116"/>
                    <a:pt x="800473" y="2781663"/>
                  </a:cubicBezTo>
                  <a:cubicBezTo>
                    <a:pt x="962790" y="2769209"/>
                    <a:pt x="1084268" y="2918814"/>
                    <a:pt x="1179937" y="2859873"/>
                  </a:cubicBezTo>
                  <a:cubicBezTo>
                    <a:pt x="1275606" y="2800933"/>
                    <a:pt x="1373203" y="2694478"/>
                    <a:pt x="1374491" y="2428018"/>
                  </a:cubicBezTo>
                  <a:cubicBezTo>
                    <a:pt x="1375780" y="2161557"/>
                    <a:pt x="1295273" y="1471070"/>
                    <a:pt x="1187664" y="1261110"/>
                  </a:cubicBezTo>
                  <a:cubicBezTo>
                    <a:pt x="1080055" y="1051150"/>
                    <a:pt x="861878" y="1173656"/>
                    <a:pt x="728840" y="1168260"/>
                  </a:cubicBezTo>
                  <a:lnTo>
                    <a:pt x="702727" y="1170498"/>
                  </a:lnTo>
                  <a:lnTo>
                    <a:pt x="502114" y="1209755"/>
                  </a:lnTo>
                  <a:lnTo>
                    <a:pt x="456537" y="1222268"/>
                  </a:lnTo>
                  <a:lnTo>
                    <a:pt x="420339" y="1225758"/>
                  </a:lnTo>
                  <a:lnTo>
                    <a:pt x="254125" y="1258284"/>
                  </a:lnTo>
                  <a:cubicBezTo>
                    <a:pt x="167535" y="1275229"/>
                    <a:pt x="83603" y="1218769"/>
                    <a:pt x="66658" y="1132178"/>
                  </a:cubicBezTo>
                  <a:cubicBezTo>
                    <a:pt x="49713" y="1045588"/>
                    <a:pt x="106172" y="961656"/>
                    <a:pt x="192764" y="944711"/>
                  </a:cubicBezTo>
                  <a:lnTo>
                    <a:pt x="445651" y="895225"/>
                  </a:lnTo>
                  <a:lnTo>
                    <a:pt x="337590" y="866483"/>
                  </a:lnTo>
                  <a:cubicBezTo>
                    <a:pt x="260018" y="845850"/>
                    <a:pt x="213859" y="766240"/>
                    <a:pt x="234492" y="688667"/>
                  </a:cubicBezTo>
                  <a:cubicBezTo>
                    <a:pt x="255125" y="611095"/>
                    <a:pt x="334735" y="564937"/>
                    <a:pt x="412307" y="585569"/>
                  </a:cubicBezTo>
                  <a:lnTo>
                    <a:pt x="621408" y="641186"/>
                  </a:lnTo>
                  <a:lnTo>
                    <a:pt x="493735" y="542399"/>
                  </a:lnTo>
                  <a:cubicBezTo>
                    <a:pt x="430251" y="493278"/>
                    <a:pt x="418607" y="401993"/>
                    <a:pt x="467728" y="338508"/>
                  </a:cubicBezTo>
                  <a:cubicBezTo>
                    <a:pt x="516849" y="275024"/>
                    <a:pt x="608134" y="263381"/>
                    <a:pt x="671618" y="312502"/>
                  </a:cubicBezTo>
                  <a:lnTo>
                    <a:pt x="830661" y="435562"/>
                  </a:lnTo>
                  <a:lnTo>
                    <a:pt x="744397" y="292848"/>
                  </a:lnTo>
                  <a:cubicBezTo>
                    <a:pt x="706797" y="230642"/>
                    <a:pt x="726743" y="149735"/>
                    <a:pt x="788948" y="112135"/>
                  </a:cubicBezTo>
                  <a:cubicBezTo>
                    <a:pt x="851153" y="74535"/>
                    <a:pt x="932061" y="94481"/>
                    <a:pt x="969661" y="156686"/>
                  </a:cubicBezTo>
                  <a:lnTo>
                    <a:pt x="1072525" y="326864"/>
                  </a:lnTo>
                  <a:lnTo>
                    <a:pt x="1077363" y="329128"/>
                  </a:lnTo>
                  <a:lnTo>
                    <a:pt x="1051069" y="183128"/>
                  </a:lnTo>
                  <a:cubicBezTo>
                    <a:pt x="1038185" y="111592"/>
                    <a:pt x="1085732" y="43158"/>
                    <a:pt x="1157267" y="30275"/>
                  </a:cubicBezTo>
                  <a:cubicBezTo>
                    <a:pt x="1228802" y="17392"/>
                    <a:pt x="1297236" y="64939"/>
                    <a:pt x="1310119" y="136474"/>
                  </a:cubicBezTo>
                  <a:lnTo>
                    <a:pt x="1335738" y="278728"/>
                  </a:lnTo>
                  <a:lnTo>
                    <a:pt x="1335738" y="131609"/>
                  </a:lnTo>
                  <a:cubicBezTo>
                    <a:pt x="1335738" y="58923"/>
                    <a:pt x="1394661" y="0"/>
                    <a:pt x="1467347" y="0"/>
                  </a:cubicBezTo>
                  <a:cubicBezTo>
                    <a:pt x="1540033" y="0"/>
                    <a:pt x="1598956" y="58923"/>
                    <a:pt x="1598956" y="131609"/>
                  </a:cubicBezTo>
                  <a:lnTo>
                    <a:pt x="1598956" y="371092"/>
                  </a:lnTo>
                  <a:lnTo>
                    <a:pt x="1606918" y="393465"/>
                  </a:lnTo>
                  <a:cubicBezTo>
                    <a:pt x="1629588" y="447457"/>
                    <a:pt x="1663910" y="497731"/>
                    <a:pt x="1725860" y="523376"/>
                  </a:cubicBezTo>
                  <a:cubicBezTo>
                    <a:pt x="1891060" y="591761"/>
                    <a:pt x="1904214" y="484733"/>
                    <a:pt x="2507877" y="599679"/>
                  </a:cubicBezTo>
                  <a:cubicBezTo>
                    <a:pt x="2485343" y="593788"/>
                    <a:pt x="2956717" y="696302"/>
                    <a:pt x="3161410" y="965587"/>
                  </a:cubicBezTo>
                  <a:cubicBezTo>
                    <a:pt x="3366104" y="1234873"/>
                    <a:pt x="3714654" y="1785839"/>
                    <a:pt x="3736039" y="2215396"/>
                  </a:cubicBezTo>
                  <a:cubicBezTo>
                    <a:pt x="3757425" y="2644954"/>
                    <a:pt x="3802921" y="3071280"/>
                    <a:pt x="3289719" y="3542931"/>
                  </a:cubicBezTo>
                  <a:cubicBezTo>
                    <a:pt x="2776517" y="4014583"/>
                    <a:pt x="2092408" y="3625622"/>
                    <a:pt x="1755093" y="3745557"/>
                  </a:cubicBezTo>
                  <a:cubicBezTo>
                    <a:pt x="1417778" y="3865492"/>
                    <a:pt x="1410101" y="4155130"/>
                    <a:pt x="1265825" y="4262548"/>
                  </a:cubicBezTo>
                  <a:cubicBezTo>
                    <a:pt x="1146655" y="4337668"/>
                    <a:pt x="1036477" y="4378889"/>
                    <a:pt x="889442" y="4390059"/>
                  </a:cubicBezTo>
                  <a:cubicBezTo>
                    <a:pt x="742407" y="4401229"/>
                    <a:pt x="498612" y="4380871"/>
                    <a:pt x="383617" y="4329568"/>
                  </a:cubicBezTo>
                  <a:cubicBezTo>
                    <a:pt x="247048" y="4246931"/>
                    <a:pt x="132505" y="4067149"/>
                    <a:pt x="70034" y="3894239"/>
                  </a:cubicBezTo>
                  <a:close/>
                </a:path>
              </a:pathLst>
            </a:custGeom>
            <a:solidFill>
              <a:srgbClr val="F7F4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" name="Google Shape;1475;p18">
              <a:extLst>
                <a:ext uri="{FF2B5EF4-FFF2-40B4-BE49-F238E27FC236}">
                  <a16:creationId xmlns:a16="http://schemas.microsoft.com/office/drawing/2014/main" id="{6AA423D5-4389-F505-6259-1337E4F569A7}"/>
                </a:ext>
              </a:extLst>
            </p:cNvPr>
            <p:cNvGrpSpPr/>
            <p:nvPr/>
          </p:nvGrpSpPr>
          <p:grpSpPr>
            <a:xfrm>
              <a:off x="7005435" y="1882407"/>
              <a:ext cx="214070" cy="321106"/>
              <a:chOff x="1912361" y="2020099"/>
              <a:chExt cx="144000" cy="216000"/>
            </a:xfrm>
          </p:grpSpPr>
          <p:sp>
            <p:nvSpPr>
              <p:cNvPr id="33" name="Google Shape;1476;p18">
                <a:extLst>
                  <a:ext uri="{FF2B5EF4-FFF2-40B4-BE49-F238E27FC236}">
                    <a16:creationId xmlns:a16="http://schemas.microsoft.com/office/drawing/2014/main" id="{4DA7A2F1-89B0-D92C-295B-4813BB2E90C0}"/>
                  </a:ext>
                </a:extLst>
              </p:cNvPr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477;p18">
                <a:extLst>
                  <a:ext uri="{FF2B5EF4-FFF2-40B4-BE49-F238E27FC236}">
                    <a16:creationId xmlns:a16="http://schemas.microsoft.com/office/drawing/2014/main" id="{1A27472A-BC20-0472-C6F6-A19998416EED}"/>
                  </a:ext>
                </a:extLst>
              </p:cNvPr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" name="Google Shape;1478;p18">
              <a:extLst>
                <a:ext uri="{FF2B5EF4-FFF2-40B4-BE49-F238E27FC236}">
                  <a16:creationId xmlns:a16="http://schemas.microsoft.com/office/drawing/2014/main" id="{D3D68159-D952-D3A4-D547-674E50C7D89E}"/>
                </a:ext>
              </a:extLst>
            </p:cNvPr>
            <p:cNvGrpSpPr/>
            <p:nvPr/>
          </p:nvGrpSpPr>
          <p:grpSpPr>
            <a:xfrm>
              <a:off x="7846094" y="1887323"/>
              <a:ext cx="214070" cy="321106"/>
              <a:chOff x="1912361" y="2020099"/>
              <a:chExt cx="144000" cy="216000"/>
            </a:xfrm>
          </p:grpSpPr>
          <p:sp>
            <p:nvSpPr>
              <p:cNvPr id="31" name="Google Shape;1479;p18">
                <a:extLst>
                  <a:ext uri="{FF2B5EF4-FFF2-40B4-BE49-F238E27FC236}">
                    <a16:creationId xmlns:a16="http://schemas.microsoft.com/office/drawing/2014/main" id="{35866E6F-36A3-8599-9D23-F3B4E9CB1B27}"/>
                  </a:ext>
                </a:extLst>
              </p:cNvPr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80;p18">
                <a:extLst>
                  <a:ext uri="{FF2B5EF4-FFF2-40B4-BE49-F238E27FC236}">
                    <a16:creationId xmlns:a16="http://schemas.microsoft.com/office/drawing/2014/main" id="{14437D92-B201-F5CD-970A-ADE4E178629A}"/>
                  </a:ext>
                </a:extLst>
              </p:cNvPr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" name="Google Shape;1481;p18">
              <a:extLst>
                <a:ext uri="{FF2B5EF4-FFF2-40B4-BE49-F238E27FC236}">
                  <a16:creationId xmlns:a16="http://schemas.microsoft.com/office/drawing/2014/main" id="{A9874FEE-F2F8-BBAC-16BD-427AF9C01807}"/>
                </a:ext>
              </a:extLst>
            </p:cNvPr>
            <p:cNvSpPr/>
            <p:nvPr/>
          </p:nvSpPr>
          <p:spPr>
            <a:xfrm rot="10800000">
              <a:off x="7433149" y="2442394"/>
              <a:ext cx="234000" cy="524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1482;p18">
              <a:extLst>
                <a:ext uri="{FF2B5EF4-FFF2-40B4-BE49-F238E27FC236}">
                  <a16:creationId xmlns:a16="http://schemas.microsoft.com/office/drawing/2014/main" id="{302821C4-4A04-F7F2-92B7-EE17CC88D80A}"/>
                </a:ext>
              </a:extLst>
            </p:cNvPr>
            <p:cNvGrpSpPr/>
            <p:nvPr/>
          </p:nvGrpSpPr>
          <p:grpSpPr>
            <a:xfrm>
              <a:off x="7266221" y="2241786"/>
              <a:ext cx="550635" cy="324482"/>
              <a:chOff x="8908026" y="816078"/>
              <a:chExt cx="1430593" cy="496529"/>
            </a:xfrm>
          </p:grpSpPr>
          <p:sp>
            <p:nvSpPr>
              <p:cNvPr id="29" name="Google Shape;1483;p18">
                <a:extLst>
                  <a:ext uri="{FF2B5EF4-FFF2-40B4-BE49-F238E27FC236}">
                    <a16:creationId xmlns:a16="http://schemas.microsoft.com/office/drawing/2014/main" id="{714BE180-000D-90E2-7000-E98F0419633E}"/>
                  </a:ext>
                </a:extLst>
              </p:cNvPr>
              <p:cNvSpPr/>
              <p:nvPr/>
            </p:nvSpPr>
            <p:spPr>
              <a:xfrm>
                <a:off x="8908026" y="816078"/>
                <a:ext cx="1415700" cy="186900"/>
              </a:xfrm>
              <a:prstGeom prst="trapezoid">
                <a:avLst>
                  <a:gd name="adj" fmla="val 71875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84;p18">
                <a:extLst>
                  <a:ext uri="{FF2B5EF4-FFF2-40B4-BE49-F238E27FC236}">
                    <a16:creationId xmlns:a16="http://schemas.microsoft.com/office/drawing/2014/main" id="{1B4914C3-E3B4-5524-256E-AE3A8227AB5F}"/>
                  </a:ext>
                </a:extLst>
              </p:cNvPr>
              <p:cNvSpPr/>
              <p:nvPr/>
            </p:nvSpPr>
            <p:spPr>
              <a:xfrm rot="10800000">
                <a:off x="8922919" y="997907"/>
                <a:ext cx="1415700" cy="314700"/>
              </a:xfrm>
              <a:prstGeom prst="triangle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" name="Google Shape;1485;p18">
              <a:extLst>
                <a:ext uri="{FF2B5EF4-FFF2-40B4-BE49-F238E27FC236}">
                  <a16:creationId xmlns:a16="http://schemas.microsoft.com/office/drawing/2014/main" id="{D4D635F9-65F8-E354-1C0D-ED7841CC5A8E}"/>
                </a:ext>
              </a:extLst>
            </p:cNvPr>
            <p:cNvGrpSpPr/>
            <p:nvPr/>
          </p:nvGrpSpPr>
          <p:grpSpPr>
            <a:xfrm>
              <a:off x="7482349" y="3425295"/>
              <a:ext cx="2630416" cy="1728581"/>
              <a:chOff x="7521678" y="3444959"/>
              <a:chExt cx="2630416" cy="1728581"/>
            </a:xfrm>
          </p:grpSpPr>
          <p:sp>
            <p:nvSpPr>
              <p:cNvPr id="25" name="Google Shape;1486;p18">
                <a:extLst>
                  <a:ext uri="{FF2B5EF4-FFF2-40B4-BE49-F238E27FC236}">
                    <a16:creationId xmlns:a16="http://schemas.microsoft.com/office/drawing/2014/main" id="{F1379F61-F0C4-F4DE-161A-D89301D7BB3A}"/>
                  </a:ext>
                </a:extLst>
              </p:cNvPr>
              <p:cNvSpPr/>
              <p:nvPr/>
            </p:nvSpPr>
            <p:spPr>
              <a:xfrm>
                <a:off x="7521678" y="3490452"/>
                <a:ext cx="2202300" cy="1396200"/>
              </a:xfrm>
              <a:prstGeom prst="ellipse">
                <a:avLst/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87;p18">
                <a:extLst>
                  <a:ext uri="{FF2B5EF4-FFF2-40B4-BE49-F238E27FC236}">
                    <a16:creationId xmlns:a16="http://schemas.microsoft.com/office/drawing/2014/main" id="{DDDC6EE0-388B-9403-A56F-F1E11CECBFDD}"/>
                  </a:ext>
                </a:extLst>
              </p:cNvPr>
              <p:cNvSpPr/>
              <p:nvPr/>
            </p:nvSpPr>
            <p:spPr>
              <a:xfrm rot="1919613">
                <a:off x="8711566" y="3766069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88;p18">
                <a:extLst>
                  <a:ext uri="{FF2B5EF4-FFF2-40B4-BE49-F238E27FC236}">
                    <a16:creationId xmlns:a16="http://schemas.microsoft.com/office/drawing/2014/main" id="{7B967F07-1181-B2CE-DAAB-2F95AC3E83B8}"/>
                  </a:ext>
                </a:extLst>
              </p:cNvPr>
              <p:cNvSpPr/>
              <p:nvPr/>
            </p:nvSpPr>
            <p:spPr>
              <a:xfrm rot="1919613">
                <a:off x="8346489" y="4085618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89;p18">
                <a:extLst>
                  <a:ext uri="{FF2B5EF4-FFF2-40B4-BE49-F238E27FC236}">
                    <a16:creationId xmlns:a16="http://schemas.microsoft.com/office/drawing/2014/main" id="{77DA12E1-35EB-4BB0-3D4E-BD6D7D926502}"/>
                  </a:ext>
                </a:extLst>
              </p:cNvPr>
              <p:cNvSpPr/>
              <p:nvPr/>
            </p:nvSpPr>
            <p:spPr>
              <a:xfrm rot="1919613">
                <a:off x="7899122" y="4247850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490;p18">
              <a:extLst>
                <a:ext uri="{FF2B5EF4-FFF2-40B4-BE49-F238E27FC236}">
                  <a16:creationId xmlns:a16="http://schemas.microsoft.com/office/drawing/2014/main" id="{52FB7B16-6545-8580-CCC4-B046894E1DBA}"/>
                </a:ext>
              </a:extLst>
            </p:cNvPr>
            <p:cNvSpPr/>
            <p:nvPr/>
          </p:nvSpPr>
          <p:spPr>
            <a:xfrm rot="1861239">
              <a:off x="8044308" y="5788843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91;p18">
              <a:extLst>
                <a:ext uri="{FF2B5EF4-FFF2-40B4-BE49-F238E27FC236}">
                  <a16:creationId xmlns:a16="http://schemas.microsoft.com/office/drawing/2014/main" id="{21099563-92FE-5B63-8002-8A247098DF8C}"/>
                </a:ext>
              </a:extLst>
            </p:cNvPr>
            <p:cNvSpPr/>
            <p:nvPr/>
          </p:nvSpPr>
          <p:spPr>
            <a:xfrm rot="420076">
              <a:off x="8116167" y="5795118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492;p18">
              <a:extLst>
                <a:ext uri="{FF2B5EF4-FFF2-40B4-BE49-F238E27FC236}">
                  <a16:creationId xmlns:a16="http://schemas.microsoft.com/office/drawing/2014/main" id="{3A5EFC68-F2B3-AD7C-FF29-C30D6DD22D1D}"/>
                </a:ext>
              </a:extLst>
            </p:cNvPr>
            <p:cNvSpPr/>
            <p:nvPr/>
          </p:nvSpPr>
          <p:spPr>
            <a:xfrm rot="-1137635">
              <a:off x="8187015" y="5768358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493;p18">
              <a:extLst>
                <a:ext uri="{FF2B5EF4-FFF2-40B4-BE49-F238E27FC236}">
                  <a16:creationId xmlns:a16="http://schemas.microsoft.com/office/drawing/2014/main" id="{9D0901ED-146D-04AA-FC2A-C3933E4423F0}"/>
                </a:ext>
              </a:extLst>
            </p:cNvPr>
            <p:cNvSpPr/>
            <p:nvPr/>
          </p:nvSpPr>
          <p:spPr>
            <a:xfrm rot="1861239">
              <a:off x="8705941" y="5758420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494;p18">
              <a:extLst>
                <a:ext uri="{FF2B5EF4-FFF2-40B4-BE49-F238E27FC236}">
                  <a16:creationId xmlns:a16="http://schemas.microsoft.com/office/drawing/2014/main" id="{DB51C3AB-C851-F3A5-56C0-4EAF35D5AE5B}"/>
                </a:ext>
              </a:extLst>
            </p:cNvPr>
            <p:cNvSpPr/>
            <p:nvPr/>
          </p:nvSpPr>
          <p:spPr>
            <a:xfrm rot="420076">
              <a:off x="8777800" y="5764695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495;p18">
              <a:extLst>
                <a:ext uri="{FF2B5EF4-FFF2-40B4-BE49-F238E27FC236}">
                  <a16:creationId xmlns:a16="http://schemas.microsoft.com/office/drawing/2014/main" id="{B78768C4-D3A4-AA27-F3AC-F1C7FCCB21BD}"/>
                </a:ext>
              </a:extLst>
            </p:cNvPr>
            <p:cNvSpPr/>
            <p:nvPr/>
          </p:nvSpPr>
          <p:spPr>
            <a:xfrm rot="-1137635">
              <a:off x="8848650" y="5737935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1496;p18">
            <a:extLst>
              <a:ext uri="{FF2B5EF4-FFF2-40B4-BE49-F238E27FC236}">
                <a16:creationId xmlns:a16="http://schemas.microsoft.com/office/drawing/2014/main" id="{0BE06435-8D1C-04ED-9974-9DA242BF29B4}"/>
              </a:ext>
            </a:extLst>
          </p:cNvPr>
          <p:cNvGrpSpPr/>
          <p:nvPr/>
        </p:nvGrpSpPr>
        <p:grpSpPr>
          <a:xfrm>
            <a:off x="2905636" y="5789563"/>
            <a:ext cx="554634" cy="469286"/>
            <a:chOff x="7501776" y="2192592"/>
            <a:chExt cx="2193439" cy="2035284"/>
          </a:xfrm>
        </p:grpSpPr>
        <p:grpSp>
          <p:nvGrpSpPr>
            <p:cNvPr id="36" name="Google Shape;1497;p18">
              <a:extLst>
                <a:ext uri="{FF2B5EF4-FFF2-40B4-BE49-F238E27FC236}">
                  <a16:creationId xmlns:a16="http://schemas.microsoft.com/office/drawing/2014/main" id="{74C29E3F-5443-27A9-CC37-D7828D511CFD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49" name="Google Shape;1498;p18">
                <a:extLst>
                  <a:ext uri="{FF2B5EF4-FFF2-40B4-BE49-F238E27FC236}">
                    <a16:creationId xmlns:a16="http://schemas.microsoft.com/office/drawing/2014/main" id="{DC66DC20-7A0E-5922-42CD-01606E61059F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499;p18">
                <a:extLst>
                  <a:ext uri="{FF2B5EF4-FFF2-40B4-BE49-F238E27FC236}">
                    <a16:creationId xmlns:a16="http://schemas.microsoft.com/office/drawing/2014/main" id="{8729F183-4F0F-45A4-FA1F-4D339CBDA86F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500;p18">
                <a:extLst>
                  <a:ext uri="{FF2B5EF4-FFF2-40B4-BE49-F238E27FC236}">
                    <a16:creationId xmlns:a16="http://schemas.microsoft.com/office/drawing/2014/main" id="{02C877BE-16D3-1CEC-4212-769A0FD4C8CD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501;p18">
                <a:extLst>
                  <a:ext uri="{FF2B5EF4-FFF2-40B4-BE49-F238E27FC236}">
                    <a16:creationId xmlns:a16="http://schemas.microsoft.com/office/drawing/2014/main" id="{BD0A943F-5E19-3053-24CF-8139E1553E7A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" name="Google Shape;1502;p18">
              <a:extLst>
                <a:ext uri="{FF2B5EF4-FFF2-40B4-BE49-F238E27FC236}">
                  <a16:creationId xmlns:a16="http://schemas.microsoft.com/office/drawing/2014/main" id="{0CD1B833-471F-F935-C88E-3B89E8E175C3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45" name="Google Shape;1503;p18">
                <a:extLst>
                  <a:ext uri="{FF2B5EF4-FFF2-40B4-BE49-F238E27FC236}">
                    <a16:creationId xmlns:a16="http://schemas.microsoft.com/office/drawing/2014/main" id="{A1A68DFB-5A59-512C-E7D0-46931627AA89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504;p18">
                <a:extLst>
                  <a:ext uri="{FF2B5EF4-FFF2-40B4-BE49-F238E27FC236}">
                    <a16:creationId xmlns:a16="http://schemas.microsoft.com/office/drawing/2014/main" id="{2A22EB08-FA80-A3B3-7D46-554F9B1E2364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505;p18">
                <a:extLst>
                  <a:ext uri="{FF2B5EF4-FFF2-40B4-BE49-F238E27FC236}">
                    <a16:creationId xmlns:a16="http://schemas.microsoft.com/office/drawing/2014/main" id="{F4EF6E62-F0BE-EAF5-B908-9F29B9E7E273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06;p18">
                <a:extLst>
                  <a:ext uri="{FF2B5EF4-FFF2-40B4-BE49-F238E27FC236}">
                    <a16:creationId xmlns:a16="http://schemas.microsoft.com/office/drawing/2014/main" id="{24FF120C-124C-122B-3BB4-649AB0E6678F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" name="Google Shape;1507;p18">
              <a:extLst>
                <a:ext uri="{FF2B5EF4-FFF2-40B4-BE49-F238E27FC236}">
                  <a16:creationId xmlns:a16="http://schemas.microsoft.com/office/drawing/2014/main" id="{F3FF890C-CBEA-D83B-C314-B205BE327814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508;p18">
              <a:extLst>
                <a:ext uri="{FF2B5EF4-FFF2-40B4-BE49-F238E27FC236}">
                  <a16:creationId xmlns:a16="http://schemas.microsoft.com/office/drawing/2014/main" id="{3BF2B2A6-48BD-685F-A288-BFAE6DD79E93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509;p18">
              <a:extLst>
                <a:ext uri="{FF2B5EF4-FFF2-40B4-BE49-F238E27FC236}">
                  <a16:creationId xmlns:a16="http://schemas.microsoft.com/office/drawing/2014/main" id="{9DDADC96-9B82-24C5-E8D1-08B54ABD51AA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" name="Google Shape;1510;p18">
              <a:extLst>
                <a:ext uri="{FF2B5EF4-FFF2-40B4-BE49-F238E27FC236}">
                  <a16:creationId xmlns:a16="http://schemas.microsoft.com/office/drawing/2014/main" id="{27E26B30-6F9E-CF9C-411E-7E815DB08CE3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43" name="Google Shape;1511;p18">
                <a:extLst>
                  <a:ext uri="{FF2B5EF4-FFF2-40B4-BE49-F238E27FC236}">
                    <a16:creationId xmlns:a16="http://schemas.microsoft.com/office/drawing/2014/main" id="{A9A65C23-BCCE-7364-DEB8-6FAF9C19BD2D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512;p18">
                <a:extLst>
                  <a:ext uri="{FF2B5EF4-FFF2-40B4-BE49-F238E27FC236}">
                    <a16:creationId xmlns:a16="http://schemas.microsoft.com/office/drawing/2014/main" id="{FFF5BE44-B0E5-2DC6-E3FA-C91475586E98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" name="Google Shape;1513;p18">
              <a:extLst>
                <a:ext uri="{FF2B5EF4-FFF2-40B4-BE49-F238E27FC236}">
                  <a16:creationId xmlns:a16="http://schemas.microsoft.com/office/drawing/2014/main" id="{75053C9E-9271-228C-35C0-A31A87C697B0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1496;p18">
            <a:extLst>
              <a:ext uri="{FF2B5EF4-FFF2-40B4-BE49-F238E27FC236}">
                <a16:creationId xmlns:a16="http://schemas.microsoft.com/office/drawing/2014/main" id="{AF333671-500B-6FEF-5E3E-0AF5FE11ACA6}"/>
              </a:ext>
            </a:extLst>
          </p:cNvPr>
          <p:cNvGrpSpPr/>
          <p:nvPr/>
        </p:nvGrpSpPr>
        <p:grpSpPr>
          <a:xfrm>
            <a:off x="3540816" y="6102685"/>
            <a:ext cx="554634" cy="469286"/>
            <a:chOff x="7501776" y="2192592"/>
            <a:chExt cx="2193439" cy="2035284"/>
          </a:xfrm>
        </p:grpSpPr>
        <p:grpSp>
          <p:nvGrpSpPr>
            <p:cNvPr id="54" name="Google Shape;1497;p18">
              <a:extLst>
                <a:ext uri="{FF2B5EF4-FFF2-40B4-BE49-F238E27FC236}">
                  <a16:creationId xmlns:a16="http://schemas.microsoft.com/office/drawing/2014/main" id="{E4157249-5788-A718-AA11-B311F9F432ED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67" name="Google Shape;1498;p18">
                <a:extLst>
                  <a:ext uri="{FF2B5EF4-FFF2-40B4-BE49-F238E27FC236}">
                    <a16:creationId xmlns:a16="http://schemas.microsoft.com/office/drawing/2014/main" id="{BE46E4EA-F7B1-1CF6-5E5C-19CA93F27F5C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499;p18">
                <a:extLst>
                  <a:ext uri="{FF2B5EF4-FFF2-40B4-BE49-F238E27FC236}">
                    <a16:creationId xmlns:a16="http://schemas.microsoft.com/office/drawing/2014/main" id="{E3C71D4F-CF00-27F0-8ED7-71C9932E2089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500;p18">
                <a:extLst>
                  <a:ext uri="{FF2B5EF4-FFF2-40B4-BE49-F238E27FC236}">
                    <a16:creationId xmlns:a16="http://schemas.microsoft.com/office/drawing/2014/main" id="{B4A3F384-B984-50BB-DF63-8F1BA6F53742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501;p18">
                <a:extLst>
                  <a:ext uri="{FF2B5EF4-FFF2-40B4-BE49-F238E27FC236}">
                    <a16:creationId xmlns:a16="http://schemas.microsoft.com/office/drawing/2014/main" id="{D775648E-6864-0408-13CA-FBA20B1FF056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" name="Google Shape;1502;p18">
              <a:extLst>
                <a:ext uri="{FF2B5EF4-FFF2-40B4-BE49-F238E27FC236}">
                  <a16:creationId xmlns:a16="http://schemas.microsoft.com/office/drawing/2014/main" id="{C6A709C0-4033-023E-9C23-9BA1C8B15F09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63" name="Google Shape;1503;p18">
                <a:extLst>
                  <a:ext uri="{FF2B5EF4-FFF2-40B4-BE49-F238E27FC236}">
                    <a16:creationId xmlns:a16="http://schemas.microsoft.com/office/drawing/2014/main" id="{B0CE78D8-6906-3D0F-A3E0-CB8F7F7DDCB0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04;p18">
                <a:extLst>
                  <a:ext uri="{FF2B5EF4-FFF2-40B4-BE49-F238E27FC236}">
                    <a16:creationId xmlns:a16="http://schemas.microsoft.com/office/drawing/2014/main" id="{D04EAF0B-8A30-AF4B-CC0B-DC7F17950CB1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505;p18">
                <a:extLst>
                  <a:ext uri="{FF2B5EF4-FFF2-40B4-BE49-F238E27FC236}">
                    <a16:creationId xmlns:a16="http://schemas.microsoft.com/office/drawing/2014/main" id="{DC6524F9-BBC8-EB67-CA3C-EC91DE14D9F6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1506;p18">
                <a:extLst>
                  <a:ext uri="{FF2B5EF4-FFF2-40B4-BE49-F238E27FC236}">
                    <a16:creationId xmlns:a16="http://schemas.microsoft.com/office/drawing/2014/main" id="{D18EFAFD-FA67-251C-9F78-7F9B81B4817F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" name="Google Shape;1507;p18">
              <a:extLst>
                <a:ext uri="{FF2B5EF4-FFF2-40B4-BE49-F238E27FC236}">
                  <a16:creationId xmlns:a16="http://schemas.microsoft.com/office/drawing/2014/main" id="{C7B09608-1685-1960-833A-3CBE0F90CD1C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1508;p18">
              <a:extLst>
                <a:ext uri="{FF2B5EF4-FFF2-40B4-BE49-F238E27FC236}">
                  <a16:creationId xmlns:a16="http://schemas.microsoft.com/office/drawing/2014/main" id="{36335BF6-89BF-8A31-4507-CAF6B1C3E599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1509;p18">
              <a:extLst>
                <a:ext uri="{FF2B5EF4-FFF2-40B4-BE49-F238E27FC236}">
                  <a16:creationId xmlns:a16="http://schemas.microsoft.com/office/drawing/2014/main" id="{B3F5D4CC-4FC1-32C1-1B85-82F9717A310C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" name="Google Shape;1510;p18">
              <a:extLst>
                <a:ext uri="{FF2B5EF4-FFF2-40B4-BE49-F238E27FC236}">
                  <a16:creationId xmlns:a16="http://schemas.microsoft.com/office/drawing/2014/main" id="{8322D53B-4CDD-ACEB-1FC9-C6DE02099DC7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61" name="Google Shape;1511;p18">
                <a:extLst>
                  <a:ext uri="{FF2B5EF4-FFF2-40B4-BE49-F238E27FC236}">
                    <a16:creationId xmlns:a16="http://schemas.microsoft.com/office/drawing/2014/main" id="{9E72B543-A488-37A8-E616-F0838B081AB1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512;p18">
                <a:extLst>
                  <a:ext uri="{FF2B5EF4-FFF2-40B4-BE49-F238E27FC236}">
                    <a16:creationId xmlns:a16="http://schemas.microsoft.com/office/drawing/2014/main" id="{064D2196-3D94-986E-98E9-FE1C736F27EB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" name="Google Shape;1513;p18">
              <a:extLst>
                <a:ext uri="{FF2B5EF4-FFF2-40B4-BE49-F238E27FC236}">
                  <a16:creationId xmlns:a16="http://schemas.microsoft.com/office/drawing/2014/main" id="{4E42B706-BA41-506E-A71D-BA0C3E6CB768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1496;p18">
            <a:extLst>
              <a:ext uri="{FF2B5EF4-FFF2-40B4-BE49-F238E27FC236}">
                <a16:creationId xmlns:a16="http://schemas.microsoft.com/office/drawing/2014/main" id="{D8E97490-C6AE-FBD2-DE49-B10EA23D82BD}"/>
              </a:ext>
            </a:extLst>
          </p:cNvPr>
          <p:cNvGrpSpPr/>
          <p:nvPr/>
        </p:nvGrpSpPr>
        <p:grpSpPr>
          <a:xfrm>
            <a:off x="4115616" y="5896679"/>
            <a:ext cx="554634" cy="469286"/>
            <a:chOff x="7501776" y="2192592"/>
            <a:chExt cx="2193439" cy="2035284"/>
          </a:xfrm>
        </p:grpSpPr>
        <p:grpSp>
          <p:nvGrpSpPr>
            <p:cNvPr id="72" name="Google Shape;1497;p18">
              <a:extLst>
                <a:ext uri="{FF2B5EF4-FFF2-40B4-BE49-F238E27FC236}">
                  <a16:creationId xmlns:a16="http://schemas.microsoft.com/office/drawing/2014/main" id="{9EC3D809-E3B6-2B1C-1FDE-9EFFEF042DE7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85" name="Google Shape;1498;p18">
                <a:extLst>
                  <a:ext uri="{FF2B5EF4-FFF2-40B4-BE49-F238E27FC236}">
                    <a16:creationId xmlns:a16="http://schemas.microsoft.com/office/drawing/2014/main" id="{A02907D8-1462-9DA4-4074-1E4E4AF8E006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1499;p18">
                <a:extLst>
                  <a:ext uri="{FF2B5EF4-FFF2-40B4-BE49-F238E27FC236}">
                    <a16:creationId xmlns:a16="http://schemas.microsoft.com/office/drawing/2014/main" id="{20AF82B8-4229-2FEA-BF56-D7BC84E1F16F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1500;p18">
                <a:extLst>
                  <a:ext uri="{FF2B5EF4-FFF2-40B4-BE49-F238E27FC236}">
                    <a16:creationId xmlns:a16="http://schemas.microsoft.com/office/drawing/2014/main" id="{F3341B3A-5060-40F3-5377-351AD640563F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01;p18">
                <a:extLst>
                  <a:ext uri="{FF2B5EF4-FFF2-40B4-BE49-F238E27FC236}">
                    <a16:creationId xmlns:a16="http://schemas.microsoft.com/office/drawing/2014/main" id="{72C2F427-E5D9-F457-7CC7-FCC60B806AE2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" name="Google Shape;1502;p18">
              <a:extLst>
                <a:ext uri="{FF2B5EF4-FFF2-40B4-BE49-F238E27FC236}">
                  <a16:creationId xmlns:a16="http://schemas.microsoft.com/office/drawing/2014/main" id="{ABDE3A9C-B320-5F87-0106-650BAEA4D425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81" name="Google Shape;1503;p18">
                <a:extLst>
                  <a:ext uri="{FF2B5EF4-FFF2-40B4-BE49-F238E27FC236}">
                    <a16:creationId xmlns:a16="http://schemas.microsoft.com/office/drawing/2014/main" id="{27F193EF-898C-4268-70B7-614D8C59902F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1504;p18">
                <a:extLst>
                  <a:ext uri="{FF2B5EF4-FFF2-40B4-BE49-F238E27FC236}">
                    <a16:creationId xmlns:a16="http://schemas.microsoft.com/office/drawing/2014/main" id="{CC03B849-77AC-1E0A-B993-749DA96531D4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1505;p18">
                <a:extLst>
                  <a:ext uri="{FF2B5EF4-FFF2-40B4-BE49-F238E27FC236}">
                    <a16:creationId xmlns:a16="http://schemas.microsoft.com/office/drawing/2014/main" id="{403E2BE1-AAEF-B6BE-C0D8-FB46B63F4CA5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1506;p18">
                <a:extLst>
                  <a:ext uri="{FF2B5EF4-FFF2-40B4-BE49-F238E27FC236}">
                    <a16:creationId xmlns:a16="http://schemas.microsoft.com/office/drawing/2014/main" id="{243493DA-970E-50D0-4DA1-91E641CECDE1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" name="Google Shape;1507;p18">
              <a:extLst>
                <a:ext uri="{FF2B5EF4-FFF2-40B4-BE49-F238E27FC236}">
                  <a16:creationId xmlns:a16="http://schemas.microsoft.com/office/drawing/2014/main" id="{432CC727-4071-D12F-F8B8-F48C79A41954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1508;p18">
              <a:extLst>
                <a:ext uri="{FF2B5EF4-FFF2-40B4-BE49-F238E27FC236}">
                  <a16:creationId xmlns:a16="http://schemas.microsoft.com/office/drawing/2014/main" id="{BE94A99B-2D61-AD15-B2D4-5888F06C1DC8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09;p18">
              <a:extLst>
                <a:ext uri="{FF2B5EF4-FFF2-40B4-BE49-F238E27FC236}">
                  <a16:creationId xmlns:a16="http://schemas.microsoft.com/office/drawing/2014/main" id="{610433DA-8647-DCCA-9F4C-2655B64052D0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" name="Google Shape;1510;p18">
              <a:extLst>
                <a:ext uri="{FF2B5EF4-FFF2-40B4-BE49-F238E27FC236}">
                  <a16:creationId xmlns:a16="http://schemas.microsoft.com/office/drawing/2014/main" id="{5D655538-7D9D-59A1-4B1C-4AEAF2FABD3A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79" name="Google Shape;1511;p18">
                <a:extLst>
                  <a:ext uri="{FF2B5EF4-FFF2-40B4-BE49-F238E27FC236}">
                    <a16:creationId xmlns:a16="http://schemas.microsoft.com/office/drawing/2014/main" id="{49B80C1A-C53B-8DF8-933A-52853EA94B93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12;p18">
                <a:extLst>
                  <a:ext uri="{FF2B5EF4-FFF2-40B4-BE49-F238E27FC236}">
                    <a16:creationId xmlns:a16="http://schemas.microsoft.com/office/drawing/2014/main" id="{A362B7B1-9B42-6E45-D705-D486698E947F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" name="Google Shape;1513;p18">
              <a:extLst>
                <a:ext uri="{FF2B5EF4-FFF2-40B4-BE49-F238E27FC236}">
                  <a16:creationId xmlns:a16="http://schemas.microsoft.com/office/drawing/2014/main" id="{7B4D6494-AF89-C130-47ED-64758B753090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" name="בועת מחשבה: ענן 88">
            <a:extLst>
              <a:ext uri="{FF2B5EF4-FFF2-40B4-BE49-F238E27FC236}">
                <a16:creationId xmlns:a16="http://schemas.microsoft.com/office/drawing/2014/main" id="{28E63355-44CC-366C-0A22-1E9F168F295B}"/>
              </a:ext>
            </a:extLst>
          </p:cNvPr>
          <p:cNvSpPr/>
          <p:nvPr/>
        </p:nvSpPr>
        <p:spPr>
          <a:xfrm>
            <a:off x="3690975" y="2723535"/>
            <a:ext cx="2886806" cy="1635544"/>
          </a:xfrm>
          <a:prstGeom prst="cloudCallout">
            <a:avLst>
              <a:gd name="adj1" fmla="val -68516"/>
              <a:gd name="adj2" fmla="val 4747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0" name="תיבת טקסט 89">
            <a:extLst>
              <a:ext uri="{FF2B5EF4-FFF2-40B4-BE49-F238E27FC236}">
                <a16:creationId xmlns:a16="http://schemas.microsoft.com/office/drawing/2014/main" id="{B4C39D54-C803-1676-06B8-ABF921811C42}"/>
              </a:ext>
            </a:extLst>
          </p:cNvPr>
          <p:cNvSpPr txBox="1"/>
          <p:nvPr/>
        </p:nvSpPr>
        <p:spPr>
          <a:xfrm>
            <a:off x="4095450" y="3028334"/>
            <a:ext cx="219719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אַל </a:t>
            </a:r>
            <a:r>
              <a:rPr lang="he-IL" sz="3200" dirty="0" err="1">
                <a:latin typeface="Gisha" panose="020B0502040204020203" pitchFamily="34" charset="-79"/>
                <a:cs typeface="Gisha" panose="020B0502040204020203" pitchFamily="34" charset="-79"/>
              </a:rPr>
              <a:t>תִּתְיָאֵש</a:t>
            </a: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ׁ!</a:t>
            </a:r>
          </a:p>
          <a:p>
            <a:pPr algn="ctr"/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נַסֵּה שֵׁנִית!</a:t>
            </a:r>
          </a:p>
        </p:txBody>
      </p:sp>
      <p:pic>
        <p:nvPicPr>
          <p:cNvPr id="9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1B7B64F-960E-94C1-4B84-86B07933C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7262" y="4314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0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4 -0.005 -0.029 -0.009 -0.044 -0.009 C -0.114 -0.009 -0.169 0.048 -0.169 0.117 C -0.169 0.185 -0.114 0.241 -0.044 0.241 C -0.029 0.241 -0.014 0.238 0 0.233 C -0.047 0.215 -0.08 0.17 -0.08 0.117 C -0.08 0.063 -0.047 0.0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FD2AAA-F7CF-8182-E28F-3F9D0F74CEC0}"/>
              </a:ext>
            </a:extLst>
          </p:cNvPr>
          <p:cNvSpPr/>
          <p:nvPr/>
        </p:nvSpPr>
        <p:spPr>
          <a:xfrm>
            <a:off x="4945626" y="5447071"/>
            <a:ext cx="1042416" cy="1042416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" name="Google Shape;1402;p18">
            <a:extLst>
              <a:ext uri="{FF2B5EF4-FFF2-40B4-BE49-F238E27FC236}">
                <a16:creationId xmlns:a16="http://schemas.microsoft.com/office/drawing/2014/main" id="{0A4B92B0-B6B9-0B70-F48F-C468527FF964}"/>
              </a:ext>
            </a:extLst>
          </p:cNvPr>
          <p:cNvGrpSpPr/>
          <p:nvPr/>
        </p:nvGrpSpPr>
        <p:grpSpPr>
          <a:xfrm flipH="1">
            <a:off x="6196452" y="3740901"/>
            <a:ext cx="2048311" cy="1774129"/>
            <a:chOff x="8706993" y="362383"/>
            <a:chExt cx="2924071" cy="2490355"/>
          </a:xfrm>
        </p:grpSpPr>
        <p:grpSp>
          <p:nvGrpSpPr>
            <p:cNvPr id="4" name="Google Shape;1403;p18">
              <a:extLst>
                <a:ext uri="{FF2B5EF4-FFF2-40B4-BE49-F238E27FC236}">
                  <a16:creationId xmlns:a16="http://schemas.microsoft.com/office/drawing/2014/main" id="{531D5D7D-ED02-34C0-E234-68CB42FC38FA}"/>
                </a:ext>
              </a:extLst>
            </p:cNvPr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6" name="Google Shape;1404;p18">
                <a:extLst>
                  <a:ext uri="{FF2B5EF4-FFF2-40B4-BE49-F238E27FC236}">
                    <a16:creationId xmlns:a16="http://schemas.microsoft.com/office/drawing/2014/main" id="{1C387308-A218-AED4-1F04-18F33BE88A27}"/>
                  </a:ext>
                </a:extLst>
              </p:cNvPr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43" name="Google Shape;1405;p18">
                  <a:extLst>
                    <a:ext uri="{FF2B5EF4-FFF2-40B4-BE49-F238E27FC236}">
                      <a16:creationId xmlns:a16="http://schemas.microsoft.com/office/drawing/2014/main" id="{62B8DB76-79D5-4585-4EAF-C9683DA35948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1406;p18">
                  <a:extLst>
                    <a:ext uri="{FF2B5EF4-FFF2-40B4-BE49-F238E27FC236}">
                      <a16:creationId xmlns:a16="http://schemas.microsoft.com/office/drawing/2014/main" id="{D9C2227F-F123-9392-C5A8-0D6E75D69598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" name="Google Shape;1407;p18">
                  <a:extLst>
                    <a:ext uri="{FF2B5EF4-FFF2-40B4-BE49-F238E27FC236}">
                      <a16:creationId xmlns:a16="http://schemas.microsoft.com/office/drawing/2014/main" id="{39085BB6-D5C3-C3AA-5028-1A183CB86010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" name="Google Shape;1408;p18">
                  <a:extLst>
                    <a:ext uri="{FF2B5EF4-FFF2-40B4-BE49-F238E27FC236}">
                      <a16:creationId xmlns:a16="http://schemas.microsoft.com/office/drawing/2014/main" id="{443E0E52-1738-571D-6076-796F5EF2A7EE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" name="Google Shape;1409;p18">
                <a:extLst>
                  <a:ext uri="{FF2B5EF4-FFF2-40B4-BE49-F238E27FC236}">
                    <a16:creationId xmlns:a16="http://schemas.microsoft.com/office/drawing/2014/main" id="{B4D752AC-0A2F-0ED6-0B40-EA005D8090ED}"/>
                  </a:ext>
                </a:extLst>
              </p:cNvPr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23" name="Google Shape;1410;p18">
                  <a:extLst>
                    <a:ext uri="{FF2B5EF4-FFF2-40B4-BE49-F238E27FC236}">
                      <a16:creationId xmlns:a16="http://schemas.microsoft.com/office/drawing/2014/main" id="{F3F8E0E0-DEC7-E1C5-BD3D-EEDB4268D9B9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4" name="Google Shape;1411;p18">
                  <a:extLst>
                    <a:ext uri="{FF2B5EF4-FFF2-40B4-BE49-F238E27FC236}">
                      <a16:creationId xmlns:a16="http://schemas.microsoft.com/office/drawing/2014/main" id="{480F6AD3-069E-24E4-FDDB-9F80F2CD9C22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25" name="Google Shape;1412;p18">
                    <a:extLst>
                      <a:ext uri="{FF2B5EF4-FFF2-40B4-BE49-F238E27FC236}">
                        <a16:creationId xmlns:a16="http://schemas.microsoft.com/office/drawing/2014/main" id="{B44F1478-E1A9-C475-EB51-586C07B1373B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6" name="Google Shape;1413;p18">
                    <a:extLst>
                      <a:ext uri="{FF2B5EF4-FFF2-40B4-BE49-F238E27FC236}">
                        <a16:creationId xmlns:a16="http://schemas.microsoft.com/office/drawing/2014/main" id="{D78D2514-17B2-01BA-F544-F79D33EF565D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27" name="Google Shape;1414;p18">
                      <a:extLst>
                        <a:ext uri="{FF2B5EF4-FFF2-40B4-BE49-F238E27FC236}">
                          <a16:creationId xmlns:a16="http://schemas.microsoft.com/office/drawing/2014/main" id="{58F6B124-74A1-8C8F-8ED2-5AF6F4868E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30" name="Google Shape;1415;p18">
                        <a:extLst>
                          <a:ext uri="{FF2B5EF4-FFF2-40B4-BE49-F238E27FC236}">
                            <a16:creationId xmlns:a16="http://schemas.microsoft.com/office/drawing/2014/main" id="{A056FDDE-1A0F-AD49-13DC-7B6C3A36D7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1" name="Google Shape;1416;p18">
                        <a:extLst>
                          <a:ext uri="{FF2B5EF4-FFF2-40B4-BE49-F238E27FC236}">
                            <a16:creationId xmlns:a16="http://schemas.microsoft.com/office/drawing/2014/main" id="{7C271307-5690-67C9-2D7A-B93A4C906D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2" name="Google Shape;1417;p18">
                        <a:extLst>
                          <a:ext uri="{FF2B5EF4-FFF2-40B4-BE49-F238E27FC236}">
                            <a16:creationId xmlns:a16="http://schemas.microsoft.com/office/drawing/2014/main" id="{14234DB2-5F51-3592-1F63-C1D0BEF8C9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3" name="Google Shape;1418;p18">
                        <a:extLst>
                          <a:ext uri="{FF2B5EF4-FFF2-40B4-BE49-F238E27FC236}">
                            <a16:creationId xmlns:a16="http://schemas.microsoft.com/office/drawing/2014/main" id="{75DE9256-E7BA-12AC-8BCD-E051B2293B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4" name="Google Shape;1419;p18">
                        <a:extLst>
                          <a:ext uri="{FF2B5EF4-FFF2-40B4-BE49-F238E27FC236}">
                            <a16:creationId xmlns:a16="http://schemas.microsoft.com/office/drawing/2014/main" id="{01B47B75-973C-8338-8E82-42023C0ED4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5" name="Google Shape;1420;p18">
                        <a:extLst>
                          <a:ext uri="{FF2B5EF4-FFF2-40B4-BE49-F238E27FC236}">
                            <a16:creationId xmlns:a16="http://schemas.microsoft.com/office/drawing/2014/main" id="{F074E653-4956-AC95-E827-C061B958333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6" name="Google Shape;1421;p18">
                        <a:extLst>
                          <a:ext uri="{FF2B5EF4-FFF2-40B4-BE49-F238E27FC236}">
                            <a16:creationId xmlns:a16="http://schemas.microsoft.com/office/drawing/2014/main" id="{F972D362-15DE-3E57-CF52-5371FD9574C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7" name="Google Shape;1422;p18">
                        <a:extLst>
                          <a:ext uri="{FF2B5EF4-FFF2-40B4-BE49-F238E27FC236}">
                            <a16:creationId xmlns:a16="http://schemas.microsoft.com/office/drawing/2014/main" id="{6BB0A54B-2490-4183-1B51-D2D56C46333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8" name="Google Shape;1423;p18">
                        <a:extLst>
                          <a:ext uri="{FF2B5EF4-FFF2-40B4-BE49-F238E27FC236}">
                            <a16:creationId xmlns:a16="http://schemas.microsoft.com/office/drawing/2014/main" id="{4353DA6C-170A-47B3-8A86-52188F49F6F2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9" name="Google Shape;1424;p18">
                        <a:extLst>
                          <a:ext uri="{FF2B5EF4-FFF2-40B4-BE49-F238E27FC236}">
                            <a16:creationId xmlns:a16="http://schemas.microsoft.com/office/drawing/2014/main" id="{88020422-75FE-CE8C-52AF-CBBB313A18F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0" name="Google Shape;1425;p18">
                        <a:extLst>
                          <a:ext uri="{FF2B5EF4-FFF2-40B4-BE49-F238E27FC236}">
                            <a16:creationId xmlns:a16="http://schemas.microsoft.com/office/drawing/2014/main" id="{6873AE98-2FE9-CB2D-0B09-9776EA83B2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1" name="Google Shape;1426;p18">
                        <a:extLst>
                          <a:ext uri="{FF2B5EF4-FFF2-40B4-BE49-F238E27FC236}">
                            <a16:creationId xmlns:a16="http://schemas.microsoft.com/office/drawing/2014/main" id="{682E5E09-89CC-7A43-EE0D-99462DCB8B6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2" name="Google Shape;1427;p18">
                        <a:extLst>
                          <a:ext uri="{FF2B5EF4-FFF2-40B4-BE49-F238E27FC236}">
                            <a16:creationId xmlns:a16="http://schemas.microsoft.com/office/drawing/2014/main" id="{CB4D9CAE-D96F-AD15-E38C-A54B72A182D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8" name="Google Shape;1428;p18">
                      <a:extLst>
                        <a:ext uri="{FF2B5EF4-FFF2-40B4-BE49-F238E27FC236}">
                          <a16:creationId xmlns:a16="http://schemas.microsoft.com/office/drawing/2014/main" id="{9F7FA774-A32B-3E11-1695-38C5021154A7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" name="Google Shape;1429;p18">
                      <a:extLst>
                        <a:ext uri="{FF2B5EF4-FFF2-40B4-BE49-F238E27FC236}">
                          <a16:creationId xmlns:a16="http://schemas.microsoft.com/office/drawing/2014/main" id="{3AD25CEF-EE8F-FE1B-E10B-F249078BD0AE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8" name="Google Shape;1430;p18">
                <a:extLst>
                  <a:ext uri="{FF2B5EF4-FFF2-40B4-BE49-F238E27FC236}">
                    <a16:creationId xmlns:a16="http://schemas.microsoft.com/office/drawing/2014/main" id="{433C59EB-6C75-0CFE-F653-0386A148EDAE}"/>
                  </a:ext>
                </a:extLst>
              </p:cNvPr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20" name="Google Shape;1431;p18">
                  <a:extLst>
                    <a:ext uri="{FF2B5EF4-FFF2-40B4-BE49-F238E27FC236}">
                      <a16:creationId xmlns:a16="http://schemas.microsoft.com/office/drawing/2014/main" id="{28644BB0-5486-0243-68F9-B78C85961F28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" name="Google Shape;1432;p18">
                  <a:extLst>
                    <a:ext uri="{FF2B5EF4-FFF2-40B4-BE49-F238E27FC236}">
                      <a16:creationId xmlns:a16="http://schemas.microsoft.com/office/drawing/2014/main" id="{D00B464F-9CD9-0A0E-DE8F-1FCF22A81D71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" name="Google Shape;1433;p18">
                  <a:extLst>
                    <a:ext uri="{FF2B5EF4-FFF2-40B4-BE49-F238E27FC236}">
                      <a16:creationId xmlns:a16="http://schemas.microsoft.com/office/drawing/2014/main" id="{8BF82239-8370-E4C9-183F-0E08C435075B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" name="Google Shape;1434;p18">
                <a:extLst>
                  <a:ext uri="{FF2B5EF4-FFF2-40B4-BE49-F238E27FC236}">
                    <a16:creationId xmlns:a16="http://schemas.microsoft.com/office/drawing/2014/main" id="{4AAF2F7C-4AD9-FC1E-7321-69BDC628D716}"/>
                  </a:ext>
                </a:extLst>
              </p:cNvPr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" name="Google Shape;1435;p18">
                <a:extLst>
                  <a:ext uri="{FF2B5EF4-FFF2-40B4-BE49-F238E27FC236}">
                    <a16:creationId xmlns:a16="http://schemas.microsoft.com/office/drawing/2014/main" id="{03CF66C2-FD05-5DF7-919B-D9A6363D32C8}"/>
                  </a:ext>
                </a:extLst>
              </p:cNvPr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16" name="Google Shape;1436;p18">
                  <a:extLst>
                    <a:ext uri="{FF2B5EF4-FFF2-40B4-BE49-F238E27FC236}">
                      <a16:creationId xmlns:a16="http://schemas.microsoft.com/office/drawing/2014/main" id="{B6A44CB0-BF95-48A3-AE2B-3BF75419686A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" name="Google Shape;1437;p18">
                  <a:extLst>
                    <a:ext uri="{FF2B5EF4-FFF2-40B4-BE49-F238E27FC236}">
                      <a16:creationId xmlns:a16="http://schemas.microsoft.com/office/drawing/2014/main" id="{4C03671F-F9E5-8008-C59C-BF6A8EA600EC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" name="Google Shape;1438;p18">
                  <a:extLst>
                    <a:ext uri="{FF2B5EF4-FFF2-40B4-BE49-F238E27FC236}">
                      <a16:creationId xmlns:a16="http://schemas.microsoft.com/office/drawing/2014/main" id="{BE976A6E-32D3-FBB3-3EA8-EACCFBEDB0D1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" name="Google Shape;1439;p18">
                  <a:extLst>
                    <a:ext uri="{FF2B5EF4-FFF2-40B4-BE49-F238E27FC236}">
                      <a16:creationId xmlns:a16="http://schemas.microsoft.com/office/drawing/2014/main" id="{4A7460CD-A37E-F920-B1C0-FE52BC968C4B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" name="Google Shape;1440;p18">
                <a:extLst>
                  <a:ext uri="{FF2B5EF4-FFF2-40B4-BE49-F238E27FC236}">
                    <a16:creationId xmlns:a16="http://schemas.microsoft.com/office/drawing/2014/main" id="{CAECC4B0-1B84-6585-C3DF-6080F36B4380}"/>
                  </a:ext>
                </a:extLst>
              </p:cNvPr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2" name="Google Shape;1441;p18">
                  <a:extLst>
                    <a:ext uri="{FF2B5EF4-FFF2-40B4-BE49-F238E27FC236}">
                      <a16:creationId xmlns:a16="http://schemas.microsoft.com/office/drawing/2014/main" id="{6AA9B968-25F3-2212-6344-FB35CCB51B7C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" name="Google Shape;1442;p18">
                  <a:extLst>
                    <a:ext uri="{FF2B5EF4-FFF2-40B4-BE49-F238E27FC236}">
                      <a16:creationId xmlns:a16="http://schemas.microsoft.com/office/drawing/2014/main" id="{9D760AAF-7532-6EDD-BBEC-BD44212AEF13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" name="Google Shape;1443;p18">
                  <a:extLst>
                    <a:ext uri="{FF2B5EF4-FFF2-40B4-BE49-F238E27FC236}">
                      <a16:creationId xmlns:a16="http://schemas.microsoft.com/office/drawing/2014/main" id="{29F38422-3254-A4AE-C1F3-8F2C4A3D75DF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" name="Google Shape;1444;p18">
                  <a:extLst>
                    <a:ext uri="{FF2B5EF4-FFF2-40B4-BE49-F238E27FC236}">
                      <a16:creationId xmlns:a16="http://schemas.microsoft.com/office/drawing/2014/main" id="{208A8DAB-9512-0EE1-10EF-2B49DEE766B4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" name="Google Shape;1445;p18">
              <a:extLst>
                <a:ext uri="{FF2B5EF4-FFF2-40B4-BE49-F238E27FC236}">
                  <a16:creationId xmlns:a16="http://schemas.microsoft.com/office/drawing/2014/main" id="{6854521B-9871-F162-1B83-1E11B4AD5BC7}"/>
                </a:ext>
              </a:extLst>
            </p:cNvPr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797;p13">
            <a:extLst>
              <a:ext uri="{FF2B5EF4-FFF2-40B4-BE49-F238E27FC236}">
                <a16:creationId xmlns:a16="http://schemas.microsoft.com/office/drawing/2014/main" id="{1B7CC151-04AB-7A37-FCC1-7B02850EC72E}"/>
              </a:ext>
            </a:extLst>
          </p:cNvPr>
          <p:cNvGrpSpPr/>
          <p:nvPr/>
        </p:nvGrpSpPr>
        <p:grpSpPr>
          <a:xfrm flipH="1">
            <a:off x="5504318" y="2559236"/>
            <a:ext cx="1637479" cy="1462835"/>
            <a:chOff x="8525095" y="2933519"/>
            <a:chExt cx="2924071" cy="2490355"/>
          </a:xfrm>
        </p:grpSpPr>
        <p:grpSp>
          <p:nvGrpSpPr>
            <p:cNvPr id="48" name="Google Shape;798;p13">
              <a:extLst>
                <a:ext uri="{FF2B5EF4-FFF2-40B4-BE49-F238E27FC236}">
                  <a16:creationId xmlns:a16="http://schemas.microsoft.com/office/drawing/2014/main" id="{8C04A0E1-B23B-02B0-C365-DED3E04A6192}"/>
                </a:ext>
              </a:extLst>
            </p:cNvPr>
            <p:cNvGrpSpPr/>
            <p:nvPr/>
          </p:nvGrpSpPr>
          <p:grpSpPr>
            <a:xfrm>
              <a:off x="8525095" y="2933519"/>
              <a:ext cx="2924071" cy="2490355"/>
              <a:chOff x="8879057" y="3267816"/>
              <a:chExt cx="2924071" cy="2490355"/>
            </a:xfrm>
          </p:grpSpPr>
          <p:grpSp>
            <p:nvGrpSpPr>
              <p:cNvPr id="50" name="Google Shape;799;p13">
                <a:extLst>
                  <a:ext uri="{FF2B5EF4-FFF2-40B4-BE49-F238E27FC236}">
                    <a16:creationId xmlns:a16="http://schemas.microsoft.com/office/drawing/2014/main" id="{38989D30-9AC0-AC07-2F6D-D73CE468AA1B}"/>
                  </a:ext>
                </a:extLst>
              </p:cNvPr>
              <p:cNvGrpSpPr/>
              <p:nvPr/>
            </p:nvGrpSpPr>
            <p:grpSpPr>
              <a:xfrm>
                <a:off x="9463549" y="5106071"/>
                <a:ext cx="1995841" cy="531000"/>
                <a:chOff x="8750709" y="3746090"/>
                <a:chExt cx="1995841" cy="531000"/>
              </a:xfrm>
            </p:grpSpPr>
            <p:sp>
              <p:nvSpPr>
                <p:cNvPr id="87" name="Google Shape;800;p13">
                  <a:extLst>
                    <a:ext uri="{FF2B5EF4-FFF2-40B4-BE49-F238E27FC236}">
                      <a16:creationId xmlns:a16="http://schemas.microsoft.com/office/drawing/2014/main" id="{DF21B9AD-4F3B-6EB6-825C-A37E1583AD65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801;p13">
                  <a:extLst>
                    <a:ext uri="{FF2B5EF4-FFF2-40B4-BE49-F238E27FC236}">
                      <a16:creationId xmlns:a16="http://schemas.microsoft.com/office/drawing/2014/main" id="{F3DA223D-0F35-823A-EA08-063AF0EDDB63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" name="Google Shape;802;p13">
                  <a:extLst>
                    <a:ext uri="{FF2B5EF4-FFF2-40B4-BE49-F238E27FC236}">
                      <a16:creationId xmlns:a16="http://schemas.microsoft.com/office/drawing/2014/main" id="{42BE5B2E-D995-3447-D376-59BA2D2644A4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" name="Google Shape;803;p13">
                  <a:extLst>
                    <a:ext uri="{FF2B5EF4-FFF2-40B4-BE49-F238E27FC236}">
                      <a16:creationId xmlns:a16="http://schemas.microsoft.com/office/drawing/2014/main" id="{F081E2A9-1983-AC30-6D12-91FA4DF9D268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1" name="Google Shape;804;p13">
                <a:extLst>
                  <a:ext uri="{FF2B5EF4-FFF2-40B4-BE49-F238E27FC236}">
                    <a16:creationId xmlns:a16="http://schemas.microsoft.com/office/drawing/2014/main" id="{C771F3BE-C6A1-ADDF-EFF3-77FAB050699B}"/>
                  </a:ext>
                </a:extLst>
              </p:cNvPr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67" name="Google Shape;805;p13">
                  <a:extLst>
                    <a:ext uri="{FF2B5EF4-FFF2-40B4-BE49-F238E27FC236}">
                      <a16:creationId xmlns:a16="http://schemas.microsoft.com/office/drawing/2014/main" id="{F4DD0E78-6404-0C88-EE97-391959E2FB23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8" name="Google Shape;806;p13">
                  <a:extLst>
                    <a:ext uri="{FF2B5EF4-FFF2-40B4-BE49-F238E27FC236}">
                      <a16:creationId xmlns:a16="http://schemas.microsoft.com/office/drawing/2014/main" id="{1D5B75A8-A01C-FCFE-6180-1A0D8C4F635D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69" name="Google Shape;807;p13">
                    <a:extLst>
                      <a:ext uri="{FF2B5EF4-FFF2-40B4-BE49-F238E27FC236}">
                        <a16:creationId xmlns:a16="http://schemas.microsoft.com/office/drawing/2014/main" id="{7049760C-9E02-72E0-3EC8-4DA38BCA480C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70" name="Google Shape;808;p13">
                    <a:extLst>
                      <a:ext uri="{FF2B5EF4-FFF2-40B4-BE49-F238E27FC236}">
                        <a16:creationId xmlns:a16="http://schemas.microsoft.com/office/drawing/2014/main" id="{085151BC-46D1-50DC-D043-9DB37AB884AE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71" name="Google Shape;809;p13">
                      <a:extLst>
                        <a:ext uri="{FF2B5EF4-FFF2-40B4-BE49-F238E27FC236}">
                          <a16:creationId xmlns:a16="http://schemas.microsoft.com/office/drawing/2014/main" id="{999514B4-DF3E-785B-8D4A-6E5D58C25D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74" name="Google Shape;810;p13">
                        <a:extLst>
                          <a:ext uri="{FF2B5EF4-FFF2-40B4-BE49-F238E27FC236}">
                            <a16:creationId xmlns:a16="http://schemas.microsoft.com/office/drawing/2014/main" id="{A7F1F940-EB42-3FF8-D68E-35A956220C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5" name="Google Shape;811;p13">
                        <a:extLst>
                          <a:ext uri="{FF2B5EF4-FFF2-40B4-BE49-F238E27FC236}">
                            <a16:creationId xmlns:a16="http://schemas.microsoft.com/office/drawing/2014/main" id="{1024A7E4-3FD2-4233-3FD9-EE318F8E7A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6" name="Google Shape;812;p13">
                        <a:extLst>
                          <a:ext uri="{FF2B5EF4-FFF2-40B4-BE49-F238E27FC236}">
                            <a16:creationId xmlns:a16="http://schemas.microsoft.com/office/drawing/2014/main" id="{1ADE3E5C-62DA-CFEC-CCCD-DDEAC3BD20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7" name="Google Shape;813;p13">
                        <a:extLst>
                          <a:ext uri="{FF2B5EF4-FFF2-40B4-BE49-F238E27FC236}">
                            <a16:creationId xmlns:a16="http://schemas.microsoft.com/office/drawing/2014/main" id="{32DC5684-DA4E-7C67-BE54-D573F25B60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8" name="Google Shape;814;p13">
                        <a:extLst>
                          <a:ext uri="{FF2B5EF4-FFF2-40B4-BE49-F238E27FC236}">
                            <a16:creationId xmlns:a16="http://schemas.microsoft.com/office/drawing/2014/main" id="{40026170-A866-2A89-4FA2-FC3C4A723B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9" name="Google Shape;815;p13">
                        <a:extLst>
                          <a:ext uri="{FF2B5EF4-FFF2-40B4-BE49-F238E27FC236}">
                            <a16:creationId xmlns:a16="http://schemas.microsoft.com/office/drawing/2014/main" id="{63B1598A-8663-8C54-6913-61CAC4C03EF0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0" name="Google Shape;816;p13">
                        <a:extLst>
                          <a:ext uri="{FF2B5EF4-FFF2-40B4-BE49-F238E27FC236}">
                            <a16:creationId xmlns:a16="http://schemas.microsoft.com/office/drawing/2014/main" id="{249FF087-9D11-D752-0FFC-E4A44F491CB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1" name="Google Shape;817;p13">
                        <a:extLst>
                          <a:ext uri="{FF2B5EF4-FFF2-40B4-BE49-F238E27FC236}">
                            <a16:creationId xmlns:a16="http://schemas.microsoft.com/office/drawing/2014/main" id="{D123805E-C8B3-7F49-CDE0-D68435ED6E2D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2" name="Google Shape;818;p13">
                        <a:extLst>
                          <a:ext uri="{FF2B5EF4-FFF2-40B4-BE49-F238E27FC236}">
                            <a16:creationId xmlns:a16="http://schemas.microsoft.com/office/drawing/2014/main" id="{93872BA5-31AA-253D-E0E4-E3ECA3E8D58B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3" name="Google Shape;819;p13">
                        <a:extLst>
                          <a:ext uri="{FF2B5EF4-FFF2-40B4-BE49-F238E27FC236}">
                            <a16:creationId xmlns:a16="http://schemas.microsoft.com/office/drawing/2014/main" id="{8F8E78DD-8CB0-9F33-B2CF-5F8621EFBA9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4" name="Google Shape;820;p13">
                        <a:extLst>
                          <a:ext uri="{FF2B5EF4-FFF2-40B4-BE49-F238E27FC236}">
                            <a16:creationId xmlns:a16="http://schemas.microsoft.com/office/drawing/2014/main" id="{4EFB9DF2-2474-AA8D-A49B-CDEBA7A9B4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5" name="Google Shape;821;p13">
                        <a:extLst>
                          <a:ext uri="{FF2B5EF4-FFF2-40B4-BE49-F238E27FC236}">
                            <a16:creationId xmlns:a16="http://schemas.microsoft.com/office/drawing/2014/main" id="{2D8D8D63-B415-227D-B107-019AD6EB21C8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6" name="Google Shape;822;p13">
                        <a:extLst>
                          <a:ext uri="{FF2B5EF4-FFF2-40B4-BE49-F238E27FC236}">
                            <a16:creationId xmlns:a16="http://schemas.microsoft.com/office/drawing/2014/main" id="{E4992B26-C3B6-BFF9-AE92-16AD9722558D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72" name="Google Shape;823;p13">
                      <a:extLst>
                        <a:ext uri="{FF2B5EF4-FFF2-40B4-BE49-F238E27FC236}">
                          <a16:creationId xmlns:a16="http://schemas.microsoft.com/office/drawing/2014/main" id="{C392AFE9-583F-B76F-923B-24EEAADDAA63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" name="Google Shape;824;p13">
                      <a:extLst>
                        <a:ext uri="{FF2B5EF4-FFF2-40B4-BE49-F238E27FC236}">
                          <a16:creationId xmlns:a16="http://schemas.microsoft.com/office/drawing/2014/main" id="{7FEA76BE-7E16-9068-40F3-3E3616C700F6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52" name="Google Shape;825;p13">
                <a:extLst>
                  <a:ext uri="{FF2B5EF4-FFF2-40B4-BE49-F238E27FC236}">
                    <a16:creationId xmlns:a16="http://schemas.microsoft.com/office/drawing/2014/main" id="{86CE2A2E-7D36-6F01-2F4D-3B29B0FFE463}"/>
                  </a:ext>
                </a:extLst>
              </p:cNvPr>
              <p:cNvGrpSpPr/>
              <p:nvPr/>
            </p:nvGrpSpPr>
            <p:grpSpPr>
              <a:xfrm>
                <a:off x="8879057" y="3750201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64" name="Google Shape;826;p13">
                  <a:extLst>
                    <a:ext uri="{FF2B5EF4-FFF2-40B4-BE49-F238E27FC236}">
                      <a16:creationId xmlns:a16="http://schemas.microsoft.com/office/drawing/2014/main" id="{66380A4F-7858-D289-634B-D1D6DC37E6D0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827;p13">
                  <a:extLst>
                    <a:ext uri="{FF2B5EF4-FFF2-40B4-BE49-F238E27FC236}">
                      <a16:creationId xmlns:a16="http://schemas.microsoft.com/office/drawing/2014/main" id="{98BCCDE1-D398-4FAC-CCC0-8E6CC07E3D90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828;p13">
                  <a:extLst>
                    <a:ext uri="{FF2B5EF4-FFF2-40B4-BE49-F238E27FC236}">
                      <a16:creationId xmlns:a16="http://schemas.microsoft.com/office/drawing/2014/main" id="{91354D63-A7B3-7954-81FA-CB42D22B507D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3" name="Google Shape;829;p13">
                <a:extLst>
                  <a:ext uri="{FF2B5EF4-FFF2-40B4-BE49-F238E27FC236}">
                    <a16:creationId xmlns:a16="http://schemas.microsoft.com/office/drawing/2014/main" id="{4E37C1D1-BEB3-0BF7-C269-95C104787207}"/>
                  </a:ext>
                </a:extLst>
              </p:cNvPr>
              <p:cNvSpPr/>
              <p:nvPr/>
            </p:nvSpPr>
            <p:spPr>
              <a:xfrm rot="7433324" flipH="1">
                <a:off x="9225956" y="3366445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4" name="Google Shape;830;p13">
                <a:extLst>
                  <a:ext uri="{FF2B5EF4-FFF2-40B4-BE49-F238E27FC236}">
                    <a16:creationId xmlns:a16="http://schemas.microsoft.com/office/drawing/2014/main" id="{3D257752-77C7-61D7-A051-D5620EF783BE}"/>
                  </a:ext>
                </a:extLst>
              </p:cNvPr>
              <p:cNvGrpSpPr/>
              <p:nvPr/>
            </p:nvGrpSpPr>
            <p:grpSpPr>
              <a:xfrm>
                <a:off x="9306231" y="4143891"/>
                <a:ext cx="609471" cy="189710"/>
                <a:chOff x="8574833" y="1940767"/>
                <a:chExt cx="609471" cy="189710"/>
              </a:xfrm>
            </p:grpSpPr>
            <p:sp>
              <p:nvSpPr>
                <p:cNvPr id="60" name="Google Shape;831;p13">
                  <a:extLst>
                    <a:ext uri="{FF2B5EF4-FFF2-40B4-BE49-F238E27FC236}">
                      <a16:creationId xmlns:a16="http://schemas.microsoft.com/office/drawing/2014/main" id="{C216C95A-997D-6787-B9A0-F37C38CDFCD4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832;p13">
                  <a:extLst>
                    <a:ext uri="{FF2B5EF4-FFF2-40B4-BE49-F238E27FC236}">
                      <a16:creationId xmlns:a16="http://schemas.microsoft.com/office/drawing/2014/main" id="{E75A6EDE-D790-CD58-F26D-6BE86CFEF2DC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833;p13">
                  <a:extLst>
                    <a:ext uri="{FF2B5EF4-FFF2-40B4-BE49-F238E27FC236}">
                      <a16:creationId xmlns:a16="http://schemas.microsoft.com/office/drawing/2014/main" id="{379F5995-0FD6-7ADC-B972-BB8671A6EB43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834;p13">
                  <a:extLst>
                    <a:ext uri="{FF2B5EF4-FFF2-40B4-BE49-F238E27FC236}">
                      <a16:creationId xmlns:a16="http://schemas.microsoft.com/office/drawing/2014/main" id="{A372D209-9DF1-6E25-C59B-3B2AB291EDF0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" name="Google Shape;835;p13">
                <a:extLst>
                  <a:ext uri="{FF2B5EF4-FFF2-40B4-BE49-F238E27FC236}">
                    <a16:creationId xmlns:a16="http://schemas.microsoft.com/office/drawing/2014/main" id="{A9E16D09-87B5-DD73-CFAD-97B2C188A857}"/>
                  </a:ext>
                </a:extLst>
              </p:cNvPr>
              <p:cNvGrpSpPr/>
              <p:nvPr/>
            </p:nvGrpSpPr>
            <p:grpSpPr>
              <a:xfrm>
                <a:off x="9454087" y="5476882"/>
                <a:ext cx="2010327" cy="281289"/>
                <a:chOff x="8662591" y="4116901"/>
                <a:chExt cx="2010327" cy="281289"/>
              </a:xfrm>
            </p:grpSpPr>
            <p:sp>
              <p:nvSpPr>
                <p:cNvPr id="56" name="Google Shape;836;p13">
                  <a:extLst>
                    <a:ext uri="{FF2B5EF4-FFF2-40B4-BE49-F238E27FC236}">
                      <a16:creationId xmlns:a16="http://schemas.microsoft.com/office/drawing/2014/main" id="{E9BACA2C-01D1-DC9D-A5E1-7E3C16702E63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" name="Google Shape;837;p13">
                  <a:extLst>
                    <a:ext uri="{FF2B5EF4-FFF2-40B4-BE49-F238E27FC236}">
                      <a16:creationId xmlns:a16="http://schemas.microsoft.com/office/drawing/2014/main" id="{08B7D8D0-3AD9-45C7-53BF-26D21ED7DB4A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" name="Google Shape;838;p13">
                  <a:extLst>
                    <a:ext uri="{FF2B5EF4-FFF2-40B4-BE49-F238E27FC236}">
                      <a16:creationId xmlns:a16="http://schemas.microsoft.com/office/drawing/2014/main" id="{991FF968-CFE4-FC01-7140-67836D514689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Google Shape;839;p13">
                  <a:extLst>
                    <a:ext uri="{FF2B5EF4-FFF2-40B4-BE49-F238E27FC236}">
                      <a16:creationId xmlns:a16="http://schemas.microsoft.com/office/drawing/2014/main" id="{0E2C8FDE-8E09-7C09-69E4-0D837850C5C4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9" name="Google Shape;840;p13">
              <a:extLst>
                <a:ext uri="{FF2B5EF4-FFF2-40B4-BE49-F238E27FC236}">
                  <a16:creationId xmlns:a16="http://schemas.microsoft.com/office/drawing/2014/main" id="{040088A9-679B-56BD-0615-D4595AD0C243}"/>
                </a:ext>
              </a:extLst>
            </p:cNvPr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577;p13">
            <a:extLst>
              <a:ext uri="{FF2B5EF4-FFF2-40B4-BE49-F238E27FC236}">
                <a16:creationId xmlns:a16="http://schemas.microsoft.com/office/drawing/2014/main" id="{DAA54EF0-AD38-9321-9114-91001DB509C9}"/>
              </a:ext>
            </a:extLst>
          </p:cNvPr>
          <p:cNvGrpSpPr/>
          <p:nvPr/>
        </p:nvGrpSpPr>
        <p:grpSpPr>
          <a:xfrm>
            <a:off x="2413116" y="5121252"/>
            <a:ext cx="1637479" cy="1462835"/>
            <a:chOff x="8525095" y="2933519"/>
            <a:chExt cx="2924071" cy="2490355"/>
          </a:xfrm>
        </p:grpSpPr>
        <p:grpSp>
          <p:nvGrpSpPr>
            <p:cNvPr id="92" name="Google Shape;578;p13">
              <a:extLst>
                <a:ext uri="{FF2B5EF4-FFF2-40B4-BE49-F238E27FC236}">
                  <a16:creationId xmlns:a16="http://schemas.microsoft.com/office/drawing/2014/main" id="{5023FBC8-2F84-3877-829E-EC65E6D483C8}"/>
                </a:ext>
              </a:extLst>
            </p:cNvPr>
            <p:cNvGrpSpPr/>
            <p:nvPr/>
          </p:nvGrpSpPr>
          <p:grpSpPr>
            <a:xfrm>
              <a:off x="8525095" y="2933519"/>
              <a:ext cx="2924071" cy="2490355"/>
              <a:chOff x="8879057" y="3267816"/>
              <a:chExt cx="2924071" cy="2490355"/>
            </a:xfrm>
          </p:grpSpPr>
          <p:grpSp>
            <p:nvGrpSpPr>
              <p:cNvPr id="94" name="Google Shape;579;p13">
                <a:extLst>
                  <a:ext uri="{FF2B5EF4-FFF2-40B4-BE49-F238E27FC236}">
                    <a16:creationId xmlns:a16="http://schemas.microsoft.com/office/drawing/2014/main" id="{90B457F3-065A-C6C6-C0D9-D0B0A15504C1}"/>
                  </a:ext>
                </a:extLst>
              </p:cNvPr>
              <p:cNvGrpSpPr/>
              <p:nvPr/>
            </p:nvGrpSpPr>
            <p:grpSpPr>
              <a:xfrm>
                <a:off x="9463549" y="5106071"/>
                <a:ext cx="1995841" cy="531000"/>
                <a:chOff x="8750709" y="3746090"/>
                <a:chExt cx="1995841" cy="531000"/>
              </a:xfrm>
            </p:grpSpPr>
            <p:sp>
              <p:nvSpPr>
                <p:cNvPr id="131" name="Google Shape;580;p13">
                  <a:extLst>
                    <a:ext uri="{FF2B5EF4-FFF2-40B4-BE49-F238E27FC236}">
                      <a16:creationId xmlns:a16="http://schemas.microsoft.com/office/drawing/2014/main" id="{7947BED5-FC65-58E5-6944-99EC57C17378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581;p13">
                  <a:extLst>
                    <a:ext uri="{FF2B5EF4-FFF2-40B4-BE49-F238E27FC236}">
                      <a16:creationId xmlns:a16="http://schemas.microsoft.com/office/drawing/2014/main" id="{6C8554C3-D1D5-119D-7C6B-1491B6FEEBA1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582;p13">
                  <a:extLst>
                    <a:ext uri="{FF2B5EF4-FFF2-40B4-BE49-F238E27FC236}">
                      <a16:creationId xmlns:a16="http://schemas.microsoft.com/office/drawing/2014/main" id="{16CB7503-F501-39A9-D870-08D0302E29BF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Google Shape;583;p13">
                  <a:extLst>
                    <a:ext uri="{FF2B5EF4-FFF2-40B4-BE49-F238E27FC236}">
                      <a16:creationId xmlns:a16="http://schemas.microsoft.com/office/drawing/2014/main" id="{1791E2EA-C111-8411-D0D8-7F1DA865019D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5" name="Google Shape;584;p13">
                <a:extLst>
                  <a:ext uri="{FF2B5EF4-FFF2-40B4-BE49-F238E27FC236}">
                    <a16:creationId xmlns:a16="http://schemas.microsoft.com/office/drawing/2014/main" id="{5514FA62-16A5-9F97-4401-933E03382AE2}"/>
                  </a:ext>
                </a:extLst>
              </p:cNvPr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111" name="Google Shape;585;p13">
                  <a:extLst>
                    <a:ext uri="{FF2B5EF4-FFF2-40B4-BE49-F238E27FC236}">
                      <a16:creationId xmlns:a16="http://schemas.microsoft.com/office/drawing/2014/main" id="{15312CDC-EB91-690C-466A-80FD9B45AD95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2" name="Google Shape;586;p13">
                  <a:extLst>
                    <a:ext uri="{FF2B5EF4-FFF2-40B4-BE49-F238E27FC236}">
                      <a16:creationId xmlns:a16="http://schemas.microsoft.com/office/drawing/2014/main" id="{430E00F8-1817-5983-09F7-A596EC8DA159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113" name="Google Shape;587;p13">
                    <a:extLst>
                      <a:ext uri="{FF2B5EF4-FFF2-40B4-BE49-F238E27FC236}">
                        <a16:creationId xmlns:a16="http://schemas.microsoft.com/office/drawing/2014/main" id="{1BC1EB05-E02C-C56A-171C-CA145546AC29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14" name="Google Shape;588;p13">
                    <a:extLst>
                      <a:ext uri="{FF2B5EF4-FFF2-40B4-BE49-F238E27FC236}">
                        <a16:creationId xmlns:a16="http://schemas.microsoft.com/office/drawing/2014/main" id="{084A24C6-412C-38FC-2FC9-0D32F4BDF5B0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15" name="Google Shape;589;p13">
                      <a:extLst>
                        <a:ext uri="{FF2B5EF4-FFF2-40B4-BE49-F238E27FC236}">
                          <a16:creationId xmlns:a16="http://schemas.microsoft.com/office/drawing/2014/main" id="{150A2C1D-37C5-46C3-E718-4648CD8C06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18" name="Google Shape;590;p13">
                        <a:extLst>
                          <a:ext uri="{FF2B5EF4-FFF2-40B4-BE49-F238E27FC236}">
                            <a16:creationId xmlns:a16="http://schemas.microsoft.com/office/drawing/2014/main" id="{77E0F069-FBC7-9D7A-F4F9-09B055135E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9" name="Google Shape;591;p13">
                        <a:extLst>
                          <a:ext uri="{FF2B5EF4-FFF2-40B4-BE49-F238E27FC236}">
                            <a16:creationId xmlns:a16="http://schemas.microsoft.com/office/drawing/2014/main" id="{99784973-F813-48DF-6026-BEE215BAD0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0" name="Google Shape;592;p13">
                        <a:extLst>
                          <a:ext uri="{FF2B5EF4-FFF2-40B4-BE49-F238E27FC236}">
                            <a16:creationId xmlns:a16="http://schemas.microsoft.com/office/drawing/2014/main" id="{89C08160-9A2C-2035-A7D5-AD267064E1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1" name="Google Shape;593;p13">
                        <a:extLst>
                          <a:ext uri="{FF2B5EF4-FFF2-40B4-BE49-F238E27FC236}">
                            <a16:creationId xmlns:a16="http://schemas.microsoft.com/office/drawing/2014/main" id="{FC680F6D-22EF-2CFE-C119-6C36AF0FBE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2" name="Google Shape;594;p13">
                        <a:extLst>
                          <a:ext uri="{FF2B5EF4-FFF2-40B4-BE49-F238E27FC236}">
                            <a16:creationId xmlns:a16="http://schemas.microsoft.com/office/drawing/2014/main" id="{E046C062-D272-8AD3-087C-A879023D60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3" name="Google Shape;595;p13">
                        <a:extLst>
                          <a:ext uri="{FF2B5EF4-FFF2-40B4-BE49-F238E27FC236}">
                            <a16:creationId xmlns:a16="http://schemas.microsoft.com/office/drawing/2014/main" id="{E43896E7-A7CB-2757-C4B5-E6DFED2AE2F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4" name="Google Shape;596;p13">
                        <a:extLst>
                          <a:ext uri="{FF2B5EF4-FFF2-40B4-BE49-F238E27FC236}">
                            <a16:creationId xmlns:a16="http://schemas.microsoft.com/office/drawing/2014/main" id="{161B4232-0FDA-2BD6-5EE7-24154F27FFC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5" name="Google Shape;597;p13">
                        <a:extLst>
                          <a:ext uri="{FF2B5EF4-FFF2-40B4-BE49-F238E27FC236}">
                            <a16:creationId xmlns:a16="http://schemas.microsoft.com/office/drawing/2014/main" id="{8D055D12-58C8-84AD-B027-EB84FADA5DE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6" name="Google Shape;598;p13">
                        <a:extLst>
                          <a:ext uri="{FF2B5EF4-FFF2-40B4-BE49-F238E27FC236}">
                            <a16:creationId xmlns:a16="http://schemas.microsoft.com/office/drawing/2014/main" id="{D6931A96-AD5C-30B9-DD1F-1F17191C67E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7" name="Google Shape;599;p13">
                        <a:extLst>
                          <a:ext uri="{FF2B5EF4-FFF2-40B4-BE49-F238E27FC236}">
                            <a16:creationId xmlns:a16="http://schemas.microsoft.com/office/drawing/2014/main" id="{04689184-7917-3CD5-4DAF-3CCD088096E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8" name="Google Shape;600;p13">
                        <a:extLst>
                          <a:ext uri="{FF2B5EF4-FFF2-40B4-BE49-F238E27FC236}">
                            <a16:creationId xmlns:a16="http://schemas.microsoft.com/office/drawing/2014/main" id="{E0C08336-0F45-46B3-7942-9C1CF8350C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9" name="Google Shape;601;p13">
                        <a:extLst>
                          <a:ext uri="{FF2B5EF4-FFF2-40B4-BE49-F238E27FC236}">
                            <a16:creationId xmlns:a16="http://schemas.microsoft.com/office/drawing/2014/main" id="{236FEAD0-1A03-C571-E47E-B9DB2B2CB21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0" name="Google Shape;602;p13">
                        <a:extLst>
                          <a:ext uri="{FF2B5EF4-FFF2-40B4-BE49-F238E27FC236}">
                            <a16:creationId xmlns:a16="http://schemas.microsoft.com/office/drawing/2014/main" id="{7DC77ED9-B374-D3F9-892F-13D23A79436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16" name="Google Shape;603;p13">
                      <a:extLst>
                        <a:ext uri="{FF2B5EF4-FFF2-40B4-BE49-F238E27FC236}">
                          <a16:creationId xmlns:a16="http://schemas.microsoft.com/office/drawing/2014/main" id="{01B8A7C4-852E-7F7B-BCC4-DB5F5ED1E250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7" name="Google Shape;604;p13">
                      <a:extLst>
                        <a:ext uri="{FF2B5EF4-FFF2-40B4-BE49-F238E27FC236}">
                          <a16:creationId xmlns:a16="http://schemas.microsoft.com/office/drawing/2014/main" id="{3D4001A9-3BFF-B82C-CA45-D4A76DDE9AF3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96" name="Google Shape;605;p13">
                <a:extLst>
                  <a:ext uri="{FF2B5EF4-FFF2-40B4-BE49-F238E27FC236}">
                    <a16:creationId xmlns:a16="http://schemas.microsoft.com/office/drawing/2014/main" id="{74F3F256-50DD-753B-EC76-DF43E7E7AAC6}"/>
                  </a:ext>
                </a:extLst>
              </p:cNvPr>
              <p:cNvGrpSpPr/>
              <p:nvPr/>
            </p:nvGrpSpPr>
            <p:grpSpPr>
              <a:xfrm>
                <a:off x="8879057" y="3750201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108" name="Google Shape;606;p13">
                  <a:extLst>
                    <a:ext uri="{FF2B5EF4-FFF2-40B4-BE49-F238E27FC236}">
                      <a16:creationId xmlns:a16="http://schemas.microsoft.com/office/drawing/2014/main" id="{07EFB5AE-6DCF-3683-CF6A-653F2749F1EF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607;p13">
                  <a:extLst>
                    <a:ext uri="{FF2B5EF4-FFF2-40B4-BE49-F238E27FC236}">
                      <a16:creationId xmlns:a16="http://schemas.microsoft.com/office/drawing/2014/main" id="{F9819A0D-5C89-E224-6BCF-08C8C18D2401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608;p13">
                  <a:extLst>
                    <a:ext uri="{FF2B5EF4-FFF2-40B4-BE49-F238E27FC236}">
                      <a16:creationId xmlns:a16="http://schemas.microsoft.com/office/drawing/2014/main" id="{8EC97830-B54F-9CB2-9592-785ACE1A0D30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7" name="Google Shape;609;p13">
                <a:extLst>
                  <a:ext uri="{FF2B5EF4-FFF2-40B4-BE49-F238E27FC236}">
                    <a16:creationId xmlns:a16="http://schemas.microsoft.com/office/drawing/2014/main" id="{1D31D9ED-F5AB-5E7A-CF4E-F4C75E89B5B2}"/>
                  </a:ext>
                </a:extLst>
              </p:cNvPr>
              <p:cNvSpPr/>
              <p:nvPr/>
            </p:nvSpPr>
            <p:spPr>
              <a:xfrm rot="7433324" flipH="1">
                <a:off x="9225956" y="3366445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8" name="Google Shape;610;p13">
                <a:extLst>
                  <a:ext uri="{FF2B5EF4-FFF2-40B4-BE49-F238E27FC236}">
                    <a16:creationId xmlns:a16="http://schemas.microsoft.com/office/drawing/2014/main" id="{0919B9DA-BD03-0759-7301-DE6842F895EC}"/>
                  </a:ext>
                </a:extLst>
              </p:cNvPr>
              <p:cNvGrpSpPr/>
              <p:nvPr/>
            </p:nvGrpSpPr>
            <p:grpSpPr>
              <a:xfrm>
                <a:off x="9306231" y="4143891"/>
                <a:ext cx="609471" cy="189710"/>
                <a:chOff x="8574833" y="1940767"/>
                <a:chExt cx="609471" cy="189710"/>
              </a:xfrm>
            </p:grpSpPr>
            <p:sp>
              <p:nvSpPr>
                <p:cNvPr id="104" name="Google Shape;611;p13">
                  <a:extLst>
                    <a:ext uri="{FF2B5EF4-FFF2-40B4-BE49-F238E27FC236}">
                      <a16:creationId xmlns:a16="http://schemas.microsoft.com/office/drawing/2014/main" id="{8AC1B8BC-955D-820D-684E-0DF71BC76FB4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612;p13">
                  <a:extLst>
                    <a:ext uri="{FF2B5EF4-FFF2-40B4-BE49-F238E27FC236}">
                      <a16:creationId xmlns:a16="http://schemas.microsoft.com/office/drawing/2014/main" id="{693590A6-5E2A-2D48-31F8-39F2A1BCD4FD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" name="Google Shape;613;p13">
                  <a:extLst>
                    <a:ext uri="{FF2B5EF4-FFF2-40B4-BE49-F238E27FC236}">
                      <a16:creationId xmlns:a16="http://schemas.microsoft.com/office/drawing/2014/main" id="{8ADDB7FF-8CDF-AFC4-FBFA-CA48CE761DA0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614;p13">
                  <a:extLst>
                    <a:ext uri="{FF2B5EF4-FFF2-40B4-BE49-F238E27FC236}">
                      <a16:creationId xmlns:a16="http://schemas.microsoft.com/office/drawing/2014/main" id="{65E9AD5E-106C-8EFF-05DA-4B4EF852AAFD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9" name="Google Shape;615;p13">
                <a:extLst>
                  <a:ext uri="{FF2B5EF4-FFF2-40B4-BE49-F238E27FC236}">
                    <a16:creationId xmlns:a16="http://schemas.microsoft.com/office/drawing/2014/main" id="{BFD579AD-3233-EDFA-FEEA-B6325526CB5E}"/>
                  </a:ext>
                </a:extLst>
              </p:cNvPr>
              <p:cNvGrpSpPr/>
              <p:nvPr/>
            </p:nvGrpSpPr>
            <p:grpSpPr>
              <a:xfrm>
                <a:off x="9454087" y="5476882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00" name="Google Shape;616;p13">
                  <a:extLst>
                    <a:ext uri="{FF2B5EF4-FFF2-40B4-BE49-F238E27FC236}">
                      <a16:creationId xmlns:a16="http://schemas.microsoft.com/office/drawing/2014/main" id="{CBD80EE6-8A2A-6D59-EC13-1F3F125D5001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617;p13">
                  <a:extLst>
                    <a:ext uri="{FF2B5EF4-FFF2-40B4-BE49-F238E27FC236}">
                      <a16:creationId xmlns:a16="http://schemas.microsoft.com/office/drawing/2014/main" id="{C8F6C35F-0296-18A3-E980-25F55576574D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" name="Google Shape;618;p13">
                  <a:extLst>
                    <a:ext uri="{FF2B5EF4-FFF2-40B4-BE49-F238E27FC236}">
                      <a16:creationId xmlns:a16="http://schemas.microsoft.com/office/drawing/2014/main" id="{CE9B33FA-DC41-82DF-E4E8-82B4F063231C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" name="Google Shape;619;p13">
                  <a:extLst>
                    <a:ext uri="{FF2B5EF4-FFF2-40B4-BE49-F238E27FC236}">
                      <a16:creationId xmlns:a16="http://schemas.microsoft.com/office/drawing/2014/main" id="{3A54DC18-CF87-E7EB-4876-4C05D3378E4C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3" name="Google Shape;620;p13">
              <a:extLst>
                <a:ext uri="{FF2B5EF4-FFF2-40B4-BE49-F238E27FC236}">
                  <a16:creationId xmlns:a16="http://schemas.microsoft.com/office/drawing/2014/main" id="{5E68B4FF-55A9-4F52-9F79-87E806692500}"/>
                </a:ext>
              </a:extLst>
            </p:cNvPr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621;p13">
            <a:extLst>
              <a:ext uri="{FF2B5EF4-FFF2-40B4-BE49-F238E27FC236}">
                <a16:creationId xmlns:a16="http://schemas.microsoft.com/office/drawing/2014/main" id="{C6591123-EAF8-EAA7-4915-64863E90C069}"/>
              </a:ext>
            </a:extLst>
          </p:cNvPr>
          <p:cNvGrpSpPr/>
          <p:nvPr/>
        </p:nvGrpSpPr>
        <p:grpSpPr>
          <a:xfrm flipH="1">
            <a:off x="615728" y="4307238"/>
            <a:ext cx="1637480" cy="1420499"/>
            <a:chOff x="8706993" y="362383"/>
            <a:chExt cx="2924071" cy="2490355"/>
          </a:xfrm>
        </p:grpSpPr>
        <p:grpSp>
          <p:nvGrpSpPr>
            <p:cNvPr id="136" name="Google Shape;622;p13">
              <a:extLst>
                <a:ext uri="{FF2B5EF4-FFF2-40B4-BE49-F238E27FC236}">
                  <a16:creationId xmlns:a16="http://schemas.microsoft.com/office/drawing/2014/main" id="{B7EF8C76-3B24-7514-08EC-2A5804E4F4BD}"/>
                </a:ext>
              </a:extLst>
            </p:cNvPr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138" name="Google Shape;623;p13">
                <a:extLst>
                  <a:ext uri="{FF2B5EF4-FFF2-40B4-BE49-F238E27FC236}">
                    <a16:creationId xmlns:a16="http://schemas.microsoft.com/office/drawing/2014/main" id="{03B1ADEB-7FDE-24FD-E5D3-46A008A87FD3}"/>
                  </a:ext>
                </a:extLst>
              </p:cNvPr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175" name="Google Shape;624;p13">
                  <a:extLst>
                    <a:ext uri="{FF2B5EF4-FFF2-40B4-BE49-F238E27FC236}">
                      <a16:creationId xmlns:a16="http://schemas.microsoft.com/office/drawing/2014/main" id="{BD0BA0C3-1279-8970-068A-682CB74A8AE0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625;p13">
                  <a:extLst>
                    <a:ext uri="{FF2B5EF4-FFF2-40B4-BE49-F238E27FC236}">
                      <a16:creationId xmlns:a16="http://schemas.microsoft.com/office/drawing/2014/main" id="{CA8CD939-FC24-1A8E-39E1-C8F9C3B90426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" name="Google Shape;626;p13">
                  <a:extLst>
                    <a:ext uri="{FF2B5EF4-FFF2-40B4-BE49-F238E27FC236}">
                      <a16:creationId xmlns:a16="http://schemas.microsoft.com/office/drawing/2014/main" id="{EDF96427-70DC-9F92-07F4-6AAADB3C4B5E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627;p13">
                  <a:extLst>
                    <a:ext uri="{FF2B5EF4-FFF2-40B4-BE49-F238E27FC236}">
                      <a16:creationId xmlns:a16="http://schemas.microsoft.com/office/drawing/2014/main" id="{3EC95B42-3E7C-4131-5C19-EF04AE1855BB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9" name="Google Shape;628;p13">
                <a:extLst>
                  <a:ext uri="{FF2B5EF4-FFF2-40B4-BE49-F238E27FC236}">
                    <a16:creationId xmlns:a16="http://schemas.microsoft.com/office/drawing/2014/main" id="{4D192D6D-5CD3-3691-3DCF-4D658C361678}"/>
                  </a:ext>
                </a:extLst>
              </p:cNvPr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155" name="Google Shape;629;p13">
                  <a:extLst>
                    <a:ext uri="{FF2B5EF4-FFF2-40B4-BE49-F238E27FC236}">
                      <a16:creationId xmlns:a16="http://schemas.microsoft.com/office/drawing/2014/main" id="{C1D3C7FF-D613-7D6F-4DD5-0C98C241EDC2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56" name="Google Shape;630;p13">
                  <a:extLst>
                    <a:ext uri="{FF2B5EF4-FFF2-40B4-BE49-F238E27FC236}">
                      <a16:creationId xmlns:a16="http://schemas.microsoft.com/office/drawing/2014/main" id="{F04DBFBA-B67A-1C23-3456-491DF33B9EBE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157" name="Google Shape;631;p13">
                    <a:extLst>
                      <a:ext uri="{FF2B5EF4-FFF2-40B4-BE49-F238E27FC236}">
                        <a16:creationId xmlns:a16="http://schemas.microsoft.com/office/drawing/2014/main" id="{638D1648-4752-DE7C-8446-DE9B612434B2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58" name="Google Shape;632;p13">
                    <a:extLst>
                      <a:ext uri="{FF2B5EF4-FFF2-40B4-BE49-F238E27FC236}">
                        <a16:creationId xmlns:a16="http://schemas.microsoft.com/office/drawing/2014/main" id="{8886A1DB-3D92-78A3-8DB3-032BA5918CAB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59" name="Google Shape;633;p13">
                      <a:extLst>
                        <a:ext uri="{FF2B5EF4-FFF2-40B4-BE49-F238E27FC236}">
                          <a16:creationId xmlns:a16="http://schemas.microsoft.com/office/drawing/2014/main" id="{63A76946-ABE6-B21E-4DE8-53946B9F1B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62" name="Google Shape;634;p13">
                        <a:extLst>
                          <a:ext uri="{FF2B5EF4-FFF2-40B4-BE49-F238E27FC236}">
                            <a16:creationId xmlns:a16="http://schemas.microsoft.com/office/drawing/2014/main" id="{02B0C7F7-9E73-A295-C110-CC9C20978E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3" name="Google Shape;635;p13">
                        <a:extLst>
                          <a:ext uri="{FF2B5EF4-FFF2-40B4-BE49-F238E27FC236}">
                            <a16:creationId xmlns:a16="http://schemas.microsoft.com/office/drawing/2014/main" id="{26BA79F7-16A7-285B-D575-1F73B320C1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4" name="Google Shape;636;p13">
                        <a:extLst>
                          <a:ext uri="{FF2B5EF4-FFF2-40B4-BE49-F238E27FC236}">
                            <a16:creationId xmlns:a16="http://schemas.microsoft.com/office/drawing/2014/main" id="{4A806F30-E903-22C3-BEE8-B07AE37AED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5" name="Google Shape;637;p13">
                        <a:extLst>
                          <a:ext uri="{FF2B5EF4-FFF2-40B4-BE49-F238E27FC236}">
                            <a16:creationId xmlns:a16="http://schemas.microsoft.com/office/drawing/2014/main" id="{32A5740F-1B7D-8A1C-7809-3762DEB51F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6" name="Google Shape;638;p13">
                        <a:extLst>
                          <a:ext uri="{FF2B5EF4-FFF2-40B4-BE49-F238E27FC236}">
                            <a16:creationId xmlns:a16="http://schemas.microsoft.com/office/drawing/2014/main" id="{9756B354-DE10-2E13-481E-DFC3D9E29F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7" name="Google Shape;639;p13">
                        <a:extLst>
                          <a:ext uri="{FF2B5EF4-FFF2-40B4-BE49-F238E27FC236}">
                            <a16:creationId xmlns:a16="http://schemas.microsoft.com/office/drawing/2014/main" id="{8BD774CE-7426-B623-1DD9-F2FE1BDF7A5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8" name="Google Shape;640;p13">
                        <a:extLst>
                          <a:ext uri="{FF2B5EF4-FFF2-40B4-BE49-F238E27FC236}">
                            <a16:creationId xmlns:a16="http://schemas.microsoft.com/office/drawing/2014/main" id="{8E985C19-E7B6-A993-BF8F-2D0202577A6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9" name="Google Shape;641;p13">
                        <a:extLst>
                          <a:ext uri="{FF2B5EF4-FFF2-40B4-BE49-F238E27FC236}">
                            <a16:creationId xmlns:a16="http://schemas.microsoft.com/office/drawing/2014/main" id="{EF466422-4B7D-F782-B2AC-3037B636B96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0" name="Google Shape;642;p13">
                        <a:extLst>
                          <a:ext uri="{FF2B5EF4-FFF2-40B4-BE49-F238E27FC236}">
                            <a16:creationId xmlns:a16="http://schemas.microsoft.com/office/drawing/2014/main" id="{7B259C69-6F2D-B8E9-1009-A0AF16CC99A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1" name="Google Shape;643;p13">
                        <a:extLst>
                          <a:ext uri="{FF2B5EF4-FFF2-40B4-BE49-F238E27FC236}">
                            <a16:creationId xmlns:a16="http://schemas.microsoft.com/office/drawing/2014/main" id="{C1EAB5F9-6866-9BB8-25E6-01BFC739EC7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2" name="Google Shape;644;p13">
                        <a:extLst>
                          <a:ext uri="{FF2B5EF4-FFF2-40B4-BE49-F238E27FC236}">
                            <a16:creationId xmlns:a16="http://schemas.microsoft.com/office/drawing/2014/main" id="{A0668C07-2304-58EC-E0EB-374B83809B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3" name="Google Shape;645;p13">
                        <a:extLst>
                          <a:ext uri="{FF2B5EF4-FFF2-40B4-BE49-F238E27FC236}">
                            <a16:creationId xmlns:a16="http://schemas.microsoft.com/office/drawing/2014/main" id="{2945AA66-0598-3E73-D305-B7FC63F0CA6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4" name="Google Shape;646;p13">
                        <a:extLst>
                          <a:ext uri="{FF2B5EF4-FFF2-40B4-BE49-F238E27FC236}">
                            <a16:creationId xmlns:a16="http://schemas.microsoft.com/office/drawing/2014/main" id="{B6DFE4EF-9E7D-74B7-247E-8C05B1543821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60" name="Google Shape;647;p13">
                      <a:extLst>
                        <a:ext uri="{FF2B5EF4-FFF2-40B4-BE49-F238E27FC236}">
                          <a16:creationId xmlns:a16="http://schemas.microsoft.com/office/drawing/2014/main" id="{E1D4AA99-765D-564D-E73F-A4AD397D688C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1" name="Google Shape;648;p13">
                      <a:extLst>
                        <a:ext uri="{FF2B5EF4-FFF2-40B4-BE49-F238E27FC236}">
                          <a16:creationId xmlns:a16="http://schemas.microsoft.com/office/drawing/2014/main" id="{942480A9-7CC7-037A-122C-A9167677E8E9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40" name="Google Shape;649;p13">
                <a:extLst>
                  <a:ext uri="{FF2B5EF4-FFF2-40B4-BE49-F238E27FC236}">
                    <a16:creationId xmlns:a16="http://schemas.microsoft.com/office/drawing/2014/main" id="{EFA2EEA3-848C-24CA-1350-7D228525F8EC}"/>
                  </a:ext>
                </a:extLst>
              </p:cNvPr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152" name="Google Shape;650;p13">
                  <a:extLst>
                    <a:ext uri="{FF2B5EF4-FFF2-40B4-BE49-F238E27FC236}">
                      <a16:creationId xmlns:a16="http://schemas.microsoft.com/office/drawing/2014/main" id="{39ADA4CB-9871-240B-F1A4-71192B40C2D0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651;p13">
                  <a:extLst>
                    <a:ext uri="{FF2B5EF4-FFF2-40B4-BE49-F238E27FC236}">
                      <a16:creationId xmlns:a16="http://schemas.microsoft.com/office/drawing/2014/main" id="{CD7DCCB6-DB3D-109A-CEFD-73C2EF90AFBB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652;p13">
                  <a:extLst>
                    <a:ext uri="{FF2B5EF4-FFF2-40B4-BE49-F238E27FC236}">
                      <a16:creationId xmlns:a16="http://schemas.microsoft.com/office/drawing/2014/main" id="{349421A8-7578-7FC7-9C40-1EABDB7879F2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1" name="Google Shape;653;p13">
                <a:extLst>
                  <a:ext uri="{FF2B5EF4-FFF2-40B4-BE49-F238E27FC236}">
                    <a16:creationId xmlns:a16="http://schemas.microsoft.com/office/drawing/2014/main" id="{5BD72A86-2A86-9F92-7295-3257D3470E50}"/>
                  </a:ext>
                </a:extLst>
              </p:cNvPr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2" name="Google Shape;654;p13">
                <a:extLst>
                  <a:ext uri="{FF2B5EF4-FFF2-40B4-BE49-F238E27FC236}">
                    <a16:creationId xmlns:a16="http://schemas.microsoft.com/office/drawing/2014/main" id="{C05DCF36-B62C-7D8D-E15E-7B677F7DAB99}"/>
                  </a:ext>
                </a:extLst>
              </p:cNvPr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148" name="Google Shape;655;p13">
                  <a:extLst>
                    <a:ext uri="{FF2B5EF4-FFF2-40B4-BE49-F238E27FC236}">
                      <a16:creationId xmlns:a16="http://schemas.microsoft.com/office/drawing/2014/main" id="{5B792D6A-956F-96FF-613A-30BC2093D155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656;p13">
                  <a:extLst>
                    <a:ext uri="{FF2B5EF4-FFF2-40B4-BE49-F238E27FC236}">
                      <a16:creationId xmlns:a16="http://schemas.microsoft.com/office/drawing/2014/main" id="{D6AD116C-9F8F-AD7C-47B3-560357D02B03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657;p13">
                  <a:extLst>
                    <a:ext uri="{FF2B5EF4-FFF2-40B4-BE49-F238E27FC236}">
                      <a16:creationId xmlns:a16="http://schemas.microsoft.com/office/drawing/2014/main" id="{13AA5A27-8C16-5793-17B8-DDB50FBB3564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658;p13">
                  <a:extLst>
                    <a:ext uri="{FF2B5EF4-FFF2-40B4-BE49-F238E27FC236}">
                      <a16:creationId xmlns:a16="http://schemas.microsoft.com/office/drawing/2014/main" id="{F2075C65-6584-467E-BADB-7807C9A03004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3" name="Google Shape;659;p13">
                <a:extLst>
                  <a:ext uri="{FF2B5EF4-FFF2-40B4-BE49-F238E27FC236}">
                    <a16:creationId xmlns:a16="http://schemas.microsoft.com/office/drawing/2014/main" id="{12BBD83F-BAB0-E516-D09E-D4652567A090}"/>
                  </a:ext>
                </a:extLst>
              </p:cNvPr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44" name="Google Shape;660;p13">
                  <a:extLst>
                    <a:ext uri="{FF2B5EF4-FFF2-40B4-BE49-F238E27FC236}">
                      <a16:creationId xmlns:a16="http://schemas.microsoft.com/office/drawing/2014/main" id="{7F73D849-16BB-24F3-6C69-D52C5C0AA554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661;p13">
                  <a:extLst>
                    <a:ext uri="{FF2B5EF4-FFF2-40B4-BE49-F238E27FC236}">
                      <a16:creationId xmlns:a16="http://schemas.microsoft.com/office/drawing/2014/main" id="{652AB82E-0F9D-2878-4807-60A70D894F7E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662;p13">
                  <a:extLst>
                    <a:ext uri="{FF2B5EF4-FFF2-40B4-BE49-F238E27FC236}">
                      <a16:creationId xmlns:a16="http://schemas.microsoft.com/office/drawing/2014/main" id="{C2FAAFCC-6E3C-70D5-A82E-0F4E0874002B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663;p13">
                  <a:extLst>
                    <a:ext uri="{FF2B5EF4-FFF2-40B4-BE49-F238E27FC236}">
                      <a16:creationId xmlns:a16="http://schemas.microsoft.com/office/drawing/2014/main" id="{38F71D77-3691-FAEE-1F8C-13E3F50AEC23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37" name="Google Shape;664;p13">
              <a:extLst>
                <a:ext uri="{FF2B5EF4-FFF2-40B4-BE49-F238E27FC236}">
                  <a16:creationId xmlns:a16="http://schemas.microsoft.com/office/drawing/2014/main" id="{7C9AC0C3-4271-99C0-74D6-2CB5DCC9D9BE}"/>
                </a:ext>
              </a:extLst>
            </p:cNvPr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" name="בועת מחשבה: ענן 178">
            <a:extLst>
              <a:ext uri="{FF2B5EF4-FFF2-40B4-BE49-F238E27FC236}">
                <a16:creationId xmlns:a16="http://schemas.microsoft.com/office/drawing/2014/main" id="{3ACD88CF-4A3D-EC02-DD0D-AB8106BBA0F0}"/>
              </a:ext>
            </a:extLst>
          </p:cNvPr>
          <p:cNvSpPr/>
          <p:nvPr/>
        </p:nvSpPr>
        <p:spPr>
          <a:xfrm>
            <a:off x="3991770" y="896658"/>
            <a:ext cx="2347560" cy="1415876"/>
          </a:xfrm>
          <a:prstGeom prst="cloudCallout">
            <a:avLst>
              <a:gd name="adj1" fmla="val 45761"/>
              <a:gd name="adj2" fmla="val 65972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err="1"/>
              <a:t>מחוין</a:t>
            </a:r>
            <a:endParaRPr lang="he-IL" dirty="0"/>
          </a:p>
        </p:txBody>
      </p:sp>
      <p:sp>
        <p:nvSpPr>
          <p:cNvPr id="180" name="תיבת טקסט 179">
            <a:extLst>
              <a:ext uri="{FF2B5EF4-FFF2-40B4-BE49-F238E27FC236}">
                <a16:creationId xmlns:a16="http://schemas.microsoft.com/office/drawing/2014/main" id="{AAB737D1-E785-D172-4297-85C9E8B46213}"/>
              </a:ext>
            </a:extLst>
          </p:cNvPr>
          <p:cNvSpPr txBox="1"/>
          <p:nvPr/>
        </p:nvSpPr>
        <p:spPr>
          <a:xfrm>
            <a:off x="4365523" y="1219200"/>
            <a:ext cx="17249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מְ....צֻיָּן!</a:t>
            </a:r>
          </a:p>
        </p:txBody>
      </p:sp>
      <p:pic>
        <p:nvPicPr>
          <p:cNvPr id="18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411CA4D-E0F6-3570-8C16-13FB3A381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0519" y="4092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 -0.019 0.007 -0.037 0.015 -0.037 C 0.024 -0.037 0.027 -0.019 0.03 0 C 0.034 0.021 0.037 0.042 0.047 0.042 C 0.056 0.042 0.059 0.021 0.063 0 C 0.065 -0.019 0.069 -0.037 0.078 -0.037 C 0.086 -0.037 0.09 -0.019 0.093 0 C 0.096 0.021 0.1 0.042 0.109 0.042 C 0.118 0.042 0.125 0 0.125 0 C 0.128 -0.019 0.131 -0.037 0.14 -0.037 C 0.149 -0.037 0.152 -0.019 0.155 0 C 0.159 0.021 0.162 0.042 0.172 0.042 C 0.181 0.042 0.184 0.021 0.187 0 C 0.191 -0.019 0.194 -0.037 0.203 -0.037 C 0.211 -0.037 0.215 -0.019 0.218 0 C 0.221 0.021 0.225 0.042 0.234 0.042 C 0.243 0.042 0.246 0.021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C30A"/>
        </a:solidFill>
        <a:effectLst/>
      </p:bgPr>
    </p:bg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5" name="Google Shape;1235;p18"/>
          <p:cNvGrpSpPr/>
          <p:nvPr/>
        </p:nvGrpSpPr>
        <p:grpSpPr>
          <a:xfrm>
            <a:off x="4191535" y="576162"/>
            <a:ext cx="2590935" cy="1058697"/>
            <a:chOff x="1720645" y="1036501"/>
            <a:chExt cx="2590935" cy="1058697"/>
          </a:xfrm>
        </p:grpSpPr>
        <p:grpSp>
          <p:nvGrpSpPr>
            <p:cNvPr id="1236" name="Google Shape;1236;p18"/>
            <p:cNvGrpSpPr/>
            <p:nvPr/>
          </p:nvGrpSpPr>
          <p:grpSpPr>
            <a:xfrm>
              <a:off x="1937065" y="1036501"/>
              <a:ext cx="2117583" cy="1058697"/>
              <a:chOff x="2762864" y="366750"/>
              <a:chExt cx="6330593" cy="2545557"/>
            </a:xfrm>
          </p:grpSpPr>
          <p:sp>
            <p:nvSpPr>
              <p:cNvPr id="1237" name="Google Shape;1237;p18"/>
              <p:cNvSpPr/>
              <p:nvPr/>
            </p:nvSpPr>
            <p:spPr>
              <a:xfrm rot="-5400000" flipH="1">
                <a:off x="5280710" y="-895525"/>
                <a:ext cx="1289985" cy="6325677"/>
              </a:xfrm>
              <a:custGeom>
                <a:avLst/>
                <a:gdLst/>
                <a:ahLst/>
                <a:cxnLst/>
                <a:rect l="l" t="t" r="r" b="b"/>
                <a:pathLst>
                  <a:path w="2186416" h="8188579" extrusionOk="0">
                    <a:moveTo>
                      <a:pt x="14748" y="648474"/>
                    </a:moveTo>
                    <a:lnTo>
                      <a:pt x="0" y="7540105"/>
                    </a:lnTo>
                    <a:lnTo>
                      <a:pt x="1" y="7540105"/>
                    </a:lnTo>
                    <a:lnTo>
                      <a:pt x="1" y="8185395"/>
                    </a:lnTo>
                    <a:lnTo>
                      <a:pt x="30549" y="8188579"/>
                    </a:lnTo>
                    <a:cubicBezTo>
                      <a:pt x="256875" y="8188579"/>
                      <a:pt x="440349" y="7998851"/>
                      <a:pt x="440349" y="7764813"/>
                    </a:cubicBezTo>
                    <a:cubicBezTo>
                      <a:pt x="440349" y="7706303"/>
                      <a:pt x="428882" y="7650563"/>
                      <a:pt x="408145" y="7599863"/>
                    </a:cubicBezTo>
                    <a:lnTo>
                      <a:pt x="376777" y="7540105"/>
                    </a:lnTo>
                    <a:lnTo>
                      <a:pt x="378070" y="7540105"/>
                    </a:lnTo>
                    <a:lnTo>
                      <a:pt x="384058" y="7544001"/>
                    </a:lnTo>
                    <a:cubicBezTo>
                      <a:pt x="516266" y="7618873"/>
                      <a:pt x="667774" y="7661401"/>
                      <a:pt x="828810" y="7661401"/>
                    </a:cubicBezTo>
                    <a:cubicBezTo>
                      <a:pt x="1344125" y="7661401"/>
                      <a:pt x="1761871" y="7225901"/>
                      <a:pt x="1761871" y="6688685"/>
                    </a:cubicBezTo>
                    <a:cubicBezTo>
                      <a:pt x="1761871" y="6487229"/>
                      <a:pt x="1703125" y="6300077"/>
                      <a:pt x="1602519" y="6144831"/>
                    </a:cubicBezTo>
                    <a:lnTo>
                      <a:pt x="1511669" y="6030041"/>
                    </a:lnTo>
                    <a:lnTo>
                      <a:pt x="1617910" y="5970163"/>
                    </a:lnTo>
                    <a:cubicBezTo>
                      <a:pt x="1795287" y="5845732"/>
                      <a:pt x="1911907" y="5635010"/>
                      <a:pt x="1911907" y="5396006"/>
                    </a:cubicBezTo>
                    <a:cubicBezTo>
                      <a:pt x="1911907" y="5252604"/>
                      <a:pt x="1869924" y="5119384"/>
                      <a:pt x="1798023" y="5008875"/>
                    </a:cubicBezTo>
                    <a:lnTo>
                      <a:pt x="1732079" y="4925883"/>
                    </a:lnTo>
                    <a:lnTo>
                      <a:pt x="1760291" y="4909920"/>
                    </a:lnTo>
                    <a:cubicBezTo>
                      <a:pt x="1915414" y="4800667"/>
                      <a:pt x="2037327" y="4644062"/>
                      <a:pt x="2106948" y="4459999"/>
                    </a:cubicBezTo>
                    <a:lnTo>
                      <a:pt x="2132287" y="4378578"/>
                    </a:lnTo>
                    <a:lnTo>
                      <a:pt x="2143038" y="4378578"/>
                    </a:lnTo>
                    <a:lnTo>
                      <a:pt x="2144468" y="4374505"/>
                    </a:lnTo>
                    <a:cubicBezTo>
                      <a:pt x="2171730" y="4283129"/>
                      <a:pt x="2186416" y="4185977"/>
                      <a:pt x="2186416" y="4085249"/>
                    </a:cubicBezTo>
                    <a:cubicBezTo>
                      <a:pt x="2186416" y="3749489"/>
                      <a:pt x="2023235" y="3453462"/>
                      <a:pt x="1775039" y="3278658"/>
                    </a:cubicBezTo>
                    <a:lnTo>
                      <a:pt x="1746827" y="3262695"/>
                    </a:lnTo>
                    <a:lnTo>
                      <a:pt x="1812771" y="3179703"/>
                    </a:lnTo>
                    <a:cubicBezTo>
                      <a:pt x="1884672" y="3069194"/>
                      <a:pt x="1926655" y="2935974"/>
                      <a:pt x="1926655" y="2792572"/>
                    </a:cubicBezTo>
                    <a:cubicBezTo>
                      <a:pt x="1926655" y="2553568"/>
                      <a:pt x="1810035" y="2342846"/>
                      <a:pt x="1632658" y="2218416"/>
                    </a:cubicBezTo>
                    <a:lnTo>
                      <a:pt x="1526417" y="2158538"/>
                    </a:lnTo>
                    <a:lnTo>
                      <a:pt x="1617267" y="2043748"/>
                    </a:lnTo>
                    <a:cubicBezTo>
                      <a:pt x="1717873" y="1888501"/>
                      <a:pt x="1776619" y="1701349"/>
                      <a:pt x="1776619" y="1499893"/>
                    </a:cubicBezTo>
                    <a:cubicBezTo>
                      <a:pt x="1776619" y="962677"/>
                      <a:pt x="1358873" y="527177"/>
                      <a:pt x="843558" y="527177"/>
                    </a:cubicBezTo>
                    <a:cubicBezTo>
                      <a:pt x="682522" y="527177"/>
                      <a:pt x="531014" y="569706"/>
                      <a:pt x="398806" y="644578"/>
                    </a:cubicBezTo>
                    <a:lnTo>
                      <a:pt x="392818" y="648474"/>
                    </a:lnTo>
                    <a:lnTo>
                      <a:pt x="391525" y="648474"/>
                    </a:lnTo>
                    <a:lnTo>
                      <a:pt x="422893" y="588715"/>
                    </a:lnTo>
                    <a:cubicBezTo>
                      <a:pt x="443630" y="538016"/>
                      <a:pt x="455097" y="482276"/>
                      <a:pt x="455097" y="423766"/>
                    </a:cubicBezTo>
                    <a:cubicBezTo>
                      <a:pt x="455097" y="189727"/>
                      <a:pt x="271623" y="0"/>
                      <a:pt x="45297" y="0"/>
                    </a:cubicBezTo>
                    <a:lnTo>
                      <a:pt x="14749" y="3184"/>
                    </a:lnTo>
                    <a:lnTo>
                      <a:pt x="14749" y="648474"/>
                    </a:lnTo>
                    <a:lnTo>
                      <a:pt x="14748" y="6484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18"/>
              <p:cNvSpPr/>
              <p:nvPr/>
            </p:nvSpPr>
            <p:spPr>
              <a:xfrm rot="-5400000">
                <a:off x="5285626" y="-2151096"/>
                <a:ext cx="1289985" cy="6325677"/>
              </a:xfrm>
              <a:custGeom>
                <a:avLst/>
                <a:gdLst/>
                <a:ahLst/>
                <a:cxnLst/>
                <a:rect l="l" t="t" r="r" b="b"/>
                <a:pathLst>
                  <a:path w="2186416" h="8188579" extrusionOk="0">
                    <a:moveTo>
                      <a:pt x="14748" y="648474"/>
                    </a:moveTo>
                    <a:lnTo>
                      <a:pt x="0" y="7540105"/>
                    </a:lnTo>
                    <a:lnTo>
                      <a:pt x="1" y="7540105"/>
                    </a:lnTo>
                    <a:lnTo>
                      <a:pt x="1" y="8185395"/>
                    </a:lnTo>
                    <a:lnTo>
                      <a:pt x="30549" y="8188579"/>
                    </a:lnTo>
                    <a:cubicBezTo>
                      <a:pt x="256875" y="8188579"/>
                      <a:pt x="440349" y="7998851"/>
                      <a:pt x="440349" y="7764813"/>
                    </a:cubicBezTo>
                    <a:cubicBezTo>
                      <a:pt x="440349" y="7706303"/>
                      <a:pt x="428882" y="7650563"/>
                      <a:pt x="408145" y="7599863"/>
                    </a:cubicBezTo>
                    <a:lnTo>
                      <a:pt x="376777" y="7540105"/>
                    </a:lnTo>
                    <a:lnTo>
                      <a:pt x="378070" y="7540105"/>
                    </a:lnTo>
                    <a:lnTo>
                      <a:pt x="384058" y="7544001"/>
                    </a:lnTo>
                    <a:cubicBezTo>
                      <a:pt x="516266" y="7618873"/>
                      <a:pt x="667774" y="7661401"/>
                      <a:pt x="828810" y="7661401"/>
                    </a:cubicBezTo>
                    <a:cubicBezTo>
                      <a:pt x="1344125" y="7661401"/>
                      <a:pt x="1761871" y="7225901"/>
                      <a:pt x="1761871" y="6688685"/>
                    </a:cubicBezTo>
                    <a:cubicBezTo>
                      <a:pt x="1761871" y="6487229"/>
                      <a:pt x="1703125" y="6300077"/>
                      <a:pt x="1602519" y="6144831"/>
                    </a:cubicBezTo>
                    <a:lnTo>
                      <a:pt x="1511669" y="6030041"/>
                    </a:lnTo>
                    <a:lnTo>
                      <a:pt x="1617910" y="5970163"/>
                    </a:lnTo>
                    <a:cubicBezTo>
                      <a:pt x="1795287" y="5845732"/>
                      <a:pt x="1911907" y="5635010"/>
                      <a:pt x="1911907" y="5396006"/>
                    </a:cubicBezTo>
                    <a:cubicBezTo>
                      <a:pt x="1911907" y="5252604"/>
                      <a:pt x="1869924" y="5119384"/>
                      <a:pt x="1798023" y="5008875"/>
                    </a:cubicBezTo>
                    <a:lnTo>
                      <a:pt x="1732079" y="4925883"/>
                    </a:lnTo>
                    <a:lnTo>
                      <a:pt x="1760291" y="4909920"/>
                    </a:lnTo>
                    <a:cubicBezTo>
                      <a:pt x="1915414" y="4800667"/>
                      <a:pt x="2037327" y="4644062"/>
                      <a:pt x="2106948" y="4459999"/>
                    </a:cubicBezTo>
                    <a:lnTo>
                      <a:pt x="2132287" y="4378578"/>
                    </a:lnTo>
                    <a:lnTo>
                      <a:pt x="2143038" y="4378578"/>
                    </a:lnTo>
                    <a:lnTo>
                      <a:pt x="2144468" y="4374505"/>
                    </a:lnTo>
                    <a:cubicBezTo>
                      <a:pt x="2171730" y="4283129"/>
                      <a:pt x="2186416" y="4185977"/>
                      <a:pt x="2186416" y="4085249"/>
                    </a:cubicBezTo>
                    <a:cubicBezTo>
                      <a:pt x="2186416" y="3749489"/>
                      <a:pt x="2023235" y="3453462"/>
                      <a:pt x="1775039" y="3278658"/>
                    </a:cubicBezTo>
                    <a:lnTo>
                      <a:pt x="1746827" y="3262695"/>
                    </a:lnTo>
                    <a:lnTo>
                      <a:pt x="1812771" y="3179703"/>
                    </a:lnTo>
                    <a:cubicBezTo>
                      <a:pt x="1884672" y="3069194"/>
                      <a:pt x="1926655" y="2935974"/>
                      <a:pt x="1926655" y="2792572"/>
                    </a:cubicBezTo>
                    <a:cubicBezTo>
                      <a:pt x="1926655" y="2553568"/>
                      <a:pt x="1810035" y="2342846"/>
                      <a:pt x="1632658" y="2218416"/>
                    </a:cubicBezTo>
                    <a:lnTo>
                      <a:pt x="1526417" y="2158538"/>
                    </a:lnTo>
                    <a:lnTo>
                      <a:pt x="1617267" y="2043748"/>
                    </a:lnTo>
                    <a:cubicBezTo>
                      <a:pt x="1717873" y="1888501"/>
                      <a:pt x="1776619" y="1701349"/>
                      <a:pt x="1776619" y="1499893"/>
                    </a:cubicBezTo>
                    <a:cubicBezTo>
                      <a:pt x="1776619" y="962677"/>
                      <a:pt x="1358873" y="527177"/>
                      <a:pt x="843558" y="527177"/>
                    </a:cubicBezTo>
                    <a:cubicBezTo>
                      <a:pt x="682522" y="527177"/>
                      <a:pt x="531014" y="569706"/>
                      <a:pt x="398806" y="644578"/>
                    </a:cubicBezTo>
                    <a:lnTo>
                      <a:pt x="392818" y="648474"/>
                    </a:lnTo>
                    <a:lnTo>
                      <a:pt x="391525" y="648474"/>
                    </a:lnTo>
                    <a:lnTo>
                      <a:pt x="422893" y="588715"/>
                    </a:lnTo>
                    <a:cubicBezTo>
                      <a:pt x="443630" y="538016"/>
                      <a:pt x="455097" y="482276"/>
                      <a:pt x="455097" y="423766"/>
                    </a:cubicBezTo>
                    <a:cubicBezTo>
                      <a:pt x="455097" y="189727"/>
                      <a:pt x="271623" y="0"/>
                      <a:pt x="45297" y="0"/>
                    </a:cubicBezTo>
                    <a:lnTo>
                      <a:pt x="14749" y="3184"/>
                    </a:lnTo>
                    <a:lnTo>
                      <a:pt x="14749" y="648474"/>
                    </a:lnTo>
                    <a:lnTo>
                      <a:pt x="14748" y="6484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39" name="Google Shape;1239;p18"/>
            <p:cNvSpPr/>
            <p:nvPr/>
          </p:nvSpPr>
          <p:spPr>
            <a:xfrm>
              <a:off x="1720645" y="1278194"/>
              <a:ext cx="629400" cy="619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18"/>
            <p:cNvSpPr/>
            <p:nvPr/>
          </p:nvSpPr>
          <p:spPr>
            <a:xfrm>
              <a:off x="3682180" y="1273278"/>
              <a:ext cx="629400" cy="619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1" name="Google Shape;1241;p18"/>
          <p:cNvGrpSpPr/>
          <p:nvPr/>
        </p:nvGrpSpPr>
        <p:grpSpPr>
          <a:xfrm>
            <a:off x="-11" y="329924"/>
            <a:ext cx="2277023" cy="3031425"/>
            <a:chOff x="4635942" y="159405"/>
            <a:chExt cx="4222966" cy="5622079"/>
          </a:xfrm>
        </p:grpSpPr>
        <p:grpSp>
          <p:nvGrpSpPr>
            <p:cNvPr id="1242" name="Google Shape;1242;p18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1243" name="Google Shape;1243;p18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name="adj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4" name="Google Shape;1244;p18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5" name="Google Shape;1245;p18"/>
              <p:cNvSpPr/>
              <p:nvPr/>
            </p:nvSpPr>
            <p:spPr>
              <a:xfrm rot="-7652463" flipH="1">
                <a:off x="5797981" y="3067764"/>
                <a:ext cx="1331791" cy="789893"/>
              </a:xfrm>
              <a:prstGeom prst="blockArc">
                <a:avLst>
                  <a:gd name="adj1" fmla="val 10198505"/>
                  <a:gd name="adj2" fmla="val 21256982"/>
                  <a:gd name="adj3" fmla="val 15776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6" name="Google Shape;1246;p18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1247" name="Google Shape;1247;p18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48" name="Google Shape;1248;p18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1249" name="Google Shape;1249;p18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0" name="Google Shape;1250;p18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1" name="Google Shape;1251;p18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2" name="Google Shape;1252;p18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3" name="Google Shape;1253;p18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254" name="Google Shape;1254;p18"/>
          <p:cNvGrpSpPr/>
          <p:nvPr/>
        </p:nvGrpSpPr>
        <p:grpSpPr>
          <a:xfrm>
            <a:off x="3328888" y="2096186"/>
            <a:ext cx="4940443" cy="1510437"/>
            <a:chOff x="5368412" y="3770459"/>
            <a:chExt cx="6553181" cy="2003498"/>
          </a:xfrm>
        </p:grpSpPr>
        <p:sp>
          <p:nvSpPr>
            <p:cNvPr id="1255" name="Google Shape;1255;p18"/>
            <p:cNvSpPr/>
            <p:nvPr/>
          </p:nvSpPr>
          <p:spPr>
            <a:xfrm>
              <a:off x="5368412" y="4267200"/>
              <a:ext cx="6528600" cy="236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p18"/>
            <p:cNvSpPr/>
            <p:nvPr/>
          </p:nvSpPr>
          <p:spPr>
            <a:xfrm>
              <a:off x="5392993" y="5216013"/>
              <a:ext cx="6528600" cy="236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1257;p18"/>
            <p:cNvSpPr/>
            <p:nvPr/>
          </p:nvSpPr>
          <p:spPr>
            <a:xfrm>
              <a:off x="5658465" y="3775587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18"/>
            <p:cNvSpPr/>
            <p:nvPr/>
          </p:nvSpPr>
          <p:spPr>
            <a:xfrm>
              <a:off x="6282813" y="3780504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18"/>
            <p:cNvSpPr/>
            <p:nvPr/>
          </p:nvSpPr>
          <p:spPr>
            <a:xfrm>
              <a:off x="6902246" y="3773023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18"/>
            <p:cNvSpPr/>
            <p:nvPr/>
          </p:nvSpPr>
          <p:spPr>
            <a:xfrm>
              <a:off x="7526592" y="3777940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p18"/>
            <p:cNvSpPr/>
            <p:nvPr/>
          </p:nvSpPr>
          <p:spPr>
            <a:xfrm>
              <a:off x="8146487" y="3777940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2" name="Google Shape;1262;p18"/>
            <p:cNvSpPr/>
            <p:nvPr/>
          </p:nvSpPr>
          <p:spPr>
            <a:xfrm>
              <a:off x="8770835" y="3782857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18"/>
            <p:cNvSpPr/>
            <p:nvPr/>
          </p:nvSpPr>
          <p:spPr>
            <a:xfrm>
              <a:off x="9390267" y="3775376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p18"/>
            <p:cNvSpPr/>
            <p:nvPr/>
          </p:nvSpPr>
          <p:spPr>
            <a:xfrm>
              <a:off x="10014615" y="3780293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p18"/>
            <p:cNvSpPr/>
            <p:nvPr/>
          </p:nvSpPr>
          <p:spPr>
            <a:xfrm>
              <a:off x="10658168" y="3777940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6" name="Google Shape;1266;p18"/>
            <p:cNvSpPr/>
            <p:nvPr/>
          </p:nvSpPr>
          <p:spPr>
            <a:xfrm>
              <a:off x="11277600" y="3770459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7" name="Google Shape;1267;p18"/>
          <p:cNvGrpSpPr/>
          <p:nvPr/>
        </p:nvGrpSpPr>
        <p:grpSpPr>
          <a:xfrm>
            <a:off x="8410243" y="-11"/>
            <a:ext cx="3320223" cy="3361357"/>
            <a:chOff x="1181255" y="175740"/>
            <a:chExt cx="3320223" cy="3361357"/>
          </a:xfrm>
        </p:grpSpPr>
        <p:sp>
          <p:nvSpPr>
            <p:cNvPr id="1268" name="Google Shape;1268;p18"/>
            <p:cNvSpPr/>
            <p:nvPr/>
          </p:nvSpPr>
          <p:spPr>
            <a:xfrm>
              <a:off x="1342103" y="474202"/>
              <a:ext cx="2813772" cy="3062748"/>
            </a:xfrm>
            <a:custGeom>
              <a:avLst/>
              <a:gdLst/>
              <a:ahLst/>
              <a:cxnLst/>
              <a:rect l="l" t="t" r="r" b="b"/>
              <a:pathLst>
                <a:path w="2718620" h="3062748" extrusionOk="0">
                  <a:moveTo>
                    <a:pt x="4917" y="1558413"/>
                  </a:moveTo>
                  <a:lnTo>
                    <a:pt x="2708788" y="1558413"/>
                  </a:lnTo>
                  <a:lnTo>
                    <a:pt x="2708788" y="3062748"/>
                  </a:lnTo>
                  <a:lnTo>
                    <a:pt x="4917" y="3062748"/>
                  </a:lnTo>
                  <a:lnTo>
                    <a:pt x="4917" y="1558413"/>
                  </a:lnTo>
                  <a:close/>
                  <a:moveTo>
                    <a:pt x="1361768" y="0"/>
                  </a:moveTo>
                  <a:lnTo>
                    <a:pt x="2541639" y="781664"/>
                  </a:lnTo>
                  <a:lnTo>
                    <a:pt x="2718620" y="1558412"/>
                  </a:lnTo>
                  <a:lnTo>
                    <a:pt x="0" y="1558412"/>
                  </a:lnTo>
                  <a:lnTo>
                    <a:pt x="194187" y="781664"/>
                  </a:lnTo>
                  <a:lnTo>
                    <a:pt x="181897" y="781664"/>
                  </a:lnTo>
                  <a:lnTo>
                    <a:pt x="196626" y="771906"/>
                  </a:lnTo>
                  <a:cubicBezTo>
                    <a:pt x="196632" y="771881"/>
                    <a:pt x="196639" y="771856"/>
                    <a:pt x="196645" y="771831"/>
                  </a:cubicBezTo>
                  <a:lnTo>
                    <a:pt x="1361768" y="0"/>
                  </a:lnTo>
                  <a:close/>
                </a:path>
              </a:pathLst>
            </a:custGeom>
            <a:solidFill>
              <a:srgbClr val="DE34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18"/>
            <p:cNvSpPr/>
            <p:nvPr/>
          </p:nvSpPr>
          <p:spPr>
            <a:xfrm>
              <a:off x="1533832" y="1248697"/>
              <a:ext cx="196500" cy="22884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18"/>
            <p:cNvSpPr/>
            <p:nvPr/>
          </p:nvSpPr>
          <p:spPr>
            <a:xfrm>
              <a:off x="1873045" y="993059"/>
              <a:ext cx="201600" cy="25440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18"/>
            <p:cNvSpPr/>
            <p:nvPr/>
          </p:nvSpPr>
          <p:spPr>
            <a:xfrm>
              <a:off x="2241754" y="737419"/>
              <a:ext cx="196500" cy="27996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18"/>
            <p:cNvSpPr/>
            <p:nvPr/>
          </p:nvSpPr>
          <p:spPr>
            <a:xfrm>
              <a:off x="2659622" y="516193"/>
              <a:ext cx="211500" cy="27873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18"/>
            <p:cNvSpPr/>
            <p:nvPr/>
          </p:nvSpPr>
          <p:spPr>
            <a:xfrm>
              <a:off x="3097158" y="749505"/>
              <a:ext cx="211500" cy="27873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74" name="Google Shape;1274;p18"/>
            <p:cNvGrpSpPr/>
            <p:nvPr/>
          </p:nvGrpSpPr>
          <p:grpSpPr>
            <a:xfrm>
              <a:off x="2025445" y="2153265"/>
              <a:ext cx="1386300" cy="1383674"/>
              <a:chOff x="2025445" y="2153265"/>
              <a:chExt cx="1386300" cy="1383674"/>
            </a:xfrm>
          </p:grpSpPr>
          <p:sp>
            <p:nvSpPr>
              <p:cNvPr id="1275" name="Google Shape;1275;p18"/>
              <p:cNvSpPr/>
              <p:nvPr/>
            </p:nvSpPr>
            <p:spPr>
              <a:xfrm>
                <a:off x="2074606" y="2222090"/>
                <a:ext cx="1278300" cy="1239000"/>
              </a:xfrm>
              <a:prstGeom prst="rect">
                <a:avLst/>
              </a:prstGeom>
              <a:solidFill>
                <a:srgbClr val="7A43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6" name="Google Shape;1276;p18"/>
              <p:cNvSpPr/>
              <p:nvPr/>
            </p:nvSpPr>
            <p:spPr>
              <a:xfrm>
                <a:off x="2025445" y="2153265"/>
                <a:ext cx="1386300" cy="1383600"/>
              </a:xfrm>
              <a:prstGeom prst="frame">
                <a:avLst>
                  <a:gd name="adj1" fmla="val 5394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7" name="Google Shape;1277;p18"/>
              <p:cNvSpPr/>
              <p:nvPr/>
            </p:nvSpPr>
            <p:spPr>
              <a:xfrm rot="-2623192">
                <a:off x="2673803" y="1954206"/>
                <a:ext cx="75962" cy="1802913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8" name="Google Shape;1278;p18"/>
              <p:cNvSpPr/>
              <p:nvPr/>
            </p:nvSpPr>
            <p:spPr>
              <a:xfrm rot="2623192" flipH="1">
                <a:off x="2678717" y="1958083"/>
                <a:ext cx="75962" cy="1802913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9" name="Google Shape;1279;p18"/>
            <p:cNvGrpSpPr/>
            <p:nvPr/>
          </p:nvGrpSpPr>
          <p:grpSpPr>
            <a:xfrm>
              <a:off x="2374491" y="1165123"/>
              <a:ext cx="722700" cy="624300"/>
              <a:chOff x="2374491" y="1165123"/>
              <a:chExt cx="722700" cy="624300"/>
            </a:xfrm>
          </p:grpSpPr>
          <p:sp>
            <p:nvSpPr>
              <p:cNvPr id="1280" name="Google Shape;1280;p18"/>
              <p:cNvSpPr/>
              <p:nvPr/>
            </p:nvSpPr>
            <p:spPr>
              <a:xfrm>
                <a:off x="2423651" y="1214284"/>
                <a:ext cx="644100" cy="545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1" name="Google Shape;1281;p18"/>
              <p:cNvSpPr/>
              <p:nvPr/>
            </p:nvSpPr>
            <p:spPr>
              <a:xfrm>
                <a:off x="2408903" y="1435510"/>
                <a:ext cx="644014" cy="309702"/>
              </a:xfrm>
              <a:custGeom>
                <a:avLst/>
                <a:gdLst/>
                <a:ahLst/>
                <a:cxnLst/>
                <a:rect l="l" t="t" r="r" b="b"/>
                <a:pathLst>
                  <a:path w="644014" h="422801" extrusionOk="0">
                    <a:moveTo>
                      <a:pt x="599959" y="0"/>
                    </a:moveTo>
                    <a:lnTo>
                      <a:pt x="644014" y="4441"/>
                    </a:lnTo>
                    <a:lnTo>
                      <a:pt x="644014" y="422801"/>
                    </a:lnTo>
                    <a:lnTo>
                      <a:pt x="253" y="422801"/>
                    </a:lnTo>
                    <a:lnTo>
                      <a:pt x="0" y="421988"/>
                    </a:lnTo>
                    <a:lnTo>
                      <a:pt x="0" y="288618"/>
                    </a:lnTo>
                    <a:lnTo>
                      <a:pt x="8661" y="260717"/>
                    </a:lnTo>
                    <a:cubicBezTo>
                      <a:pt x="45551" y="173500"/>
                      <a:pt x="131912" y="112303"/>
                      <a:pt x="232565" y="112303"/>
                    </a:cubicBezTo>
                    <a:cubicBezTo>
                      <a:pt x="266116" y="112303"/>
                      <a:pt x="298079" y="119103"/>
                      <a:pt x="327151" y="131399"/>
                    </a:cubicBezTo>
                    <a:lnTo>
                      <a:pt x="361277" y="149922"/>
                    </a:lnTo>
                    <a:lnTo>
                      <a:pt x="409040" y="79081"/>
                    </a:lnTo>
                    <a:cubicBezTo>
                      <a:pt x="457900" y="30221"/>
                      <a:pt x="525400" y="0"/>
                      <a:pt x="599959" y="0"/>
                    </a:cubicBezTo>
                    <a:close/>
                  </a:path>
                </a:pathLst>
              </a:custGeom>
              <a:solidFill>
                <a:srgbClr val="F6BD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2" name="Google Shape;1282;p18"/>
              <p:cNvSpPr/>
              <p:nvPr/>
            </p:nvSpPr>
            <p:spPr>
              <a:xfrm>
                <a:off x="2374491" y="1165123"/>
                <a:ext cx="722700" cy="624300"/>
              </a:xfrm>
              <a:prstGeom prst="frame">
                <a:avLst>
                  <a:gd name="adj1" fmla="val 757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83" name="Google Shape;1283;p18"/>
            <p:cNvSpPr/>
            <p:nvPr/>
          </p:nvSpPr>
          <p:spPr>
            <a:xfrm>
              <a:off x="3495364" y="1000229"/>
              <a:ext cx="172200" cy="25368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1284;p18"/>
            <p:cNvSpPr/>
            <p:nvPr/>
          </p:nvSpPr>
          <p:spPr>
            <a:xfrm>
              <a:off x="3785414" y="1268360"/>
              <a:ext cx="216300" cy="22686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5" name="Google Shape;1285;p18"/>
            <p:cNvSpPr/>
            <p:nvPr/>
          </p:nvSpPr>
          <p:spPr>
            <a:xfrm rot="508449" flipH="1">
              <a:off x="1310855" y="390441"/>
              <a:ext cx="3061021" cy="1985708"/>
            </a:xfrm>
            <a:custGeom>
              <a:avLst/>
              <a:gdLst/>
              <a:ahLst/>
              <a:cxnLst/>
              <a:rect l="l" t="t" r="r" b="b"/>
              <a:pathLst>
                <a:path w="3058184" h="1983868" extrusionOk="0">
                  <a:moveTo>
                    <a:pt x="1790172" y="0"/>
                  </a:moveTo>
                  <a:lnTo>
                    <a:pt x="337068" y="697550"/>
                  </a:lnTo>
                  <a:lnTo>
                    <a:pt x="336159" y="698006"/>
                  </a:lnTo>
                  <a:lnTo>
                    <a:pt x="336667" y="698534"/>
                  </a:lnTo>
                  <a:lnTo>
                    <a:pt x="0" y="1523911"/>
                  </a:lnTo>
                  <a:lnTo>
                    <a:pt x="142860" y="1526149"/>
                  </a:lnTo>
                  <a:lnTo>
                    <a:pt x="444404" y="801038"/>
                  </a:lnTo>
                  <a:lnTo>
                    <a:pt x="1761161" y="163027"/>
                  </a:lnTo>
                  <a:lnTo>
                    <a:pt x="1763045" y="164848"/>
                  </a:lnTo>
                  <a:lnTo>
                    <a:pt x="1761810" y="173151"/>
                  </a:lnTo>
                  <a:lnTo>
                    <a:pt x="1769467" y="169233"/>
                  </a:lnTo>
                  <a:lnTo>
                    <a:pt x="2843463" y="1162933"/>
                  </a:lnTo>
                  <a:lnTo>
                    <a:pt x="2920860" y="1944421"/>
                  </a:lnTo>
                  <a:lnTo>
                    <a:pt x="3058184" y="1983868"/>
                  </a:lnTo>
                  <a:lnTo>
                    <a:pt x="2976374" y="1096231"/>
                  </a:lnTo>
                  <a:lnTo>
                    <a:pt x="2977014" y="1095874"/>
                  </a:lnTo>
                  <a:lnTo>
                    <a:pt x="2976277" y="1095173"/>
                  </a:lnTo>
                  <a:lnTo>
                    <a:pt x="1791460" y="6923"/>
                  </a:lnTo>
                  <a:lnTo>
                    <a:pt x="1792200" y="19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8" name="Google Shape;1328;p18"/>
          <p:cNvGrpSpPr/>
          <p:nvPr/>
        </p:nvGrpSpPr>
        <p:grpSpPr>
          <a:xfrm>
            <a:off x="5957627" y="3216551"/>
            <a:ext cx="2681942" cy="2246987"/>
            <a:chOff x="4729417" y="721023"/>
            <a:chExt cx="4469903" cy="3624756"/>
          </a:xfrm>
        </p:grpSpPr>
        <p:grpSp>
          <p:nvGrpSpPr>
            <p:cNvPr id="1329" name="Google Shape;1329;p18"/>
            <p:cNvGrpSpPr/>
            <p:nvPr/>
          </p:nvGrpSpPr>
          <p:grpSpPr>
            <a:xfrm>
              <a:off x="4729417" y="721023"/>
              <a:ext cx="4469903" cy="3624756"/>
              <a:chOff x="6263250" y="1920560"/>
              <a:chExt cx="4469903" cy="3624756"/>
            </a:xfrm>
          </p:grpSpPr>
          <p:sp>
            <p:nvSpPr>
              <p:cNvPr id="1330" name="Google Shape;1330;p18"/>
              <p:cNvSpPr/>
              <p:nvPr/>
            </p:nvSpPr>
            <p:spPr>
              <a:xfrm rot="-9923540" flipH="1">
                <a:off x="6991957" y="2152640"/>
                <a:ext cx="218875" cy="401805"/>
              </a:xfrm>
              <a:prstGeom prst="ellipse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1" name="Google Shape;1331;p18"/>
              <p:cNvSpPr/>
              <p:nvPr/>
            </p:nvSpPr>
            <p:spPr>
              <a:xfrm rot="4341720">
                <a:off x="9549272" y="3488225"/>
                <a:ext cx="1276408" cy="739359"/>
              </a:xfrm>
              <a:custGeom>
                <a:avLst/>
                <a:gdLst/>
                <a:ahLst/>
                <a:cxnLst/>
                <a:rect l="l" t="t" r="r" b="b"/>
                <a:pathLst>
                  <a:path w="2495187" h="1445336" extrusionOk="0">
                    <a:moveTo>
                      <a:pt x="140182" y="1435504"/>
                    </a:moveTo>
                    <a:cubicBezTo>
                      <a:pt x="118059" y="1202807"/>
                      <a:pt x="-249169" y="461604"/>
                      <a:pt x="302417" y="98316"/>
                    </a:cubicBezTo>
                    <a:cubicBezTo>
                      <a:pt x="580492" y="-84831"/>
                      <a:pt x="841685" y="19297"/>
                      <a:pt x="1252910" y="156160"/>
                    </a:cubicBezTo>
                    <a:cubicBezTo>
                      <a:pt x="1655181" y="339596"/>
                      <a:pt x="1727874" y="777285"/>
                      <a:pt x="2495188" y="588590"/>
                    </a:cubicBezTo>
                    <a:cubicBezTo>
                      <a:pt x="2209411" y="1257219"/>
                      <a:pt x="1189480" y="613831"/>
                      <a:pt x="849418" y="756622"/>
                    </a:cubicBezTo>
                    <a:cubicBezTo>
                      <a:pt x="509356" y="899413"/>
                      <a:pt x="357055" y="1063282"/>
                      <a:pt x="454816" y="1445336"/>
                    </a:cubicBezTo>
                    <a:lnTo>
                      <a:pt x="140182" y="1435504"/>
                    </a:ln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2" name="Google Shape;1332;p18"/>
              <p:cNvSpPr/>
              <p:nvPr/>
            </p:nvSpPr>
            <p:spPr>
              <a:xfrm>
                <a:off x="7315200" y="3285918"/>
                <a:ext cx="2664543" cy="1305748"/>
              </a:xfrm>
              <a:custGeom>
                <a:avLst/>
                <a:gdLst/>
                <a:ahLst/>
                <a:cxnLst/>
                <a:rect l="l" t="t" r="r" b="b"/>
                <a:pathLst>
                  <a:path w="2664543" h="1305748" extrusionOk="0">
                    <a:moveTo>
                      <a:pt x="0" y="720728"/>
                    </a:moveTo>
                    <a:cubicBezTo>
                      <a:pt x="0" y="397630"/>
                      <a:pt x="261922" y="135708"/>
                      <a:pt x="585020" y="135708"/>
                    </a:cubicBezTo>
                    <a:cubicBezTo>
                      <a:pt x="1083188" y="135708"/>
                      <a:pt x="1630516" y="116042"/>
                      <a:pt x="2158181" y="17720"/>
                    </a:cubicBezTo>
                    <a:cubicBezTo>
                      <a:pt x="2520608" y="-100267"/>
                      <a:pt x="2664543" y="397630"/>
                      <a:pt x="2664543" y="720728"/>
                    </a:cubicBezTo>
                    <a:lnTo>
                      <a:pt x="2664542" y="720728"/>
                    </a:lnTo>
                    <a:cubicBezTo>
                      <a:pt x="2664542" y="1043826"/>
                      <a:pt x="2402620" y="1305748"/>
                      <a:pt x="2079522" y="1305748"/>
                    </a:cubicBezTo>
                    <a:lnTo>
                      <a:pt x="585020" y="1305747"/>
                    </a:lnTo>
                    <a:cubicBezTo>
                      <a:pt x="261922" y="1305747"/>
                      <a:pt x="0" y="1043825"/>
                      <a:pt x="0" y="720727"/>
                    </a:cubicBezTo>
                    <a:lnTo>
                      <a:pt x="0" y="720728"/>
                    </a:lnTo>
                    <a:close/>
                  </a:path>
                </a:pathLst>
              </a:cu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3" name="Google Shape;1333;p18"/>
              <p:cNvSpPr/>
              <p:nvPr/>
            </p:nvSpPr>
            <p:spPr>
              <a:xfrm>
                <a:off x="7390419" y="4172272"/>
                <a:ext cx="249300" cy="12132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4" name="Google Shape;1334;p18"/>
              <p:cNvSpPr/>
              <p:nvPr/>
            </p:nvSpPr>
            <p:spPr>
              <a:xfrm>
                <a:off x="9706914" y="4090219"/>
                <a:ext cx="233400" cy="14115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5" name="Google Shape;1335;p18"/>
              <p:cNvSpPr/>
              <p:nvPr/>
            </p:nvSpPr>
            <p:spPr>
              <a:xfrm>
                <a:off x="8042268" y="4181945"/>
                <a:ext cx="249300" cy="12132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6" name="Google Shape;1336;p18"/>
              <p:cNvSpPr/>
              <p:nvPr/>
            </p:nvSpPr>
            <p:spPr>
              <a:xfrm>
                <a:off x="9222658" y="4149213"/>
                <a:ext cx="236100" cy="12978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7" name="Google Shape;1337;p18"/>
              <p:cNvSpPr/>
              <p:nvPr/>
            </p:nvSpPr>
            <p:spPr>
              <a:xfrm rot="-1991769">
                <a:off x="7389209" y="2626068"/>
                <a:ext cx="501911" cy="1612409"/>
              </a:xfrm>
              <a:prstGeom prst="roundRect">
                <a:avLst>
                  <a:gd name="adj" fmla="val 50000"/>
                </a:avLst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8" name="Google Shape;1338;p18"/>
              <p:cNvSpPr/>
              <p:nvPr/>
            </p:nvSpPr>
            <p:spPr>
              <a:xfrm rot="4346099">
                <a:off x="7165417" y="2361446"/>
                <a:ext cx="1406818" cy="1240039"/>
              </a:xfrm>
              <a:custGeom>
                <a:avLst/>
                <a:gdLst/>
                <a:ahLst/>
                <a:cxnLst/>
                <a:rect l="l" t="t" r="r" b="b"/>
                <a:pathLst>
                  <a:path w="1929821" h="1731128" extrusionOk="0">
                    <a:moveTo>
                      <a:pt x="245414" y="1721296"/>
                    </a:moveTo>
                    <a:cubicBezTo>
                      <a:pt x="223291" y="1488599"/>
                      <a:pt x="285599" y="870511"/>
                      <a:pt x="92008" y="714748"/>
                    </a:cubicBezTo>
                    <a:cubicBezTo>
                      <a:pt x="-232832" y="453382"/>
                      <a:pt x="362717" y="-265765"/>
                      <a:pt x="938966" y="401598"/>
                    </a:cubicBezTo>
                    <a:cubicBezTo>
                      <a:pt x="1515215" y="1068961"/>
                      <a:pt x="1889212" y="-124911"/>
                      <a:pt x="1892233" y="10868"/>
                    </a:cubicBezTo>
                    <a:cubicBezTo>
                      <a:pt x="2125691" y="1467510"/>
                      <a:pt x="1204248" y="894417"/>
                      <a:pt x="982217" y="1181127"/>
                    </a:cubicBezTo>
                    <a:cubicBezTo>
                      <a:pt x="760186" y="1467837"/>
                      <a:pt x="462287" y="1349074"/>
                      <a:pt x="560048" y="1731128"/>
                    </a:cubicBezTo>
                    <a:lnTo>
                      <a:pt x="245414" y="1721296"/>
                    </a:ln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9" name="Google Shape;1339;p18"/>
              <p:cNvSpPr/>
              <p:nvPr/>
            </p:nvSpPr>
            <p:spPr>
              <a:xfrm rot="2995087">
                <a:off x="6685903" y="2212142"/>
                <a:ext cx="1091194" cy="1612630"/>
              </a:xfrm>
              <a:prstGeom prst="roundRect">
                <a:avLst>
                  <a:gd name="adj" fmla="val 50000"/>
                </a:avLst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0" name="Google Shape;1340;p18"/>
              <p:cNvSpPr/>
              <p:nvPr/>
            </p:nvSpPr>
            <p:spPr>
              <a:xfrm rot="2909147">
                <a:off x="7117139" y="2129560"/>
                <a:ext cx="187637" cy="1225376"/>
              </a:xfrm>
              <a:custGeom>
                <a:avLst/>
                <a:gdLst/>
                <a:ahLst/>
                <a:cxnLst/>
                <a:rect l="l" t="t" r="r" b="b"/>
                <a:pathLst>
                  <a:path w="268901" h="1091381" extrusionOk="0">
                    <a:moveTo>
                      <a:pt x="38665" y="0"/>
                    </a:moveTo>
                    <a:lnTo>
                      <a:pt x="257894" y="0"/>
                    </a:lnTo>
                    <a:cubicBezTo>
                      <a:pt x="292388" y="83753"/>
                      <a:pt x="235745" y="272465"/>
                      <a:pt x="225228" y="510721"/>
                    </a:cubicBezTo>
                    <a:cubicBezTo>
                      <a:pt x="214711" y="748977"/>
                      <a:pt x="292388" y="993237"/>
                      <a:pt x="257894" y="1091381"/>
                    </a:cubicBezTo>
                    <a:lnTo>
                      <a:pt x="38665" y="1091381"/>
                    </a:lnTo>
                    <a:lnTo>
                      <a:pt x="0" y="587047"/>
                    </a:lnTo>
                    <a:lnTo>
                      <a:pt x="38665" y="0"/>
                    </a:lnTo>
                    <a:close/>
                  </a:path>
                </a:pathLst>
              </a:custGeom>
              <a:solidFill>
                <a:srgbClr val="EBEC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1" name="Google Shape;1341;p18"/>
              <p:cNvSpPr/>
              <p:nvPr/>
            </p:nvSpPr>
            <p:spPr>
              <a:xfrm rot="-737299" flipH="1">
                <a:off x="6637717" y="2068906"/>
                <a:ext cx="1465315" cy="660091"/>
              </a:xfrm>
              <a:custGeom>
                <a:avLst/>
                <a:gdLst/>
                <a:ahLst/>
                <a:cxnLst/>
                <a:rect l="l" t="t" r="r" b="b"/>
                <a:pathLst>
                  <a:path w="1417567" h="670046" extrusionOk="0">
                    <a:moveTo>
                      <a:pt x="307676" y="6814"/>
                    </a:moveTo>
                    <a:cubicBezTo>
                      <a:pt x="228089" y="38562"/>
                      <a:pt x="95296" y="92803"/>
                      <a:pt x="49653" y="202558"/>
                    </a:cubicBezTo>
                    <a:cubicBezTo>
                      <a:pt x="-41802" y="301933"/>
                      <a:pt x="18046" y="574070"/>
                      <a:pt x="33818" y="665345"/>
                    </a:cubicBezTo>
                    <a:lnTo>
                      <a:pt x="262907" y="670046"/>
                    </a:lnTo>
                    <a:cubicBezTo>
                      <a:pt x="192275" y="520020"/>
                      <a:pt x="378667" y="530863"/>
                      <a:pt x="571110" y="455584"/>
                    </a:cubicBezTo>
                    <a:cubicBezTo>
                      <a:pt x="763553" y="380305"/>
                      <a:pt x="1208508" y="479703"/>
                      <a:pt x="1417567" y="218373"/>
                    </a:cubicBezTo>
                    <a:cubicBezTo>
                      <a:pt x="1331630" y="221676"/>
                      <a:pt x="1258703" y="222961"/>
                      <a:pt x="1196304" y="222539"/>
                    </a:cubicBezTo>
                    <a:lnTo>
                      <a:pt x="1053531" y="217048"/>
                    </a:lnTo>
                    <a:lnTo>
                      <a:pt x="1121493" y="183416"/>
                    </a:lnTo>
                    <a:cubicBezTo>
                      <a:pt x="1147311" y="166511"/>
                      <a:pt x="1170944" y="146174"/>
                      <a:pt x="1191628" y="121623"/>
                    </a:cubicBezTo>
                    <a:cubicBezTo>
                      <a:pt x="645002" y="143327"/>
                      <a:pt x="760110" y="65955"/>
                      <a:pt x="527176" y="12071"/>
                    </a:cubicBezTo>
                    <a:cubicBezTo>
                      <a:pt x="437882" y="-3005"/>
                      <a:pt x="366208" y="-3010"/>
                      <a:pt x="307676" y="6814"/>
                    </a:cubicBez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18"/>
              <p:cNvSpPr/>
              <p:nvPr/>
            </p:nvSpPr>
            <p:spPr>
              <a:xfrm rot="-8123340" flipH="1">
                <a:off x="7822723" y="2285370"/>
                <a:ext cx="218713" cy="401789"/>
              </a:xfrm>
              <a:prstGeom prst="ellipse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18"/>
              <p:cNvSpPr/>
              <p:nvPr/>
            </p:nvSpPr>
            <p:spPr>
              <a:xfrm rot="-8123259" flipH="1">
                <a:off x="7860458" y="2350400"/>
                <a:ext cx="156769" cy="288083"/>
              </a:xfrm>
              <a:prstGeom prst="ellipse">
                <a:avLst/>
              </a:prstGeom>
              <a:solidFill>
                <a:srgbClr val="8D4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44" name="Google Shape;1344;p18"/>
              <p:cNvGrpSpPr/>
              <p:nvPr/>
            </p:nvGrpSpPr>
            <p:grpSpPr>
              <a:xfrm>
                <a:off x="6816675" y="2649368"/>
                <a:ext cx="112320" cy="168480"/>
                <a:chOff x="8291513" y="1164692"/>
                <a:chExt cx="144000" cy="216000"/>
              </a:xfrm>
            </p:grpSpPr>
            <p:sp>
              <p:nvSpPr>
                <p:cNvPr id="1345" name="Google Shape;1345;p18"/>
                <p:cNvSpPr/>
                <p:nvPr/>
              </p:nvSpPr>
              <p:spPr>
                <a:xfrm>
                  <a:off x="8291513" y="1164692"/>
                  <a:ext cx="144000" cy="216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6" name="Google Shape;1346;p18"/>
                <p:cNvSpPr/>
                <p:nvPr/>
              </p:nvSpPr>
              <p:spPr>
                <a:xfrm rot="7428293" flipH="1">
                  <a:off x="8322129" y="1190924"/>
                  <a:ext cx="41519" cy="39772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47" name="Google Shape;1347;p18"/>
              <p:cNvSpPr/>
              <p:nvPr/>
            </p:nvSpPr>
            <p:spPr>
              <a:xfrm rot="2991871">
                <a:off x="6396178" y="3032447"/>
                <a:ext cx="992463" cy="679444"/>
              </a:xfrm>
              <a:custGeom>
                <a:avLst/>
                <a:gdLst/>
                <a:ahLst/>
                <a:cxnLst/>
                <a:rect l="l" t="t" r="r" b="b"/>
                <a:pathLst>
                  <a:path w="991843" h="679020" extrusionOk="0">
                    <a:moveTo>
                      <a:pt x="107987" y="291833"/>
                    </a:moveTo>
                    <a:cubicBezTo>
                      <a:pt x="166771" y="225097"/>
                      <a:pt x="236634" y="166641"/>
                      <a:pt x="316911" y="119344"/>
                    </a:cubicBezTo>
                    <a:cubicBezTo>
                      <a:pt x="517604" y="1103"/>
                      <a:pt x="747757" y="-26407"/>
                      <a:pt x="962988" y="24127"/>
                    </a:cubicBezTo>
                    <a:lnTo>
                      <a:pt x="991843" y="33122"/>
                    </a:lnTo>
                    <a:lnTo>
                      <a:pt x="991843" y="133329"/>
                    </a:lnTo>
                    <a:cubicBezTo>
                      <a:pt x="991843" y="434706"/>
                      <a:pt x="747529" y="679020"/>
                      <a:pt x="446152" y="679020"/>
                    </a:cubicBezTo>
                    <a:lnTo>
                      <a:pt x="446153" y="679019"/>
                    </a:lnTo>
                    <a:cubicBezTo>
                      <a:pt x="295464" y="679019"/>
                      <a:pt x="159042" y="617940"/>
                      <a:pt x="60291" y="519190"/>
                    </a:cubicBezTo>
                    <a:lnTo>
                      <a:pt x="0" y="446116"/>
                    </a:lnTo>
                    <a:lnTo>
                      <a:pt x="5392" y="435493"/>
                    </a:lnTo>
                    <a:cubicBezTo>
                      <a:pt x="34534" y="384495"/>
                      <a:pt x="68798" y="336324"/>
                      <a:pt x="107987" y="291833"/>
                    </a:cubicBezTo>
                    <a:close/>
                  </a:path>
                </a:pathLst>
              </a:custGeom>
              <a:solidFill>
                <a:srgbClr val="D3B09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48" name="Google Shape;1348;p18"/>
              <p:cNvGrpSpPr/>
              <p:nvPr/>
            </p:nvGrpSpPr>
            <p:grpSpPr>
              <a:xfrm>
                <a:off x="7401694" y="2693613"/>
                <a:ext cx="112320" cy="168480"/>
                <a:chOff x="8291513" y="1164692"/>
                <a:chExt cx="144000" cy="216000"/>
              </a:xfrm>
            </p:grpSpPr>
            <p:sp>
              <p:nvSpPr>
                <p:cNvPr id="1349" name="Google Shape;1349;p18"/>
                <p:cNvSpPr/>
                <p:nvPr/>
              </p:nvSpPr>
              <p:spPr>
                <a:xfrm>
                  <a:off x="8291513" y="1164692"/>
                  <a:ext cx="144000" cy="216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0" name="Google Shape;1350;p18"/>
                <p:cNvSpPr/>
                <p:nvPr/>
              </p:nvSpPr>
              <p:spPr>
                <a:xfrm rot="7428293" flipH="1">
                  <a:off x="8322129" y="1190924"/>
                  <a:ext cx="41519" cy="39772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51" name="Google Shape;1351;p18"/>
              <p:cNvSpPr/>
              <p:nvPr/>
            </p:nvSpPr>
            <p:spPr>
              <a:xfrm>
                <a:off x="6624946" y="3204889"/>
                <a:ext cx="72000" cy="108000"/>
              </a:xfrm>
              <a:prstGeom prst="ellipse">
                <a:avLst/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18"/>
              <p:cNvSpPr/>
              <p:nvPr/>
            </p:nvSpPr>
            <p:spPr>
              <a:xfrm>
                <a:off x="6924830" y="3258967"/>
                <a:ext cx="72000" cy="108000"/>
              </a:xfrm>
              <a:prstGeom prst="ellipse">
                <a:avLst/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3" name="Google Shape;1353;p18"/>
              <p:cNvSpPr/>
              <p:nvPr/>
            </p:nvSpPr>
            <p:spPr>
              <a:xfrm>
                <a:off x="7325032" y="5289755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4" name="Google Shape;1354;p18"/>
              <p:cNvSpPr/>
              <p:nvPr/>
            </p:nvSpPr>
            <p:spPr>
              <a:xfrm>
                <a:off x="7978878" y="5314335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5" name="Google Shape;1355;p18"/>
              <p:cNvSpPr/>
              <p:nvPr/>
            </p:nvSpPr>
            <p:spPr>
              <a:xfrm>
                <a:off x="9163666" y="5319251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6" name="Google Shape;1356;p18"/>
              <p:cNvSpPr/>
              <p:nvPr/>
            </p:nvSpPr>
            <p:spPr>
              <a:xfrm>
                <a:off x="9625781" y="5338916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7" name="Google Shape;1357;p18"/>
            <p:cNvSpPr/>
            <p:nvPr/>
          </p:nvSpPr>
          <p:spPr>
            <a:xfrm rot="10103095">
              <a:off x="5300996" y="2135336"/>
              <a:ext cx="320360" cy="322538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372C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18"/>
          <p:cNvGrpSpPr/>
          <p:nvPr/>
        </p:nvGrpSpPr>
        <p:grpSpPr>
          <a:xfrm flipH="1">
            <a:off x="1296815" y="4350993"/>
            <a:ext cx="883744" cy="864887"/>
            <a:chOff x="5989770" y="698068"/>
            <a:chExt cx="5257253" cy="5432707"/>
          </a:xfrm>
        </p:grpSpPr>
        <p:sp>
          <p:nvSpPr>
            <p:cNvPr id="1471" name="Google Shape;1471;p18"/>
            <p:cNvSpPr/>
            <p:nvPr/>
          </p:nvSpPr>
          <p:spPr>
            <a:xfrm>
              <a:off x="8121130" y="5334816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2" name="Google Shape;1472;p18"/>
            <p:cNvSpPr/>
            <p:nvPr/>
          </p:nvSpPr>
          <p:spPr>
            <a:xfrm>
              <a:off x="8784808" y="5320067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3" name="Google Shape;1473;p18"/>
            <p:cNvSpPr/>
            <p:nvPr/>
          </p:nvSpPr>
          <p:spPr>
            <a:xfrm rot="-430698">
              <a:off x="7318357" y="745890"/>
              <a:ext cx="835129" cy="1102267"/>
            </a:xfrm>
            <a:custGeom>
              <a:avLst/>
              <a:gdLst/>
              <a:ahLst/>
              <a:cxnLst/>
              <a:rect l="l" t="t" r="r" b="b"/>
              <a:pathLst>
                <a:path w="834845" h="864470" extrusionOk="0">
                  <a:moveTo>
                    <a:pt x="134504" y="0"/>
                  </a:moveTo>
                  <a:cubicBezTo>
                    <a:pt x="208789" y="0"/>
                    <a:pt x="269008" y="60219"/>
                    <a:pt x="269008" y="134504"/>
                  </a:cubicBezTo>
                  <a:lnTo>
                    <a:pt x="269008" y="388490"/>
                  </a:lnTo>
                  <a:lnTo>
                    <a:pt x="323267" y="231969"/>
                  </a:lnTo>
                  <a:cubicBezTo>
                    <a:pt x="349300" y="156873"/>
                    <a:pt x="431281" y="117099"/>
                    <a:pt x="506377" y="143132"/>
                  </a:cubicBezTo>
                  <a:cubicBezTo>
                    <a:pt x="581473" y="169165"/>
                    <a:pt x="621247" y="251146"/>
                    <a:pt x="595214" y="326242"/>
                  </a:cubicBezTo>
                  <a:lnTo>
                    <a:pt x="547277" y="464526"/>
                  </a:lnTo>
                  <a:lnTo>
                    <a:pt x="624218" y="378028"/>
                  </a:lnTo>
                  <a:cubicBezTo>
                    <a:pt x="668469" y="328282"/>
                    <a:pt x="744668" y="323827"/>
                    <a:pt x="794414" y="368077"/>
                  </a:cubicBezTo>
                  <a:cubicBezTo>
                    <a:pt x="844160" y="412327"/>
                    <a:pt x="848616" y="488527"/>
                    <a:pt x="804365" y="538273"/>
                  </a:cubicBezTo>
                  <a:cubicBezTo>
                    <a:pt x="707645" y="647005"/>
                    <a:pt x="610925" y="755737"/>
                    <a:pt x="514205" y="864470"/>
                  </a:cubicBezTo>
                  <a:lnTo>
                    <a:pt x="334059" y="704226"/>
                  </a:lnTo>
                  <a:lnTo>
                    <a:pt x="355255" y="680397"/>
                  </a:lnTo>
                  <a:lnTo>
                    <a:pt x="187924" y="622390"/>
                  </a:lnTo>
                  <a:lnTo>
                    <a:pt x="210548" y="557127"/>
                  </a:lnTo>
                  <a:lnTo>
                    <a:pt x="0" y="557127"/>
                  </a:lnTo>
                  <a:lnTo>
                    <a:pt x="0" y="134504"/>
                  </a:lnTo>
                  <a:cubicBezTo>
                    <a:pt x="0" y="60219"/>
                    <a:pt x="60219" y="0"/>
                    <a:pt x="134504" y="0"/>
                  </a:cubicBezTo>
                  <a:close/>
                </a:path>
              </a:pathLst>
            </a:cu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4" name="Google Shape;1474;p18"/>
            <p:cNvSpPr/>
            <p:nvPr/>
          </p:nvSpPr>
          <p:spPr>
            <a:xfrm rot="6367356">
              <a:off x="6745929" y="1463025"/>
              <a:ext cx="3744936" cy="4389968"/>
            </a:xfrm>
            <a:custGeom>
              <a:avLst/>
              <a:gdLst/>
              <a:ahLst/>
              <a:cxnLst/>
              <a:rect l="l" t="t" r="r" b="b"/>
              <a:pathLst>
                <a:path w="3747548" h="4393030" extrusionOk="0">
                  <a:moveTo>
                    <a:pt x="70034" y="3894239"/>
                  </a:moveTo>
                  <a:cubicBezTo>
                    <a:pt x="7562" y="3721328"/>
                    <a:pt x="-13879" y="3452041"/>
                    <a:pt x="8789" y="3292100"/>
                  </a:cubicBezTo>
                  <a:cubicBezTo>
                    <a:pt x="31457" y="3132159"/>
                    <a:pt x="74091" y="3019670"/>
                    <a:pt x="206039" y="2934597"/>
                  </a:cubicBezTo>
                  <a:cubicBezTo>
                    <a:pt x="337985" y="2849523"/>
                    <a:pt x="638155" y="2794116"/>
                    <a:pt x="800473" y="2781663"/>
                  </a:cubicBezTo>
                  <a:cubicBezTo>
                    <a:pt x="962790" y="2769209"/>
                    <a:pt x="1084268" y="2918814"/>
                    <a:pt x="1179937" y="2859873"/>
                  </a:cubicBezTo>
                  <a:cubicBezTo>
                    <a:pt x="1275606" y="2800933"/>
                    <a:pt x="1373203" y="2694478"/>
                    <a:pt x="1374491" y="2428018"/>
                  </a:cubicBezTo>
                  <a:cubicBezTo>
                    <a:pt x="1375780" y="2161557"/>
                    <a:pt x="1295273" y="1471070"/>
                    <a:pt x="1187664" y="1261110"/>
                  </a:cubicBezTo>
                  <a:cubicBezTo>
                    <a:pt x="1080055" y="1051150"/>
                    <a:pt x="861878" y="1173656"/>
                    <a:pt x="728840" y="1168260"/>
                  </a:cubicBezTo>
                  <a:lnTo>
                    <a:pt x="702727" y="1170498"/>
                  </a:lnTo>
                  <a:lnTo>
                    <a:pt x="502114" y="1209755"/>
                  </a:lnTo>
                  <a:lnTo>
                    <a:pt x="456537" y="1222268"/>
                  </a:lnTo>
                  <a:lnTo>
                    <a:pt x="420339" y="1225758"/>
                  </a:lnTo>
                  <a:lnTo>
                    <a:pt x="254125" y="1258284"/>
                  </a:lnTo>
                  <a:cubicBezTo>
                    <a:pt x="167535" y="1275229"/>
                    <a:pt x="83603" y="1218769"/>
                    <a:pt x="66658" y="1132178"/>
                  </a:cubicBezTo>
                  <a:cubicBezTo>
                    <a:pt x="49713" y="1045588"/>
                    <a:pt x="106172" y="961656"/>
                    <a:pt x="192764" y="944711"/>
                  </a:cubicBezTo>
                  <a:lnTo>
                    <a:pt x="445651" y="895225"/>
                  </a:lnTo>
                  <a:lnTo>
                    <a:pt x="337590" y="866483"/>
                  </a:lnTo>
                  <a:cubicBezTo>
                    <a:pt x="260018" y="845850"/>
                    <a:pt x="213859" y="766240"/>
                    <a:pt x="234492" y="688667"/>
                  </a:cubicBezTo>
                  <a:cubicBezTo>
                    <a:pt x="255125" y="611095"/>
                    <a:pt x="334735" y="564937"/>
                    <a:pt x="412307" y="585569"/>
                  </a:cubicBezTo>
                  <a:lnTo>
                    <a:pt x="621408" y="641186"/>
                  </a:lnTo>
                  <a:lnTo>
                    <a:pt x="493735" y="542399"/>
                  </a:lnTo>
                  <a:cubicBezTo>
                    <a:pt x="430251" y="493278"/>
                    <a:pt x="418607" y="401993"/>
                    <a:pt x="467728" y="338508"/>
                  </a:cubicBezTo>
                  <a:cubicBezTo>
                    <a:pt x="516849" y="275024"/>
                    <a:pt x="608134" y="263381"/>
                    <a:pt x="671618" y="312502"/>
                  </a:cubicBezTo>
                  <a:lnTo>
                    <a:pt x="830661" y="435562"/>
                  </a:lnTo>
                  <a:lnTo>
                    <a:pt x="744397" y="292848"/>
                  </a:lnTo>
                  <a:cubicBezTo>
                    <a:pt x="706797" y="230642"/>
                    <a:pt x="726743" y="149735"/>
                    <a:pt x="788948" y="112135"/>
                  </a:cubicBezTo>
                  <a:cubicBezTo>
                    <a:pt x="851153" y="74535"/>
                    <a:pt x="932061" y="94481"/>
                    <a:pt x="969661" y="156686"/>
                  </a:cubicBezTo>
                  <a:lnTo>
                    <a:pt x="1072525" y="326864"/>
                  </a:lnTo>
                  <a:lnTo>
                    <a:pt x="1077363" y="329128"/>
                  </a:lnTo>
                  <a:lnTo>
                    <a:pt x="1051069" y="183128"/>
                  </a:lnTo>
                  <a:cubicBezTo>
                    <a:pt x="1038185" y="111592"/>
                    <a:pt x="1085732" y="43158"/>
                    <a:pt x="1157267" y="30275"/>
                  </a:cubicBezTo>
                  <a:cubicBezTo>
                    <a:pt x="1228802" y="17392"/>
                    <a:pt x="1297236" y="64939"/>
                    <a:pt x="1310119" y="136474"/>
                  </a:cubicBezTo>
                  <a:lnTo>
                    <a:pt x="1335738" y="278728"/>
                  </a:lnTo>
                  <a:lnTo>
                    <a:pt x="1335738" y="131609"/>
                  </a:lnTo>
                  <a:cubicBezTo>
                    <a:pt x="1335738" y="58923"/>
                    <a:pt x="1394661" y="0"/>
                    <a:pt x="1467347" y="0"/>
                  </a:cubicBezTo>
                  <a:cubicBezTo>
                    <a:pt x="1540033" y="0"/>
                    <a:pt x="1598956" y="58923"/>
                    <a:pt x="1598956" y="131609"/>
                  </a:cubicBezTo>
                  <a:lnTo>
                    <a:pt x="1598956" y="371092"/>
                  </a:lnTo>
                  <a:lnTo>
                    <a:pt x="1606918" y="393465"/>
                  </a:lnTo>
                  <a:cubicBezTo>
                    <a:pt x="1629588" y="447457"/>
                    <a:pt x="1663910" y="497731"/>
                    <a:pt x="1725860" y="523376"/>
                  </a:cubicBezTo>
                  <a:cubicBezTo>
                    <a:pt x="1891060" y="591761"/>
                    <a:pt x="1904214" y="484733"/>
                    <a:pt x="2507877" y="599679"/>
                  </a:cubicBezTo>
                  <a:cubicBezTo>
                    <a:pt x="2485343" y="593788"/>
                    <a:pt x="2956717" y="696302"/>
                    <a:pt x="3161410" y="965587"/>
                  </a:cubicBezTo>
                  <a:cubicBezTo>
                    <a:pt x="3366104" y="1234873"/>
                    <a:pt x="3714654" y="1785839"/>
                    <a:pt x="3736039" y="2215396"/>
                  </a:cubicBezTo>
                  <a:cubicBezTo>
                    <a:pt x="3757425" y="2644954"/>
                    <a:pt x="3802921" y="3071280"/>
                    <a:pt x="3289719" y="3542931"/>
                  </a:cubicBezTo>
                  <a:cubicBezTo>
                    <a:pt x="2776517" y="4014583"/>
                    <a:pt x="2092408" y="3625622"/>
                    <a:pt x="1755093" y="3745557"/>
                  </a:cubicBezTo>
                  <a:cubicBezTo>
                    <a:pt x="1417778" y="3865492"/>
                    <a:pt x="1410101" y="4155130"/>
                    <a:pt x="1265825" y="4262548"/>
                  </a:cubicBezTo>
                  <a:cubicBezTo>
                    <a:pt x="1146655" y="4337668"/>
                    <a:pt x="1036477" y="4378889"/>
                    <a:pt x="889442" y="4390059"/>
                  </a:cubicBezTo>
                  <a:cubicBezTo>
                    <a:pt x="742407" y="4401229"/>
                    <a:pt x="498612" y="4380871"/>
                    <a:pt x="383617" y="4329568"/>
                  </a:cubicBezTo>
                  <a:cubicBezTo>
                    <a:pt x="247048" y="4246931"/>
                    <a:pt x="132505" y="4067149"/>
                    <a:pt x="70034" y="3894239"/>
                  </a:cubicBezTo>
                  <a:close/>
                </a:path>
              </a:pathLst>
            </a:custGeom>
            <a:solidFill>
              <a:srgbClr val="F7F4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75" name="Google Shape;1475;p18"/>
            <p:cNvGrpSpPr/>
            <p:nvPr/>
          </p:nvGrpSpPr>
          <p:grpSpPr>
            <a:xfrm>
              <a:off x="7005435" y="1882407"/>
              <a:ext cx="214070" cy="321106"/>
              <a:chOff x="1912361" y="2020099"/>
              <a:chExt cx="144000" cy="216000"/>
            </a:xfrm>
          </p:grpSpPr>
          <p:sp>
            <p:nvSpPr>
              <p:cNvPr id="1476" name="Google Shape;1476;p18"/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7" name="Google Shape;1477;p18"/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8" name="Google Shape;1478;p18"/>
            <p:cNvGrpSpPr/>
            <p:nvPr/>
          </p:nvGrpSpPr>
          <p:grpSpPr>
            <a:xfrm>
              <a:off x="7846094" y="1887323"/>
              <a:ext cx="214070" cy="321106"/>
              <a:chOff x="1912361" y="2020099"/>
              <a:chExt cx="144000" cy="216000"/>
            </a:xfrm>
          </p:grpSpPr>
          <p:sp>
            <p:nvSpPr>
              <p:cNvPr id="1479" name="Google Shape;1479;p18"/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0" name="Google Shape;1480;p18"/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81" name="Google Shape;1481;p18"/>
            <p:cNvSpPr/>
            <p:nvPr/>
          </p:nvSpPr>
          <p:spPr>
            <a:xfrm rot="10800000">
              <a:off x="7433149" y="2442394"/>
              <a:ext cx="234000" cy="524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82" name="Google Shape;1482;p18"/>
            <p:cNvGrpSpPr/>
            <p:nvPr/>
          </p:nvGrpSpPr>
          <p:grpSpPr>
            <a:xfrm>
              <a:off x="7266221" y="2241786"/>
              <a:ext cx="550635" cy="324482"/>
              <a:chOff x="8908026" y="816078"/>
              <a:chExt cx="1430593" cy="496529"/>
            </a:xfrm>
          </p:grpSpPr>
          <p:sp>
            <p:nvSpPr>
              <p:cNvPr id="1483" name="Google Shape;1483;p18"/>
              <p:cNvSpPr/>
              <p:nvPr/>
            </p:nvSpPr>
            <p:spPr>
              <a:xfrm>
                <a:off x="8908026" y="816078"/>
                <a:ext cx="1415700" cy="186900"/>
              </a:xfrm>
              <a:prstGeom prst="trapezoid">
                <a:avLst>
                  <a:gd name="adj" fmla="val 71875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4" name="Google Shape;1484;p18"/>
              <p:cNvSpPr/>
              <p:nvPr/>
            </p:nvSpPr>
            <p:spPr>
              <a:xfrm rot="10800000">
                <a:off x="8922919" y="997907"/>
                <a:ext cx="1415700" cy="314700"/>
              </a:xfrm>
              <a:prstGeom prst="triangle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5" name="Google Shape;1485;p18"/>
            <p:cNvGrpSpPr/>
            <p:nvPr/>
          </p:nvGrpSpPr>
          <p:grpSpPr>
            <a:xfrm>
              <a:off x="7482349" y="3425295"/>
              <a:ext cx="2630416" cy="1728581"/>
              <a:chOff x="7521678" y="3444959"/>
              <a:chExt cx="2630416" cy="1728581"/>
            </a:xfrm>
          </p:grpSpPr>
          <p:sp>
            <p:nvSpPr>
              <p:cNvPr id="1486" name="Google Shape;1486;p18"/>
              <p:cNvSpPr/>
              <p:nvPr/>
            </p:nvSpPr>
            <p:spPr>
              <a:xfrm>
                <a:off x="7521678" y="3490452"/>
                <a:ext cx="2202300" cy="1396200"/>
              </a:xfrm>
              <a:prstGeom prst="ellipse">
                <a:avLst/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7" name="Google Shape;1487;p18"/>
              <p:cNvSpPr/>
              <p:nvPr/>
            </p:nvSpPr>
            <p:spPr>
              <a:xfrm rot="1919613">
                <a:off x="8711566" y="3766069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8" name="Google Shape;1488;p18"/>
              <p:cNvSpPr/>
              <p:nvPr/>
            </p:nvSpPr>
            <p:spPr>
              <a:xfrm rot="1919613">
                <a:off x="8346489" y="4085618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9" name="Google Shape;1489;p18"/>
              <p:cNvSpPr/>
              <p:nvPr/>
            </p:nvSpPr>
            <p:spPr>
              <a:xfrm rot="1919613">
                <a:off x="7899122" y="4247850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90" name="Google Shape;1490;p18"/>
            <p:cNvSpPr/>
            <p:nvPr/>
          </p:nvSpPr>
          <p:spPr>
            <a:xfrm rot="1861239">
              <a:off x="8044308" y="5788843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1" name="Google Shape;1491;p18"/>
            <p:cNvSpPr/>
            <p:nvPr/>
          </p:nvSpPr>
          <p:spPr>
            <a:xfrm rot="420076">
              <a:off x="8116167" y="5795118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2" name="Google Shape;1492;p18"/>
            <p:cNvSpPr/>
            <p:nvPr/>
          </p:nvSpPr>
          <p:spPr>
            <a:xfrm rot="-1137635">
              <a:off x="8187015" y="5768358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3" name="Google Shape;1493;p18"/>
            <p:cNvSpPr/>
            <p:nvPr/>
          </p:nvSpPr>
          <p:spPr>
            <a:xfrm rot="1861239">
              <a:off x="8705941" y="5758420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4" name="Google Shape;1494;p18"/>
            <p:cNvSpPr/>
            <p:nvPr/>
          </p:nvSpPr>
          <p:spPr>
            <a:xfrm rot="420076">
              <a:off x="8777800" y="5764695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5" name="Google Shape;1495;p18"/>
            <p:cNvSpPr/>
            <p:nvPr/>
          </p:nvSpPr>
          <p:spPr>
            <a:xfrm rot="-1137635">
              <a:off x="8848650" y="5737935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6" name="Google Shape;1496;p18"/>
          <p:cNvGrpSpPr/>
          <p:nvPr/>
        </p:nvGrpSpPr>
        <p:grpSpPr>
          <a:xfrm>
            <a:off x="2885424" y="5193209"/>
            <a:ext cx="250271" cy="220014"/>
            <a:chOff x="7501776" y="2192592"/>
            <a:chExt cx="2193439" cy="2035284"/>
          </a:xfrm>
        </p:grpSpPr>
        <p:grpSp>
          <p:nvGrpSpPr>
            <p:cNvPr id="1497" name="Google Shape;1497;p18"/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1498" name="Google Shape;1498;p18"/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18"/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18"/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18"/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2" name="Google Shape;1502;p18"/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1503" name="Google Shape;1503;p18"/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4" name="Google Shape;1504;p18"/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p18"/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18"/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07" name="Google Shape;1507;p18"/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8" name="Google Shape;1508;p18"/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9" name="Google Shape;1509;p18"/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10" name="Google Shape;1510;p18"/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1511" name="Google Shape;1511;p18"/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2" name="Google Shape;1512;p18"/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3" name="Google Shape;1513;p18"/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14" name="Google Shape;1514;p18"/>
          <p:cNvGrpSpPr/>
          <p:nvPr/>
        </p:nvGrpSpPr>
        <p:grpSpPr>
          <a:xfrm>
            <a:off x="2417136" y="5107961"/>
            <a:ext cx="275149" cy="213637"/>
            <a:chOff x="9215780" y="437535"/>
            <a:chExt cx="2411473" cy="1976290"/>
          </a:xfrm>
        </p:grpSpPr>
        <p:grpSp>
          <p:nvGrpSpPr>
            <p:cNvPr id="1515" name="Google Shape;1515;p18"/>
            <p:cNvGrpSpPr/>
            <p:nvPr/>
          </p:nvGrpSpPr>
          <p:grpSpPr>
            <a:xfrm>
              <a:off x="10492082" y="1728398"/>
              <a:ext cx="273563" cy="660846"/>
              <a:chOff x="8291419" y="3871862"/>
              <a:chExt cx="372346" cy="899477"/>
            </a:xfrm>
          </p:grpSpPr>
          <p:sp>
            <p:nvSpPr>
              <p:cNvPr id="1516" name="Google Shape;1516;p18"/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7" name="Google Shape;1517;p18"/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8" name="Google Shape;1518;p18"/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9" name="Google Shape;1519;p18"/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20" name="Google Shape;1520;p18"/>
            <p:cNvGrpSpPr/>
            <p:nvPr/>
          </p:nvGrpSpPr>
          <p:grpSpPr>
            <a:xfrm>
              <a:off x="10182366" y="1752979"/>
              <a:ext cx="273563" cy="660846"/>
              <a:chOff x="8291419" y="3871862"/>
              <a:chExt cx="372346" cy="899477"/>
            </a:xfrm>
          </p:grpSpPr>
          <p:sp>
            <p:nvSpPr>
              <p:cNvPr id="1521" name="Google Shape;1521;p18"/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2" name="Google Shape;1522;p18"/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3" name="Google Shape;1523;p18"/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4" name="Google Shape;1524;p18"/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25" name="Google Shape;1525;p18"/>
            <p:cNvSpPr/>
            <p:nvPr/>
          </p:nvSpPr>
          <p:spPr>
            <a:xfrm rot="-5400000">
              <a:off x="9158780" y="752118"/>
              <a:ext cx="347100" cy="233100"/>
            </a:xfrm>
            <a:prstGeom prst="triangle">
              <a:avLst>
                <a:gd name="adj" fmla="val 50000"/>
              </a:avLst>
            </a:prstGeom>
            <a:solidFill>
              <a:srgbClr val="CE7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18"/>
            <p:cNvSpPr/>
            <p:nvPr/>
          </p:nvSpPr>
          <p:spPr>
            <a:xfrm>
              <a:off x="9433814" y="437535"/>
              <a:ext cx="2193439" cy="1606298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18"/>
            <p:cNvSpPr/>
            <p:nvPr/>
          </p:nvSpPr>
          <p:spPr>
            <a:xfrm>
              <a:off x="9666597" y="604252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18"/>
            <p:cNvSpPr/>
            <p:nvPr/>
          </p:nvSpPr>
          <p:spPr>
            <a:xfrm rot="10800000" flipH="1">
              <a:off x="9968662" y="96810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9" name="Google Shape;1529;p18"/>
          <p:cNvGrpSpPr/>
          <p:nvPr/>
        </p:nvGrpSpPr>
        <p:grpSpPr>
          <a:xfrm flipH="1">
            <a:off x="1984251" y="695477"/>
            <a:ext cx="1865284" cy="2483273"/>
            <a:chOff x="4635942" y="159405"/>
            <a:chExt cx="4222966" cy="5622079"/>
          </a:xfrm>
        </p:grpSpPr>
        <p:grpSp>
          <p:nvGrpSpPr>
            <p:cNvPr id="1530" name="Google Shape;1530;p18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1531" name="Google Shape;1531;p18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name="adj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2" name="Google Shape;1532;p18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3" name="Google Shape;1533;p18"/>
              <p:cNvSpPr/>
              <p:nvPr/>
            </p:nvSpPr>
            <p:spPr>
              <a:xfrm rot="-7652463" flipH="1">
                <a:off x="5797981" y="3067764"/>
                <a:ext cx="1331791" cy="789893"/>
              </a:xfrm>
              <a:prstGeom prst="blockArc">
                <a:avLst>
                  <a:gd name="adj1" fmla="val 10198505"/>
                  <a:gd name="adj2" fmla="val 21256982"/>
                  <a:gd name="adj3" fmla="val 15776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4" name="Google Shape;1534;p18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1535" name="Google Shape;1535;p18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36" name="Google Shape;1536;p18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1537" name="Google Shape;1537;p18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8" name="Google Shape;1538;p18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9" name="Google Shape;1539;p18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0" name="Google Shape;1540;p18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1" name="Google Shape;1541;p18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" name="Google Shape;477;p12">
            <a:extLst>
              <a:ext uri="{FF2B5EF4-FFF2-40B4-BE49-F238E27FC236}">
                <a16:creationId xmlns:a16="http://schemas.microsoft.com/office/drawing/2014/main" id="{EE6067E7-EEC9-3FAA-9F5D-2238BD6F8FC4}"/>
              </a:ext>
            </a:extLst>
          </p:cNvPr>
          <p:cNvGrpSpPr/>
          <p:nvPr/>
        </p:nvGrpSpPr>
        <p:grpSpPr>
          <a:xfrm>
            <a:off x="8554537" y="4600091"/>
            <a:ext cx="1877359" cy="1588368"/>
            <a:chOff x="4729417" y="721023"/>
            <a:chExt cx="4469903" cy="3624756"/>
          </a:xfrm>
        </p:grpSpPr>
        <p:grpSp>
          <p:nvGrpSpPr>
            <p:cNvPr id="3" name="Google Shape;478;p12">
              <a:extLst>
                <a:ext uri="{FF2B5EF4-FFF2-40B4-BE49-F238E27FC236}">
                  <a16:creationId xmlns:a16="http://schemas.microsoft.com/office/drawing/2014/main" id="{7E284C1E-EF26-AA5E-23F0-75BCB4611BB8}"/>
                </a:ext>
              </a:extLst>
            </p:cNvPr>
            <p:cNvGrpSpPr/>
            <p:nvPr/>
          </p:nvGrpSpPr>
          <p:grpSpPr>
            <a:xfrm>
              <a:off x="4729417" y="721023"/>
              <a:ext cx="4469903" cy="3624756"/>
              <a:chOff x="6263250" y="1920560"/>
              <a:chExt cx="4469903" cy="3624756"/>
            </a:xfrm>
          </p:grpSpPr>
          <p:sp>
            <p:nvSpPr>
              <p:cNvPr id="5" name="Google Shape;479;p12">
                <a:extLst>
                  <a:ext uri="{FF2B5EF4-FFF2-40B4-BE49-F238E27FC236}">
                    <a16:creationId xmlns:a16="http://schemas.microsoft.com/office/drawing/2014/main" id="{BA98EACA-E68F-9063-E57B-99A5939830CD}"/>
                  </a:ext>
                </a:extLst>
              </p:cNvPr>
              <p:cNvSpPr/>
              <p:nvPr/>
            </p:nvSpPr>
            <p:spPr>
              <a:xfrm rot="-9923540" flipH="1">
                <a:off x="6991957" y="2152640"/>
                <a:ext cx="218875" cy="401805"/>
              </a:xfrm>
              <a:prstGeom prst="ellipse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480;p12">
                <a:extLst>
                  <a:ext uri="{FF2B5EF4-FFF2-40B4-BE49-F238E27FC236}">
                    <a16:creationId xmlns:a16="http://schemas.microsoft.com/office/drawing/2014/main" id="{16F8722D-2BB2-DB50-C15B-26B4FD507CDD}"/>
                  </a:ext>
                </a:extLst>
              </p:cNvPr>
              <p:cNvSpPr/>
              <p:nvPr/>
            </p:nvSpPr>
            <p:spPr>
              <a:xfrm rot="4341720">
                <a:off x="9549272" y="3488225"/>
                <a:ext cx="1276408" cy="739359"/>
              </a:xfrm>
              <a:custGeom>
                <a:avLst/>
                <a:gdLst/>
                <a:ahLst/>
                <a:cxnLst/>
                <a:rect l="l" t="t" r="r" b="b"/>
                <a:pathLst>
                  <a:path w="2495187" h="1445336" extrusionOk="0">
                    <a:moveTo>
                      <a:pt x="140182" y="1435504"/>
                    </a:moveTo>
                    <a:cubicBezTo>
                      <a:pt x="118059" y="1202807"/>
                      <a:pt x="-249169" y="461604"/>
                      <a:pt x="302417" y="98316"/>
                    </a:cubicBezTo>
                    <a:cubicBezTo>
                      <a:pt x="580492" y="-84831"/>
                      <a:pt x="841685" y="19297"/>
                      <a:pt x="1252910" y="156160"/>
                    </a:cubicBezTo>
                    <a:cubicBezTo>
                      <a:pt x="1655181" y="339596"/>
                      <a:pt x="1727874" y="777285"/>
                      <a:pt x="2495188" y="588590"/>
                    </a:cubicBezTo>
                    <a:cubicBezTo>
                      <a:pt x="2209411" y="1257219"/>
                      <a:pt x="1189480" y="613831"/>
                      <a:pt x="849418" y="756622"/>
                    </a:cubicBezTo>
                    <a:cubicBezTo>
                      <a:pt x="509356" y="899413"/>
                      <a:pt x="357055" y="1063282"/>
                      <a:pt x="454816" y="1445336"/>
                    </a:cubicBezTo>
                    <a:lnTo>
                      <a:pt x="140182" y="1435504"/>
                    </a:ln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" name="Google Shape;481;p12">
                <a:extLst>
                  <a:ext uri="{FF2B5EF4-FFF2-40B4-BE49-F238E27FC236}">
                    <a16:creationId xmlns:a16="http://schemas.microsoft.com/office/drawing/2014/main" id="{96F075BF-A90D-A605-AC2C-817089326DF7}"/>
                  </a:ext>
                </a:extLst>
              </p:cNvPr>
              <p:cNvSpPr/>
              <p:nvPr/>
            </p:nvSpPr>
            <p:spPr>
              <a:xfrm>
                <a:off x="7315200" y="3285918"/>
                <a:ext cx="2664543" cy="1305748"/>
              </a:xfrm>
              <a:custGeom>
                <a:avLst/>
                <a:gdLst/>
                <a:ahLst/>
                <a:cxnLst/>
                <a:rect l="l" t="t" r="r" b="b"/>
                <a:pathLst>
                  <a:path w="2664543" h="1305748" extrusionOk="0">
                    <a:moveTo>
                      <a:pt x="0" y="720728"/>
                    </a:moveTo>
                    <a:cubicBezTo>
                      <a:pt x="0" y="397630"/>
                      <a:pt x="261922" y="135708"/>
                      <a:pt x="585020" y="135708"/>
                    </a:cubicBezTo>
                    <a:cubicBezTo>
                      <a:pt x="1083188" y="135708"/>
                      <a:pt x="1630516" y="116042"/>
                      <a:pt x="2158181" y="17720"/>
                    </a:cubicBezTo>
                    <a:cubicBezTo>
                      <a:pt x="2520608" y="-100267"/>
                      <a:pt x="2664543" y="397630"/>
                      <a:pt x="2664543" y="720728"/>
                    </a:cubicBezTo>
                    <a:lnTo>
                      <a:pt x="2664542" y="720728"/>
                    </a:lnTo>
                    <a:cubicBezTo>
                      <a:pt x="2664542" y="1043826"/>
                      <a:pt x="2402620" y="1305748"/>
                      <a:pt x="2079522" y="1305748"/>
                    </a:cubicBezTo>
                    <a:lnTo>
                      <a:pt x="585020" y="1305747"/>
                    </a:lnTo>
                    <a:cubicBezTo>
                      <a:pt x="261922" y="1305747"/>
                      <a:pt x="0" y="1043825"/>
                      <a:pt x="0" y="720727"/>
                    </a:cubicBezTo>
                    <a:lnTo>
                      <a:pt x="0" y="720728"/>
                    </a:lnTo>
                    <a:close/>
                  </a:path>
                </a:pathLst>
              </a:cu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482;p12">
                <a:extLst>
                  <a:ext uri="{FF2B5EF4-FFF2-40B4-BE49-F238E27FC236}">
                    <a16:creationId xmlns:a16="http://schemas.microsoft.com/office/drawing/2014/main" id="{4FB34060-40E7-D21A-4CC2-4EBDBC4A9088}"/>
                  </a:ext>
                </a:extLst>
              </p:cNvPr>
              <p:cNvSpPr/>
              <p:nvPr/>
            </p:nvSpPr>
            <p:spPr>
              <a:xfrm>
                <a:off x="7390419" y="4172272"/>
                <a:ext cx="249300" cy="12132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483;p12">
                <a:extLst>
                  <a:ext uri="{FF2B5EF4-FFF2-40B4-BE49-F238E27FC236}">
                    <a16:creationId xmlns:a16="http://schemas.microsoft.com/office/drawing/2014/main" id="{53AB8D92-B8DA-C435-0DCB-6288E8D35A57}"/>
                  </a:ext>
                </a:extLst>
              </p:cNvPr>
              <p:cNvSpPr/>
              <p:nvPr/>
            </p:nvSpPr>
            <p:spPr>
              <a:xfrm>
                <a:off x="9706914" y="4090219"/>
                <a:ext cx="233400" cy="14115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484;p12">
                <a:extLst>
                  <a:ext uri="{FF2B5EF4-FFF2-40B4-BE49-F238E27FC236}">
                    <a16:creationId xmlns:a16="http://schemas.microsoft.com/office/drawing/2014/main" id="{87C74E04-77AB-A9D8-3AE6-3CC295BBBD1C}"/>
                  </a:ext>
                </a:extLst>
              </p:cNvPr>
              <p:cNvSpPr/>
              <p:nvPr/>
            </p:nvSpPr>
            <p:spPr>
              <a:xfrm>
                <a:off x="8042268" y="4181945"/>
                <a:ext cx="249300" cy="12132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485;p12">
                <a:extLst>
                  <a:ext uri="{FF2B5EF4-FFF2-40B4-BE49-F238E27FC236}">
                    <a16:creationId xmlns:a16="http://schemas.microsoft.com/office/drawing/2014/main" id="{65A1A212-CFB0-6815-A401-5BE474C22C6D}"/>
                  </a:ext>
                </a:extLst>
              </p:cNvPr>
              <p:cNvSpPr/>
              <p:nvPr/>
            </p:nvSpPr>
            <p:spPr>
              <a:xfrm>
                <a:off x="9222658" y="4149213"/>
                <a:ext cx="236100" cy="12978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486;p12">
                <a:extLst>
                  <a:ext uri="{FF2B5EF4-FFF2-40B4-BE49-F238E27FC236}">
                    <a16:creationId xmlns:a16="http://schemas.microsoft.com/office/drawing/2014/main" id="{365DEFB5-6286-2BD5-DDDD-01E0DD2DCF21}"/>
                  </a:ext>
                </a:extLst>
              </p:cNvPr>
              <p:cNvSpPr/>
              <p:nvPr/>
            </p:nvSpPr>
            <p:spPr>
              <a:xfrm rot="-1991769">
                <a:off x="7389209" y="2626068"/>
                <a:ext cx="501911" cy="1612409"/>
              </a:xfrm>
              <a:prstGeom prst="roundRect">
                <a:avLst>
                  <a:gd name="adj" fmla="val 50000"/>
                </a:avLst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487;p12">
                <a:extLst>
                  <a:ext uri="{FF2B5EF4-FFF2-40B4-BE49-F238E27FC236}">
                    <a16:creationId xmlns:a16="http://schemas.microsoft.com/office/drawing/2014/main" id="{8CF72C42-BA76-6705-9692-0E3992CB6C34}"/>
                  </a:ext>
                </a:extLst>
              </p:cNvPr>
              <p:cNvSpPr/>
              <p:nvPr/>
            </p:nvSpPr>
            <p:spPr>
              <a:xfrm rot="4346099">
                <a:off x="7165417" y="2361446"/>
                <a:ext cx="1406818" cy="1240039"/>
              </a:xfrm>
              <a:custGeom>
                <a:avLst/>
                <a:gdLst/>
                <a:ahLst/>
                <a:cxnLst/>
                <a:rect l="l" t="t" r="r" b="b"/>
                <a:pathLst>
                  <a:path w="1929821" h="1731128" extrusionOk="0">
                    <a:moveTo>
                      <a:pt x="245414" y="1721296"/>
                    </a:moveTo>
                    <a:cubicBezTo>
                      <a:pt x="223291" y="1488599"/>
                      <a:pt x="285599" y="870511"/>
                      <a:pt x="92008" y="714748"/>
                    </a:cubicBezTo>
                    <a:cubicBezTo>
                      <a:pt x="-232832" y="453382"/>
                      <a:pt x="362717" y="-265765"/>
                      <a:pt x="938966" y="401598"/>
                    </a:cubicBezTo>
                    <a:cubicBezTo>
                      <a:pt x="1515215" y="1068961"/>
                      <a:pt x="1889212" y="-124911"/>
                      <a:pt x="1892233" y="10868"/>
                    </a:cubicBezTo>
                    <a:cubicBezTo>
                      <a:pt x="2125691" y="1467510"/>
                      <a:pt x="1204248" y="894417"/>
                      <a:pt x="982217" y="1181127"/>
                    </a:cubicBezTo>
                    <a:cubicBezTo>
                      <a:pt x="760186" y="1467837"/>
                      <a:pt x="462287" y="1349074"/>
                      <a:pt x="560048" y="1731128"/>
                    </a:cubicBezTo>
                    <a:lnTo>
                      <a:pt x="245414" y="1721296"/>
                    </a:ln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488;p12">
                <a:extLst>
                  <a:ext uri="{FF2B5EF4-FFF2-40B4-BE49-F238E27FC236}">
                    <a16:creationId xmlns:a16="http://schemas.microsoft.com/office/drawing/2014/main" id="{78AC25C2-D7B4-F587-4412-0B19CEFCBDE0}"/>
                  </a:ext>
                </a:extLst>
              </p:cNvPr>
              <p:cNvSpPr/>
              <p:nvPr/>
            </p:nvSpPr>
            <p:spPr>
              <a:xfrm rot="2995087">
                <a:off x="6685903" y="2212142"/>
                <a:ext cx="1091194" cy="1612630"/>
              </a:xfrm>
              <a:prstGeom prst="roundRect">
                <a:avLst>
                  <a:gd name="adj" fmla="val 50000"/>
                </a:avLst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489;p12">
                <a:extLst>
                  <a:ext uri="{FF2B5EF4-FFF2-40B4-BE49-F238E27FC236}">
                    <a16:creationId xmlns:a16="http://schemas.microsoft.com/office/drawing/2014/main" id="{8309D193-1D07-9EAF-36CF-82760E0683D2}"/>
                  </a:ext>
                </a:extLst>
              </p:cNvPr>
              <p:cNvSpPr/>
              <p:nvPr/>
            </p:nvSpPr>
            <p:spPr>
              <a:xfrm rot="2909147">
                <a:off x="7117139" y="2129560"/>
                <a:ext cx="187637" cy="1225376"/>
              </a:xfrm>
              <a:custGeom>
                <a:avLst/>
                <a:gdLst/>
                <a:ahLst/>
                <a:cxnLst/>
                <a:rect l="l" t="t" r="r" b="b"/>
                <a:pathLst>
                  <a:path w="268901" h="1091381" extrusionOk="0">
                    <a:moveTo>
                      <a:pt x="38665" y="0"/>
                    </a:moveTo>
                    <a:lnTo>
                      <a:pt x="257894" y="0"/>
                    </a:lnTo>
                    <a:cubicBezTo>
                      <a:pt x="292388" y="83753"/>
                      <a:pt x="235745" y="272465"/>
                      <a:pt x="225228" y="510721"/>
                    </a:cubicBezTo>
                    <a:cubicBezTo>
                      <a:pt x="214711" y="748977"/>
                      <a:pt x="292388" y="993237"/>
                      <a:pt x="257894" y="1091381"/>
                    </a:cubicBezTo>
                    <a:lnTo>
                      <a:pt x="38665" y="1091381"/>
                    </a:lnTo>
                    <a:lnTo>
                      <a:pt x="0" y="587047"/>
                    </a:lnTo>
                    <a:lnTo>
                      <a:pt x="38665" y="0"/>
                    </a:lnTo>
                    <a:close/>
                  </a:path>
                </a:pathLst>
              </a:custGeom>
              <a:solidFill>
                <a:srgbClr val="EBEC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490;p12">
                <a:extLst>
                  <a:ext uri="{FF2B5EF4-FFF2-40B4-BE49-F238E27FC236}">
                    <a16:creationId xmlns:a16="http://schemas.microsoft.com/office/drawing/2014/main" id="{C495BD56-7833-F5CF-B90B-9D0C83C25126}"/>
                  </a:ext>
                </a:extLst>
              </p:cNvPr>
              <p:cNvSpPr/>
              <p:nvPr/>
            </p:nvSpPr>
            <p:spPr>
              <a:xfrm rot="-737299" flipH="1">
                <a:off x="6637717" y="2068906"/>
                <a:ext cx="1465315" cy="660091"/>
              </a:xfrm>
              <a:custGeom>
                <a:avLst/>
                <a:gdLst/>
                <a:ahLst/>
                <a:cxnLst/>
                <a:rect l="l" t="t" r="r" b="b"/>
                <a:pathLst>
                  <a:path w="1417567" h="670046" extrusionOk="0">
                    <a:moveTo>
                      <a:pt x="307676" y="6814"/>
                    </a:moveTo>
                    <a:cubicBezTo>
                      <a:pt x="228089" y="38562"/>
                      <a:pt x="95296" y="92803"/>
                      <a:pt x="49653" y="202558"/>
                    </a:cubicBezTo>
                    <a:cubicBezTo>
                      <a:pt x="-41802" y="301933"/>
                      <a:pt x="18046" y="574070"/>
                      <a:pt x="33818" y="665345"/>
                    </a:cubicBezTo>
                    <a:lnTo>
                      <a:pt x="262907" y="670046"/>
                    </a:lnTo>
                    <a:cubicBezTo>
                      <a:pt x="192275" y="520020"/>
                      <a:pt x="378667" y="530863"/>
                      <a:pt x="571110" y="455584"/>
                    </a:cubicBezTo>
                    <a:cubicBezTo>
                      <a:pt x="763553" y="380305"/>
                      <a:pt x="1208508" y="479703"/>
                      <a:pt x="1417567" y="218373"/>
                    </a:cubicBezTo>
                    <a:cubicBezTo>
                      <a:pt x="1331630" y="221676"/>
                      <a:pt x="1258703" y="222961"/>
                      <a:pt x="1196304" y="222539"/>
                    </a:cubicBezTo>
                    <a:lnTo>
                      <a:pt x="1053531" y="217048"/>
                    </a:lnTo>
                    <a:lnTo>
                      <a:pt x="1121493" y="183416"/>
                    </a:lnTo>
                    <a:cubicBezTo>
                      <a:pt x="1147311" y="166511"/>
                      <a:pt x="1170944" y="146174"/>
                      <a:pt x="1191628" y="121623"/>
                    </a:cubicBezTo>
                    <a:cubicBezTo>
                      <a:pt x="645002" y="143327"/>
                      <a:pt x="760110" y="65955"/>
                      <a:pt x="527176" y="12071"/>
                    </a:cubicBezTo>
                    <a:cubicBezTo>
                      <a:pt x="437882" y="-3005"/>
                      <a:pt x="366208" y="-3010"/>
                      <a:pt x="307676" y="6814"/>
                    </a:cubicBez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491;p12">
                <a:extLst>
                  <a:ext uri="{FF2B5EF4-FFF2-40B4-BE49-F238E27FC236}">
                    <a16:creationId xmlns:a16="http://schemas.microsoft.com/office/drawing/2014/main" id="{C599FA7B-DA56-1DC1-76B3-7E65855BF91F}"/>
                  </a:ext>
                </a:extLst>
              </p:cNvPr>
              <p:cNvSpPr/>
              <p:nvPr/>
            </p:nvSpPr>
            <p:spPr>
              <a:xfrm rot="-8123340" flipH="1">
                <a:off x="7822723" y="2285370"/>
                <a:ext cx="218713" cy="401789"/>
              </a:xfrm>
              <a:prstGeom prst="ellipse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492;p12">
                <a:extLst>
                  <a:ext uri="{FF2B5EF4-FFF2-40B4-BE49-F238E27FC236}">
                    <a16:creationId xmlns:a16="http://schemas.microsoft.com/office/drawing/2014/main" id="{31747874-5EDD-31CC-E113-90485773C539}"/>
                  </a:ext>
                </a:extLst>
              </p:cNvPr>
              <p:cNvSpPr/>
              <p:nvPr/>
            </p:nvSpPr>
            <p:spPr>
              <a:xfrm rot="-8123259" flipH="1">
                <a:off x="7860458" y="2350400"/>
                <a:ext cx="156769" cy="288083"/>
              </a:xfrm>
              <a:prstGeom prst="ellipse">
                <a:avLst/>
              </a:prstGeom>
              <a:solidFill>
                <a:srgbClr val="8D4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" name="Google Shape;493;p12">
                <a:extLst>
                  <a:ext uri="{FF2B5EF4-FFF2-40B4-BE49-F238E27FC236}">
                    <a16:creationId xmlns:a16="http://schemas.microsoft.com/office/drawing/2014/main" id="{80151B8F-5920-C3E6-BF7F-9F56BD46E615}"/>
                  </a:ext>
                </a:extLst>
              </p:cNvPr>
              <p:cNvGrpSpPr/>
              <p:nvPr/>
            </p:nvGrpSpPr>
            <p:grpSpPr>
              <a:xfrm>
                <a:off x="6816675" y="2649368"/>
                <a:ext cx="112320" cy="168480"/>
                <a:chOff x="8291513" y="1164692"/>
                <a:chExt cx="144000" cy="216000"/>
              </a:xfrm>
            </p:grpSpPr>
            <p:sp>
              <p:nvSpPr>
                <p:cNvPr id="30" name="Google Shape;494;p12">
                  <a:extLst>
                    <a:ext uri="{FF2B5EF4-FFF2-40B4-BE49-F238E27FC236}">
                      <a16:creationId xmlns:a16="http://schemas.microsoft.com/office/drawing/2014/main" id="{1FE89A29-F67E-0425-648A-79181EFEF024}"/>
                    </a:ext>
                  </a:extLst>
                </p:cNvPr>
                <p:cNvSpPr/>
                <p:nvPr/>
              </p:nvSpPr>
              <p:spPr>
                <a:xfrm>
                  <a:off x="8291513" y="1164692"/>
                  <a:ext cx="144000" cy="216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495;p12">
                  <a:extLst>
                    <a:ext uri="{FF2B5EF4-FFF2-40B4-BE49-F238E27FC236}">
                      <a16:creationId xmlns:a16="http://schemas.microsoft.com/office/drawing/2014/main" id="{30EF364F-A450-1FF9-47C4-453381661F16}"/>
                    </a:ext>
                  </a:extLst>
                </p:cNvPr>
                <p:cNvSpPr/>
                <p:nvPr/>
              </p:nvSpPr>
              <p:spPr>
                <a:xfrm rot="7428293" flipH="1">
                  <a:off x="8322129" y="1190924"/>
                  <a:ext cx="41519" cy="39772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" name="Google Shape;496;p12">
                <a:extLst>
                  <a:ext uri="{FF2B5EF4-FFF2-40B4-BE49-F238E27FC236}">
                    <a16:creationId xmlns:a16="http://schemas.microsoft.com/office/drawing/2014/main" id="{3EAD3DE6-7043-1A6B-A196-77599B3C177B}"/>
                  </a:ext>
                </a:extLst>
              </p:cNvPr>
              <p:cNvSpPr/>
              <p:nvPr/>
            </p:nvSpPr>
            <p:spPr>
              <a:xfrm rot="2991871">
                <a:off x="6396178" y="3032447"/>
                <a:ext cx="992463" cy="679444"/>
              </a:xfrm>
              <a:custGeom>
                <a:avLst/>
                <a:gdLst/>
                <a:ahLst/>
                <a:cxnLst/>
                <a:rect l="l" t="t" r="r" b="b"/>
                <a:pathLst>
                  <a:path w="991843" h="679020" extrusionOk="0">
                    <a:moveTo>
                      <a:pt x="107987" y="291833"/>
                    </a:moveTo>
                    <a:cubicBezTo>
                      <a:pt x="166771" y="225097"/>
                      <a:pt x="236634" y="166641"/>
                      <a:pt x="316911" y="119344"/>
                    </a:cubicBezTo>
                    <a:cubicBezTo>
                      <a:pt x="517604" y="1103"/>
                      <a:pt x="747757" y="-26407"/>
                      <a:pt x="962988" y="24127"/>
                    </a:cubicBezTo>
                    <a:lnTo>
                      <a:pt x="991843" y="33122"/>
                    </a:lnTo>
                    <a:lnTo>
                      <a:pt x="991843" y="133329"/>
                    </a:lnTo>
                    <a:cubicBezTo>
                      <a:pt x="991843" y="434706"/>
                      <a:pt x="747529" y="679020"/>
                      <a:pt x="446152" y="679020"/>
                    </a:cubicBezTo>
                    <a:lnTo>
                      <a:pt x="446153" y="679019"/>
                    </a:lnTo>
                    <a:cubicBezTo>
                      <a:pt x="295464" y="679019"/>
                      <a:pt x="159042" y="617940"/>
                      <a:pt x="60291" y="519190"/>
                    </a:cubicBezTo>
                    <a:lnTo>
                      <a:pt x="0" y="446116"/>
                    </a:lnTo>
                    <a:lnTo>
                      <a:pt x="5392" y="435493"/>
                    </a:lnTo>
                    <a:cubicBezTo>
                      <a:pt x="34534" y="384495"/>
                      <a:pt x="68798" y="336324"/>
                      <a:pt x="107987" y="291833"/>
                    </a:cubicBezTo>
                    <a:close/>
                  </a:path>
                </a:pathLst>
              </a:custGeom>
              <a:solidFill>
                <a:srgbClr val="D3B09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" name="Google Shape;497;p12">
                <a:extLst>
                  <a:ext uri="{FF2B5EF4-FFF2-40B4-BE49-F238E27FC236}">
                    <a16:creationId xmlns:a16="http://schemas.microsoft.com/office/drawing/2014/main" id="{C67ECAEF-A5A6-AA42-4A7F-E770ED4EA079}"/>
                  </a:ext>
                </a:extLst>
              </p:cNvPr>
              <p:cNvGrpSpPr/>
              <p:nvPr/>
            </p:nvGrpSpPr>
            <p:grpSpPr>
              <a:xfrm>
                <a:off x="7401694" y="2693613"/>
                <a:ext cx="112320" cy="168480"/>
                <a:chOff x="8291513" y="1164692"/>
                <a:chExt cx="144000" cy="216000"/>
              </a:xfrm>
            </p:grpSpPr>
            <p:sp>
              <p:nvSpPr>
                <p:cNvPr id="28" name="Google Shape;498;p12">
                  <a:extLst>
                    <a:ext uri="{FF2B5EF4-FFF2-40B4-BE49-F238E27FC236}">
                      <a16:creationId xmlns:a16="http://schemas.microsoft.com/office/drawing/2014/main" id="{CE6535AA-9963-4BE5-1CD3-6941B8D0D2C7}"/>
                    </a:ext>
                  </a:extLst>
                </p:cNvPr>
                <p:cNvSpPr/>
                <p:nvPr/>
              </p:nvSpPr>
              <p:spPr>
                <a:xfrm>
                  <a:off x="8291513" y="1164692"/>
                  <a:ext cx="144000" cy="216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499;p12">
                  <a:extLst>
                    <a:ext uri="{FF2B5EF4-FFF2-40B4-BE49-F238E27FC236}">
                      <a16:creationId xmlns:a16="http://schemas.microsoft.com/office/drawing/2014/main" id="{88E5BA8B-471F-0475-B12A-4CB2D885CD3A}"/>
                    </a:ext>
                  </a:extLst>
                </p:cNvPr>
                <p:cNvSpPr/>
                <p:nvPr/>
              </p:nvSpPr>
              <p:spPr>
                <a:xfrm rot="7428293" flipH="1">
                  <a:off x="8322129" y="1190924"/>
                  <a:ext cx="41519" cy="39772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" name="Google Shape;500;p12">
                <a:extLst>
                  <a:ext uri="{FF2B5EF4-FFF2-40B4-BE49-F238E27FC236}">
                    <a16:creationId xmlns:a16="http://schemas.microsoft.com/office/drawing/2014/main" id="{34B57346-F970-DF52-F95B-336BEA9EF275}"/>
                  </a:ext>
                </a:extLst>
              </p:cNvPr>
              <p:cNvSpPr/>
              <p:nvPr/>
            </p:nvSpPr>
            <p:spPr>
              <a:xfrm>
                <a:off x="6624946" y="3204889"/>
                <a:ext cx="72000" cy="108000"/>
              </a:xfrm>
              <a:prstGeom prst="ellipse">
                <a:avLst/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501;p12">
                <a:extLst>
                  <a:ext uri="{FF2B5EF4-FFF2-40B4-BE49-F238E27FC236}">
                    <a16:creationId xmlns:a16="http://schemas.microsoft.com/office/drawing/2014/main" id="{782806D1-E3E3-4A6F-8DB0-22864D9A22CF}"/>
                  </a:ext>
                </a:extLst>
              </p:cNvPr>
              <p:cNvSpPr/>
              <p:nvPr/>
            </p:nvSpPr>
            <p:spPr>
              <a:xfrm>
                <a:off x="6924830" y="3258967"/>
                <a:ext cx="72000" cy="108000"/>
              </a:xfrm>
              <a:prstGeom prst="ellipse">
                <a:avLst/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502;p12">
                <a:extLst>
                  <a:ext uri="{FF2B5EF4-FFF2-40B4-BE49-F238E27FC236}">
                    <a16:creationId xmlns:a16="http://schemas.microsoft.com/office/drawing/2014/main" id="{6133FA6D-8707-9255-8C6C-4492C61A19DC}"/>
                  </a:ext>
                </a:extLst>
              </p:cNvPr>
              <p:cNvSpPr/>
              <p:nvPr/>
            </p:nvSpPr>
            <p:spPr>
              <a:xfrm>
                <a:off x="7325032" y="5289755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503;p12">
                <a:extLst>
                  <a:ext uri="{FF2B5EF4-FFF2-40B4-BE49-F238E27FC236}">
                    <a16:creationId xmlns:a16="http://schemas.microsoft.com/office/drawing/2014/main" id="{F34EC136-ABCB-DD43-05E3-6A37B7618E6B}"/>
                  </a:ext>
                </a:extLst>
              </p:cNvPr>
              <p:cNvSpPr/>
              <p:nvPr/>
            </p:nvSpPr>
            <p:spPr>
              <a:xfrm>
                <a:off x="7978878" y="5314335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504;p12">
                <a:extLst>
                  <a:ext uri="{FF2B5EF4-FFF2-40B4-BE49-F238E27FC236}">
                    <a16:creationId xmlns:a16="http://schemas.microsoft.com/office/drawing/2014/main" id="{55488799-608C-06B6-0F5C-457041246B0A}"/>
                  </a:ext>
                </a:extLst>
              </p:cNvPr>
              <p:cNvSpPr/>
              <p:nvPr/>
            </p:nvSpPr>
            <p:spPr>
              <a:xfrm>
                <a:off x="9163666" y="5319251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505;p12">
                <a:extLst>
                  <a:ext uri="{FF2B5EF4-FFF2-40B4-BE49-F238E27FC236}">
                    <a16:creationId xmlns:a16="http://schemas.microsoft.com/office/drawing/2014/main" id="{48D08137-BB9F-D88B-338B-50E721EEF93B}"/>
                  </a:ext>
                </a:extLst>
              </p:cNvPr>
              <p:cNvSpPr/>
              <p:nvPr/>
            </p:nvSpPr>
            <p:spPr>
              <a:xfrm>
                <a:off x="9625781" y="5338916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" name="Google Shape;506;p12">
              <a:extLst>
                <a:ext uri="{FF2B5EF4-FFF2-40B4-BE49-F238E27FC236}">
                  <a16:creationId xmlns:a16="http://schemas.microsoft.com/office/drawing/2014/main" id="{3DB2D2ED-D22D-20BC-0FF9-388DD20222B3}"/>
                </a:ext>
              </a:extLst>
            </p:cNvPr>
            <p:cNvSpPr/>
            <p:nvPr/>
          </p:nvSpPr>
          <p:spPr>
            <a:xfrm rot="10103095">
              <a:off x="5300996" y="2135336"/>
              <a:ext cx="320360" cy="322538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372C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1496;p18">
            <a:extLst>
              <a:ext uri="{FF2B5EF4-FFF2-40B4-BE49-F238E27FC236}">
                <a16:creationId xmlns:a16="http://schemas.microsoft.com/office/drawing/2014/main" id="{F7C46E39-994E-1531-C089-D52DD3C8483C}"/>
              </a:ext>
            </a:extLst>
          </p:cNvPr>
          <p:cNvGrpSpPr/>
          <p:nvPr/>
        </p:nvGrpSpPr>
        <p:grpSpPr>
          <a:xfrm>
            <a:off x="3401617" y="5356673"/>
            <a:ext cx="250271" cy="220014"/>
            <a:chOff x="7501776" y="2192592"/>
            <a:chExt cx="2193439" cy="2035284"/>
          </a:xfrm>
        </p:grpSpPr>
        <p:grpSp>
          <p:nvGrpSpPr>
            <p:cNvPr id="33" name="Google Shape;1497;p18">
              <a:extLst>
                <a:ext uri="{FF2B5EF4-FFF2-40B4-BE49-F238E27FC236}">
                  <a16:creationId xmlns:a16="http://schemas.microsoft.com/office/drawing/2014/main" id="{D25560F6-A641-5750-73EE-CF1BCA84D761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46" name="Google Shape;1498;p18">
                <a:extLst>
                  <a:ext uri="{FF2B5EF4-FFF2-40B4-BE49-F238E27FC236}">
                    <a16:creationId xmlns:a16="http://schemas.microsoft.com/office/drawing/2014/main" id="{C31F436F-6736-D269-159A-9F8196AA9EEA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499;p18">
                <a:extLst>
                  <a:ext uri="{FF2B5EF4-FFF2-40B4-BE49-F238E27FC236}">
                    <a16:creationId xmlns:a16="http://schemas.microsoft.com/office/drawing/2014/main" id="{A9F863A5-38A1-6557-FE3D-6B48FF356ABB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00;p18">
                <a:extLst>
                  <a:ext uri="{FF2B5EF4-FFF2-40B4-BE49-F238E27FC236}">
                    <a16:creationId xmlns:a16="http://schemas.microsoft.com/office/drawing/2014/main" id="{10232FC9-4418-68B9-F9CD-F8FCFB3E443D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1501;p18">
                <a:extLst>
                  <a:ext uri="{FF2B5EF4-FFF2-40B4-BE49-F238E27FC236}">
                    <a16:creationId xmlns:a16="http://schemas.microsoft.com/office/drawing/2014/main" id="{42EB4FB6-60EE-5120-F362-A9010DCA23B8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" name="Google Shape;1502;p18">
              <a:extLst>
                <a:ext uri="{FF2B5EF4-FFF2-40B4-BE49-F238E27FC236}">
                  <a16:creationId xmlns:a16="http://schemas.microsoft.com/office/drawing/2014/main" id="{2C91BFF9-9028-2D5F-B9E7-1B6406B22EE5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42" name="Google Shape;1503;p18">
                <a:extLst>
                  <a:ext uri="{FF2B5EF4-FFF2-40B4-BE49-F238E27FC236}">
                    <a16:creationId xmlns:a16="http://schemas.microsoft.com/office/drawing/2014/main" id="{7C119023-50D3-9A5C-B046-E5CB2376ECFA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1504;p18">
                <a:extLst>
                  <a:ext uri="{FF2B5EF4-FFF2-40B4-BE49-F238E27FC236}">
                    <a16:creationId xmlns:a16="http://schemas.microsoft.com/office/drawing/2014/main" id="{5381A9D4-2E05-B873-85ED-ED83E2F48644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505;p18">
                <a:extLst>
                  <a:ext uri="{FF2B5EF4-FFF2-40B4-BE49-F238E27FC236}">
                    <a16:creationId xmlns:a16="http://schemas.microsoft.com/office/drawing/2014/main" id="{28C89821-F044-D4CB-0B24-98ABB2158782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1506;p18">
                <a:extLst>
                  <a:ext uri="{FF2B5EF4-FFF2-40B4-BE49-F238E27FC236}">
                    <a16:creationId xmlns:a16="http://schemas.microsoft.com/office/drawing/2014/main" id="{E782C60B-0FFF-2EE8-CC34-DE44F2B9733A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" name="Google Shape;1507;p18">
              <a:extLst>
                <a:ext uri="{FF2B5EF4-FFF2-40B4-BE49-F238E27FC236}">
                  <a16:creationId xmlns:a16="http://schemas.microsoft.com/office/drawing/2014/main" id="{7254E3E3-E447-67FD-BFD3-35CF54E00126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508;p18">
              <a:extLst>
                <a:ext uri="{FF2B5EF4-FFF2-40B4-BE49-F238E27FC236}">
                  <a16:creationId xmlns:a16="http://schemas.microsoft.com/office/drawing/2014/main" id="{43816EAE-32A3-0127-C80C-64E88DB7DCF8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509;p18">
              <a:extLst>
                <a:ext uri="{FF2B5EF4-FFF2-40B4-BE49-F238E27FC236}">
                  <a16:creationId xmlns:a16="http://schemas.microsoft.com/office/drawing/2014/main" id="{51921562-C343-51DD-D63B-E1AD4784BA46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1510;p18">
              <a:extLst>
                <a:ext uri="{FF2B5EF4-FFF2-40B4-BE49-F238E27FC236}">
                  <a16:creationId xmlns:a16="http://schemas.microsoft.com/office/drawing/2014/main" id="{2D98365B-A456-0191-EEB8-04B0E9C9D495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40" name="Google Shape;1511;p18">
                <a:extLst>
                  <a:ext uri="{FF2B5EF4-FFF2-40B4-BE49-F238E27FC236}">
                    <a16:creationId xmlns:a16="http://schemas.microsoft.com/office/drawing/2014/main" id="{86D4E856-242F-26E1-6D2A-5726898D3A90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1512;p18">
                <a:extLst>
                  <a:ext uri="{FF2B5EF4-FFF2-40B4-BE49-F238E27FC236}">
                    <a16:creationId xmlns:a16="http://schemas.microsoft.com/office/drawing/2014/main" id="{1401BA8E-4BA3-C1E4-78F1-3313A993E2E9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513;p18">
              <a:extLst>
                <a:ext uri="{FF2B5EF4-FFF2-40B4-BE49-F238E27FC236}">
                  <a16:creationId xmlns:a16="http://schemas.microsoft.com/office/drawing/2014/main" id="{1661396F-C24B-0409-E2C0-4C99C1D79D8C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Google Shape;470;p11">
            <a:extLst>
              <a:ext uri="{FF2B5EF4-FFF2-40B4-BE49-F238E27FC236}">
                <a16:creationId xmlns:a16="http://schemas.microsoft.com/office/drawing/2014/main" id="{790D3463-9969-D67A-A156-D5FC991A64BE}"/>
              </a:ext>
            </a:extLst>
          </p:cNvPr>
          <p:cNvSpPr txBox="1"/>
          <p:nvPr/>
        </p:nvSpPr>
        <p:spPr>
          <a:xfrm>
            <a:off x="4603115" y="780603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18-6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51" name="Google Shape;470;p11">
            <a:hlinkClick r:id="rId5" action="ppaction://hlinksldjump"/>
            <a:extLst>
              <a:ext uri="{FF2B5EF4-FFF2-40B4-BE49-F238E27FC236}">
                <a16:creationId xmlns:a16="http://schemas.microsoft.com/office/drawing/2014/main" id="{14E92331-31D7-4CB9-5F76-DED25986520B}"/>
              </a:ext>
            </a:extLst>
          </p:cNvPr>
          <p:cNvSpPr txBox="1"/>
          <p:nvPr/>
        </p:nvSpPr>
        <p:spPr>
          <a:xfrm>
            <a:off x="8511100" y="3586863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16-4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52" name="Google Shape;470;p11">
            <a:hlinkClick r:id="rId6" action="ppaction://hlinksldjump"/>
            <a:extLst>
              <a:ext uri="{FF2B5EF4-FFF2-40B4-BE49-F238E27FC236}">
                <a16:creationId xmlns:a16="http://schemas.microsoft.com/office/drawing/2014/main" id="{40853A85-C252-DA85-AA13-3B41064D3EAB}"/>
              </a:ext>
            </a:extLst>
          </p:cNvPr>
          <p:cNvSpPr txBox="1"/>
          <p:nvPr/>
        </p:nvSpPr>
        <p:spPr>
          <a:xfrm>
            <a:off x="885077" y="3464130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20-7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54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7C2B1330-C1E9-7FF3-F795-187E863C8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7460" y="3083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2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21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לחצן פעולה: חזרה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60AB3B4-9103-A95F-FC3F-885F2A549D91}"/>
              </a:ext>
            </a:extLst>
          </p:cNvPr>
          <p:cNvSpPr/>
          <p:nvPr/>
        </p:nvSpPr>
        <p:spPr>
          <a:xfrm>
            <a:off x="5093110" y="5486405"/>
            <a:ext cx="1042416" cy="1042416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9" name="Google Shape;1470;p18">
            <a:extLst>
              <a:ext uri="{FF2B5EF4-FFF2-40B4-BE49-F238E27FC236}">
                <a16:creationId xmlns:a16="http://schemas.microsoft.com/office/drawing/2014/main" id="{E7C64B56-E026-5296-0910-75083BECF89C}"/>
              </a:ext>
            </a:extLst>
          </p:cNvPr>
          <p:cNvGrpSpPr/>
          <p:nvPr/>
        </p:nvGrpSpPr>
        <p:grpSpPr>
          <a:xfrm flipH="1">
            <a:off x="1366684" y="4365524"/>
            <a:ext cx="1907458" cy="1300934"/>
            <a:chOff x="5989770" y="698068"/>
            <a:chExt cx="5257253" cy="5432707"/>
          </a:xfrm>
        </p:grpSpPr>
        <p:sp>
          <p:nvSpPr>
            <p:cNvPr id="10" name="Google Shape;1471;p18">
              <a:extLst>
                <a:ext uri="{FF2B5EF4-FFF2-40B4-BE49-F238E27FC236}">
                  <a16:creationId xmlns:a16="http://schemas.microsoft.com/office/drawing/2014/main" id="{DD4FB8BE-6BEA-F452-4609-F16F421277ED}"/>
                </a:ext>
              </a:extLst>
            </p:cNvPr>
            <p:cNvSpPr/>
            <p:nvPr/>
          </p:nvSpPr>
          <p:spPr>
            <a:xfrm>
              <a:off x="8121130" y="5334816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472;p18">
              <a:extLst>
                <a:ext uri="{FF2B5EF4-FFF2-40B4-BE49-F238E27FC236}">
                  <a16:creationId xmlns:a16="http://schemas.microsoft.com/office/drawing/2014/main" id="{70936EF5-EC34-8AAF-582B-EE7C4EF13AD1}"/>
                </a:ext>
              </a:extLst>
            </p:cNvPr>
            <p:cNvSpPr/>
            <p:nvPr/>
          </p:nvSpPr>
          <p:spPr>
            <a:xfrm>
              <a:off x="8784808" y="5320067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473;p18">
              <a:extLst>
                <a:ext uri="{FF2B5EF4-FFF2-40B4-BE49-F238E27FC236}">
                  <a16:creationId xmlns:a16="http://schemas.microsoft.com/office/drawing/2014/main" id="{A36C772C-E2E1-E87B-F779-D6D908358AF6}"/>
                </a:ext>
              </a:extLst>
            </p:cNvPr>
            <p:cNvSpPr/>
            <p:nvPr/>
          </p:nvSpPr>
          <p:spPr>
            <a:xfrm rot="-430698">
              <a:off x="7318357" y="745890"/>
              <a:ext cx="835129" cy="1102267"/>
            </a:xfrm>
            <a:custGeom>
              <a:avLst/>
              <a:gdLst/>
              <a:ahLst/>
              <a:cxnLst/>
              <a:rect l="l" t="t" r="r" b="b"/>
              <a:pathLst>
                <a:path w="834845" h="864470" extrusionOk="0">
                  <a:moveTo>
                    <a:pt x="134504" y="0"/>
                  </a:moveTo>
                  <a:cubicBezTo>
                    <a:pt x="208789" y="0"/>
                    <a:pt x="269008" y="60219"/>
                    <a:pt x="269008" y="134504"/>
                  </a:cubicBezTo>
                  <a:lnTo>
                    <a:pt x="269008" y="388490"/>
                  </a:lnTo>
                  <a:lnTo>
                    <a:pt x="323267" y="231969"/>
                  </a:lnTo>
                  <a:cubicBezTo>
                    <a:pt x="349300" y="156873"/>
                    <a:pt x="431281" y="117099"/>
                    <a:pt x="506377" y="143132"/>
                  </a:cubicBezTo>
                  <a:cubicBezTo>
                    <a:pt x="581473" y="169165"/>
                    <a:pt x="621247" y="251146"/>
                    <a:pt x="595214" y="326242"/>
                  </a:cubicBezTo>
                  <a:lnTo>
                    <a:pt x="547277" y="464526"/>
                  </a:lnTo>
                  <a:lnTo>
                    <a:pt x="624218" y="378028"/>
                  </a:lnTo>
                  <a:cubicBezTo>
                    <a:pt x="668469" y="328282"/>
                    <a:pt x="744668" y="323827"/>
                    <a:pt x="794414" y="368077"/>
                  </a:cubicBezTo>
                  <a:cubicBezTo>
                    <a:pt x="844160" y="412327"/>
                    <a:pt x="848616" y="488527"/>
                    <a:pt x="804365" y="538273"/>
                  </a:cubicBezTo>
                  <a:cubicBezTo>
                    <a:pt x="707645" y="647005"/>
                    <a:pt x="610925" y="755737"/>
                    <a:pt x="514205" y="864470"/>
                  </a:cubicBezTo>
                  <a:lnTo>
                    <a:pt x="334059" y="704226"/>
                  </a:lnTo>
                  <a:lnTo>
                    <a:pt x="355255" y="680397"/>
                  </a:lnTo>
                  <a:lnTo>
                    <a:pt x="187924" y="622390"/>
                  </a:lnTo>
                  <a:lnTo>
                    <a:pt x="210548" y="557127"/>
                  </a:lnTo>
                  <a:lnTo>
                    <a:pt x="0" y="557127"/>
                  </a:lnTo>
                  <a:lnTo>
                    <a:pt x="0" y="134504"/>
                  </a:lnTo>
                  <a:cubicBezTo>
                    <a:pt x="0" y="60219"/>
                    <a:pt x="60219" y="0"/>
                    <a:pt x="134504" y="0"/>
                  </a:cubicBezTo>
                  <a:close/>
                </a:path>
              </a:pathLst>
            </a:cu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474;p18">
              <a:extLst>
                <a:ext uri="{FF2B5EF4-FFF2-40B4-BE49-F238E27FC236}">
                  <a16:creationId xmlns:a16="http://schemas.microsoft.com/office/drawing/2014/main" id="{620D2421-0381-EAB2-45DD-EF88937DC5D9}"/>
                </a:ext>
              </a:extLst>
            </p:cNvPr>
            <p:cNvSpPr/>
            <p:nvPr/>
          </p:nvSpPr>
          <p:spPr>
            <a:xfrm rot="6367356">
              <a:off x="6745929" y="1463025"/>
              <a:ext cx="3744936" cy="4389968"/>
            </a:xfrm>
            <a:custGeom>
              <a:avLst/>
              <a:gdLst/>
              <a:ahLst/>
              <a:cxnLst/>
              <a:rect l="l" t="t" r="r" b="b"/>
              <a:pathLst>
                <a:path w="3747548" h="4393030" extrusionOk="0">
                  <a:moveTo>
                    <a:pt x="70034" y="3894239"/>
                  </a:moveTo>
                  <a:cubicBezTo>
                    <a:pt x="7562" y="3721328"/>
                    <a:pt x="-13879" y="3452041"/>
                    <a:pt x="8789" y="3292100"/>
                  </a:cubicBezTo>
                  <a:cubicBezTo>
                    <a:pt x="31457" y="3132159"/>
                    <a:pt x="74091" y="3019670"/>
                    <a:pt x="206039" y="2934597"/>
                  </a:cubicBezTo>
                  <a:cubicBezTo>
                    <a:pt x="337985" y="2849523"/>
                    <a:pt x="638155" y="2794116"/>
                    <a:pt x="800473" y="2781663"/>
                  </a:cubicBezTo>
                  <a:cubicBezTo>
                    <a:pt x="962790" y="2769209"/>
                    <a:pt x="1084268" y="2918814"/>
                    <a:pt x="1179937" y="2859873"/>
                  </a:cubicBezTo>
                  <a:cubicBezTo>
                    <a:pt x="1275606" y="2800933"/>
                    <a:pt x="1373203" y="2694478"/>
                    <a:pt x="1374491" y="2428018"/>
                  </a:cubicBezTo>
                  <a:cubicBezTo>
                    <a:pt x="1375780" y="2161557"/>
                    <a:pt x="1295273" y="1471070"/>
                    <a:pt x="1187664" y="1261110"/>
                  </a:cubicBezTo>
                  <a:cubicBezTo>
                    <a:pt x="1080055" y="1051150"/>
                    <a:pt x="861878" y="1173656"/>
                    <a:pt x="728840" y="1168260"/>
                  </a:cubicBezTo>
                  <a:lnTo>
                    <a:pt x="702727" y="1170498"/>
                  </a:lnTo>
                  <a:lnTo>
                    <a:pt x="502114" y="1209755"/>
                  </a:lnTo>
                  <a:lnTo>
                    <a:pt x="456537" y="1222268"/>
                  </a:lnTo>
                  <a:lnTo>
                    <a:pt x="420339" y="1225758"/>
                  </a:lnTo>
                  <a:lnTo>
                    <a:pt x="254125" y="1258284"/>
                  </a:lnTo>
                  <a:cubicBezTo>
                    <a:pt x="167535" y="1275229"/>
                    <a:pt x="83603" y="1218769"/>
                    <a:pt x="66658" y="1132178"/>
                  </a:cubicBezTo>
                  <a:cubicBezTo>
                    <a:pt x="49713" y="1045588"/>
                    <a:pt x="106172" y="961656"/>
                    <a:pt x="192764" y="944711"/>
                  </a:cubicBezTo>
                  <a:lnTo>
                    <a:pt x="445651" y="895225"/>
                  </a:lnTo>
                  <a:lnTo>
                    <a:pt x="337590" y="866483"/>
                  </a:lnTo>
                  <a:cubicBezTo>
                    <a:pt x="260018" y="845850"/>
                    <a:pt x="213859" y="766240"/>
                    <a:pt x="234492" y="688667"/>
                  </a:cubicBezTo>
                  <a:cubicBezTo>
                    <a:pt x="255125" y="611095"/>
                    <a:pt x="334735" y="564937"/>
                    <a:pt x="412307" y="585569"/>
                  </a:cubicBezTo>
                  <a:lnTo>
                    <a:pt x="621408" y="641186"/>
                  </a:lnTo>
                  <a:lnTo>
                    <a:pt x="493735" y="542399"/>
                  </a:lnTo>
                  <a:cubicBezTo>
                    <a:pt x="430251" y="493278"/>
                    <a:pt x="418607" y="401993"/>
                    <a:pt x="467728" y="338508"/>
                  </a:cubicBezTo>
                  <a:cubicBezTo>
                    <a:pt x="516849" y="275024"/>
                    <a:pt x="608134" y="263381"/>
                    <a:pt x="671618" y="312502"/>
                  </a:cubicBezTo>
                  <a:lnTo>
                    <a:pt x="830661" y="435562"/>
                  </a:lnTo>
                  <a:lnTo>
                    <a:pt x="744397" y="292848"/>
                  </a:lnTo>
                  <a:cubicBezTo>
                    <a:pt x="706797" y="230642"/>
                    <a:pt x="726743" y="149735"/>
                    <a:pt x="788948" y="112135"/>
                  </a:cubicBezTo>
                  <a:cubicBezTo>
                    <a:pt x="851153" y="74535"/>
                    <a:pt x="932061" y="94481"/>
                    <a:pt x="969661" y="156686"/>
                  </a:cubicBezTo>
                  <a:lnTo>
                    <a:pt x="1072525" y="326864"/>
                  </a:lnTo>
                  <a:lnTo>
                    <a:pt x="1077363" y="329128"/>
                  </a:lnTo>
                  <a:lnTo>
                    <a:pt x="1051069" y="183128"/>
                  </a:lnTo>
                  <a:cubicBezTo>
                    <a:pt x="1038185" y="111592"/>
                    <a:pt x="1085732" y="43158"/>
                    <a:pt x="1157267" y="30275"/>
                  </a:cubicBezTo>
                  <a:cubicBezTo>
                    <a:pt x="1228802" y="17392"/>
                    <a:pt x="1297236" y="64939"/>
                    <a:pt x="1310119" y="136474"/>
                  </a:cubicBezTo>
                  <a:lnTo>
                    <a:pt x="1335738" y="278728"/>
                  </a:lnTo>
                  <a:lnTo>
                    <a:pt x="1335738" y="131609"/>
                  </a:lnTo>
                  <a:cubicBezTo>
                    <a:pt x="1335738" y="58923"/>
                    <a:pt x="1394661" y="0"/>
                    <a:pt x="1467347" y="0"/>
                  </a:cubicBezTo>
                  <a:cubicBezTo>
                    <a:pt x="1540033" y="0"/>
                    <a:pt x="1598956" y="58923"/>
                    <a:pt x="1598956" y="131609"/>
                  </a:cubicBezTo>
                  <a:lnTo>
                    <a:pt x="1598956" y="371092"/>
                  </a:lnTo>
                  <a:lnTo>
                    <a:pt x="1606918" y="393465"/>
                  </a:lnTo>
                  <a:cubicBezTo>
                    <a:pt x="1629588" y="447457"/>
                    <a:pt x="1663910" y="497731"/>
                    <a:pt x="1725860" y="523376"/>
                  </a:cubicBezTo>
                  <a:cubicBezTo>
                    <a:pt x="1891060" y="591761"/>
                    <a:pt x="1904214" y="484733"/>
                    <a:pt x="2507877" y="599679"/>
                  </a:cubicBezTo>
                  <a:cubicBezTo>
                    <a:pt x="2485343" y="593788"/>
                    <a:pt x="2956717" y="696302"/>
                    <a:pt x="3161410" y="965587"/>
                  </a:cubicBezTo>
                  <a:cubicBezTo>
                    <a:pt x="3366104" y="1234873"/>
                    <a:pt x="3714654" y="1785839"/>
                    <a:pt x="3736039" y="2215396"/>
                  </a:cubicBezTo>
                  <a:cubicBezTo>
                    <a:pt x="3757425" y="2644954"/>
                    <a:pt x="3802921" y="3071280"/>
                    <a:pt x="3289719" y="3542931"/>
                  </a:cubicBezTo>
                  <a:cubicBezTo>
                    <a:pt x="2776517" y="4014583"/>
                    <a:pt x="2092408" y="3625622"/>
                    <a:pt x="1755093" y="3745557"/>
                  </a:cubicBezTo>
                  <a:cubicBezTo>
                    <a:pt x="1417778" y="3865492"/>
                    <a:pt x="1410101" y="4155130"/>
                    <a:pt x="1265825" y="4262548"/>
                  </a:cubicBezTo>
                  <a:cubicBezTo>
                    <a:pt x="1146655" y="4337668"/>
                    <a:pt x="1036477" y="4378889"/>
                    <a:pt x="889442" y="4390059"/>
                  </a:cubicBezTo>
                  <a:cubicBezTo>
                    <a:pt x="742407" y="4401229"/>
                    <a:pt x="498612" y="4380871"/>
                    <a:pt x="383617" y="4329568"/>
                  </a:cubicBezTo>
                  <a:cubicBezTo>
                    <a:pt x="247048" y="4246931"/>
                    <a:pt x="132505" y="4067149"/>
                    <a:pt x="70034" y="3894239"/>
                  </a:cubicBezTo>
                  <a:close/>
                </a:path>
              </a:pathLst>
            </a:custGeom>
            <a:solidFill>
              <a:srgbClr val="F7F4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" name="Google Shape;1475;p18">
              <a:extLst>
                <a:ext uri="{FF2B5EF4-FFF2-40B4-BE49-F238E27FC236}">
                  <a16:creationId xmlns:a16="http://schemas.microsoft.com/office/drawing/2014/main" id="{6AA423D5-4389-F505-6259-1337E4F569A7}"/>
                </a:ext>
              </a:extLst>
            </p:cNvPr>
            <p:cNvGrpSpPr/>
            <p:nvPr/>
          </p:nvGrpSpPr>
          <p:grpSpPr>
            <a:xfrm>
              <a:off x="7005435" y="1882407"/>
              <a:ext cx="214070" cy="321106"/>
              <a:chOff x="1912361" y="2020099"/>
              <a:chExt cx="144000" cy="216000"/>
            </a:xfrm>
          </p:grpSpPr>
          <p:sp>
            <p:nvSpPr>
              <p:cNvPr id="33" name="Google Shape;1476;p18">
                <a:extLst>
                  <a:ext uri="{FF2B5EF4-FFF2-40B4-BE49-F238E27FC236}">
                    <a16:creationId xmlns:a16="http://schemas.microsoft.com/office/drawing/2014/main" id="{4DA7A2F1-89B0-D92C-295B-4813BB2E90C0}"/>
                  </a:ext>
                </a:extLst>
              </p:cNvPr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477;p18">
                <a:extLst>
                  <a:ext uri="{FF2B5EF4-FFF2-40B4-BE49-F238E27FC236}">
                    <a16:creationId xmlns:a16="http://schemas.microsoft.com/office/drawing/2014/main" id="{1A27472A-BC20-0472-C6F6-A19998416EED}"/>
                  </a:ext>
                </a:extLst>
              </p:cNvPr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" name="Google Shape;1478;p18">
              <a:extLst>
                <a:ext uri="{FF2B5EF4-FFF2-40B4-BE49-F238E27FC236}">
                  <a16:creationId xmlns:a16="http://schemas.microsoft.com/office/drawing/2014/main" id="{D3D68159-D952-D3A4-D547-674E50C7D89E}"/>
                </a:ext>
              </a:extLst>
            </p:cNvPr>
            <p:cNvGrpSpPr/>
            <p:nvPr/>
          </p:nvGrpSpPr>
          <p:grpSpPr>
            <a:xfrm>
              <a:off x="7846094" y="1887323"/>
              <a:ext cx="214070" cy="321106"/>
              <a:chOff x="1912361" y="2020099"/>
              <a:chExt cx="144000" cy="216000"/>
            </a:xfrm>
          </p:grpSpPr>
          <p:sp>
            <p:nvSpPr>
              <p:cNvPr id="31" name="Google Shape;1479;p18">
                <a:extLst>
                  <a:ext uri="{FF2B5EF4-FFF2-40B4-BE49-F238E27FC236}">
                    <a16:creationId xmlns:a16="http://schemas.microsoft.com/office/drawing/2014/main" id="{35866E6F-36A3-8599-9D23-F3B4E9CB1B27}"/>
                  </a:ext>
                </a:extLst>
              </p:cNvPr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80;p18">
                <a:extLst>
                  <a:ext uri="{FF2B5EF4-FFF2-40B4-BE49-F238E27FC236}">
                    <a16:creationId xmlns:a16="http://schemas.microsoft.com/office/drawing/2014/main" id="{14437D92-B201-F5CD-970A-ADE4E178629A}"/>
                  </a:ext>
                </a:extLst>
              </p:cNvPr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" name="Google Shape;1481;p18">
              <a:extLst>
                <a:ext uri="{FF2B5EF4-FFF2-40B4-BE49-F238E27FC236}">
                  <a16:creationId xmlns:a16="http://schemas.microsoft.com/office/drawing/2014/main" id="{A9874FEE-F2F8-BBAC-16BD-427AF9C01807}"/>
                </a:ext>
              </a:extLst>
            </p:cNvPr>
            <p:cNvSpPr/>
            <p:nvPr/>
          </p:nvSpPr>
          <p:spPr>
            <a:xfrm rot="10800000">
              <a:off x="7433149" y="2442394"/>
              <a:ext cx="234000" cy="524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1482;p18">
              <a:extLst>
                <a:ext uri="{FF2B5EF4-FFF2-40B4-BE49-F238E27FC236}">
                  <a16:creationId xmlns:a16="http://schemas.microsoft.com/office/drawing/2014/main" id="{302821C4-4A04-F7F2-92B7-EE17CC88D80A}"/>
                </a:ext>
              </a:extLst>
            </p:cNvPr>
            <p:cNvGrpSpPr/>
            <p:nvPr/>
          </p:nvGrpSpPr>
          <p:grpSpPr>
            <a:xfrm>
              <a:off x="7266221" y="2241786"/>
              <a:ext cx="550635" cy="324482"/>
              <a:chOff x="8908026" y="816078"/>
              <a:chExt cx="1430593" cy="496529"/>
            </a:xfrm>
          </p:grpSpPr>
          <p:sp>
            <p:nvSpPr>
              <p:cNvPr id="29" name="Google Shape;1483;p18">
                <a:extLst>
                  <a:ext uri="{FF2B5EF4-FFF2-40B4-BE49-F238E27FC236}">
                    <a16:creationId xmlns:a16="http://schemas.microsoft.com/office/drawing/2014/main" id="{714BE180-000D-90E2-7000-E98F0419633E}"/>
                  </a:ext>
                </a:extLst>
              </p:cNvPr>
              <p:cNvSpPr/>
              <p:nvPr/>
            </p:nvSpPr>
            <p:spPr>
              <a:xfrm>
                <a:off x="8908026" y="816078"/>
                <a:ext cx="1415700" cy="186900"/>
              </a:xfrm>
              <a:prstGeom prst="trapezoid">
                <a:avLst>
                  <a:gd name="adj" fmla="val 71875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84;p18">
                <a:extLst>
                  <a:ext uri="{FF2B5EF4-FFF2-40B4-BE49-F238E27FC236}">
                    <a16:creationId xmlns:a16="http://schemas.microsoft.com/office/drawing/2014/main" id="{1B4914C3-E3B4-5524-256E-AE3A8227AB5F}"/>
                  </a:ext>
                </a:extLst>
              </p:cNvPr>
              <p:cNvSpPr/>
              <p:nvPr/>
            </p:nvSpPr>
            <p:spPr>
              <a:xfrm rot="10800000">
                <a:off x="8922919" y="997907"/>
                <a:ext cx="1415700" cy="314700"/>
              </a:xfrm>
              <a:prstGeom prst="triangle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" name="Google Shape;1485;p18">
              <a:extLst>
                <a:ext uri="{FF2B5EF4-FFF2-40B4-BE49-F238E27FC236}">
                  <a16:creationId xmlns:a16="http://schemas.microsoft.com/office/drawing/2014/main" id="{D4D635F9-65F8-E354-1C0D-ED7841CC5A8E}"/>
                </a:ext>
              </a:extLst>
            </p:cNvPr>
            <p:cNvGrpSpPr/>
            <p:nvPr/>
          </p:nvGrpSpPr>
          <p:grpSpPr>
            <a:xfrm>
              <a:off x="7482349" y="3425295"/>
              <a:ext cx="2630416" cy="1728581"/>
              <a:chOff x="7521678" y="3444959"/>
              <a:chExt cx="2630416" cy="1728581"/>
            </a:xfrm>
          </p:grpSpPr>
          <p:sp>
            <p:nvSpPr>
              <p:cNvPr id="25" name="Google Shape;1486;p18">
                <a:extLst>
                  <a:ext uri="{FF2B5EF4-FFF2-40B4-BE49-F238E27FC236}">
                    <a16:creationId xmlns:a16="http://schemas.microsoft.com/office/drawing/2014/main" id="{F1379F61-F0C4-F4DE-161A-D89301D7BB3A}"/>
                  </a:ext>
                </a:extLst>
              </p:cNvPr>
              <p:cNvSpPr/>
              <p:nvPr/>
            </p:nvSpPr>
            <p:spPr>
              <a:xfrm>
                <a:off x="7521678" y="3490452"/>
                <a:ext cx="2202300" cy="1396200"/>
              </a:xfrm>
              <a:prstGeom prst="ellipse">
                <a:avLst/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87;p18">
                <a:extLst>
                  <a:ext uri="{FF2B5EF4-FFF2-40B4-BE49-F238E27FC236}">
                    <a16:creationId xmlns:a16="http://schemas.microsoft.com/office/drawing/2014/main" id="{DDDC6EE0-388B-9403-A56F-F1E11CECBFDD}"/>
                  </a:ext>
                </a:extLst>
              </p:cNvPr>
              <p:cNvSpPr/>
              <p:nvPr/>
            </p:nvSpPr>
            <p:spPr>
              <a:xfrm rot="1919613">
                <a:off x="8711566" y="3766069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88;p18">
                <a:extLst>
                  <a:ext uri="{FF2B5EF4-FFF2-40B4-BE49-F238E27FC236}">
                    <a16:creationId xmlns:a16="http://schemas.microsoft.com/office/drawing/2014/main" id="{7B967F07-1181-B2CE-DAAB-2F95AC3E83B8}"/>
                  </a:ext>
                </a:extLst>
              </p:cNvPr>
              <p:cNvSpPr/>
              <p:nvPr/>
            </p:nvSpPr>
            <p:spPr>
              <a:xfrm rot="1919613">
                <a:off x="8346489" y="4085618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89;p18">
                <a:extLst>
                  <a:ext uri="{FF2B5EF4-FFF2-40B4-BE49-F238E27FC236}">
                    <a16:creationId xmlns:a16="http://schemas.microsoft.com/office/drawing/2014/main" id="{77DA12E1-35EB-4BB0-3D4E-BD6D7D926502}"/>
                  </a:ext>
                </a:extLst>
              </p:cNvPr>
              <p:cNvSpPr/>
              <p:nvPr/>
            </p:nvSpPr>
            <p:spPr>
              <a:xfrm rot="1919613">
                <a:off x="7899122" y="4247850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490;p18">
              <a:extLst>
                <a:ext uri="{FF2B5EF4-FFF2-40B4-BE49-F238E27FC236}">
                  <a16:creationId xmlns:a16="http://schemas.microsoft.com/office/drawing/2014/main" id="{52FB7B16-6545-8580-CCC4-B046894E1DBA}"/>
                </a:ext>
              </a:extLst>
            </p:cNvPr>
            <p:cNvSpPr/>
            <p:nvPr/>
          </p:nvSpPr>
          <p:spPr>
            <a:xfrm rot="1861239">
              <a:off x="8044308" y="5788843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91;p18">
              <a:extLst>
                <a:ext uri="{FF2B5EF4-FFF2-40B4-BE49-F238E27FC236}">
                  <a16:creationId xmlns:a16="http://schemas.microsoft.com/office/drawing/2014/main" id="{21099563-92FE-5B63-8002-8A247098DF8C}"/>
                </a:ext>
              </a:extLst>
            </p:cNvPr>
            <p:cNvSpPr/>
            <p:nvPr/>
          </p:nvSpPr>
          <p:spPr>
            <a:xfrm rot="420076">
              <a:off x="8116167" y="5795118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492;p18">
              <a:extLst>
                <a:ext uri="{FF2B5EF4-FFF2-40B4-BE49-F238E27FC236}">
                  <a16:creationId xmlns:a16="http://schemas.microsoft.com/office/drawing/2014/main" id="{3A5EFC68-F2B3-AD7C-FF29-C30D6DD22D1D}"/>
                </a:ext>
              </a:extLst>
            </p:cNvPr>
            <p:cNvSpPr/>
            <p:nvPr/>
          </p:nvSpPr>
          <p:spPr>
            <a:xfrm rot="-1137635">
              <a:off x="8187015" y="5768358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493;p18">
              <a:extLst>
                <a:ext uri="{FF2B5EF4-FFF2-40B4-BE49-F238E27FC236}">
                  <a16:creationId xmlns:a16="http://schemas.microsoft.com/office/drawing/2014/main" id="{9D0901ED-146D-04AA-FC2A-C3933E4423F0}"/>
                </a:ext>
              </a:extLst>
            </p:cNvPr>
            <p:cNvSpPr/>
            <p:nvPr/>
          </p:nvSpPr>
          <p:spPr>
            <a:xfrm rot="1861239">
              <a:off x="8705941" y="5758420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494;p18">
              <a:extLst>
                <a:ext uri="{FF2B5EF4-FFF2-40B4-BE49-F238E27FC236}">
                  <a16:creationId xmlns:a16="http://schemas.microsoft.com/office/drawing/2014/main" id="{DB51C3AB-C851-F3A5-56C0-4EAF35D5AE5B}"/>
                </a:ext>
              </a:extLst>
            </p:cNvPr>
            <p:cNvSpPr/>
            <p:nvPr/>
          </p:nvSpPr>
          <p:spPr>
            <a:xfrm rot="420076">
              <a:off x="8777800" y="5764695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495;p18">
              <a:extLst>
                <a:ext uri="{FF2B5EF4-FFF2-40B4-BE49-F238E27FC236}">
                  <a16:creationId xmlns:a16="http://schemas.microsoft.com/office/drawing/2014/main" id="{B78768C4-D3A4-AA27-F3AC-F1C7FCCB21BD}"/>
                </a:ext>
              </a:extLst>
            </p:cNvPr>
            <p:cNvSpPr/>
            <p:nvPr/>
          </p:nvSpPr>
          <p:spPr>
            <a:xfrm rot="-1137635">
              <a:off x="8848650" y="5737935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1496;p18">
            <a:extLst>
              <a:ext uri="{FF2B5EF4-FFF2-40B4-BE49-F238E27FC236}">
                <a16:creationId xmlns:a16="http://schemas.microsoft.com/office/drawing/2014/main" id="{0BE06435-8D1C-04ED-9974-9DA242BF29B4}"/>
              </a:ext>
            </a:extLst>
          </p:cNvPr>
          <p:cNvGrpSpPr/>
          <p:nvPr/>
        </p:nvGrpSpPr>
        <p:grpSpPr>
          <a:xfrm>
            <a:off x="2905636" y="5789563"/>
            <a:ext cx="554634" cy="469286"/>
            <a:chOff x="7501776" y="2192592"/>
            <a:chExt cx="2193439" cy="2035284"/>
          </a:xfrm>
        </p:grpSpPr>
        <p:grpSp>
          <p:nvGrpSpPr>
            <p:cNvPr id="36" name="Google Shape;1497;p18">
              <a:extLst>
                <a:ext uri="{FF2B5EF4-FFF2-40B4-BE49-F238E27FC236}">
                  <a16:creationId xmlns:a16="http://schemas.microsoft.com/office/drawing/2014/main" id="{74C29E3F-5443-27A9-CC37-D7828D511CFD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49" name="Google Shape;1498;p18">
                <a:extLst>
                  <a:ext uri="{FF2B5EF4-FFF2-40B4-BE49-F238E27FC236}">
                    <a16:creationId xmlns:a16="http://schemas.microsoft.com/office/drawing/2014/main" id="{DC66DC20-7A0E-5922-42CD-01606E61059F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499;p18">
                <a:extLst>
                  <a:ext uri="{FF2B5EF4-FFF2-40B4-BE49-F238E27FC236}">
                    <a16:creationId xmlns:a16="http://schemas.microsoft.com/office/drawing/2014/main" id="{8729F183-4F0F-45A4-FA1F-4D339CBDA86F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500;p18">
                <a:extLst>
                  <a:ext uri="{FF2B5EF4-FFF2-40B4-BE49-F238E27FC236}">
                    <a16:creationId xmlns:a16="http://schemas.microsoft.com/office/drawing/2014/main" id="{02C877BE-16D3-1CEC-4212-769A0FD4C8CD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501;p18">
                <a:extLst>
                  <a:ext uri="{FF2B5EF4-FFF2-40B4-BE49-F238E27FC236}">
                    <a16:creationId xmlns:a16="http://schemas.microsoft.com/office/drawing/2014/main" id="{BD0A943F-5E19-3053-24CF-8139E1553E7A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" name="Google Shape;1502;p18">
              <a:extLst>
                <a:ext uri="{FF2B5EF4-FFF2-40B4-BE49-F238E27FC236}">
                  <a16:creationId xmlns:a16="http://schemas.microsoft.com/office/drawing/2014/main" id="{0CD1B833-471F-F935-C88E-3B89E8E175C3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45" name="Google Shape;1503;p18">
                <a:extLst>
                  <a:ext uri="{FF2B5EF4-FFF2-40B4-BE49-F238E27FC236}">
                    <a16:creationId xmlns:a16="http://schemas.microsoft.com/office/drawing/2014/main" id="{A1A68DFB-5A59-512C-E7D0-46931627AA89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504;p18">
                <a:extLst>
                  <a:ext uri="{FF2B5EF4-FFF2-40B4-BE49-F238E27FC236}">
                    <a16:creationId xmlns:a16="http://schemas.microsoft.com/office/drawing/2014/main" id="{2A22EB08-FA80-A3B3-7D46-554F9B1E2364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505;p18">
                <a:extLst>
                  <a:ext uri="{FF2B5EF4-FFF2-40B4-BE49-F238E27FC236}">
                    <a16:creationId xmlns:a16="http://schemas.microsoft.com/office/drawing/2014/main" id="{F4EF6E62-F0BE-EAF5-B908-9F29B9E7E273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06;p18">
                <a:extLst>
                  <a:ext uri="{FF2B5EF4-FFF2-40B4-BE49-F238E27FC236}">
                    <a16:creationId xmlns:a16="http://schemas.microsoft.com/office/drawing/2014/main" id="{24FF120C-124C-122B-3BB4-649AB0E6678F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" name="Google Shape;1507;p18">
              <a:extLst>
                <a:ext uri="{FF2B5EF4-FFF2-40B4-BE49-F238E27FC236}">
                  <a16:creationId xmlns:a16="http://schemas.microsoft.com/office/drawing/2014/main" id="{F3FF890C-CBEA-D83B-C314-B205BE327814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508;p18">
              <a:extLst>
                <a:ext uri="{FF2B5EF4-FFF2-40B4-BE49-F238E27FC236}">
                  <a16:creationId xmlns:a16="http://schemas.microsoft.com/office/drawing/2014/main" id="{3BF2B2A6-48BD-685F-A288-BFAE6DD79E93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509;p18">
              <a:extLst>
                <a:ext uri="{FF2B5EF4-FFF2-40B4-BE49-F238E27FC236}">
                  <a16:creationId xmlns:a16="http://schemas.microsoft.com/office/drawing/2014/main" id="{9DDADC96-9B82-24C5-E8D1-08B54ABD51AA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" name="Google Shape;1510;p18">
              <a:extLst>
                <a:ext uri="{FF2B5EF4-FFF2-40B4-BE49-F238E27FC236}">
                  <a16:creationId xmlns:a16="http://schemas.microsoft.com/office/drawing/2014/main" id="{27E26B30-6F9E-CF9C-411E-7E815DB08CE3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43" name="Google Shape;1511;p18">
                <a:extLst>
                  <a:ext uri="{FF2B5EF4-FFF2-40B4-BE49-F238E27FC236}">
                    <a16:creationId xmlns:a16="http://schemas.microsoft.com/office/drawing/2014/main" id="{A9A65C23-BCCE-7364-DEB8-6FAF9C19BD2D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512;p18">
                <a:extLst>
                  <a:ext uri="{FF2B5EF4-FFF2-40B4-BE49-F238E27FC236}">
                    <a16:creationId xmlns:a16="http://schemas.microsoft.com/office/drawing/2014/main" id="{FFF5BE44-B0E5-2DC6-E3FA-C91475586E98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" name="Google Shape;1513;p18">
              <a:extLst>
                <a:ext uri="{FF2B5EF4-FFF2-40B4-BE49-F238E27FC236}">
                  <a16:creationId xmlns:a16="http://schemas.microsoft.com/office/drawing/2014/main" id="{75053C9E-9271-228C-35C0-A31A87C697B0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1496;p18">
            <a:extLst>
              <a:ext uri="{FF2B5EF4-FFF2-40B4-BE49-F238E27FC236}">
                <a16:creationId xmlns:a16="http://schemas.microsoft.com/office/drawing/2014/main" id="{AF333671-500B-6FEF-5E3E-0AF5FE11ACA6}"/>
              </a:ext>
            </a:extLst>
          </p:cNvPr>
          <p:cNvGrpSpPr/>
          <p:nvPr/>
        </p:nvGrpSpPr>
        <p:grpSpPr>
          <a:xfrm>
            <a:off x="3540816" y="6102685"/>
            <a:ext cx="554634" cy="469286"/>
            <a:chOff x="7501776" y="2192592"/>
            <a:chExt cx="2193439" cy="2035284"/>
          </a:xfrm>
        </p:grpSpPr>
        <p:grpSp>
          <p:nvGrpSpPr>
            <p:cNvPr id="54" name="Google Shape;1497;p18">
              <a:extLst>
                <a:ext uri="{FF2B5EF4-FFF2-40B4-BE49-F238E27FC236}">
                  <a16:creationId xmlns:a16="http://schemas.microsoft.com/office/drawing/2014/main" id="{E4157249-5788-A718-AA11-B311F9F432ED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67" name="Google Shape;1498;p18">
                <a:extLst>
                  <a:ext uri="{FF2B5EF4-FFF2-40B4-BE49-F238E27FC236}">
                    <a16:creationId xmlns:a16="http://schemas.microsoft.com/office/drawing/2014/main" id="{BE46E4EA-F7B1-1CF6-5E5C-19CA93F27F5C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499;p18">
                <a:extLst>
                  <a:ext uri="{FF2B5EF4-FFF2-40B4-BE49-F238E27FC236}">
                    <a16:creationId xmlns:a16="http://schemas.microsoft.com/office/drawing/2014/main" id="{E3C71D4F-CF00-27F0-8ED7-71C9932E2089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500;p18">
                <a:extLst>
                  <a:ext uri="{FF2B5EF4-FFF2-40B4-BE49-F238E27FC236}">
                    <a16:creationId xmlns:a16="http://schemas.microsoft.com/office/drawing/2014/main" id="{B4A3F384-B984-50BB-DF63-8F1BA6F53742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501;p18">
                <a:extLst>
                  <a:ext uri="{FF2B5EF4-FFF2-40B4-BE49-F238E27FC236}">
                    <a16:creationId xmlns:a16="http://schemas.microsoft.com/office/drawing/2014/main" id="{D775648E-6864-0408-13CA-FBA20B1FF056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" name="Google Shape;1502;p18">
              <a:extLst>
                <a:ext uri="{FF2B5EF4-FFF2-40B4-BE49-F238E27FC236}">
                  <a16:creationId xmlns:a16="http://schemas.microsoft.com/office/drawing/2014/main" id="{C6A709C0-4033-023E-9C23-9BA1C8B15F09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63" name="Google Shape;1503;p18">
                <a:extLst>
                  <a:ext uri="{FF2B5EF4-FFF2-40B4-BE49-F238E27FC236}">
                    <a16:creationId xmlns:a16="http://schemas.microsoft.com/office/drawing/2014/main" id="{B0CE78D8-6906-3D0F-A3E0-CB8F7F7DDCB0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04;p18">
                <a:extLst>
                  <a:ext uri="{FF2B5EF4-FFF2-40B4-BE49-F238E27FC236}">
                    <a16:creationId xmlns:a16="http://schemas.microsoft.com/office/drawing/2014/main" id="{D04EAF0B-8A30-AF4B-CC0B-DC7F17950CB1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505;p18">
                <a:extLst>
                  <a:ext uri="{FF2B5EF4-FFF2-40B4-BE49-F238E27FC236}">
                    <a16:creationId xmlns:a16="http://schemas.microsoft.com/office/drawing/2014/main" id="{DC6524F9-BBC8-EB67-CA3C-EC91DE14D9F6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1506;p18">
                <a:extLst>
                  <a:ext uri="{FF2B5EF4-FFF2-40B4-BE49-F238E27FC236}">
                    <a16:creationId xmlns:a16="http://schemas.microsoft.com/office/drawing/2014/main" id="{D18EFAFD-FA67-251C-9F78-7F9B81B4817F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" name="Google Shape;1507;p18">
              <a:extLst>
                <a:ext uri="{FF2B5EF4-FFF2-40B4-BE49-F238E27FC236}">
                  <a16:creationId xmlns:a16="http://schemas.microsoft.com/office/drawing/2014/main" id="{C7B09608-1685-1960-833A-3CBE0F90CD1C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1508;p18">
              <a:extLst>
                <a:ext uri="{FF2B5EF4-FFF2-40B4-BE49-F238E27FC236}">
                  <a16:creationId xmlns:a16="http://schemas.microsoft.com/office/drawing/2014/main" id="{36335BF6-89BF-8A31-4507-CAF6B1C3E599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1509;p18">
              <a:extLst>
                <a:ext uri="{FF2B5EF4-FFF2-40B4-BE49-F238E27FC236}">
                  <a16:creationId xmlns:a16="http://schemas.microsoft.com/office/drawing/2014/main" id="{B3F5D4CC-4FC1-32C1-1B85-82F9717A310C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" name="Google Shape;1510;p18">
              <a:extLst>
                <a:ext uri="{FF2B5EF4-FFF2-40B4-BE49-F238E27FC236}">
                  <a16:creationId xmlns:a16="http://schemas.microsoft.com/office/drawing/2014/main" id="{8322D53B-4CDD-ACEB-1FC9-C6DE02099DC7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61" name="Google Shape;1511;p18">
                <a:extLst>
                  <a:ext uri="{FF2B5EF4-FFF2-40B4-BE49-F238E27FC236}">
                    <a16:creationId xmlns:a16="http://schemas.microsoft.com/office/drawing/2014/main" id="{9E72B543-A488-37A8-E616-F0838B081AB1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512;p18">
                <a:extLst>
                  <a:ext uri="{FF2B5EF4-FFF2-40B4-BE49-F238E27FC236}">
                    <a16:creationId xmlns:a16="http://schemas.microsoft.com/office/drawing/2014/main" id="{064D2196-3D94-986E-98E9-FE1C736F27EB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" name="Google Shape;1513;p18">
              <a:extLst>
                <a:ext uri="{FF2B5EF4-FFF2-40B4-BE49-F238E27FC236}">
                  <a16:creationId xmlns:a16="http://schemas.microsoft.com/office/drawing/2014/main" id="{4E42B706-BA41-506E-A71D-BA0C3E6CB768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1496;p18">
            <a:extLst>
              <a:ext uri="{FF2B5EF4-FFF2-40B4-BE49-F238E27FC236}">
                <a16:creationId xmlns:a16="http://schemas.microsoft.com/office/drawing/2014/main" id="{D8E97490-C6AE-FBD2-DE49-B10EA23D82BD}"/>
              </a:ext>
            </a:extLst>
          </p:cNvPr>
          <p:cNvGrpSpPr/>
          <p:nvPr/>
        </p:nvGrpSpPr>
        <p:grpSpPr>
          <a:xfrm>
            <a:off x="4115616" y="5896679"/>
            <a:ext cx="554634" cy="469286"/>
            <a:chOff x="7501776" y="2192592"/>
            <a:chExt cx="2193439" cy="2035284"/>
          </a:xfrm>
        </p:grpSpPr>
        <p:grpSp>
          <p:nvGrpSpPr>
            <p:cNvPr id="72" name="Google Shape;1497;p18">
              <a:extLst>
                <a:ext uri="{FF2B5EF4-FFF2-40B4-BE49-F238E27FC236}">
                  <a16:creationId xmlns:a16="http://schemas.microsoft.com/office/drawing/2014/main" id="{9EC3D809-E3B6-2B1C-1FDE-9EFFEF042DE7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85" name="Google Shape;1498;p18">
                <a:extLst>
                  <a:ext uri="{FF2B5EF4-FFF2-40B4-BE49-F238E27FC236}">
                    <a16:creationId xmlns:a16="http://schemas.microsoft.com/office/drawing/2014/main" id="{A02907D8-1462-9DA4-4074-1E4E4AF8E006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1499;p18">
                <a:extLst>
                  <a:ext uri="{FF2B5EF4-FFF2-40B4-BE49-F238E27FC236}">
                    <a16:creationId xmlns:a16="http://schemas.microsoft.com/office/drawing/2014/main" id="{20AF82B8-4229-2FEA-BF56-D7BC84E1F16F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1500;p18">
                <a:extLst>
                  <a:ext uri="{FF2B5EF4-FFF2-40B4-BE49-F238E27FC236}">
                    <a16:creationId xmlns:a16="http://schemas.microsoft.com/office/drawing/2014/main" id="{F3341B3A-5060-40F3-5377-351AD640563F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01;p18">
                <a:extLst>
                  <a:ext uri="{FF2B5EF4-FFF2-40B4-BE49-F238E27FC236}">
                    <a16:creationId xmlns:a16="http://schemas.microsoft.com/office/drawing/2014/main" id="{72C2F427-E5D9-F457-7CC7-FCC60B806AE2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" name="Google Shape;1502;p18">
              <a:extLst>
                <a:ext uri="{FF2B5EF4-FFF2-40B4-BE49-F238E27FC236}">
                  <a16:creationId xmlns:a16="http://schemas.microsoft.com/office/drawing/2014/main" id="{ABDE3A9C-B320-5F87-0106-650BAEA4D425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81" name="Google Shape;1503;p18">
                <a:extLst>
                  <a:ext uri="{FF2B5EF4-FFF2-40B4-BE49-F238E27FC236}">
                    <a16:creationId xmlns:a16="http://schemas.microsoft.com/office/drawing/2014/main" id="{27F193EF-898C-4268-70B7-614D8C59902F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1504;p18">
                <a:extLst>
                  <a:ext uri="{FF2B5EF4-FFF2-40B4-BE49-F238E27FC236}">
                    <a16:creationId xmlns:a16="http://schemas.microsoft.com/office/drawing/2014/main" id="{CC03B849-77AC-1E0A-B993-749DA96531D4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1505;p18">
                <a:extLst>
                  <a:ext uri="{FF2B5EF4-FFF2-40B4-BE49-F238E27FC236}">
                    <a16:creationId xmlns:a16="http://schemas.microsoft.com/office/drawing/2014/main" id="{403E2BE1-AAEF-B6BE-C0D8-FB46B63F4CA5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1506;p18">
                <a:extLst>
                  <a:ext uri="{FF2B5EF4-FFF2-40B4-BE49-F238E27FC236}">
                    <a16:creationId xmlns:a16="http://schemas.microsoft.com/office/drawing/2014/main" id="{243493DA-970E-50D0-4DA1-91E641CECDE1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" name="Google Shape;1507;p18">
              <a:extLst>
                <a:ext uri="{FF2B5EF4-FFF2-40B4-BE49-F238E27FC236}">
                  <a16:creationId xmlns:a16="http://schemas.microsoft.com/office/drawing/2014/main" id="{432CC727-4071-D12F-F8B8-F48C79A41954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1508;p18">
              <a:extLst>
                <a:ext uri="{FF2B5EF4-FFF2-40B4-BE49-F238E27FC236}">
                  <a16:creationId xmlns:a16="http://schemas.microsoft.com/office/drawing/2014/main" id="{BE94A99B-2D61-AD15-B2D4-5888F06C1DC8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09;p18">
              <a:extLst>
                <a:ext uri="{FF2B5EF4-FFF2-40B4-BE49-F238E27FC236}">
                  <a16:creationId xmlns:a16="http://schemas.microsoft.com/office/drawing/2014/main" id="{610433DA-8647-DCCA-9F4C-2655B64052D0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" name="Google Shape;1510;p18">
              <a:extLst>
                <a:ext uri="{FF2B5EF4-FFF2-40B4-BE49-F238E27FC236}">
                  <a16:creationId xmlns:a16="http://schemas.microsoft.com/office/drawing/2014/main" id="{5D655538-7D9D-59A1-4B1C-4AEAF2FABD3A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79" name="Google Shape;1511;p18">
                <a:extLst>
                  <a:ext uri="{FF2B5EF4-FFF2-40B4-BE49-F238E27FC236}">
                    <a16:creationId xmlns:a16="http://schemas.microsoft.com/office/drawing/2014/main" id="{49B80C1A-C53B-8DF8-933A-52853EA94B93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12;p18">
                <a:extLst>
                  <a:ext uri="{FF2B5EF4-FFF2-40B4-BE49-F238E27FC236}">
                    <a16:creationId xmlns:a16="http://schemas.microsoft.com/office/drawing/2014/main" id="{A362B7B1-9B42-6E45-D705-D486698E947F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" name="Google Shape;1513;p18">
              <a:extLst>
                <a:ext uri="{FF2B5EF4-FFF2-40B4-BE49-F238E27FC236}">
                  <a16:creationId xmlns:a16="http://schemas.microsoft.com/office/drawing/2014/main" id="{7B4D6494-AF89-C130-47ED-64758B753090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" name="בועת מחשבה: ענן 88">
            <a:extLst>
              <a:ext uri="{FF2B5EF4-FFF2-40B4-BE49-F238E27FC236}">
                <a16:creationId xmlns:a16="http://schemas.microsoft.com/office/drawing/2014/main" id="{28E63355-44CC-366C-0A22-1E9F168F295B}"/>
              </a:ext>
            </a:extLst>
          </p:cNvPr>
          <p:cNvSpPr/>
          <p:nvPr/>
        </p:nvSpPr>
        <p:spPr>
          <a:xfrm>
            <a:off x="3690975" y="2723535"/>
            <a:ext cx="2886806" cy="1635544"/>
          </a:xfrm>
          <a:prstGeom prst="cloudCallout">
            <a:avLst>
              <a:gd name="adj1" fmla="val -68516"/>
              <a:gd name="adj2" fmla="val 4747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0" name="תיבת טקסט 89">
            <a:extLst>
              <a:ext uri="{FF2B5EF4-FFF2-40B4-BE49-F238E27FC236}">
                <a16:creationId xmlns:a16="http://schemas.microsoft.com/office/drawing/2014/main" id="{B4C39D54-C803-1676-06B8-ABF921811C42}"/>
              </a:ext>
            </a:extLst>
          </p:cNvPr>
          <p:cNvSpPr txBox="1"/>
          <p:nvPr/>
        </p:nvSpPr>
        <p:spPr>
          <a:xfrm>
            <a:off x="4095450" y="3028334"/>
            <a:ext cx="219719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אַל </a:t>
            </a:r>
            <a:r>
              <a:rPr lang="he-IL" sz="3200" dirty="0" err="1">
                <a:latin typeface="Gisha" panose="020B0502040204020203" pitchFamily="34" charset="-79"/>
                <a:cs typeface="Gisha" panose="020B0502040204020203" pitchFamily="34" charset="-79"/>
              </a:rPr>
              <a:t>תִּתְיָאֵש</a:t>
            </a: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ׁ!</a:t>
            </a:r>
          </a:p>
          <a:p>
            <a:pPr algn="ctr"/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נַסֵּה שֵׁנִית!</a:t>
            </a:r>
          </a:p>
        </p:txBody>
      </p:sp>
      <p:pic>
        <p:nvPicPr>
          <p:cNvPr id="9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1B7B64F-960E-94C1-4B84-86B07933C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217" y="500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0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4 -0.005 -0.029 -0.009 -0.044 -0.009 C -0.114 -0.009 -0.169 0.048 -0.169 0.117 C -0.169 0.185 -0.114 0.241 -0.044 0.241 C -0.029 0.241 -0.014 0.238 0 0.233 C -0.047 0.215 -0.08 0.17 -0.08 0.117 C -0.08 0.063 -0.047 0.0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0"/>
          <p:cNvSpPr txBox="1"/>
          <p:nvPr/>
        </p:nvSpPr>
        <p:spPr>
          <a:xfrm>
            <a:off x="1748485" y="1579870"/>
            <a:ext cx="5088300" cy="1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b="1" dirty="0">
                <a:solidFill>
                  <a:srgbClr val="FFFFFF"/>
                </a:solidFill>
                <a:latin typeface="Gisha" panose="020B0502040204020203" pitchFamily="34" charset="-79"/>
                <a:ea typeface="Happy Monkey"/>
                <a:cs typeface="Gisha" panose="020B0502040204020203" pitchFamily="34" charset="-79"/>
                <a:sym typeface="Happy Monkey"/>
              </a:rPr>
              <a:t>הוֹרָאוֹת הַמִּשְׂחָק</a:t>
            </a:r>
            <a:endParaRPr sz="4000" b="1" dirty="0">
              <a:solidFill>
                <a:srgbClr val="FFFFFF"/>
              </a:solidFill>
              <a:latin typeface="Gisha" panose="020B0502040204020203" pitchFamily="34" charset="-79"/>
              <a:ea typeface="Happy Monkey"/>
              <a:cs typeface="Gisha" panose="020B0502040204020203" pitchFamily="34" charset="-79"/>
              <a:sym typeface="Happy Monkey"/>
            </a:endParaRPr>
          </a:p>
        </p:txBody>
      </p:sp>
      <p:sp>
        <p:nvSpPr>
          <p:cNvPr id="420" name="Google Shape;420;p10"/>
          <p:cNvSpPr txBox="1"/>
          <p:nvPr/>
        </p:nvSpPr>
        <p:spPr>
          <a:xfrm>
            <a:off x="1748485" y="3208576"/>
            <a:ext cx="5088300" cy="2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solidFill>
                  <a:srgbClr val="FFFFFF"/>
                </a:solidFill>
                <a:latin typeface="Gisha" panose="020B0502040204020203" pitchFamily="34" charset="-79"/>
                <a:ea typeface="Happy Monkey"/>
                <a:cs typeface="Gisha" panose="020B0502040204020203" pitchFamily="34" charset="-79"/>
                <a:sym typeface="Happy Monkey"/>
              </a:rPr>
              <a:t>בְּרֹאשׁ כָּל שְׁקוּפִית מוֹפִיעַ תַּרְגִּיל. עָלֶיךָ לְחַשֵּׁב אֶת הַפִּתְרוֹן שֶׁלּוֹ וּלְאַחַר מִכֵּן לִלְחֹץ עַל תַּרְגִּיל אַחֵר עִם פִּתְרוֹן זֵהֶה.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solidFill>
                  <a:srgbClr val="FFFFFF"/>
                </a:solidFill>
                <a:latin typeface="Gisha" panose="020B0502040204020203" pitchFamily="34" charset="-79"/>
                <a:ea typeface="Happy Monkey"/>
                <a:cs typeface="Gisha" panose="020B0502040204020203" pitchFamily="34" charset="-79"/>
                <a:sym typeface="Happy Monkey"/>
              </a:rPr>
              <a:t>בְּהַצְלָחָה וּבַהֲנָאָה!</a:t>
            </a:r>
            <a:endParaRPr sz="3200" dirty="0">
              <a:solidFill>
                <a:srgbClr val="FFFFFF"/>
              </a:solidFill>
              <a:latin typeface="Gisha" panose="020B0502040204020203" pitchFamily="34" charset="-79"/>
              <a:ea typeface="Happy Monkey"/>
              <a:cs typeface="Gisha" panose="020B0502040204020203" pitchFamily="34" charset="-79"/>
              <a:sym typeface="Happy Monkey"/>
            </a:endParaRPr>
          </a:p>
        </p:txBody>
      </p:sp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DD8BF48-2309-FE86-067B-58E834A929C5}"/>
              </a:ext>
            </a:extLst>
          </p:cNvPr>
          <p:cNvSpPr/>
          <p:nvPr/>
        </p:nvSpPr>
        <p:spPr>
          <a:xfrm>
            <a:off x="10982632" y="183265"/>
            <a:ext cx="948607" cy="917948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E06D2AD-BD21-FFFE-9A31-09FDF5944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81894" y="398557"/>
            <a:ext cx="487363" cy="487363"/>
          </a:xfrm>
          <a:prstGeom prst="rect">
            <a:avLst/>
          </a:prstGeom>
        </p:spPr>
      </p:pic>
      <p:grpSp>
        <p:nvGrpSpPr>
          <p:cNvPr id="7" name="Google Shape;621;p13">
            <a:extLst>
              <a:ext uri="{FF2B5EF4-FFF2-40B4-BE49-F238E27FC236}">
                <a16:creationId xmlns:a16="http://schemas.microsoft.com/office/drawing/2014/main" id="{3209DDDC-D986-1E81-B465-E43903FE18B4}"/>
              </a:ext>
            </a:extLst>
          </p:cNvPr>
          <p:cNvGrpSpPr/>
          <p:nvPr/>
        </p:nvGrpSpPr>
        <p:grpSpPr>
          <a:xfrm flipH="1">
            <a:off x="7193508" y="4975831"/>
            <a:ext cx="1637480" cy="1420499"/>
            <a:chOff x="8706993" y="362383"/>
            <a:chExt cx="2924071" cy="2490355"/>
          </a:xfrm>
        </p:grpSpPr>
        <p:grpSp>
          <p:nvGrpSpPr>
            <p:cNvPr id="8" name="Google Shape;622;p13">
              <a:extLst>
                <a:ext uri="{FF2B5EF4-FFF2-40B4-BE49-F238E27FC236}">
                  <a16:creationId xmlns:a16="http://schemas.microsoft.com/office/drawing/2014/main" id="{CA1C2C2B-3414-B95E-F355-927AAA9D24E6}"/>
                </a:ext>
              </a:extLst>
            </p:cNvPr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10" name="Google Shape;623;p13">
                <a:extLst>
                  <a:ext uri="{FF2B5EF4-FFF2-40B4-BE49-F238E27FC236}">
                    <a16:creationId xmlns:a16="http://schemas.microsoft.com/office/drawing/2014/main" id="{80D99B63-7D0B-0B7A-D74B-9B450FEEC2FC}"/>
                  </a:ext>
                </a:extLst>
              </p:cNvPr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47" name="Google Shape;624;p13">
                  <a:extLst>
                    <a:ext uri="{FF2B5EF4-FFF2-40B4-BE49-F238E27FC236}">
                      <a16:creationId xmlns:a16="http://schemas.microsoft.com/office/drawing/2014/main" id="{941D1FAA-E20A-174B-BC42-97EF64287943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" name="Google Shape;625;p13">
                  <a:extLst>
                    <a:ext uri="{FF2B5EF4-FFF2-40B4-BE49-F238E27FC236}">
                      <a16:creationId xmlns:a16="http://schemas.microsoft.com/office/drawing/2014/main" id="{0B08D61D-1FE4-566A-542E-92058F8EBF57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" name="Google Shape;626;p13">
                  <a:extLst>
                    <a:ext uri="{FF2B5EF4-FFF2-40B4-BE49-F238E27FC236}">
                      <a16:creationId xmlns:a16="http://schemas.microsoft.com/office/drawing/2014/main" id="{DCDFE492-1B88-19A5-C055-EF0CA714B863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" name="Google Shape;627;p13">
                  <a:extLst>
                    <a:ext uri="{FF2B5EF4-FFF2-40B4-BE49-F238E27FC236}">
                      <a16:creationId xmlns:a16="http://schemas.microsoft.com/office/drawing/2014/main" id="{D626DF44-B656-1FA8-D78A-C88C5628120E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" name="Google Shape;628;p13">
                <a:extLst>
                  <a:ext uri="{FF2B5EF4-FFF2-40B4-BE49-F238E27FC236}">
                    <a16:creationId xmlns:a16="http://schemas.microsoft.com/office/drawing/2014/main" id="{43D2E32B-238C-589E-C8A4-B7D0D3A62982}"/>
                  </a:ext>
                </a:extLst>
              </p:cNvPr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27" name="Google Shape;629;p13">
                  <a:extLst>
                    <a:ext uri="{FF2B5EF4-FFF2-40B4-BE49-F238E27FC236}">
                      <a16:creationId xmlns:a16="http://schemas.microsoft.com/office/drawing/2014/main" id="{0FD3C777-BD4A-61EF-51D2-A39D2512A72D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8" name="Google Shape;630;p13">
                  <a:extLst>
                    <a:ext uri="{FF2B5EF4-FFF2-40B4-BE49-F238E27FC236}">
                      <a16:creationId xmlns:a16="http://schemas.microsoft.com/office/drawing/2014/main" id="{1F9CC667-1704-9670-E890-D46E5FC15A2B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29" name="Google Shape;631;p13">
                    <a:extLst>
                      <a:ext uri="{FF2B5EF4-FFF2-40B4-BE49-F238E27FC236}">
                        <a16:creationId xmlns:a16="http://schemas.microsoft.com/office/drawing/2014/main" id="{95CC663B-6F95-A127-B2C5-074EE94E3220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30" name="Google Shape;632;p13">
                    <a:extLst>
                      <a:ext uri="{FF2B5EF4-FFF2-40B4-BE49-F238E27FC236}">
                        <a16:creationId xmlns:a16="http://schemas.microsoft.com/office/drawing/2014/main" id="{F56BFB05-E214-708B-1AAE-911AF1A8212F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31" name="Google Shape;633;p13">
                      <a:extLst>
                        <a:ext uri="{FF2B5EF4-FFF2-40B4-BE49-F238E27FC236}">
                          <a16:creationId xmlns:a16="http://schemas.microsoft.com/office/drawing/2014/main" id="{FED07745-C3B8-5487-8185-1EB493CD24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34" name="Google Shape;634;p13">
                        <a:extLst>
                          <a:ext uri="{FF2B5EF4-FFF2-40B4-BE49-F238E27FC236}">
                            <a16:creationId xmlns:a16="http://schemas.microsoft.com/office/drawing/2014/main" id="{2F18DA07-6488-6342-7E1F-BDDBEC35E6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5" name="Google Shape;635;p13">
                        <a:extLst>
                          <a:ext uri="{FF2B5EF4-FFF2-40B4-BE49-F238E27FC236}">
                            <a16:creationId xmlns:a16="http://schemas.microsoft.com/office/drawing/2014/main" id="{685C9024-601F-F1EC-DB09-0FC662BB29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6" name="Google Shape;636;p13">
                        <a:extLst>
                          <a:ext uri="{FF2B5EF4-FFF2-40B4-BE49-F238E27FC236}">
                            <a16:creationId xmlns:a16="http://schemas.microsoft.com/office/drawing/2014/main" id="{1F10A715-06A2-45F5-EF09-B5CEDC5080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7" name="Google Shape;637;p13">
                        <a:extLst>
                          <a:ext uri="{FF2B5EF4-FFF2-40B4-BE49-F238E27FC236}">
                            <a16:creationId xmlns:a16="http://schemas.microsoft.com/office/drawing/2014/main" id="{898BC970-5036-9840-CDB8-B1A2857D61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8" name="Google Shape;638;p13">
                        <a:extLst>
                          <a:ext uri="{FF2B5EF4-FFF2-40B4-BE49-F238E27FC236}">
                            <a16:creationId xmlns:a16="http://schemas.microsoft.com/office/drawing/2014/main" id="{A8653096-F419-1C8E-58A7-4E3CD02F71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9" name="Google Shape;639;p13">
                        <a:extLst>
                          <a:ext uri="{FF2B5EF4-FFF2-40B4-BE49-F238E27FC236}">
                            <a16:creationId xmlns:a16="http://schemas.microsoft.com/office/drawing/2014/main" id="{DDCD6EDA-0A90-766D-239E-97C884F76B4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0" name="Google Shape;640;p13">
                        <a:extLst>
                          <a:ext uri="{FF2B5EF4-FFF2-40B4-BE49-F238E27FC236}">
                            <a16:creationId xmlns:a16="http://schemas.microsoft.com/office/drawing/2014/main" id="{C9E76DA0-593D-8427-19E6-3412068D516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1" name="Google Shape;641;p13">
                        <a:extLst>
                          <a:ext uri="{FF2B5EF4-FFF2-40B4-BE49-F238E27FC236}">
                            <a16:creationId xmlns:a16="http://schemas.microsoft.com/office/drawing/2014/main" id="{45CD6EBF-1B4D-284C-394A-DC0E2B71DAEA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2" name="Google Shape;642;p13">
                        <a:extLst>
                          <a:ext uri="{FF2B5EF4-FFF2-40B4-BE49-F238E27FC236}">
                            <a16:creationId xmlns:a16="http://schemas.microsoft.com/office/drawing/2014/main" id="{E8A73E30-634E-31A4-73FB-C124F8AC359A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3" name="Google Shape;643;p13">
                        <a:extLst>
                          <a:ext uri="{FF2B5EF4-FFF2-40B4-BE49-F238E27FC236}">
                            <a16:creationId xmlns:a16="http://schemas.microsoft.com/office/drawing/2014/main" id="{D8F9E982-B87D-2E0E-1A9E-5AF4E4591410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4" name="Google Shape;644;p13">
                        <a:extLst>
                          <a:ext uri="{FF2B5EF4-FFF2-40B4-BE49-F238E27FC236}">
                            <a16:creationId xmlns:a16="http://schemas.microsoft.com/office/drawing/2014/main" id="{5E4217AC-0A7B-7325-B6B9-251D0817A5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5" name="Google Shape;645;p13">
                        <a:extLst>
                          <a:ext uri="{FF2B5EF4-FFF2-40B4-BE49-F238E27FC236}">
                            <a16:creationId xmlns:a16="http://schemas.microsoft.com/office/drawing/2014/main" id="{A2862DE6-57E3-ACDE-60F0-2D4A64356C0B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6" name="Google Shape;646;p13">
                        <a:extLst>
                          <a:ext uri="{FF2B5EF4-FFF2-40B4-BE49-F238E27FC236}">
                            <a16:creationId xmlns:a16="http://schemas.microsoft.com/office/drawing/2014/main" id="{105E6418-EDCB-CAA2-F9B7-19BDBD1490D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32" name="Google Shape;647;p13">
                      <a:extLst>
                        <a:ext uri="{FF2B5EF4-FFF2-40B4-BE49-F238E27FC236}">
                          <a16:creationId xmlns:a16="http://schemas.microsoft.com/office/drawing/2014/main" id="{F16B564D-DE22-87A6-38FB-BC66C025B335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" name="Google Shape;648;p13">
                      <a:extLst>
                        <a:ext uri="{FF2B5EF4-FFF2-40B4-BE49-F238E27FC236}">
                          <a16:creationId xmlns:a16="http://schemas.microsoft.com/office/drawing/2014/main" id="{8732F532-846C-D412-358B-463090A4DE72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2" name="Google Shape;649;p13">
                <a:extLst>
                  <a:ext uri="{FF2B5EF4-FFF2-40B4-BE49-F238E27FC236}">
                    <a16:creationId xmlns:a16="http://schemas.microsoft.com/office/drawing/2014/main" id="{ED169940-37A1-75E0-F3A8-D4C4948AAA98}"/>
                  </a:ext>
                </a:extLst>
              </p:cNvPr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24" name="Google Shape;650;p13">
                  <a:extLst>
                    <a:ext uri="{FF2B5EF4-FFF2-40B4-BE49-F238E27FC236}">
                      <a16:creationId xmlns:a16="http://schemas.microsoft.com/office/drawing/2014/main" id="{A9E65B8D-1B34-28B2-CABD-161219F29553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" name="Google Shape;651;p13">
                  <a:extLst>
                    <a:ext uri="{FF2B5EF4-FFF2-40B4-BE49-F238E27FC236}">
                      <a16:creationId xmlns:a16="http://schemas.microsoft.com/office/drawing/2014/main" id="{BAC2B466-E192-3EBA-D417-CCA852475148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" name="Google Shape;652;p13">
                  <a:extLst>
                    <a:ext uri="{FF2B5EF4-FFF2-40B4-BE49-F238E27FC236}">
                      <a16:creationId xmlns:a16="http://schemas.microsoft.com/office/drawing/2014/main" id="{DF026F64-9C00-3BC9-28CE-996BBCCB79F0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" name="Google Shape;653;p13">
                <a:extLst>
                  <a:ext uri="{FF2B5EF4-FFF2-40B4-BE49-F238E27FC236}">
                    <a16:creationId xmlns:a16="http://schemas.microsoft.com/office/drawing/2014/main" id="{E1949229-6BFB-1CEC-9521-076A3ACAF769}"/>
                  </a:ext>
                </a:extLst>
              </p:cNvPr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" name="Google Shape;654;p13">
                <a:extLst>
                  <a:ext uri="{FF2B5EF4-FFF2-40B4-BE49-F238E27FC236}">
                    <a16:creationId xmlns:a16="http://schemas.microsoft.com/office/drawing/2014/main" id="{47EC43B9-9074-2C38-FF47-4CD61973AD83}"/>
                  </a:ext>
                </a:extLst>
              </p:cNvPr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20" name="Google Shape;655;p13">
                  <a:extLst>
                    <a:ext uri="{FF2B5EF4-FFF2-40B4-BE49-F238E27FC236}">
                      <a16:creationId xmlns:a16="http://schemas.microsoft.com/office/drawing/2014/main" id="{042A9D35-698E-87A6-CE40-8AA65C91AA78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" name="Google Shape;656;p13">
                  <a:extLst>
                    <a:ext uri="{FF2B5EF4-FFF2-40B4-BE49-F238E27FC236}">
                      <a16:creationId xmlns:a16="http://schemas.microsoft.com/office/drawing/2014/main" id="{E8D0EE46-19C3-6E05-B6B7-9AEA4A383A5B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" name="Google Shape;657;p13">
                  <a:extLst>
                    <a:ext uri="{FF2B5EF4-FFF2-40B4-BE49-F238E27FC236}">
                      <a16:creationId xmlns:a16="http://schemas.microsoft.com/office/drawing/2014/main" id="{E412E09A-9FB4-3D09-2E21-2708DB38BB1B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" name="Google Shape;658;p13">
                  <a:extLst>
                    <a:ext uri="{FF2B5EF4-FFF2-40B4-BE49-F238E27FC236}">
                      <a16:creationId xmlns:a16="http://schemas.microsoft.com/office/drawing/2014/main" id="{2BA6459B-33F5-DE97-E626-65FC54EFC1FC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" name="Google Shape;659;p13">
                <a:extLst>
                  <a:ext uri="{FF2B5EF4-FFF2-40B4-BE49-F238E27FC236}">
                    <a16:creationId xmlns:a16="http://schemas.microsoft.com/office/drawing/2014/main" id="{F477A535-6D9F-9598-4939-91582EF6FC27}"/>
                  </a:ext>
                </a:extLst>
              </p:cNvPr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6" name="Google Shape;660;p13">
                  <a:extLst>
                    <a:ext uri="{FF2B5EF4-FFF2-40B4-BE49-F238E27FC236}">
                      <a16:creationId xmlns:a16="http://schemas.microsoft.com/office/drawing/2014/main" id="{104D7D36-0F56-419A-BE6D-1FF44630173F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" name="Google Shape;661;p13">
                  <a:extLst>
                    <a:ext uri="{FF2B5EF4-FFF2-40B4-BE49-F238E27FC236}">
                      <a16:creationId xmlns:a16="http://schemas.microsoft.com/office/drawing/2014/main" id="{ED893CA4-3E0E-AD29-9373-D22BE85483FF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" name="Google Shape;662;p13">
                  <a:extLst>
                    <a:ext uri="{FF2B5EF4-FFF2-40B4-BE49-F238E27FC236}">
                      <a16:creationId xmlns:a16="http://schemas.microsoft.com/office/drawing/2014/main" id="{EFE4F2BA-C0EC-424D-2D96-28F3053485AF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" name="Google Shape;663;p13">
                  <a:extLst>
                    <a:ext uri="{FF2B5EF4-FFF2-40B4-BE49-F238E27FC236}">
                      <a16:creationId xmlns:a16="http://schemas.microsoft.com/office/drawing/2014/main" id="{E68579CB-A4E8-0E34-2821-CD39D3844661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" name="Google Shape;664;p13">
              <a:extLst>
                <a:ext uri="{FF2B5EF4-FFF2-40B4-BE49-F238E27FC236}">
                  <a16:creationId xmlns:a16="http://schemas.microsoft.com/office/drawing/2014/main" id="{2F909A85-AA48-4DA9-8B1E-CE508B0E8065}"/>
                </a:ext>
              </a:extLst>
            </p:cNvPr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sound70">
            <a:hlinkClick r:id="" action="ppaction://media"/>
            <a:extLst>
              <a:ext uri="{FF2B5EF4-FFF2-40B4-BE49-F238E27FC236}">
                <a16:creationId xmlns:a16="http://schemas.microsoft.com/office/drawing/2014/main" id="{9320A788-6F72-89AF-0C2D-2271237B8D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81895" y="133618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C 0.003 -0.01899 0.00703 -0.03704 0.01498 -0.03704 C 0.02396 -0.03704 0.02695 -0.01899 0.02995 4.81481E-6 C 0.03399 0.02106 0.03698 0.04189 0.04701 0.04189 C 0.05599 0.04189 0.05899 0.02106 0.06302 4.81481E-6 C 0.06498 -0.01899 0.06901 -0.03704 0.078 -0.03704 C 0.08594 -0.03704 0.08998 -0.01899 0.09297 4.81481E-6 C 0.09597 0.02106 0.1 0.04189 0.10899 0.04189 C 0.11797 0.04189 0.125 4.81481E-6 0.125 0.00023 C 0.128 -0.01899 0.13099 -0.03704 0.13998 -0.03704 C 0.14896 -0.03704 0.15195 -0.01899 0.15495 4.81481E-6 C 0.15899 0.02106 0.16198 0.04189 0.17201 0.04189 C 0.18099 0.04189 0.18399 0.02106 0.18698 4.81481E-6 C 0.19102 -0.01899 0.19401 -0.03704 0.203 -0.03704 C 0.21094 -0.03704 0.21498 -0.01899 0.21797 4.81481E-6 C 0.22097 0.02106 0.225 0.04189 0.23399 0.04189 C 0.24297 0.04189 0.24597 0.02106 0.25 4.81481E-6 " pathEditMode="relative" rAng="0" ptsTypes="AAAAAAAA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18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FD2AAA-F7CF-8182-E28F-3F9D0F74CEC0}"/>
              </a:ext>
            </a:extLst>
          </p:cNvPr>
          <p:cNvSpPr/>
          <p:nvPr/>
        </p:nvSpPr>
        <p:spPr>
          <a:xfrm>
            <a:off x="4945626" y="5447071"/>
            <a:ext cx="1042416" cy="1042416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" name="Google Shape;1402;p18">
            <a:extLst>
              <a:ext uri="{FF2B5EF4-FFF2-40B4-BE49-F238E27FC236}">
                <a16:creationId xmlns:a16="http://schemas.microsoft.com/office/drawing/2014/main" id="{0A4B92B0-B6B9-0B70-F48F-C468527FF964}"/>
              </a:ext>
            </a:extLst>
          </p:cNvPr>
          <p:cNvGrpSpPr/>
          <p:nvPr/>
        </p:nvGrpSpPr>
        <p:grpSpPr>
          <a:xfrm flipH="1">
            <a:off x="6196452" y="3740901"/>
            <a:ext cx="2048311" cy="1774129"/>
            <a:chOff x="8706993" y="362383"/>
            <a:chExt cx="2924071" cy="2490355"/>
          </a:xfrm>
        </p:grpSpPr>
        <p:grpSp>
          <p:nvGrpSpPr>
            <p:cNvPr id="4" name="Google Shape;1403;p18">
              <a:extLst>
                <a:ext uri="{FF2B5EF4-FFF2-40B4-BE49-F238E27FC236}">
                  <a16:creationId xmlns:a16="http://schemas.microsoft.com/office/drawing/2014/main" id="{531D5D7D-ED02-34C0-E234-68CB42FC38FA}"/>
                </a:ext>
              </a:extLst>
            </p:cNvPr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6" name="Google Shape;1404;p18">
                <a:extLst>
                  <a:ext uri="{FF2B5EF4-FFF2-40B4-BE49-F238E27FC236}">
                    <a16:creationId xmlns:a16="http://schemas.microsoft.com/office/drawing/2014/main" id="{1C387308-A218-AED4-1F04-18F33BE88A27}"/>
                  </a:ext>
                </a:extLst>
              </p:cNvPr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43" name="Google Shape;1405;p18">
                  <a:extLst>
                    <a:ext uri="{FF2B5EF4-FFF2-40B4-BE49-F238E27FC236}">
                      <a16:creationId xmlns:a16="http://schemas.microsoft.com/office/drawing/2014/main" id="{62B8DB76-79D5-4585-4EAF-C9683DA35948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1406;p18">
                  <a:extLst>
                    <a:ext uri="{FF2B5EF4-FFF2-40B4-BE49-F238E27FC236}">
                      <a16:creationId xmlns:a16="http://schemas.microsoft.com/office/drawing/2014/main" id="{D9C2227F-F123-9392-C5A8-0D6E75D69598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" name="Google Shape;1407;p18">
                  <a:extLst>
                    <a:ext uri="{FF2B5EF4-FFF2-40B4-BE49-F238E27FC236}">
                      <a16:creationId xmlns:a16="http://schemas.microsoft.com/office/drawing/2014/main" id="{39085BB6-D5C3-C3AA-5028-1A183CB86010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" name="Google Shape;1408;p18">
                  <a:extLst>
                    <a:ext uri="{FF2B5EF4-FFF2-40B4-BE49-F238E27FC236}">
                      <a16:creationId xmlns:a16="http://schemas.microsoft.com/office/drawing/2014/main" id="{443E0E52-1738-571D-6076-796F5EF2A7EE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" name="Google Shape;1409;p18">
                <a:extLst>
                  <a:ext uri="{FF2B5EF4-FFF2-40B4-BE49-F238E27FC236}">
                    <a16:creationId xmlns:a16="http://schemas.microsoft.com/office/drawing/2014/main" id="{B4D752AC-0A2F-0ED6-0B40-EA005D8090ED}"/>
                  </a:ext>
                </a:extLst>
              </p:cNvPr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23" name="Google Shape;1410;p18">
                  <a:extLst>
                    <a:ext uri="{FF2B5EF4-FFF2-40B4-BE49-F238E27FC236}">
                      <a16:creationId xmlns:a16="http://schemas.microsoft.com/office/drawing/2014/main" id="{F3F8E0E0-DEC7-E1C5-BD3D-EEDB4268D9B9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4" name="Google Shape;1411;p18">
                  <a:extLst>
                    <a:ext uri="{FF2B5EF4-FFF2-40B4-BE49-F238E27FC236}">
                      <a16:creationId xmlns:a16="http://schemas.microsoft.com/office/drawing/2014/main" id="{480F6AD3-069E-24E4-FDDB-9F80F2CD9C22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25" name="Google Shape;1412;p18">
                    <a:extLst>
                      <a:ext uri="{FF2B5EF4-FFF2-40B4-BE49-F238E27FC236}">
                        <a16:creationId xmlns:a16="http://schemas.microsoft.com/office/drawing/2014/main" id="{B44F1478-E1A9-C475-EB51-586C07B1373B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6" name="Google Shape;1413;p18">
                    <a:extLst>
                      <a:ext uri="{FF2B5EF4-FFF2-40B4-BE49-F238E27FC236}">
                        <a16:creationId xmlns:a16="http://schemas.microsoft.com/office/drawing/2014/main" id="{D78D2514-17B2-01BA-F544-F79D33EF565D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27" name="Google Shape;1414;p18">
                      <a:extLst>
                        <a:ext uri="{FF2B5EF4-FFF2-40B4-BE49-F238E27FC236}">
                          <a16:creationId xmlns:a16="http://schemas.microsoft.com/office/drawing/2014/main" id="{58F6B124-74A1-8C8F-8ED2-5AF6F4868E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30" name="Google Shape;1415;p18">
                        <a:extLst>
                          <a:ext uri="{FF2B5EF4-FFF2-40B4-BE49-F238E27FC236}">
                            <a16:creationId xmlns:a16="http://schemas.microsoft.com/office/drawing/2014/main" id="{A056FDDE-1A0F-AD49-13DC-7B6C3A36D7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1" name="Google Shape;1416;p18">
                        <a:extLst>
                          <a:ext uri="{FF2B5EF4-FFF2-40B4-BE49-F238E27FC236}">
                            <a16:creationId xmlns:a16="http://schemas.microsoft.com/office/drawing/2014/main" id="{7C271307-5690-67C9-2D7A-B93A4C906D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2" name="Google Shape;1417;p18">
                        <a:extLst>
                          <a:ext uri="{FF2B5EF4-FFF2-40B4-BE49-F238E27FC236}">
                            <a16:creationId xmlns:a16="http://schemas.microsoft.com/office/drawing/2014/main" id="{14234DB2-5F51-3592-1F63-C1D0BEF8C9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3" name="Google Shape;1418;p18">
                        <a:extLst>
                          <a:ext uri="{FF2B5EF4-FFF2-40B4-BE49-F238E27FC236}">
                            <a16:creationId xmlns:a16="http://schemas.microsoft.com/office/drawing/2014/main" id="{75DE9256-E7BA-12AC-8BCD-E051B2293B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4" name="Google Shape;1419;p18">
                        <a:extLst>
                          <a:ext uri="{FF2B5EF4-FFF2-40B4-BE49-F238E27FC236}">
                            <a16:creationId xmlns:a16="http://schemas.microsoft.com/office/drawing/2014/main" id="{01B47B75-973C-8338-8E82-42023C0ED4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5" name="Google Shape;1420;p18">
                        <a:extLst>
                          <a:ext uri="{FF2B5EF4-FFF2-40B4-BE49-F238E27FC236}">
                            <a16:creationId xmlns:a16="http://schemas.microsoft.com/office/drawing/2014/main" id="{F074E653-4956-AC95-E827-C061B958333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6" name="Google Shape;1421;p18">
                        <a:extLst>
                          <a:ext uri="{FF2B5EF4-FFF2-40B4-BE49-F238E27FC236}">
                            <a16:creationId xmlns:a16="http://schemas.microsoft.com/office/drawing/2014/main" id="{F972D362-15DE-3E57-CF52-5371FD9574C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7" name="Google Shape;1422;p18">
                        <a:extLst>
                          <a:ext uri="{FF2B5EF4-FFF2-40B4-BE49-F238E27FC236}">
                            <a16:creationId xmlns:a16="http://schemas.microsoft.com/office/drawing/2014/main" id="{6BB0A54B-2490-4183-1B51-D2D56C46333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8" name="Google Shape;1423;p18">
                        <a:extLst>
                          <a:ext uri="{FF2B5EF4-FFF2-40B4-BE49-F238E27FC236}">
                            <a16:creationId xmlns:a16="http://schemas.microsoft.com/office/drawing/2014/main" id="{4353DA6C-170A-47B3-8A86-52188F49F6F2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9" name="Google Shape;1424;p18">
                        <a:extLst>
                          <a:ext uri="{FF2B5EF4-FFF2-40B4-BE49-F238E27FC236}">
                            <a16:creationId xmlns:a16="http://schemas.microsoft.com/office/drawing/2014/main" id="{88020422-75FE-CE8C-52AF-CBBB313A18F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0" name="Google Shape;1425;p18">
                        <a:extLst>
                          <a:ext uri="{FF2B5EF4-FFF2-40B4-BE49-F238E27FC236}">
                            <a16:creationId xmlns:a16="http://schemas.microsoft.com/office/drawing/2014/main" id="{6873AE98-2FE9-CB2D-0B09-9776EA83B2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1" name="Google Shape;1426;p18">
                        <a:extLst>
                          <a:ext uri="{FF2B5EF4-FFF2-40B4-BE49-F238E27FC236}">
                            <a16:creationId xmlns:a16="http://schemas.microsoft.com/office/drawing/2014/main" id="{682E5E09-89CC-7A43-EE0D-99462DCB8B6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2" name="Google Shape;1427;p18">
                        <a:extLst>
                          <a:ext uri="{FF2B5EF4-FFF2-40B4-BE49-F238E27FC236}">
                            <a16:creationId xmlns:a16="http://schemas.microsoft.com/office/drawing/2014/main" id="{CB4D9CAE-D96F-AD15-E38C-A54B72A182D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8" name="Google Shape;1428;p18">
                      <a:extLst>
                        <a:ext uri="{FF2B5EF4-FFF2-40B4-BE49-F238E27FC236}">
                          <a16:creationId xmlns:a16="http://schemas.microsoft.com/office/drawing/2014/main" id="{9F7FA774-A32B-3E11-1695-38C5021154A7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" name="Google Shape;1429;p18">
                      <a:extLst>
                        <a:ext uri="{FF2B5EF4-FFF2-40B4-BE49-F238E27FC236}">
                          <a16:creationId xmlns:a16="http://schemas.microsoft.com/office/drawing/2014/main" id="{3AD25CEF-EE8F-FE1B-E10B-F249078BD0AE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8" name="Google Shape;1430;p18">
                <a:extLst>
                  <a:ext uri="{FF2B5EF4-FFF2-40B4-BE49-F238E27FC236}">
                    <a16:creationId xmlns:a16="http://schemas.microsoft.com/office/drawing/2014/main" id="{433C59EB-6C75-0CFE-F653-0386A148EDAE}"/>
                  </a:ext>
                </a:extLst>
              </p:cNvPr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20" name="Google Shape;1431;p18">
                  <a:extLst>
                    <a:ext uri="{FF2B5EF4-FFF2-40B4-BE49-F238E27FC236}">
                      <a16:creationId xmlns:a16="http://schemas.microsoft.com/office/drawing/2014/main" id="{28644BB0-5486-0243-68F9-B78C85961F28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" name="Google Shape;1432;p18">
                  <a:extLst>
                    <a:ext uri="{FF2B5EF4-FFF2-40B4-BE49-F238E27FC236}">
                      <a16:creationId xmlns:a16="http://schemas.microsoft.com/office/drawing/2014/main" id="{D00B464F-9CD9-0A0E-DE8F-1FCF22A81D71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" name="Google Shape;1433;p18">
                  <a:extLst>
                    <a:ext uri="{FF2B5EF4-FFF2-40B4-BE49-F238E27FC236}">
                      <a16:creationId xmlns:a16="http://schemas.microsoft.com/office/drawing/2014/main" id="{8BF82239-8370-E4C9-183F-0E08C435075B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" name="Google Shape;1434;p18">
                <a:extLst>
                  <a:ext uri="{FF2B5EF4-FFF2-40B4-BE49-F238E27FC236}">
                    <a16:creationId xmlns:a16="http://schemas.microsoft.com/office/drawing/2014/main" id="{4AAF2F7C-4AD9-FC1E-7321-69BDC628D716}"/>
                  </a:ext>
                </a:extLst>
              </p:cNvPr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" name="Google Shape;1435;p18">
                <a:extLst>
                  <a:ext uri="{FF2B5EF4-FFF2-40B4-BE49-F238E27FC236}">
                    <a16:creationId xmlns:a16="http://schemas.microsoft.com/office/drawing/2014/main" id="{03CF66C2-FD05-5DF7-919B-D9A6363D32C8}"/>
                  </a:ext>
                </a:extLst>
              </p:cNvPr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16" name="Google Shape;1436;p18">
                  <a:extLst>
                    <a:ext uri="{FF2B5EF4-FFF2-40B4-BE49-F238E27FC236}">
                      <a16:creationId xmlns:a16="http://schemas.microsoft.com/office/drawing/2014/main" id="{B6A44CB0-BF95-48A3-AE2B-3BF75419686A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" name="Google Shape;1437;p18">
                  <a:extLst>
                    <a:ext uri="{FF2B5EF4-FFF2-40B4-BE49-F238E27FC236}">
                      <a16:creationId xmlns:a16="http://schemas.microsoft.com/office/drawing/2014/main" id="{4C03671F-F9E5-8008-C59C-BF6A8EA600EC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" name="Google Shape;1438;p18">
                  <a:extLst>
                    <a:ext uri="{FF2B5EF4-FFF2-40B4-BE49-F238E27FC236}">
                      <a16:creationId xmlns:a16="http://schemas.microsoft.com/office/drawing/2014/main" id="{BE976A6E-32D3-FBB3-3EA8-EACCFBEDB0D1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" name="Google Shape;1439;p18">
                  <a:extLst>
                    <a:ext uri="{FF2B5EF4-FFF2-40B4-BE49-F238E27FC236}">
                      <a16:creationId xmlns:a16="http://schemas.microsoft.com/office/drawing/2014/main" id="{4A7460CD-A37E-F920-B1C0-FE52BC968C4B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" name="Google Shape;1440;p18">
                <a:extLst>
                  <a:ext uri="{FF2B5EF4-FFF2-40B4-BE49-F238E27FC236}">
                    <a16:creationId xmlns:a16="http://schemas.microsoft.com/office/drawing/2014/main" id="{CAECC4B0-1B84-6585-C3DF-6080F36B4380}"/>
                  </a:ext>
                </a:extLst>
              </p:cNvPr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2" name="Google Shape;1441;p18">
                  <a:extLst>
                    <a:ext uri="{FF2B5EF4-FFF2-40B4-BE49-F238E27FC236}">
                      <a16:creationId xmlns:a16="http://schemas.microsoft.com/office/drawing/2014/main" id="{6AA9B968-25F3-2212-6344-FB35CCB51B7C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" name="Google Shape;1442;p18">
                  <a:extLst>
                    <a:ext uri="{FF2B5EF4-FFF2-40B4-BE49-F238E27FC236}">
                      <a16:creationId xmlns:a16="http://schemas.microsoft.com/office/drawing/2014/main" id="{9D760AAF-7532-6EDD-BBEC-BD44212AEF13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" name="Google Shape;1443;p18">
                  <a:extLst>
                    <a:ext uri="{FF2B5EF4-FFF2-40B4-BE49-F238E27FC236}">
                      <a16:creationId xmlns:a16="http://schemas.microsoft.com/office/drawing/2014/main" id="{29F38422-3254-A4AE-C1F3-8F2C4A3D75DF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" name="Google Shape;1444;p18">
                  <a:extLst>
                    <a:ext uri="{FF2B5EF4-FFF2-40B4-BE49-F238E27FC236}">
                      <a16:creationId xmlns:a16="http://schemas.microsoft.com/office/drawing/2014/main" id="{208A8DAB-9512-0EE1-10EF-2B49DEE766B4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" name="Google Shape;1445;p18">
              <a:extLst>
                <a:ext uri="{FF2B5EF4-FFF2-40B4-BE49-F238E27FC236}">
                  <a16:creationId xmlns:a16="http://schemas.microsoft.com/office/drawing/2014/main" id="{6854521B-9871-F162-1B83-1E11B4AD5BC7}"/>
                </a:ext>
              </a:extLst>
            </p:cNvPr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797;p13">
            <a:extLst>
              <a:ext uri="{FF2B5EF4-FFF2-40B4-BE49-F238E27FC236}">
                <a16:creationId xmlns:a16="http://schemas.microsoft.com/office/drawing/2014/main" id="{1B7CC151-04AB-7A37-FCC1-7B02850EC72E}"/>
              </a:ext>
            </a:extLst>
          </p:cNvPr>
          <p:cNvGrpSpPr/>
          <p:nvPr/>
        </p:nvGrpSpPr>
        <p:grpSpPr>
          <a:xfrm flipH="1">
            <a:off x="5504318" y="2559236"/>
            <a:ext cx="1637479" cy="1462835"/>
            <a:chOff x="8525095" y="2933519"/>
            <a:chExt cx="2924071" cy="2490355"/>
          </a:xfrm>
        </p:grpSpPr>
        <p:grpSp>
          <p:nvGrpSpPr>
            <p:cNvPr id="48" name="Google Shape;798;p13">
              <a:extLst>
                <a:ext uri="{FF2B5EF4-FFF2-40B4-BE49-F238E27FC236}">
                  <a16:creationId xmlns:a16="http://schemas.microsoft.com/office/drawing/2014/main" id="{8C04A0E1-B23B-02B0-C365-DED3E04A6192}"/>
                </a:ext>
              </a:extLst>
            </p:cNvPr>
            <p:cNvGrpSpPr/>
            <p:nvPr/>
          </p:nvGrpSpPr>
          <p:grpSpPr>
            <a:xfrm>
              <a:off x="8525095" y="2933519"/>
              <a:ext cx="2924071" cy="2490355"/>
              <a:chOff x="8879057" y="3267816"/>
              <a:chExt cx="2924071" cy="2490355"/>
            </a:xfrm>
          </p:grpSpPr>
          <p:grpSp>
            <p:nvGrpSpPr>
              <p:cNvPr id="50" name="Google Shape;799;p13">
                <a:extLst>
                  <a:ext uri="{FF2B5EF4-FFF2-40B4-BE49-F238E27FC236}">
                    <a16:creationId xmlns:a16="http://schemas.microsoft.com/office/drawing/2014/main" id="{38989D30-9AC0-AC07-2F6D-D73CE468AA1B}"/>
                  </a:ext>
                </a:extLst>
              </p:cNvPr>
              <p:cNvGrpSpPr/>
              <p:nvPr/>
            </p:nvGrpSpPr>
            <p:grpSpPr>
              <a:xfrm>
                <a:off x="9463549" y="5106071"/>
                <a:ext cx="1995841" cy="531000"/>
                <a:chOff x="8750709" y="3746090"/>
                <a:chExt cx="1995841" cy="531000"/>
              </a:xfrm>
            </p:grpSpPr>
            <p:sp>
              <p:nvSpPr>
                <p:cNvPr id="87" name="Google Shape;800;p13">
                  <a:extLst>
                    <a:ext uri="{FF2B5EF4-FFF2-40B4-BE49-F238E27FC236}">
                      <a16:creationId xmlns:a16="http://schemas.microsoft.com/office/drawing/2014/main" id="{DF21B9AD-4F3B-6EB6-825C-A37E1583AD65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801;p13">
                  <a:extLst>
                    <a:ext uri="{FF2B5EF4-FFF2-40B4-BE49-F238E27FC236}">
                      <a16:creationId xmlns:a16="http://schemas.microsoft.com/office/drawing/2014/main" id="{F3DA223D-0F35-823A-EA08-063AF0EDDB63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" name="Google Shape;802;p13">
                  <a:extLst>
                    <a:ext uri="{FF2B5EF4-FFF2-40B4-BE49-F238E27FC236}">
                      <a16:creationId xmlns:a16="http://schemas.microsoft.com/office/drawing/2014/main" id="{42BE5B2E-D995-3447-D376-59BA2D2644A4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" name="Google Shape;803;p13">
                  <a:extLst>
                    <a:ext uri="{FF2B5EF4-FFF2-40B4-BE49-F238E27FC236}">
                      <a16:creationId xmlns:a16="http://schemas.microsoft.com/office/drawing/2014/main" id="{F081E2A9-1983-AC30-6D12-91FA4DF9D268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1" name="Google Shape;804;p13">
                <a:extLst>
                  <a:ext uri="{FF2B5EF4-FFF2-40B4-BE49-F238E27FC236}">
                    <a16:creationId xmlns:a16="http://schemas.microsoft.com/office/drawing/2014/main" id="{C771F3BE-C6A1-ADDF-EFF3-77FAB050699B}"/>
                  </a:ext>
                </a:extLst>
              </p:cNvPr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67" name="Google Shape;805;p13">
                  <a:extLst>
                    <a:ext uri="{FF2B5EF4-FFF2-40B4-BE49-F238E27FC236}">
                      <a16:creationId xmlns:a16="http://schemas.microsoft.com/office/drawing/2014/main" id="{F4DD0E78-6404-0C88-EE97-391959E2FB23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8" name="Google Shape;806;p13">
                  <a:extLst>
                    <a:ext uri="{FF2B5EF4-FFF2-40B4-BE49-F238E27FC236}">
                      <a16:creationId xmlns:a16="http://schemas.microsoft.com/office/drawing/2014/main" id="{1D5B75A8-A01C-FCFE-6180-1A0D8C4F635D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69" name="Google Shape;807;p13">
                    <a:extLst>
                      <a:ext uri="{FF2B5EF4-FFF2-40B4-BE49-F238E27FC236}">
                        <a16:creationId xmlns:a16="http://schemas.microsoft.com/office/drawing/2014/main" id="{7049760C-9E02-72E0-3EC8-4DA38BCA480C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70" name="Google Shape;808;p13">
                    <a:extLst>
                      <a:ext uri="{FF2B5EF4-FFF2-40B4-BE49-F238E27FC236}">
                        <a16:creationId xmlns:a16="http://schemas.microsoft.com/office/drawing/2014/main" id="{085151BC-46D1-50DC-D043-9DB37AB884AE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71" name="Google Shape;809;p13">
                      <a:extLst>
                        <a:ext uri="{FF2B5EF4-FFF2-40B4-BE49-F238E27FC236}">
                          <a16:creationId xmlns:a16="http://schemas.microsoft.com/office/drawing/2014/main" id="{999514B4-DF3E-785B-8D4A-6E5D58C25D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74" name="Google Shape;810;p13">
                        <a:extLst>
                          <a:ext uri="{FF2B5EF4-FFF2-40B4-BE49-F238E27FC236}">
                            <a16:creationId xmlns:a16="http://schemas.microsoft.com/office/drawing/2014/main" id="{A7F1F940-EB42-3FF8-D68E-35A956220C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5" name="Google Shape;811;p13">
                        <a:extLst>
                          <a:ext uri="{FF2B5EF4-FFF2-40B4-BE49-F238E27FC236}">
                            <a16:creationId xmlns:a16="http://schemas.microsoft.com/office/drawing/2014/main" id="{1024A7E4-3FD2-4233-3FD9-EE318F8E7A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6" name="Google Shape;812;p13">
                        <a:extLst>
                          <a:ext uri="{FF2B5EF4-FFF2-40B4-BE49-F238E27FC236}">
                            <a16:creationId xmlns:a16="http://schemas.microsoft.com/office/drawing/2014/main" id="{1ADE3E5C-62DA-CFEC-CCCD-DDEAC3BD20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7" name="Google Shape;813;p13">
                        <a:extLst>
                          <a:ext uri="{FF2B5EF4-FFF2-40B4-BE49-F238E27FC236}">
                            <a16:creationId xmlns:a16="http://schemas.microsoft.com/office/drawing/2014/main" id="{32DC5684-DA4E-7C67-BE54-D573F25B60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8" name="Google Shape;814;p13">
                        <a:extLst>
                          <a:ext uri="{FF2B5EF4-FFF2-40B4-BE49-F238E27FC236}">
                            <a16:creationId xmlns:a16="http://schemas.microsoft.com/office/drawing/2014/main" id="{40026170-A866-2A89-4FA2-FC3C4A723B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9" name="Google Shape;815;p13">
                        <a:extLst>
                          <a:ext uri="{FF2B5EF4-FFF2-40B4-BE49-F238E27FC236}">
                            <a16:creationId xmlns:a16="http://schemas.microsoft.com/office/drawing/2014/main" id="{63B1598A-8663-8C54-6913-61CAC4C03EF0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0" name="Google Shape;816;p13">
                        <a:extLst>
                          <a:ext uri="{FF2B5EF4-FFF2-40B4-BE49-F238E27FC236}">
                            <a16:creationId xmlns:a16="http://schemas.microsoft.com/office/drawing/2014/main" id="{249FF087-9D11-D752-0FFC-E4A44F491CB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1" name="Google Shape;817;p13">
                        <a:extLst>
                          <a:ext uri="{FF2B5EF4-FFF2-40B4-BE49-F238E27FC236}">
                            <a16:creationId xmlns:a16="http://schemas.microsoft.com/office/drawing/2014/main" id="{D123805E-C8B3-7F49-CDE0-D68435ED6E2D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2" name="Google Shape;818;p13">
                        <a:extLst>
                          <a:ext uri="{FF2B5EF4-FFF2-40B4-BE49-F238E27FC236}">
                            <a16:creationId xmlns:a16="http://schemas.microsoft.com/office/drawing/2014/main" id="{93872BA5-31AA-253D-E0E4-E3ECA3E8D58B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3" name="Google Shape;819;p13">
                        <a:extLst>
                          <a:ext uri="{FF2B5EF4-FFF2-40B4-BE49-F238E27FC236}">
                            <a16:creationId xmlns:a16="http://schemas.microsoft.com/office/drawing/2014/main" id="{8F8E78DD-8CB0-9F33-B2CF-5F8621EFBA9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4" name="Google Shape;820;p13">
                        <a:extLst>
                          <a:ext uri="{FF2B5EF4-FFF2-40B4-BE49-F238E27FC236}">
                            <a16:creationId xmlns:a16="http://schemas.microsoft.com/office/drawing/2014/main" id="{4EFB9DF2-2474-AA8D-A49B-CDEBA7A9B4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5" name="Google Shape;821;p13">
                        <a:extLst>
                          <a:ext uri="{FF2B5EF4-FFF2-40B4-BE49-F238E27FC236}">
                            <a16:creationId xmlns:a16="http://schemas.microsoft.com/office/drawing/2014/main" id="{2D8D8D63-B415-227D-B107-019AD6EB21C8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6" name="Google Shape;822;p13">
                        <a:extLst>
                          <a:ext uri="{FF2B5EF4-FFF2-40B4-BE49-F238E27FC236}">
                            <a16:creationId xmlns:a16="http://schemas.microsoft.com/office/drawing/2014/main" id="{E4992B26-C3B6-BFF9-AE92-16AD9722558D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72" name="Google Shape;823;p13">
                      <a:extLst>
                        <a:ext uri="{FF2B5EF4-FFF2-40B4-BE49-F238E27FC236}">
                          <a16:creationId xmlns:a16="http://schemas.microsoft.com/office/drawing/2014/main" id="{C392AFE9-583F-B76F-923B-24EEAADDAA63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" name="Google Shape;824;p13">
                      <a:extLst>
                        <a:ext uri="{FF2B5EF4-FFF2-40B4-BE49-F238E27FC236}">
                          <a16:creationId xmlns:a16="http://schemas.microsoft.com/office/drawing/2014/main" id="{7FEA76BE-7E16-9068-40F3-3E3616C700F6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52" name="Google Shape;825;p13">
                <a:extLst>
                  <a:ext uri="{FF2B5EF4-FFF2-40B4-BE49-F238E27FC236}">
                    <a16:creationId xmlns:a16="http://schemas.microsoft.com/office/drawing/2014/main" id="{86CE2A2E-7D36-6F01-2F4D-3B29B0FFE463}"/>
                  </a:ext>
                </a:extLst>
              </p:cNvPr>
              <p:cNvGrpSpPr/>
              <p:nvPr/>
            </p:nvGrpSpPr>
            <p:grpSpPr>
              <a:xfrm>
                <a:off x="8879057" y="3750201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64" name="Google Shape;826;p13">
                  <a:extLst>
                    <a:ext uri="{FF2B5EF4-FFF2-40B4-BE49-F238E27FC236}">
                      <a16:creationId xmlns:a16="http://schemas.microsoft.com/office/drawing/2014/main" id="{66380A4F-7858-D289-634B-D1D6DC37E6D0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827;p13">
                  <a:extLst>
                    <a:ext uri="{FF2B5EF4-FFF2-40B4-BE49-F238E27FC236}">
                      <a16:creationId xmlns:a16="http://schemas.microsoft.com/office/drawing/2014/main" id="{98BCCDE1-D398-4FAC-CCC0-8E6CC07E3D90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828;p13">
                  <a:extLst>
                    <a:ext uri="{FF2B5EF4-FFF2-40B4-BE49-F238E27FC236}">
                      <a16:creationId xmlns:a16="http://schemas.microsoft.com/office/drawing/2014/main" id="{91354D63-A7B3-7954-81FA-CB42D22B507D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3" name="Google Shape;829;p13">
                <a:extLst>
                  <a:ext uri="{FF2B5EF4-FFF2-40B4-BE49-F238E27FC236}">
                    <a16:creationId xmlns:a16="http://schemas.microsoft.com/office/drawing/2014/main" id="{4E37C1D1-BEB3-0BF7-C269-95C104787207}"/>
                  </a:ext>
                </a:extLst>
              </p:cNvPr>
              <p:cNvSpPr/>
              <p:nvPr/>
            </p:nvSpPr>
            <p:spPr>
              <a:xfrm rot="7433324" flipH="1">
                <a:off x="9225956" y="3366445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4" name="Google Shape;830;p13">
                <a:extLst>
                  <a:ext uri="{FF2B5EF4-FFF2-40B4-BE49-F238E27FC236}">
                    <a16:creationId xmlns:a16="http://schemas.microsoft.com/office/drawing/2014/main" id="{3D257752-77C7-61D7-A051-D5620EF783BE}"/>
                  </a:ext>
                </a:extLst>
              </p:cNvPr>
              <p:cNvGrpSpPr/>
              <p:nvPr/>
            </p:nvGrpSpPr>
            <p:grpSpPr>
              <a:xfrm>
                <a:off x="9306231" y="4143891"/>
                <a:ext cx="609471" cy="189710"/>
                <a:chOff x="8574833" y="1940767"/>
                <a:chExt cx="609471" cy="189710"/>
              </a:xfrm>
            </p:grpSpPr>
            <p:sp>
              <p:nvSpPr>
                <p:cNvPr id="60" name="Google Shape;831;p13">
                  <a:extLst>
                    <a:ext uri="{FF2B5EF4-FFF2-40B4-BE49-F238E27FC236}">
                      <a16:creationId xmlns:a16="http://schemas.microsoft.com/office/drawing/2014/main" id="{C216C95A-997D-6787-B9A0-F37C38CDFCD4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832;p13">
                  <a:extLst>
                    <a:ext uri="{FF2B5EF4-FFF2-40B4-BE49-F238E27FC236}">
                      <a16:creationId xmlns:a16="http://schemas.microsoft.com/office/drawing/2014/main" id="{E75A6EDE-D790-CD58-F26D-6BE86CFEF2DC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833;p13">
                  <a:extLst>
                    <a:ext uri="{FF2B5EF4-FFF2-40B4-BE49-F238E27FC236}">
                      <a16:creationId xmlns:a16="http://schemas.microsoft.com/office/drawing/2014/main" id="{379F5995-0FD6-7ADC-B972-BB8671A6EB43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834;p13">
                  <a:extLst>
                    <a:ext uri="{FF2B5EF4-FFF2-40B4-BE49-F238E27FC236}">
                      <a16:creationId xmlns:a16="http://schemas.microsoft.com/office/drawing/2014/main" id="{A372D209-9DF1-6E25-C59B-3B2AB291EDF0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" name="Google Shape;835;p13">
                <a:extLst>
                  <a:ext uri="{FF2B5EF4-FFF2-40B4-BE49-F238E27FC236}">
                    <a16:creationId xmlns:a16="http://schemas.microsoft.com/office/drawing/2014/main" id="{A9E16D09-87B5-DD73-CFAD-97B2C188A857}"/>
                  </a:ext>
                </a:extLst>
              </p:cNvPr>
              <p:cNvGrpSpPr/>
              <p:nvPr/>
            </p:nvGrpSpPr>
            <p:grpSpPr>
              <a:xfrm>
                <a:off x="9454087" y="5476882"/>
                <a:ext cx="2010327" cy="281289"/>
                <a:chOff x="8662591" y="4116901"/>
                <a:chExt cx="2010327" cy="281289"/>
              </a:xfrm>
            </p:grpSpPr>
            <p:sp>
              <p:nvSpPr>
                <p:cNvPr id="56" name="Google Shape;836;p13">
                  <a:extLst>
                    <a:ext uri="{FF2B5EF4-FFF2-40B4-BE49-F238E27FC236}">
                      <a16:creationId xmlns:a16="http://schemas.microsoft.com/office/drawing/2014/main" id="{E9BACA2C-01D1-DC9D-A5E1-7E3C16702E63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" name="Google Shape;837;p13">
                  <a:extLst>
                    <a:ext uri="{FF2B5EF4-FFF2-40B4-BE49-F238E27FC236}">
                      <a16:creationId xmlns:a16="http://schemas.microsoft.com/office/drawing/2014/main" id="{08B7D8D0-3AD9-45C7-53BF-26D21ED7DB4A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" name="Google Shape;838;p13">
                  <a:extLst>
                    <a:ext uri="{FF2B5EF4-FFF2-40B4-BE49-F238E27FC236}">
                      <a16:creationId xmlns:a16="http://schemas.microsoft.com/office/drawing/2014/main" id="{991FF968-CFE4-FC01-7140-67836D514689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Google Shape;839;p13">
                  <a:extLst>
                    <a:ext uri="{FF2B5EF4-FFF2-40B4-BE49-F238E27FC236}">
                      <a16:creationId xmlns:a16="http://schemas.microsoft.com/office/drawing/2014/main" id="{0E2C8FDE-8E09-7C09-69E4-0D837850C5C4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9" name="Google Shape;840;p13">
              <a:extLst>
                <a:ext uri="{FF2B5EF4-FFF2-40B4-BE49-F238E27FC236}">
                  <a16:creationId xmlns:a16="http://schemas.microsoft.com/office/drawing/2014/main" id="{040088A9-679B-56BD-0615-D4595AD0C243}"/>
                </a:ext>
              </a:extLst>
            </p:cNvPr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577;p13">
            <a:extLst>
              <a:ext uri="{FF2B5EF4-FFF2-40B4-BE49-F238E27FC236}">
                <a16:creationId xmlns:a16="http://schemas.microsoft.com/office/drawing/2014/main" id="{DAA54EF0-AD38-9321-9114-91001DB509C9}"/>
              </a:ext>
            </a:extLst>
          </p:cNvPr>
          <p:cNvGrpSpPr/>
          <p:nvPr/>
        </p:nvGrpSpPr>
        <p:grpSpPr>
          <a:xfrm>
            <a:off x="2413116" y="5121252"/>
            <a:ext cx="1637479" cy="1462835"/>
            <a:chOff x="8525095" y="2933519"/>
            <a:chExt cx="2924071" cy="2490355"/>
          </a:xfrm>
        </p:grpSpPr>
        <p:grpSp>
          <p:nvGrpSpPr>
            <p:cNvPr id="92" name="Google Shape;578;p13">
              <a:extLst>
                <a:ext uri="{FF2B5EF4-FFF2-40B4-BE49-F238E27FC236}">
                  <a16:creationId xmlns:a16="http://schemas.microsoft.com/office/drawing/2014/main" id="{5023FBC8-2F84-3877-829E-EC65E6D483C8}"/>
                </a:ext>
              </a:extLst>
            </p:cNvPr>
            <p:cNvGrpSpPr/>
            <p:nvPr/>
          </p:nvGrpSpPr>
          <p:grpSpPr>
            <a:xfrm>
              <a:off x="8525095" y="2933519"/>
              <a:ext cx="2924071" cy="2490355"/>
              <a:chOff x="8879057" y="3267816"/>
              <a:chExt cx="2924071" cy="2490355"/>
            </a:xfrm>
          </p:grpSpPr>
          <p:grpSp>
            <p:nvGrpSpPr>
              <p:cNvPr id="94" name="Google Shape;579;p13">
                <a:extLst>
                  <a:ext uri="{FF2B5EF4-FFF2-40B4-BE49-F238E27FC236}">
                    <a16:creationId xmlns:a16="http://schemas.microsoft.com/office/drawing/2014/main" id="{90B457F3-065A-C6C6-C0D9-D0B0A15504C1}"/>
                  </a:ext>
                </a:extLst>
              </p:cNvPr>
              <p:cNvGrpSpPr/>
              <p:nvPr/>
            </p:nvGrpSpPr>
            <p:grpSpPr>
              <a:xfrm>
                <a:off x="9463549" y="5106071"/>
                <a:ext cx="1995841" cy="531000"/>
                <a:chOff x="8750709" y="3746090"/>
                <a:chExt cx="1995841" cy="531000"/>
              </a:xfrm>
            </p:grpSpPr>
            <p:sp>
              <p:nvSpPr>
                <p:cNvPr id="131" name="Google Shape;580;p13">
                  <a:extLst>
                    <a:ext uri="{FF2B5EF4-FFF2-40B4-BE49-F238E27FC236}">
                      <a16:creationId xmlns:a16="http://schemas.microsoft.com/office/drawing/2014/main" id="{7947BED5-FC65-58E5-6944-99EC57C17378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581;p13">
                  <a:extLst>
                    <a:ext uri="{FF2B5EF4-FFF2-40B4-BE49-F238E27FC236}">
                      <a16:creationId xmlns:a16="http://schemas.microsoft.com/office/drawing/2014/main" id="{6C8554C3-D1D5-119D-7C6B-1491B6FEEBA1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582;p13">
                  <a:extLst>
                    <a:ext uri="{FF2B5EF4-FFF2-40B4-BE49-F238E27FC236}">
                      <a16:creationId xmlns:a16="http://schemas.microsoft.com/office/drawing/2014/main" id="{16CB7503-F501-39A9-D870-08D0302E29BF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Google Shape;583;p13">
                  <a:extLst>
                    <a:ext uri="{FF2B5EF4-FFF2-40B4-BE49-F238E27FC236}">
                      <a16:creationId xmlns:a16="http://schemas.microsoft.com/office/drawing/2014/main" id="{1791E2EA-C111-8411-D0D8-7F1DA865019D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5" name="Google Shape;584;p13">
                <a:extLst>
                  <a:ext uri="{FF2B5EF4-FFF2-40B4-BE49-F238E27FC236}">
                    <a16:creationId xmlns:a16="http://schemas.microsoft.com/office/drawing/2014/main" id="{5514FA62-16A5-9F97-4401-933E03382AE2}"/>
                  </a:ext>
                </a:extLst>
              </p:cNvPr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111" name="Google Shape;585;p13">
                  <a:extLst>
                    <a:ext uri="{FF2B5EF4-FFF2-40B4-BE49-F238E27FC236}">
                      <a16:creationId xmlns:a16="http://schemas.microsoft.com/office/drawing/2014/main" id="{15312CDC-EB91-690C-466A-80FD9B45AD95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2" name="Google Shape;586;p13">
                  <a:extLst>
                    <a:ext uri="{FF2B5EF4-FFF2-40B4-BE49-F238E27FC236}">
                      <a16:creationId xmlns:a16="http://schemas.microsoft.com/office/drawing/2014/main" id="{430E00F8-1817-5983-09F7-A596EC8DA159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113" name="Google Shape;587;p13">
                    <a:extLst>
                      <a:ext uri="{FF2B5EF4-FFF2-40B4-BE49-F238E27FC236}">
                        <a16:creationId xmlns:a16="http://schemas.microsoft.com/office/drawing/2014/main" id="{1BC1EB05-E02C-C56A-171C-CA145546AC29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14" name="Google Shape;588;p13">
                    <a:extLst>
                      <a:ext uri="{FF2B5EF4-FFF2-40B4-BE49-F238E27FC236}">
                        <a16:creationId xmlns:a16="http://schemas.microsoft.com/office/drawing/2014/main" id="{084A24C6-412C-38FC-2FC9-0D32F4BDF5B0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15" name="Google Shape;589;p13">
                      <a:extLst>
                        <a:ext uri="{FF2B5EF4-FFF2-40B4-BE49-F238E27FC236}">
                          <a16:creationId xmlns:a16="http://schemas.microsoft.com/office/drawing/2014/main" id="{150A2C1D-37C5-46C3-E718-4648CD8C06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18" name="Google Shape;590;p13">
                        <a:extLst>
                          <a:ext uri="{FF2B5EF4-FFF2-40B4-BE49-F238E27FC236}">
                            <a16:creationId xmlns:a16="http://schemas.microsoft.com/office/drawing/2014/main" id="{77E0F069-FBC7-9D7A-F4F9-09B055135E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9" name="Google Shape;591;p13">
                        <a:extLst>
                          <a:ext uri="{FF2B5EF4-FFF2-40B4-BE49-F238E27FC236}">
                            <a16:creationId xmlns:a16="http://schemas.microsoft.com/office/drawing/2014/main" id="{99784973-F813-48DF-6026-BEE215BAD0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0" name="Google Shape;592;p13">
                        <a:extLst>
                          <a:ext uri="{FF2B5EF4-FFF2-40B4-BE49-F238E27FC236}">
                            <a16:creationId xmlns:a16="http://schemas.microsoft.com/office/drawing/2014/main" id="{89C08160-9A2C-2035-A7D5-AD267064E1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1" name="Google Shape;593;p13">
                        <a:extLst>
                          <a:ext uri="{FF2B5EF4-FFF2-40B4-BE49-F238E27FC236}">
                            <a16:creationId xmlns:a16="http://schemas.microsoft.com/office/drawing/2014/main" id="{FC680F6D-22EF-2CFE-C119-6C36AF0FBE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2" name="Google Shape;594;p13">
                        <a:extLst>
                          <a:ext uri="{FF2B5EF4-FFF2-40B4-BE49-F238E27FC236}">
                            <a16:creationId xmlns:a16="http://schemas.microsoft.com/office/drawing/2014/main" id="{E046C062-D272-8AD3-087C-A879023D60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3" name="Google Shape;595;p13">
                        <a:extLst>
                          <a:ext uri="{FF2B5EF4-FFF2-40B4-BE49-F238E27FC236}">
                            <a16:creationId xmlns:a16="http://schemas.microsoft.com/office/drawing/2014/main" id="{E43896E7-A7CB-2757-C4B5-E6DFED2AE2F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4" name="Google Shape;596;p13">
                        <a:extLst>
                          <a:ext uri="{FF2B5EF4-FFF2-40B4-BE49-F238E27FC236}">
                            <a16:creationId xmlns:a16="http://schemas.microsoft.com/office/drawing/2014/main" id="{161B4232-0FDA-2BD6-5EE7-24154F27FFC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5" name="Google Shape;597;p13">
                        <a:extLst>
                          <a:ext uri="{FF2B5EF4-FFF2-40B4-BE49-F238E27FC236}">
                            <a16:creationId xmlns:a16="http://schemas.microsoft.com/office/drawing/2014/main" id="{8D055D12-58C8-84AD-B027-EB84FADA5DE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6" name="Google Shape;598;p13">
                        <a:extLst>
                          <a:ext uri="{FF2B5EF4-FFF2-40B4-BE49-F238E27FC236}">
                            <a16:creationId xmlns:a16="http://schemas.microsoft.com/office/drawing/2014/main" id="{D6931A96-AD5C-30B9-DD1F-1F17191C67E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7" name="Google Shape;599;p13">
                        <a:extLst>
                          <a:ext uri="{FF2B5EF4-FFF2-40B4-BE49-F238E27FC236}">
                            <a16:creationId xmlns:a16="http://schemas.microsoft.com/office/drawing/2014/main" id="{04689184-7917-3CD5-4DAF-3CCD088096E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8" name="Google Shape;600;p13">
                        <a:extLst>
                          <a:ext uri="{FF2B5EF4-FFF2-40B4-BE49-F238E27FC236}">
                            <a16:creationId xmlns:a16="http://schemas.microsoft.com/office/drawing/2014/main" id="{E0C08336-0F45-46B3-7942-9C1CF8350C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9" name="Google Shape;601;p13">
                        <a:extLst>
                          <a:ext uri="{FF2B5EF4-FFF2-40B4-BE49-F238E27FC236}">
                            <a16:creationId xmlns:a16="http://schemas.microsoft.com/office/drawing/2014/main" id="{236FEAD0-1A03-C571-E47E-B9DB2B2CB21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0" name="Google Shape;602;p13">
                        <a:extLst>
                          <a:ext uri="{FF2B5EF4-FFF2-40B4-BE49-F238E27FC236}">
                            <a16:creationId xmlns:a16="http://schemas.microsoft.com/office/drawing/2014/main" id="{7DC77ED9-B374-D3F9-892F-13D23A79436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16" name="Google Shape;603;p13">
                      <a:extLst>
                        <a:ext uri="{FF2B5EF4-FFF2-40B4-BE49-F238E27FC236}">
                          <a16:creationId xmlns:a16="http://schemas.microsoft.com/office/drawing/2014/main" id="{01B8A7C4-852E-7F7B-BCC4-DB5F5ED1E250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7" name="Google Shape;604;p13">
                      <a:extLst>
                        <a:ext uri="{FF2B5EF4-FFF2-40B4-BE49-F238E27FC236}">
                          <a16:creationId xmlns:a16="http://schemas.microsoft.com/office/drawing/2014/main" id="{3D4001A9-3BFF-B82C-CA45-D4A76DDE9AF3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96" name="Google Shape;605;p13">
                <a:extLst>
                  <a:ext uri="{FF2B5EF4-FFF2-40B4-BE49-F238E27FC236}">
                    <a16:creationId xmlns:a16="http://schemas.microsoft.com/office/drawing/2014/main" id="{74F3F256-50DD-753B-EC76-DF43E7E7AAC6}"/>
                  </a:ext>
                </a:extLst>
              </p:cNvPr>
              <p:cNvGrpSpPr/>
              <p:nvPr/>
            </p:nvGrpSpPr>
            <p:grpSpPr>
              <a:xfrm>
                <a:off x="8879057" y="3750201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108" name="Google Shape;606;p13">
                  <a:extLst>
                    <a:ext uri="{FF2B5EF4-FFF2-40B4-BE49-F238E27FC236}">
                      <a16:creationId xmlns:a16="http://schemas.microsoft.com/office/drawing/2014/main" id="{07EFB5AE-6DCF-3683-CF6A-653F2749F1EF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607;p13">
                  <a:extLst>
                    <a:ext uri="{FF2B5EF4-FFF2-40B4-BE49-F238E27FC236}">
                      <a16:creationId xmlns:a16="http://schemas.microsoft.com/office/drawing/2014/main" id="{F9819A0D-5C89-E224-6BCF-08C8C18D2401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608;p13">
                  <a:extLst>
                    <a:ext uri="{FF2B5EF4-FFF2-40B4-BE49-F238E27FC236}">
                      <a16:creationId xmlns:a16="http://schemas.microsoft.com/office/drawing/2014/main" id="{8EC97830-B54F-9CB2-9592-785ACE1A0D30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7" name="Google Shape;609;p13">
                <a:extLst>
                  <a:ext uri="{FF2B5EF4-FFF2-40B4-BE49-F238E27FC236}">
                    <a16:creationId xmlns:a16="http://schemas.microsoft.com/office/drawing/2014/main" id="{1D31D9ED-F5AB-5E7A-CF4E-F4C75E89B5B2}"/>
                  </a:ext>
                </a:extLst>
              </p:cNvPr>
              <p:cNvSpPr/>
              <p:nvPr/>
            </p:nvSpPr>
            <p:spPr>
              <a:xfrm rot="7433324" flipH="1">
                <a:off x="9225956" y="3366445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8" name="Google Shape;610;p13">
                <a:extLst>
                  <a:ext uri="{FF2B5EF4-FFF2-40B4-BE49-F238E27FC236}">
                    <a16:creationId xmlns:a16="http://schemas.microsoft.com/office/drawing/2014/main" id="{0919B9DA-BD03-0759-7301-DE6842F895EC}"/>
                  </a:ext>
                </a:extLst>
              </p:cNvPr>
              <p:cNvGrpSpPr/>
              <p:nvPr/>
            </p:nvGrpSpPr>
            <p:grpSpPr>
              <a:xfrm>
                <a:off x="9306231" y="4143891"/>
                <a:ext cx="609471" cy="189710"/>
                <a:chOff x="8574833" y="1940767"/>
                <a:chExt cx="609471" cy="189710"/>
              </a:xfrm>
            </p:grpSpPr>
            <p:sp>
              <p:nvSpPr>
                <p:cNvPr id="104" name="Google Shape;611;p13">
                  <a:extLst>
                    <a:ext uri="{FF2B5EF4-FFF2-40B4-BE49-F238E27FC236}">
                      <a16:creationId xmlns:a16="http://schemas.microsoft.com/office/drawing/2014/main" id="{8AC1B8BC-955D-820D-684E-0DF71BC76FB4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612;p13">
                  <a:extLst>
                    <a:ext uri="{FF2B5EF4-FFF2-40B4-BE49-F238E27FC236}">
                      <a16:creationId xmlns:a16="http://schemas.microsoft.com/office/drawing/2014/main" id="{693590A6-5E2A-2D48-31F8-39F2A1BCD4FD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" name="Google Shape;613;p13">
                  <a:extLst>
                    <a:ext uri="{FF2B5EF4-FFF2-40B4-BE49-F238E27FC236}">
                      <a16:creationId xmlns:a16="http://schemas.microsoft.com/office/drawing/2014/main" id="{8ADDB7FF-8CDF-AFC4-FBFA-CA48CE761DA0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614;p13">
                  <a:extLst>
                    <a:ext uri="{FF2B5EF4-FFF2-40B4-BE49-F238E27FC236}">
                      <a16:creationId xmlns:a16="http://schemas.microsoft.com/office/drawing/2014/main" id="{65E9AD5E-106C-8EFF-05DA-4B4EF852AAFD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9" name="Google Shape;615;p13">
                <a:extLst>
                  <a:ext uri="{FF2B5EF4-FFF2-40B4-BE49-F238E27FC236}">
                    <a16:creationId xmlns:a16="http://schemas.microsoft.com/office/drawing/2014/main" id="{BFD579AD-3233-EDFA-FEEA-B6325526CB5E}"/>
                  </a:ext>
                </a:extLst>
              </p:cNvPr>
              <p:cNvGrpSpPr/>
              <p:nvPr/>
            </p:nvGrpSpPr>
            <p:grpSpPr>
              <a:xfrm>
                <a:off x="9454087" y="5476882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00" name="Google Shape;616;p13">
                  <a:extLst>
                    <a:ext uri="{FF2B5EF4-FFF2-40B4-BE49-F238E27FC236}">
                      <a16:creationId xmlns:a16="http://schemas.microsoft.com/office/drawing/2014/main" id="{CBD80EE6-8A2A-6D59-EC13-1F3F125D5001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617;p13">
                  <a:extLst>
                    <a:ext uri="{FF2B5EF4-FFF2-40B4-BE49-F238E27FC236}">
                      <a16:creationId xmlns:a16="http://schemas.microsoft.com/office/drawing/2014/main" id="{C8F6C35F-0296-18A3-E980-25F55576574D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" name="Google Shape;618;p13">
                  <a:extLst>
                    <a:ext uri="{FF2B5EF4-FFF2-40B4-BE49-F238E27FC236}">
                      <a16:creationId xmlns:a16="http://schemas.microsoft.com/office/drawing/2014/main" id="{CE9B33FA-DC41-82DF-E4E8-82B4F063231C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" name="Google Shape;619;p13">
                  <a:extLst>
                    <a:ext uri="{FF2B5EF4-FFF2-40B4-BE49-F238E27FC236}">
                      <a16:creationId xmlns:a16="http://schemas.microsoft.com/office/drawing/2014/main" id="{3A54DC18-CF87-E7EB-4876-4C05D3378E4C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3" name="Google Shape;620;p13">
              <a:extLst>
                <a:ext uri="{FF2B5EF4-FFF2-40B4-BE49-F238E27FC236}">
                  <a16:creationId xmlns:a16="http://schemas.microsoft.com/office/drawing/2014/main" id="{5E68B4FF-55A9-4F52-9F79-87E806692500}"/>
                </a:ext>
              </a:extLst>
            </p:cNvPr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621;p13">
            <a:extLst>
              <a:ext uri="{FF2B5EF4-FFF2-40B4-BE49-F238E27FC236}">
                <a16:creationId xmlns:a16="http://schemas.microsoft.com/office/drawing/2014/main" id="{C6591123-EAF8-EAA7-4915-64863E90C069}"/>
              </a:ext>
            </a:extLst>
          </p:cNvPr>
          <p:cNvGrpSpPr/>
          <p:nvPr/>
        </p:nvGrpSpPr>
        <p:grpSpPr>
          <a:xfrm flipH="1">
            <a:off x="615728" y="4307238"/>
            <a:ext cx="1637480" cy="1420499"/>
            <a:chOff x="8706993" y="362383"/>
            <a:chExt cx="2924071" cy="2490355"/>
          </a:xfrm>
        </p:grpSpPr>
        <p:grpSp>
          <p:nvGrpSpPr>
            <p:cNvPr id="136" name="Google Shape;622;p13">
              <a:extLst>
                <a:ext uri="{FF2B5EF4-FFF2-40B4-BE49-F238E27FC236}">
                  <a16:creationId xmlns:a16="http://schemas.microsoft.com/office/drawing/2014/main" id="{B7EF8C76-3B24-7514-08EC-2A5804E4F4BD}"/>
                </a:ext>
              </a:extLst>
            </p:cNvPr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138" name="Google Shape;623;p13">
                <a:extLst>
                  <a:ext uri="{FF2B5EF4-FFF2-40B4-BE49-F238E27FC236}">
                    <a16:creationId xmlns:a16="http://schemas.microsoft.com/office/drawing/2014/main" id="{03B1ADEB-7FDE-24FD-E5D3-46A008A87FD3}"/>
                  </a:ext>
                </a:extLst>
              </p:cNvPr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175" name="Google Shape;624;p13">
                  <a:extLst>
                    <a:ext uri="{FF2B5EF4-FFF2-40B4-BE49-F238E27FC236}">
                      <a16:creationId xmlns:a16="http://schemas.microsoft.com/office/drawing/2014/main" id="{BD0BA0C3-1279-8970-068A-682CB74A8AE0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625;p13">
                  <a:extLst>
                    <a:ext uri="{FF2B5EF4-FFF2-40B4-BE49-F238E27FC236}">
                      <a16:creationId xmlns:a16="http://schemas.microsoft.com/office/drawing/2014/main" id="{CA8CD939-FC24-1A8E-39E1-C8F9C3B90426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" name="Google Shape;626;p13">
                  <a:extLst>
                    <a:ext uri="{FF2B5EF4-FFF2-40B4-BE49-F238E27FC236}">
                      <a16:creationId xmlns:a16="http://schemas.microsoft.com/office/drawing/2014/main" id="{EDF96427-70DC-9F92-07F4-6AAADB3C4B5E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627;p13">
                  <a:extLst>
                    <a:ext uri="{FF2B5EF4-FFF2-40B4-BE49-F238E27FC236}">
                      <a16:creationId xmlns:a16="http://schemas.microsoft.com/office/drawing/2014/main" id="{3EC95B42-3E7C-4131-5C19-EF04AE1855BB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9" name="Google Shape;628;p13">
                <a:extLst>
                  <a:ext uri="{FF2B5EF4-FFF2-40B4-BE49-F238E27FC236}">
                    <a16:creationId xmlns:a16="http://schemas.microsoft.com/office/drawing/2014/main" id="{4D192D6D-5CD3-3691-3DCF-4D658C361678}"/>
                  </a:ext>
                </a:extLst>
              </p:cNvPr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155" name="Google Shape;629;p13">
                  <a:extLst>
                    <a:ext uri="{FF2B5EF4-FFF2-40B4-BE49-F238E27FC236}">
                      <a16:creationId xmlns:a16="http://schemas.microsoft.com/office/drawing/2014/main" id="{C1D3C7FF-D613-7D6F-4DD5-0C98C241EDC2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56" name="Google Shape;630;p13">
                  <a:extLst>
                    <a:ext uri="{FF2B5EF4-FFF2-40B4-BE49-F238E27FC236}">
                      <a16:creationId xmlns:a16="http://schemas.microsoft.com/office/drawing/2014/main" id="{F04DBFBA-B67A-1C23-3456-491DF33B9EBE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157" name="Google Shape;631;p13">
                    <a:extLst>
                      <a:ext uri="{FF2B5EF4-FFF2-40B4-BE49-F238E27FC236}">
                        <a16:creationId xmlns:a16="http://schemas.microsoft.com/office/drawing/2014/main" id="{638D1648-4752-DE7C-8446-DE9B612434B2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58" name="Google Shape;632;p13">
                    <a:extLst>
                      <a:ext uri="{FF2B5EF4-FFF2-40B4-BE49-F238E27FC236}">
                        <a16:creationId xmlns:a16="http://schemas.microsoft.com/office/drawing/2014/main" id="{8886A1DB-3D92-78A3-8DB3-032BA5918CAB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59" name="Google Shape;633;p13">
                      <a:extLst>
                        <a:ext uri="{FF2B5EF4-FFF2-40B4-BE49-F238E27FC236}">
                          <a16:creationId xmlns:a16="http://schemas.microsoft.com/office/drawing/2014/main" id="{63A76946-ABE6-B21E-4DE8-53946B9F1B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62" name="Google Shape;634;p13">
                        <a:extLst>
                          <a:ext uri="{FF2B5EF4-FFF2-40B4-BE49-F238E27FC236}">
                            <a16:creationId xmlns:a16="http://schemas.microsoft.com/office/drawing/2014/main" id="{02B0C7F7-9E73-A295-C110-CC9C20978E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3" name="Google Shape;635;p13">
                        <a:extLst>
                          <a:ext uri="{FF2B5EF4-FFF2-40B4-BE49-F238E27FC236}">
                            <a16:creationId xmlns:a16="http://schemas.microsoft.com/office/drawing/2014/main" id="{26BA79F7-16A7-285B-D575-1F73B320C1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4" name="Google Shape;636;p13">
                        <a:extLst>
                          <a:ext uri="{FF2B5EF4-FFF2-40B4-BE49-F238E27FC236}">
                            <a16:creationId xmlns:a16="http://schemas.microsoft.com/office/drawing/2014/main" id="{4A806F30-E903-22C3-BEE8-B07AE37AED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5" name="Google Shape;637;p13">
                        <a:extLst>
                          <a:ext uri="{FF2B5EF4-FFF2-40B4-BE49-F238E27FC236}">
                            <a16:creationId xmlns:a16="http://schemas.microsoft.com/office/drawing/2014/main" id="{32A5740F-1B7D-8A1C-7809-3762DEB51F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6" name="Google Shape;638;p13">
                        <a:extLst>
                          <a:ext uri="{FF2B5EF4-FFF2-40B4-BE49-F238E27FC236}">
                            <a16:creationId xmlns:a16="http://schemas.microsoft.com/office/drawing/2014/main" id="{9756B354-DE10-2E13-481E-DFC3D9E29F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7" name="Google Shape;639;p13">
                        <a:extLst>
                          <a:ext uri="{FF2B5EF4-FFF2-40B4-BE49-F238E27FC236}">
                            <a16:creationId xmlns:a16="http://schemas.microsoft.com/office/drawing/2014/main" id="{8BD774CE-7426-B623-1DD9-F2FE1BDF7A5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8" name="Google Shape;640;p13">
                        <a:extLst>
                          <a:ext uri="{FF2B5EF4-FFF2-40B4-BE49-F238E27FC236}">
                            <a16:creationId xmlns:a16="http://schemas.microsoft.com/office/drawing/2014/main" id="{8E985C19-E7B6-A993-BF8F-2D0202577A6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9" name="Google Shape;641;p13">
                        <a:extLst>
                          <a:ext uri="{FF2B5EF4-FFF2-40B4-BE49-F238E27FC236}">
                            <a16:creationId xmlns:a16="http://schemas.microsoft.com/office/drawing/2014/main" id="{EF466422-4B7D-F782-B2AC-3037B636B96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0" name="Google Shape;642;p13">
                        <a:extLst>
                          <a:ext uri="{FF2B5EF4-FFF2-40B4-BE49-F238E27FC236}">
                            <a16:creationId xmlns:a16="http://schemas.microsoft.com/office/drawing/2014/main" id="{7B259C69-6F2D-B8E9-1009-A0AF16CC99A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1" name="Google Shape;643;p13">
                        <a:extLst>
                          <a:ext uri="{FF2B5EF4-FFF2-40B4-BE49-F238E27FC236}">
                            <a16:creationId xmlns:a16="http://schemas.microsoft.com/office/drawing/2014/main" id="{C1EAB5F9-6866-9BB8-25E6-01BFC739EC7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2" name="Google Shape;644;p13">
                        <a:extLst>
                          <a:ext uri="{FF2B5EF4-FFF2-40B4-BE49-F238E27FC236}">
                            <a16:creationId xmlns:a16="http://schemas.microsoft.com/office/drawing/2014/main" id="{A0668C07-2304-58EC-E0EB-374B83809B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3" name="Google Shape;645;p13">
                        <a:extLst>
                          <a:ext uri="{FF2B5EF4-FFF2-40B4-BE49-F238E27FC236}">
                            <a16:creationId xmlns:a16="http://schemas.microsoft.com/office/drawing/2014/main" id="{2945AA66-0598-3E73-D305-B7FC63F0CA6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4" name="Google Shape;646;p13">
                        <a:extLst>
                          <a:ext uri="{FF2B5EF4-FFF2-40B4-BE49-F238E27FC236}">
                            <a16:creationId xmlns:a16="http://schemas.microsoft.com/office/drawing/2014/main" id="{B6DFE4EF-9E7D-74B7-247E-8C05B1543821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60" name="Google Shape;647;p13">
                      <a:extLst>
                        <a:ext uri="{FF2B5EF4-FFF2-40B4-BE49-F238E27FC236}">
                          <a16:creationId xmlns:a16="http://schemas.microsoft.com/office/drawing/2014/main" id="{E1D4AA99-765D-564D-E73F-A4AD397D688C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1" name="Google Shape;648;p13">
                      <a:extLst>
                        <a:ext uri="{FF2B5EF4-FFF2-40B4-BE49-F238E27FC236}">
                          <a16:creationId xmlns:a16="http://schemas.microsoft.com/office/drawing/2014/main" id="{942480A9-7CC7-037A-122C-A9167677E8E9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40" name="Google Shape;649;p13">
                <a:extLst>
                  <a:ext uri="{FF2B5EF4-FFF2-40B4-BE49-F238E27FC236}">
                    <a16:creationId xmlns:a16="http://schemas.microsoft.com/office/drawing/2014/main" id="{EFA2EEA3-848C-24CA-1350-7D228525F8EC}"/>
                  </a:ext>
                </a:extLst>
              </p:cNvPr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152" name="Google Shape;650;p13">
                  <a:extLst>
                    <a:ext uri="{FF2B5EF4-FFF2-40B4-BE49-F238E27FC236}">
                      <a16:creationId xmlns:a16="http://schemas.microsoft.com/office/drawing/2014/main" id="{39ADA4CB-9871-240B-F1A4-71192B40C2D0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651;p13">
                  <a:extLst>
                    <a:ext uri="{FF2B5EF4-FFF2-40B4-BE49-F238E27FC236}">
                      <a16:creationId xmlns:a16="http://schemas.microsoft.com/office/drawing/2014/main" id="{CD7DCCB6-DB3D-109A-CEFD-73C2EF90AFBB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652;p13">
                  <a:extLst>
                    <a:ext uri="{FF2B5EF4-FFF2-40B4-BE49-F238E27FC236}">
                      <a16:creationId xmlns:a16="http://schemas.microsoft.com/office/drawing/2014/main" id="{349421A8-7578-7FC7-9C40-1EABDB7879F2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1" name="Google Shape;653;p13">
                <a:extLst>
                  <a:ext uri="{FF2B5EF4-FFF2-40B4-BE49-F238E27FC236}">
                    <a16:creationId xmlns:a16="http://schemas.microsoft.com/office/drawing/2014/main" id="{5BD72A86-2A86-9F92-7295-3257D3470E50}"/>
                  </a:ext>
                </a:extLst>
              </p:cNvPr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2" name="Google Shape;654;p13">
                <a:extLst>
                  <a:ext uri="{FF2B5EF4-FFF2-40B4-BE49-F238E27FC236}">
                    <a16:creationId xmlns:a16="http://schemas.microsoft.com/office/drawing/2014/main" id="{C05DCF36-B62C-7D8D-E15E-7B677F7DAB99}"/>
                  </a:ext>
                </a:extLst>
              </p:cNvPr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148" name="Google Shape;655;p13">
                  <a:extLst>
                    <a:ext uri="{FF2B5EF4-FFF2-40B4-BE49-F238E27FC236}">
                      <a16:creationId xmlns:a16="http://schemas.microsoft.com/office/drawing/2014/main" id="{5B792D6A-956F-96FF-613A-30BC2093D155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656;p13">
                  <a:extLst>
                    <a:ext uri="{FF2B5EF4-FFF2-40B4-BE49-F238E27FC236}">
                      <a16:creationId xmlns:a16="http://schemas.microsoft.com/office/drawing/2014/main" id="{D6AD116C-9F8F-AD7C-47B3-560357D02B03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657;p13">
                  <a:extLst>
                    <a:ext uri="{FF2B5EF4-FFF2-40B4-BE49-F238E27FC236}">
                      <a16:creationId xmlns:a16="http://schemas.microsoft.com/office/drawing/2014/main" id="{13AA5A27-8C16-5793-17B8-DDB50FBB3564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658;p13">
                  <a:extLst>
                    <a:ext uri="{FF2B5EF4-FFF2-40B4-BE49-F238E27FC236}">
                      <a16:creationId xmlns:a16="http://schemas.microsoft.com/office/drawing/2014/main" id="{F2075C65-6584-467E-BADB-7807C9A03004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3" name="Google Shape;659;p13">
                <a:extLst>
                  <a:ext uri="{FF2B5EF4-FFF2-40B4-BE49-F238E27FC236}">
                    <a16:creationId xmlns:a16="http://schemas.microsoft.com/office/drawing/2014/main" id="{12BBD83F-BAB0-E516-D09E-D4652567A090}"/>
                  </a:ext>
                </a:extLst>
              </p:cNvPr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44" name="Google Shape;660;p13">
                  <a:extLst>
                    <a:ext uri="{FF2B5EF4-FFF2-40B4-BE49-F238E27FC236}">
                      <a16:creationId xmlns:a16="http://schemas.microsoft.com/office/drawing/2014/main" id="{7F73D849-16BB-24F3-6C69-D52C5C0AA554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661;p13">
                  <a:extLst>
                    <a:ext uri="{FF2B5EF4-FFF2-40B4-BE49-F238E27FC236}">
                      <a16:creationId xmlns:a16="http://schemas.microsoft.com/office/drawing/2014/main" id="{652AB82E-0F9D-2878-4807-60A70D894F7E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662;p13">
                  <a:extLst>
                    <a:ext uri="{FF2B5EF4-FFF2-40B4-BE49-F238E27FC236}">
                      <a16:creationId xmlns:a16="http://schemas.microsoft.com/office/drawing/2014/main" id="{C2FAAFCC-6E3C-70D5-A82E-0F4E0874002B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663;p13">
                  <a:extLst>
                    <a:ext uri="{FF2B5EF4-FFF2-40B4-BE49-F238E27FC236}">
                      <a16:creationId xmlns:a16="http://schemas.microsoft.com/office/drawing/2014/main" id="{38F71D77-3691-FAEE-1F8C-13E3F50AEC23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37" name="Google Shape;664;p13">
              <a:extLst>
                <a:ext uri="{FF2B5EF4-FFF2-40B4-BE49-F238E27FC236}">
                  <a16:creationId xmlns:a16="http://schemas.microsoft.com/office/drawing/2014/main" id="{7C9AC0C3-4271-99C0-74D6-2CB5DCC9D9BE}"/>
                </a:ext>
              </a:extLst>
            </p:cNvPr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" name="בועת מחשבה: ענן 178">
            <a:extLst>
              <a:ext uri="{FF2B5EF4-FFF2-40B4-BE49-F238E27FC236}">
                <a16:creationId xmlns:a16="http://schemas.microsoft.com/office/drawing/2014/main" id="{3ACD88CF-4A3D-EC02-DD0D-AB8106BBA0F0}"/>
              </a:ext>
            </a:extLst>
          </p:cNvPr>
          <p:cNvSpPr/>
          <p:nvPr/>
        </p:nvSpPr>
        <p:spPr>
          <a:xfrm>
            <a:off x="3991770" y="896658"/>
            <a:ext cx="2347560" cy="1415876"/>
          </a:xfrm>
          <a:prstGeom prst="cloudCallout">
            <a:avLst>
              <a:gd name="adj1" fmla="val 45761"/>
              <a:gd name="adj2" fmla="val 65972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err="1"/>
              <a:t>מחוין</a:t>
            </a:r>
            <a:endParaRPr lang="he-IL" dirty="0"/>
          </a:p>
        </p:txBody>
      </p:sp>
      <p:sp>
        <p:nvSpPr>
          <p:cNvPr id="180" name="תיבת טקסט 179">
            <a:extLst>
              <a:ext uri="{FF2B5EF4-FFF2-40B4-BE49-F238E27FC236}">
                <a16:creationId xmlns:a16="http://schemas.microsoft.com/office/drawing/2014/main" id="{AAB737D1-E785-D172-4297-85C9E8B46213}"/>
              </a:ext>
            </a:extLst>
          </p:cNvPr>
          <p:cNvSpPr txBox="1"/>
          <p:nvPr/>
        </p:nvSpPr>
        <p:spPr>
          <a:xfrm>
            <a:off x="4365523" y="1219200"/>
            <a:ext cx="17249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מְ....צֻיָּן!</a:t>
            </a:r>
          </a:p>
        </p:txBody>
      </p:sp>
      <p:pic>
        <p:nvPicPr>
          <p:cNvPr id="18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411CA4D-E0F6-3570-8C16-13FB3A381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4145" y="8149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 -0.019 0.007 -0.037 0.015 -0.037 C 0.024 -0.037 0.027 -0.019 0.03 0 C 0.034 0.021 0.037 0.042 0.047 0.042 C 0.056 0.042 0.059 0.021 0.063 0 C 0.065 -0.019 0.069 -0.037 0.078 -0.037 C 0.086 -0.037 0.09 -0.019 0.093 0 C 0.096 0.021 0.1 0.042 0.109 0.042 C 0.118 0.042 0.125 0 0.125 0 C 0.128 -0.019 0.131 -0.037 0.14 -0.037 C 0.149 -0.037 0.152 -0.019 0.155 0 C 0.159 0.021 0.162 0.042 0.172 0.042 C 0.181 0.042 0.184 0.021 0.187 0 C 0.191 -0.019 0.194 -0.037 0.203 -0.037 C 0.211 -0.037 0.215 -0.019 0.218 0 C 0.221 0.021 0.225 0.042 0.234 0.042 C 0.243 0.042 0.246 0.021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C30A"/>
        </a:solidFill>
        <a:effectLst/>
      </p:bgPr>
    </p:bg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5" name="Google Shape;1235;p18"/>
          <p:cNvGrpSpPr/>
          <p:nvPr/>
        </p:nvGrpSpPr>
        <p:grpSpPr>
          <a:xfrm>
            <a:off x="4191535" y="576162"/>
            <a:ext cx="2590935" cy="1058697"/>
            <a:chOff x="1720645" y="1036501"/>
            <a:chExt cx="2590935" cy="1058697"/>
          </a:xfrm>
        </p:grpSpPr>
        <p:grpSp>
          <p:nvGrpSpPr>
            <p:cNvPr id="1236" name="Google Shape;1236;p18"/>
            <p:cNvGrpSpPr/>
            <p:nvPr/>
          </p:nvGrpSpPr>
          <p:grpSpPr>
            <a:xfrm>
              <a:off x="1937065" y="1036501"/>
              <a:ext cx="2117583" cy="1058697"/>
              <a:chOff x="2762864" y="366750"/>
              <a:chExt cx="6330593" cy="2545557"/>
            </a:xfrm>
          </p:grpSpPr>
          <p:sp>
            <p:nvSpPr>
              <p:cNvPr id="1237" name="Google Shape;1237;p18"/>
              <p:cNvSpPr/>
              <p:nvPr/>
            </p:nvSpPr>
            <p:spPr>
              <a:xfrm rot="-5400000" flipH="1">
                <a:off x="5280710" y="-895525"/>
                <a:ext cx="1289985" cy="6325677"/>
              </a:xfrm>
              <a:custGeom>
                <a:avLst/>
                <a:gdLst/>
                <a:ahLst/>
                <a:cxnLst/>
                <a:rect l="l" t="t" r="r" b="b"/>
                <a:pathLst>
                  <a:path w="2186416" h="8188579" extrusionOk="0">
                    <a:moveTo>
                      <a:pt x="14748" y="648474"/>
                    </a:moveTo>
                    <a:lnTo>
                      <a:pt x="0" y="7540105"/>
                    </a:lnTo>
                    <a:lnTo>
                      <a:pt x="1" y="7540105"/>
                    </a:lnTo>
                    <a:lnTo>
                      <a:pt x="1" y="8185395"/>
                    </a:lnTo>
                    <a:lnTo>
                      <a:pt x="30549" y="8188579"/>
                    </a:lnTo>
                    <a:cubicBezTo>
                      <a:pt x="256875" y="8188579"/>
                      <a:pt x="440349" y="7998851"/>
                      <a:pt x="440349" y="7764813"/>
                    </a:cubicBezTo>
                    <a:cubicBezTo>
                      <a:pt x="440349" y="7706303"/>
                      <a:pt x="428882" y="7650563"/>
                      <a:pt x="408145" y="7599863"/>
                    </a:cubicBezTo>
                    <a:lnTo>
                      <a:pt x="376777" y="7540105"/>
                    </a:lnTo>
                    <a:lnTo>
                      <a:pt x="378070" y="7540105"/>
                    </a:lnTo>
                    <a:lnTo>
                      <a:pt x="384058" y="7544001"/>
                    </a:lnTo>
                    <a:cubicBezTo>
                      <a:pt x="516266" y="7618873"/>
                      <a:pt x="667774" y="7661401"/>
                      <a:pt x="828810" y="7661401"/>
                    </a:cubicBezTo>
                    <a:cubicBezTo>
                      <a:pt x="1344125" y="7661401"/>
                      <a:pt x="1761871" y="7225901"/>
                      <a:pt x="1761871" y="6688685"/>
                    </a:cubicBezTo>
                    <a:cubicBezTo>
                      <a:pt x="1761871" y="6487229"/>
                      <a:pt x="1703125" y="6300077"/>
                      <a:pt x="1602519" y="6144831"/>
                    </a:cubicBezTo>
                    <a:lnTo>
                      <a:pt x="1511669" y="6030041"/>
                    </a:lnTo>
                    <a:lnTo>
                      <a:pt x="1617910" y="5970163"/>
                    </a:lnTo>
                    <a:cubicBezTo>
                      <a:pt x="1795287" y="5845732"/>
                      <a:pt x="1911907" y="5635010"/>
                      <a:pt x="1911907" y="5396006"/>
                    </a:cubicBezTo>
                    <a:cubicBezTo>
                      <a:pt x="1911907" y="5252604"/>
                      <a:pt x="1869924" y="5119384"/>
                      <a:pt x="1798023" y="5008875"/>
                    </a:cubicBezTo>
                    <a:lnTo>
                      <a:pt x="1732079" y="4925883"/>
                    </a:lnTo>
                    <a:lnTo>
                      <a:pt x="1760291" y="4909920"/>
                    </a:lnTo>
                    <a:cubicBezTo>
                      <a:pt x="1915414" y="4800667"/>
                      <a:pt x="2037327" y="4644062"/>
                      <a:pt x="2106948" y="4459999"/>
                    </a:cubicBezTo>
                    <a:lnTo>
                      <a:pt x="2132287" y="4378578"/>
                    </a:lnTo>
                    <a:lnTo>
                      <a:pt x="2143038" y="4378578"/>
                    </a:lnTo>
                    <a:lnTo>
                      <a:pt x="2144468" y="4374505"/>
                    </a:lnTo>
                    <a:cubicBezTo>
                      <a:pt x="2171730" y="4283129"/>
                      <a:pt x="2186416" y="4185977"/>
                      <a:pt x="2186416" y="4085249"/>
                    </a:cubicBezTo>
                    <a:cubicBezTo>
                      <a:pt x="2186416" y="3749489"/>
                      <a:pt x="2023235" y="3453462"/>
                      <a:pt x="1775039" y="3278658"/>
                    </a:cubicBezTo>
                    <a:lnTo>
                      <a:pt x="1746827" y="3262695"/>
                    </a:lnTo>
                    <a:lnTo>
                      <a:pt x="1812771" y="3179703"/>
                    </a:lnTo>
                    <a:cubicBezTo>
                      <a:pt x="1884672" y="3069194"/>
                      <a:pt x="1926655" y="2935974"/>
                      <a:pt x="1926655" y="2792572"/>
                    </a:cubicBezTo>
                    <a:cubicBezTo>
                      <a:pt x="1926655" y="2553568"/>
                      <a:pt x="1810035" y="2342846"/>
                      <a:pt x="1632658" y="2218416"/>
                    </a:cubicBezTo>
                    <a:lnTo>
                      <a:pt x="1526417" y="2158538"/>
                    </a:lnTo>
                    <a:lnTo>
                      <a:pt x="1617267" y="2043748"/>
                    </a:lnTo>
                    <a:cubicBezTo>
                      <a:pt x="1717873" y="1888501"/>
                      <a:pt x="1776619" y="1701349"/>
                      <a:pt x="1776619" y="1499893"/>
                    </a:cubicBezTo>
                    <a:cubicBezTo>
                      <a:pt x="1776619" y="962677"/>
                      <a:pt x="1358873" y="527177"/>
                      <a:pt x="843558" y="527177"/>
                    </a:cubicBezTo>
                    <a:cubicBezTo>
                      <a:pt x="682522" y="527177"/>
                      <a:pt x="531014" y="569706"/>
                      <a:pt x="398806" y="644578"/>
                    </a:cubicBezTo>
                    <a:lnTo>
                      <a:pt x="392818" y="648474"/>
                    </a:lnTo>
                    <a:lnTo>
                      <a:pt x="391525" y="648474"/>
                    </a:lnTo>
                    <a:lnTo>
                      <a:pt x="422893" y="588715"/>
                    </a:lnTo>
                    <a:cubicBezTo>
                      <a:pt x="443630" y="538016"/>
                      <a:pt x="455097" y="482276"/>
                      <a:pt x="455097" y="423766"/>
                    </a:cubicBezTo>
                    <a:cubicBezTo>
                      <a:pt x="455097" y="189727"/>
                      <a:pt x="271623" y="0"/>
                      <a:pt x="45297" y="0"/>
                    </a:cubicBezTo>
                    <a:lnTo>
                      <a:pt x="14749" y="3184"/>
                    </a:lnTo>
                    <a:lnTo>
                      <a:pt x="14749" y="648474"/>
                    </a:lnTo>
                    <a:lnTo>
                      <a:pt x="14748" y="6484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18"/>
              <p:cNvSpPr/>
              <p:nvPr/>
            </p:nvSpPr>
            <p:spPr>
              <a:xfrm rot="-5400000">
                <a:off x="5285626" y="-2151096"/>
                <a:ext cx="1289985" cy="6325677"/>
              </a:xfrm>
              <a:custGeom>
                <a:avLst/>
                <a:gdLst/>
                <a:ahLst/>
                <a:cxnLst/>
                <a:rect l="l" t="t" r="r" b="b"/>
                <a:pathLst>
                  <a:path w="2186416" h="8188579" extrusionOk="0">
                    <a:moveTo>
                      <a:pt x="14748" y="648474"/>
                    </a:moveTo>
                    <a:lnTo>
                      <a:pt x="0" y="7540105"/>
                    </a:lnTo>
                    <a:lnTo>
                      <a:pt x="1" y="7540105"/>
                    </a:lnTo>
                    <a:lnTo>
                      <a:pt x="1" y="8185395"/>
                    </a:lnTo>
                    <a:lnTo>
                      <a:pt x="30549" y="8188579"/>
                    </a:lnTo>
                    <a:cubicBezTo>
                      <a:pt x="256875" y="8188579"/>
                      <a:pt x="440349" y="7998851"/>
                      <a:pt x="440349" y="7764813"/>
                    </a:cubicBezTo>
                    <a:cubicBezTo>
                      <a:pt x="440349" y="7706303"/>
                      <a:pt x="428882" y="7650563"/>
                      <a:pt x="408145" y="7599863"/>
                    </a:cubicBezTo>
                    <a:lnTo>
                      <a:pt x="376777" y="7540105"/>
                    </a:lnTo>
                    <a:lnTo>
                      <a:pt x="378070" y="7540105"/>
                    </a:lnTo>
                    <a:lnTo>
                      <a:pt x="384058" y="7544001"/>
                    </a:lnTo>
                    <a:cubicBezTo>
                      <a:pt x="516266" y="7618873"/>
                      <a:pt x="667774" y="7661401"/>
                      <a:pt x="828810" y="7661401"/>
                    </a:cubicBezTo>
                    <a:cubicBezTo>
                      <a:pt x="1344125" y="7661401"/>
                      <a:pt x="1761871" y="7225901"/>
                      <a:pt x="1761871" y="6688685"/>
                    </a:cubicBezTo>
                    <a:cubicBezTo>
                      <a:pt x="1761871" y="6487229"/>
                      <a:pt x="1703125" y="6300077"/>
                      <a:pt x="1602519" y="6144831"/>
                    </a:cubicBezTo>
                    <a:lnTo>
                      <a:pt x="1511669" y="6030041"/>
                    </a:lnTo>
                    <a:lnTo>
                      <a:pt x="1617910" y="5970163"/>
                    </a:lnTo>
                    <a:cubicBezTo>
                      <a:pt x="1795287" y="5845732"/>
                      <a:pt x="1911907" y="5635010"/>
                      <a:pt x="1911907" y="5396006"/>
                    </a:cubicBezTo>
                    <a:cubicBezTo>
                      <a:pt x="1911907" y="5252604"/>
                      <a:pt x="1869924" y="5119384"/>
                      <a:pt x="1798023" y="5008875"/>
                    </a:cubicBezTo>
                    <a:lnTo>
                      <a:pt x="1732079" y="4925883"/>
                    </a:lnTo>
                    <a:lnTo>
                      <a:pt x="1760291" y="4909920"/>
                    </a:lnTo>
                    <a:cubicBezTo>
                      <a:pt x="1915414" y="4800667"/>
                      <a:pt x="2037327" y="4644062"/>
                      <a:pt x="2106948" y="4459999"/>
                    </a:cubicBezTo>
                    <a:lnTo>
                      <a:pt x="2132287" y="4378578"/>
                    </a:lnTo>
                    <a:lnTo>
                      <a:pt x="2143038" y="4378578"/>
                    </a:lnTo>
                    <a:lnTo>
                      <a:pt x="2144468" y="4374505"/>
                    </a:lnTo>
                    <a:cubicBezTo>
                      <a:pt x="2171730" y="4283129"/>
                      <a:pt x="2186416" y="4185977"/>
                      <a:pt x="2186416" y="4085249"/>
                    </a:cubicBezTo>
                    <a:cubicBezTo>
                      <a:pt x="2186416" y="3749489"/>
                      <a:pt x="2023235" y="3453462"/>
                      <a:pt x="1775039" y="3278658"/>
                    </a:cubicBezTo>
                    <a:lnTo>
                      <a:pt x="1746827" y="3262695"/>
                    </a:lnTo>
                    <a:lnTo>
                      <a:pt x="1812771" y="3179703"/>
                    </a:lnTo>
                    <a:cubicBezTo>
                      <a:pt x="1884672" y="3069194"/>
                      <a:pt x="1926655" y="2935974"/>
                      <a:pt x="1926655" y="2792572"/>
                    </a:cubicBezTo>
                    <a:cubicBezTo>
                      <a:pt x="1926655" y="2553568"/>
                      <a:pt x="1810035" y="2342846"/>
                      <a:pt x="1632658" y="2218416"/>
                    </a:cubicBezTo>
                    <a:lnTo>
                      <a:pt x="1526417" y="2158538"/>
                    </a:lnTo>
                    <a:lnTo>
                      <a:pt x="1617267" y="2043748"/>
                    </a:lnTo>
                    <a:cubicBezTo>
                      <a:pt x="1717873" y="1888501"/>
                      <a:pt x="1776619" y="1701349"/>
                      <a:pt x="1776619" y="1499893"/>
                    </a:cubicBezTo>
                    <a:cubicBezTo>
                      <a:pt x="1776619" y="962677"/>
                      <a:pt x="1358873" y="527177"/>
                      <a:pt x="843558" y="527177"/>
                    </a:cubicBezTo>
                    <a:cubicBezTo>
                      <a:pt x="682522" y="527177"/>
                      <a:pt x="531014" y="569706"/>
                      <a:pt x="398806" y="644578"/>
                    </a:cubicBezTo>
                    <a:lnTo>
                      <a:pt x="392818" y="648474"/>
                    </a:lnTo>
                    <a:lnTo>
                      <a:pt x="391525" y="648474"/>
                    </a:lnTo>
                    <a:lnTo>
                      <a:pt x="422893" y="588715"/>
                    </a:lnTo>
                    <a:cubicBezTo>
                      <a:pt x="443630" y="538016"/>
                      <a:pt x="455097" y="482276"/>
                      <a:pt x="455097" y="423766"/>
                    </a:cubicBezTo>
                    <a:cubicBezTo>
                      <a:pt x="455097" y="189727"/>
                      <a:pt x="271623" y="0"/>
                      <a:pt x="45297" y="0"/>
                    </a:cubicBezTo>
                    <a:lnTo>
                      <a:pt x="14749" y="3184"/>
                    </a:lnTo>
                    <a:lnTo>
                      <a:pt x="14749" y="648474"/>
                    </a:lnTo>
                    <a:lnTo>
                      <a:pt x="14748" y="6484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39" name="Google Shape;1239;p18"/>
            <p:cNvSpPr/>
            <p:nvPr/>
          </p:nvSpPr>
          <p:spPr>
            <a:xfrm>
              <a:off x="1720645" y="1278194"/>
              <a:ext cx="629400" cy="619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18"/>
            <p:cNvSpPr/>
            <p:nvPr/>
          </p:nvSpPr>
          <p:spPr>
            <a:xfrm>
              <a:off x="3682180" y="1273278"/>
              <a:ext cx="629400" cy="619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1" name="Google Shape;1241;p18"/>
          <p:cNvGrpSpPr/>
          <p:nvPr/>
        </p:nvGrpSpPr>
        <p:grpSpPr>
          <a:xfrm>
            <a:off x="-11" y="329924"/>
            <a:ext cx="2277023" cy="3031425"/>
            <a:chOff x="4635942" y="159405"/>
            <a:chExt cx="4222966" cy="5622079"/>
          </a:xfrm>
        </p:grpSpPr>
        <p:grpSp>
          <p:nvGrpSpPr>
            <p:cNvPr id="1242" name="Google Shape;1242;p18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1243" name="Google Shape;1243;p18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name="adj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4" name="Google Shape;1244;p18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5" name="Google Shape;1245;p18"/>
              <p:cNvSpPr/>
              <p:nvPr/>
            </p:nvSpPr>
            <p:spPr>
              <a:xfrm rot="-7652463" flipH="1">
                <a:off x="5797981" y="3067764"/>
                <a:ext cx="1331791" cy="789893"/>
              </a:xfrm>
              <a:prstGeom prst="blockArc">
                <a:avLst>
                  <a:gd name="adj1" fmla="val 10198505"/>
                  <a:gd name="adj2" fmla="val 21256982"/>
                  <a:gd name="adj3" fmla="val 15776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6" name="Google Shape;1246;p18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1247" name="Google Shape;1247;p18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48" name="Google Shape;1248;p18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1249" name="Google Shape;1249;p18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0" name="Google Shape;1250;p18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1" name="Google Shape;1251;p18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2" name="Google Shape;1252;p18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3" name="Google Shape;1253;p18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254" name="Google Shape;1254;p18"/>
          <p:cNvGrpSpPr/>
          <p:nvPr/>
        </p:nvGrpSpPr>
        <p:grpSpPr>
          <a:xfrm>
            <a:off x="3328888" y="2096186"/>
            <a:ext cx="4940443" cy="1510437"/>
            <a:chOff x="5368412" y="3770459"/>
            <a:chExt cx="6553181" cy="2003498"/>
          </a:xfrm>
        </p:grpSpPr>
        <p:sp>
          <p:nvSpPr>
            <p:cNvPr id="1255" name="Google Shape;1255;p18"/>
            <p:cNvSpPr/>
            <p:nvPr/>
          </p:nvSpPr>
          <p:spPr>
            <a:xfrm>
              <a:off x="5368412" y="4267200"/>
              <a:ext cx="6528600" cy="236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p18"/>
            <p:cNvSpPr/>
            <p:nvPr/>
          </p:nvSpPr>
          <p:spPr>
            <a:xfrm>
              <a:off x="5392993" y="5216013"/>
              <a:ext cx="6528600" cy="236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1257;p18"/>
            <p:cNvSpPr/>
            <p:nvPr/>
          </p:nvSpPr>
          <p:spPr>
            <a:xfrm>
              <a:off x="5658465" y="3775587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18"/>
            <p:cNvSpPr/>
            <p:nvPr/>
          </p:nvSpPr>
          <p:spPr>
            <a:xfrm>
              <a:off x="6282813" y="3780504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18"/>
            <p:cNvSpPr/>
            <p:nvPr/>
          </p:nvSpPr>
          <p:spPr>
            <a:xfrm>
              <a:off x="6902246" y="3773023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18"/>
            <p:cNvSpPr/>
            <p:nvPr/>
          </p:nvSpPr>
          <p:spPr>
            <a:xfrm>
              <a:off x="7526592" y="3777940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p18"/>
            <p:cNvSpPr/>
            <p:nvPr/>
          </p:nvSpPr>
          <p:spPr>
            <a:xfrm>
              <a:off x="8146487" y="3777940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2" name="Google Shape;1262;p18"/>
            <p:cNvSpPr/>
            <p:nvPr/>
          </p:nvSpPr>
          <p:spPr>
            <a:xfrm>
              <a:off x="8770835" y="3782857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18"/>
            <p:cNvSpPr/>
            <p:nvPr/>
          </p:nvSpPr>
          <p:spPr>
            <a:xfrm>
              <a:off x="9390267" y="3775376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p18"/>
            <p:cNvSpPr/>
            <p:nvPr/>
          </p:nvSpPr>
          <p:spPr>
            <a:xfrm>
              <a:off x="10014615" y="3780293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p18"/>
            <p:cNvSpPr/>
            <p:nvPr/>
          </p:nvSpPr>
          <p:spPr>
            <a:xfrm>
              <a:off x="10658168" y="3777940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6" name="Google Shape;1266;p18"/>
            <p:cNvSpPr/>
            <p:nvPr/>
          </p:nvSpPr>
          <p:spPr>
            <a:xfrm>
              <a:off x="11277600" y="3770459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7" name="Google Shape;1267;p18"/>
          <p:cNvGrpSpPr/>
          <p:nvPr/>
        </p:nvGrpSpPr>
        <p:grpSpPr>
          <a:xfrm>
            <a:off x="8410243" y="-11"/>
            <a:ext cx="3320223" cy="3361357"/>
            <a:chOff x="1181255" y="175740"/>
            <a:chExt cx="3320223" cy="3361357"/>
          </a:xfrm>
        </p:grpSpPr>
        <p:sp>
          <p:nvSpPr>
            <p:cNvPr id="1268" name="Google Shape;1268;p18"/>
            <p:cNvSpPr/>
            <p:nvPr/>
          </p:nvSpPr>
          <p:spPr>
            <a:xfrm>
              <a:off x="1342103" y="474202"/>
              <a:ext cx="2813772" cy="3062748"/>
            </a:xfrm>
            <a:custGeom>
              <a:avLst/>
              <a:gdLst/>
              <a:ahLst/>
              <a:cxnLst/>
              <a:rect l="l" t="t" r="r" b="b"/>
              <a:pathLst>
                <a:path w="2718620" h="3062748" extrusionOk="0">
                  <a:moveTo>
                    <a:pt x="4917" y="1558413"/>
                  </a:moveTo>
                  <a:lnTo>
                    <a:pt x="2708788" y="1558413"/>
                  </a:lnTo>
                  <a:lnTo>
                    <a:pt x="2708788" y="3062748"/>
                  </a:lnTo>
                  <a:lnTo>
                    <a:pt x="4917" y="3062748"/>
                  </a:lnTo>
                  <a:lnTo>
                    <a:pt x="4917" y="1558413"/>
                  </a:lnTo>
                  <a:close/>
                  <a:moveTo>
                    <a:pt x="1361768" y="0"/>
                  </a:moveTo>
                  <a:lnTo>
                    <a:pt x="2541639" y="781664"/>
                  </a:lnTo>
                  <a:lnTo>
                    <a:pt x="2718620" y="1558412"/>
                  </a:lnTo>
                  <a:lnTo>
                    <a:pt x="0" y="1558412"/>
                  </a:lnTo>
                  <a:lnTo>
                    <a:pt x="194187" y="781664"/>
                  </a:lnTo>
                  <a:lnTo>
                    <a:pt x="181897" y="781664"/>
                  </a:lnTo>
                  <a:lnTo>
                    <a:pt x="196626" y="771906"/>
                  </a:lnTo>
                  <a:cubicBezTo>
                    <a:pt x="196632" y="771881"/>
                    <a:pt x="196639" y="771856"/>
                    <a:pt x="196645" y="771831"/>
                  </a:cubicBezTo>
                  <a:lnTo>
                    <a:pt x="1361768" y="0"/>
                  </a:lnTo>
                  <a:close/>
                </a:path>
              </a:pathLst>
            </a:custGeom>
            <a:solidFill>
              <a:srgbClr val="DE34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18"/>
            <p:cNvSpPr/>
            <p:nvPr/>
          </p:nvSpPr>
          <p:spPr>
            <a:xfrm>
              <a:off x="1533832" y="1248697"/>
              <a:ext cx="196500" cy="22884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18"/>
            <p:cNvSpPr/>
            <p:nvPr/>
          </p:nvSpPr>
          <p:spPr>
            <a:xfrm>
              <a:off x="1873045" y="993059"/>
              <a:ext cx="201600" cy="25440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18"/>
            <p:cNvSpPr/>
            <p:nvPr/>
          </p:nvSpPr>
          <p:spPr>
            <a:xfrm>
              <a:off x="2241754" y="737419"/>
              <a:ext cx="196500" cy="27996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18"/>
            <p:cNvSpPr/>
            <p:nvPr/>
          </p:nvSpPr>
          <p:spPr>
            <a:xfrm>
              <a:off x="2659622" y="516193"/>
              <a:ext cx="211500" cy="27873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18"/>
            <p:cNvSpPr/>
            <p:nvPr/>
          </p:nvSpPr>
          <p:spPr>
            <a:xfrm>
              <a:off x="3097158" y="749505"/>
              <a:ext cx="211500" cy="27873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74" name="Google Shape;1274;p18"/>
            <p:cNvGrpSpPr/>
            <p:nvPr/>
          </p:nvGrpSpPr>
          <p:grpSpPr>
            <a:xfrm>
              <a:off x="2025445" y="2153265"/>
              <a:ext cx="1386300" cy="1383674"/>
              <a:chOff x="2025445" y="2153265"/>
              <a:chExt cx="1386300" cy="1383674"/>
            </a:xfrm>
          </p:grpSpPr>
          <p:sp>
            <p:nvSpPr>
              <p:cNvPr id="1275" name="Google Shape;1275;p18"/>
              <p:cNvSpPr/>
              <p:nvPr/>
            </p:nvSpPr>
            <p:spPr>
              <a:xfrm>
                <a:off x="2074606" y="2222090"/>
                <a:ext cx="1278300" cy="1239000"/>
              </a:xfrm>
              <a:prstGeom prst="rect">
                <a:avLst/>
              </a:prstGeom>
              <a:solidFill>
                <a:srgbClr val="7A43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6" name="Google Shape;1276;p18"/>
              <p:cNvSpPr/>
              <p:nvPr/>
            </p:nvSpPr>
            <p:spPr>
              <a:xfrm>
                <a:off x="2025445" y="2153265"/>
                <a:ext cx="1386300" cy="1383600"/>
              </a:xfrm>
              <a:prstGeom prst="frame">
                <a:avLst>
                  <a:gd name="adj1" fmla="val 5394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7" name="Google Shape;1277;p18"/>
              <p:cNvSpPr/>
              <p:nvPr/>
            </p:nvSpPr>
            <p:spPr>
              <a:xfrm rot="-2623192">
                <a:off x="2673803" y="1954206"/>
                <a:ext cx="75962" cy="1802913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8" name="Google Shape;1278;p18"/>
              <p:cNvSpPr/>
              <p:nvPr/>
            </p:nvSpPr>
            <p:spPr>
              <a:xfrm rot="2623192" flipH="1">
                <a:off x="2678717" y="1958083"/>
                <a:ext cx="75962" cy="1802913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9" name="Google Shape;1279;p18"/>
            <p:cNvGrpSpPr/>
            <p:nvPr/>
          </p:nvGrpSpPr>
          <p:grpSpPr>
            <a:xfrm>
              <a:off x="2374491" y="1165123"/>
              <a:ext cx="722700" cy="624300"/>
              <a:chOff x="2374491" y="1165123"/>
              <a:chExt cx="722700" cy="624300"/>
            </a:xfrm>
          </p:grpSpPr>
          <p:sp>
            <p:nvSpPr>
              <p:cNvPr id="1280" name="Google Shape;1280;p18"/>
              <p:cNvSpPr/>
              <p:nvPr/>
            </p:nvSpPr>
            <p:spPr>
              <a:xfrm>
                <a:off x="2423651" y="1214284"/>
                <a:ext cx="644100" cy="545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1" name="Google Shape;1281;p18"/>
              <p:cNvSpPr/>
              <p:nvPr/>
            </p:nvSpPr>
            <p:spPr>
              <a:xfrm>
                <a:off x="2408903" y="1435510"/>
                <a:ext cx="644014" cy="309702"/>
              </a:xfrm>
              <a:custGeom>
                <a:avLst/>
                <a:gdLst/>
                <a:ahLst/>
                <a:cxnLst/>
                <a:rect l="l" t="t" r="r" b="b"/>
                <a:pathLst>
                  <a:path w="644014" h="422801" extrusionOk="0">
                    <a:moveTo>
                      <a:pt x="599959" y="0"/>
                    </a:moveTo>
                    <a:lnTo>
                      <a:pt x="644014" y="4441"/>
                    </a:lnTo>
                    <a:lnTo>
                      <a:pt x="644014" y="422801"/>
                    </a:lnTo>
                    <a:lnTo>
                      <a:pt x="253" y="422801"/>
                    </a:lnTo>
                    <a:lnTo>
                      <a:pt x="0" y="421988"/>
                    </a:lnTo>
                    <a:lnTo>
                      <a:pt x="0" y="288618"/>
                    </a:lnTo>
                    <a:lnTo>
                      <a:pt x="8661" y="260717"/>
                    </a:lnTo>
                    <a:cubicBezTo>
                      <a:pt x="45551" y="173500"/>
                      <a:pt x="131912" y="112303"/>
                      <a:pt x="232565" y="112303"/>
                    </a:cubicBezTo>
                    <a:cubicBezTo>
                      <a:pt x="266116" y="112303"/>
                      <a:pt x="298079" y="119103"/>
                      <a:pt x="327151" y="131399"/>
                    </a:cubicBezTo>
                    <a:lnTo>
                      <a:pt x="361277" y="149922"/>
                    </a:lnTo>
                    <a:lnTo>
                      <a:pt x="409040" y="79081"/>
                    </a:lnTo>
                    <a:cubicBezTo>
                      <a:pt x="457900" y="30221"/>
                      <a:pt x="525400" y="0"/>
                      <a:pt x="599959" y="0"/>
                    </a:cubicBezTo>
                    <a:close/>
                  </a:path>
                </a:pathLst>
              </a:custGeom>
              <a:solidFill>
                <a:srgbClr val="F6BD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2" name="Google Shape;1282;p18"/>
              <p:cNvSpPr/>
              <p:nvPr/>
            </p:nvSpPr>
            <p:spPr>
              <a:xfrm>
                <a:off x="2374491" y="1165123"/>
                <a:ext cx="722700" cy="624300"/>
              </a:xfrm>
              <a:prstGeom prst="frame">
                <a:avLst>
                  <a:gd name="adj1" fmla="val 757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83" name="Google Shape;1283;p18"/>
            <p:cNvSpPr/>
            <p:nvPr/>
          </p:nvSpPr>
          <p:spPr>
            <a:xfrm>
              <a:off x="3495364" y="1000229"/>
              <a:ext cx="172200" cy="25368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1284;p18"/>
            <p:cNvSpPr/>
            <p:nvPr/>
          </p:nvSpPr>
          <p:spPr>
            <a:xfrm>
              <a:off x="3785414" y="1268360"/>
              <a:ext cx="216300" cy="2268600"/>
            </a:xfrm>
            <a:prstGeom prst="rect">
              <a:avLst/>
            </a:prstGeom>
            <a:solidFill>
              <a:srgbClr val="CC26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5" name="Google Shape;1285;p18"/>
            <p:cNvSpPr/>
            <p:nvPr/>
          </p:nvSpPr>
          <p:spPr>
            <a:xfrm rot="508449" flipH="1">
              <a:off x="1310855" y="390441"/>
              <a:ext cx="3061021" cy="1985708"/>
            </a:xfrm>
            <a:custGeom>
              <a:avLst/>
              <a:gdLst/>
              <a:ahLst/>
              <a:cxnLst/>
              <a:rect l="l" t="t" r="r" b="b"/>
              <a:pathLst>
                <a:path w="3058184" h="1983868" extrusionOk="0">
                  <a:moveTo>
                    <a:pt x="1790172" y="0"/>
                  </a:moveTo>
                  <a:lnTo>
                    <a:pt x="337068" y="697550"/>
                  </a:lnTo>
                  <a:lnTo>
                    <a:pt x="336159" y="698006"/>
                  </a:lnTo>
                  <a:lnTo>
                    <a:pt x="336667" y="698534"/>
                  </a:lnTo>
                  <a:lnTo>
                    <a:pt x="0" y="1523911"/>
                  </a:lnTo>
                  <a:lnTo>
                    <a:pt x="142860" y="1526149"/>
                  </a:lnTo>
                  <a:lnTo>
                    <a:pt x="444404" y="801038"/>
                  </a:lnTo>
                  <a:lnTo>
                    <a:pt x="1761161" y="163027"/>
                  </a:lnTo>
                  <a:lnTo>
                    <a:pt x="1763045" y="164848"/>
                  </a:lnTo>
                  <a:lnTo>
                    <a:pt x="1761810" y="173151"/>
                  </a:lnTo>
                  <a:lnTo>
                    <a:pt x="1769467" y="169233"/>
                  </a:lnTo>
                  <a:lnTo>
                    <a:pt x="2843463" y="1162933"/>
                  </a:lnTo>
                  <a:lnTo>
                    <a:pt x="2920860" y="1944421"/>
                  </a:lnTo>
                  <a:lnTo>
                    <a:pt x="3058184" y="1983868"/>
                  </a:lnTo>
                  <a:lnTo>
                    <a:pt x="2976374" y="1096231"/>
                  </a:lnTo>
                  <a:lnTo>
                    <a:pt x="2977014" y="1095874"/>
                  </a:lnTo>
                  <a:lnTo>
                    <a:pt x="2976277" y="1095173"/>
                  </a:lnTo>
                  <a:lnTo>
                    <a:pt x="1791460" y="6923"/>
                  </a:lnTo>
                  <a:lnTo>
                    <a:pt x="1792200" y="19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6" name="Google Shape;1286;p18"/>
          <p:cNvGrpSpPr/>
          <p:nvPr/>
        </p:nvGrpSpPr>
        <p:grpSpPr>
          <a:xfrm flipH="1">
            <a:off x="1259091" y="4394657"/>
            <a:ext cx="2691855" cy="2042691"/>
            <a:chOff x="6970781" y="826492"/>
            <a:chExt cx="5130274" cy="3893065"/>
          </a:xfrm>
        </p:grpSpPr>
        <p:sp>
          <p:nvSpPr>
            <p:cNvPr id="1287" name="Google Shape;1287;p18"/>
            <p:cNvSpPr/>
            <p:nvPr/>
          </p:nvSpPr>
          <p:spPr>
            <a:xfrm>
              <a:off x="7988709" y="3769148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8" name="Google Shape;1288;p18"/>
            <p:cNvSpPr/>
            <p:nvPr/>
          </p:nvSpPr>
          <p:spPr>
            <a:xfrm rot="9774281">
              <a:off x="10998697" y="4099727"/>
              <a:ext cx="170430" cy="2624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1289;p18"/>
            <p:cNvSpPr/>
            <p:nvPr/>
          </p:nvSpPr>
          <p:spPr>
            <a:xfrm>
              <a:off x="10316641" y="3903406"/>
              <a:ext cx="442500" cy="6687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0" name="Google Shape;1290;p18"/>
            <p:cNvSpPr/>
            <p:nvPr/>
          </p:nvSpPr>
          <p:spPr>
            <a:xfrm>
              <a:off x="10412361" y="3372464"/>
              <a:ext cx="855300" cy="934200"/>
            </a:xfrm>
            <a:prstGeom prst="ellipse">
              <a:avLst/>
            </a:prstGeom>
            <a:solidFill>
              <a:srgbClr val="F2B4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1" name="Google Shape;1291;p18"/>
            <p:cNvSpPr/>
            <p:nvPr/>
          </p:nvSpPr>
          <p:spPr>
            <a:xfrm>
              <a:off x="7846142" y="1966451"/>
              <a:ext cx="3756000" cy="2113800"/>
            </a:xfrm>
            <a:prstGeom prst="roundRect">
              <a:avLst>
                <a:gd name="adj" fmla="val 31990"/>
              </a:avLst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2" name="Google Shape;1292;p18"/>
            <p:cNvSpPr/>
            <p:nvPr/>
          </p:nvSpPr>
          <p:spPr>
            <a:xfrm rot="-427501" flipH="1">
              <a:off x="8368865" y="891216"/>
              <a:ext cx="369201" cy="631432"/>
            </a:xfrm>
            <a:custGeom>
              <a:avLst/>
              <a:gdLst/>
              <a:ahLst/>
              <a:cxnLst/>
              <a:rect l="l" t="t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3" name="Google Shape;1293;p18"/>
            <p:cNvSpPr/>
            <p:nvPr/>
          </p:nvSpPr>
          <p:spPr>
            <a:xfrm rot="427501">
              <a:off x="7505233" y="846971"/>
              <a:ext cx="369201" cy="631432"/>
            </a:xfrm>
            <a:custGeom>
              <a:avLst/>
              <a:gdLst/>
              <a:ahLst/>
              <a:cxnLst/>
              <a:rect l="l" t="t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4" name="Google Shape;1294;p18"/>
            <p:cNvGrpSpPr/>
            <p:nvPr/>
          </p:nvGrpSpPr>
          <p:grpSpPr>
            <a:xfrm>
              <a:off x="7108702" y="1109753"/>
              <a:ext cx="1957576" cy="2070413"/>
              <a:chOff x="8807161" y="1617408"/>
              <a:chExt cx="2146936" cy="2270688"/>
            </a:xfrm>
          </p:grpSpPr>
          <p:sp>
            <p:nvSpPr>
              <p:cNvPr id="1295" name="Google Shape;1295;p18"/>
              <p:cNvSpPr/>
              <p:nvPr/>
            </p:nvSpPr>
            <p:spPr>
              <a:xfrm>
                <a:off x="8807161" y="1617408"/>
                <a:ext cx="2146936" cy="2236275"/>
              </a:xfrm>
              <a:custGeom>
                <a:avLst/>
                <a:gdLst/>
                <a:ahLst/>
                <a:cxnLst/>
                <a:rect l="l" t="t" r="r" b="b"/>
                <a:pathLst>
                  <a:path w="2146936" h="2236275" extrusionOk="0">
                    <a:moveTo>
                      <a:pt x="7458" y="1066800"/>
                    </a:moveTo>
                    <a:cubicBezTo>
                      <a:pt x="184439" y="507120"/>
                      <a:pt x="485081" y="0"/>
                      <a:pt x="1074258" y="0"/>
                    </a:cubicBezTo>
                    <a:lnTo>
                      <a:pt x="1074258" y="0"/>
                    </a:lnTo>
                    <a:cubicBezTo>
                      <a:pt x="1663435" y="0"/>
                      <a:pt x="1973910" y="457958"/>
                      <a:pt x="2141058" y="1066800"/>
                    </a:cubicBezTo>
                    <a:lnTo>
                      <a:pt x="2141058" y="1169475"/>
                    </a:lnTo>
                    <a:cubicBezTo>
                      <a:pt x="2209884" y="2112613"/>
                      <a:pt x="1663435" y="2236275"/>
                      <a:pt x="1074258" y="2236275"/>
                    </a:cubicBezTo>
                    <a:lnTo>
                      <a:pt x="1074258" y="2236275"/>
                    </a:lnTo>
                    <a:cubicBezTo>
                      <a:pt x="485081" y="2236275"/>
                      <a:pt x="-71200" y="2063452"/>
                      <a:pt x="7458" y="1169475"/>
                    </a:cubicBezTo>
                    <a:lnTo>
                      <a:pt x="7458" y="1066800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18"/>
              <p:cNvSpPr/>
              <p:nvPr/>
            </p:nvSpPr>
            <p:spPr>
              <a:xfrm>
                <a:off x="8839796" y="3062748"/>
                <a:ext cx="2084472" cy="825348"/>
              </a:xfrm>
              <a:custGeom>
                <a:avLst/>
                <a:gdLst/>
                <a:ahLst/>
                <a:cxnLst/>
                <a:rect l="l" t="t" r="r" b="b"/>
                <a:pathLst>
                  <a:path w="2084472" h="825348" extrusionOk="0">
                    <a:moveTo>
                      <a:pt x="1089757" y="0"/>
                    </a:moveTo>
                    <a:cubicBezTo>
                      <a:pt x="1425013" y="0"/>
                      <a:pt x="1752079" y="33080"/>
                      <a:pt x="2005385" y="145156"/>
                    </a:cubicBezTo>
                    <a:lnTo>
                      <a:pt x="2084472" y="185519"/>
                    </a:lnTo>
                    <a:lnTo>
                      <a:pt x="2081104" y="207221"/>
                    </a:lnTo>
                    <a:cubicBezTo>
                      <a:pt x="1965913" y="743712"/>
                      <a:pt x="1515414" y="825348"/>
                      <a:pt x="1036708" y="825348"/>
                    </a:cubicBezTo>
                    <a:cubicBezTo>
                      <a:pt x="594825" y="825348"/>
                      <a:pt x="171447" y="728135"/>
                      <a:pt x="20559" y="302382"/>
                    </a:cubicBezTo>
                    <a:lnTo>
                      <a:pt x="0" y="229283"/>
                    </a:lnTo>
                    <a:lnTo>
                      <a:pt x="75072" y="179723"/>
                    </a:lnTo>
                    <a:cubicBezTo>
                      <a:pt x="337352" y="30916"/>
                      <a:pt x="706608" y="0"/>
                      <a:pt x="1089757" y="0"/>
                    </a:cubicBezTo>
                    <a:close/>
                  </a:path>
                </a:pathLst>
              </a:custGeom>
              <a:solidFill>
                <a:srgbClr val="F2B1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7" name="Google Shape;1297;p18"/>
            <p:cNvGrpSpPr/>
            <p:nvPr/>
          </p:nvGrpSpPr>
          <p:grpSpPr>
            <a:xfrm>
              <a:off x="7625300" y="1902179"/>
              <a:ext cx="143863" cy="215990"/>
              <a:chOff x="9443882" y="2472406"/>
              <a:chExt cx="130500" cy="186600"/>
            </a:xfrm>
          </p:grpSpPr>
          <p:sp>
            <p:nvSpPr>
              <p:cNvPr id="1298" name="Google Shape;1298;p18"/>
              <p:cNvSpPr/>
              <p:nvPr/>
            </p:nvSpPr>
            <p:spPr>
              <a:xfrm>
                <a:off x="9443882" y="2472406"/>
                <a:ext cx="130500" cy="186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18"/>
              <p:cNvSpPr/>
              <p:nvPr/>
            </p:nvSpPr>
            <p:spPr>
              <a:xfrm rot="7429325" flipH="1">
                <a:off x="9472469" y="2494118"/>
                <a:ext cx="36111" cy="3611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0" name="Google Shape;1300;p18"/>
            <p:cNvGrpSpPr/>
            <p:nvPr/>
          </p:nvGrpSpPr>
          <p:grpSpPr>
            <a:xfrm>
              <a:off x="8477921" y="1915121"/>
              <a:ext cx="143863" cy="215990"/>
              <a:chOff x="9922853" y="2475516"/>
              <a:chExt cx="130500" cy="186600"/>
            </a:xfrm>
          </p:grpSpPr>
          <p:sp>
            <p:nvSpPr>
              <p:cNvPr id="1301" name="Google Shape;1301;p18"/>
              <p:cNvSpPr/>
              <p:nvPr/>
            </p:nvSpPr>
            <p:spPr>
              <a:xfrm>
                <a:off x="9922853" y="2475516"/>
                <a:ext cx="130500" cy="186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18"/>
              <p:cNvSpPr/>
              <p:nvPr/>
            </p:nvSpPr>
            <p:spPr>
              <a:xfrm rot="7429325" flipH="1">
                <a:off x="9942109" y="2497227"/>
                <a:ext cx="36111" cy="3611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3" name="Google Shape;1303;p18"/>
            <p:cNvSpPr/>
            <p:nvPr/>
          </p:nvSpPr>
          <p:spPr>
            <a:xfrm rot="4244084">
              <a:off x="8212693" y="2668260"/>
              <a:ext cx="294597" cy="539571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4" name="Google Shape;1304;p18"/>
            <p:cNvSpPr/>
            <p:nvPr/>
          </p:nvSpPr>
          <p:spPr>
            <a:xfrm rot="1639784">
              <a:off x="7395930" y="2573916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5" name="Google Shape;1305;p18"/>
            <p:cNvSpPr/>
            <p:nvPr/>
          </p:nvSpPr>
          <p:spPr>
            <a:xfrm rot="-1639784" flipH="1">
              <a:off x="8590555" y="2559168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6" name="Google Shape;1306;p18"/>
            <p:cNvSpPr/>
            <p:nvPr/>
          </p:nvSpPr>
          <p:spPr>
            <a:xfrm rot="-7243912" flipH="1">
              <a:off x="8794866" y="1082972"/>
              <a:ext cx="330515" cy="599394"/>
            </a:xfrm>
            <a:prstGeom prst="ellipse">
              <a:avLst/>
            </a:prstGeom>
            <a:solidFill>
              <a:srgbClr val="F3F6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7" name="Google Shape;1307;p18"/>
            <p:cNvSpPr/>
            <p:nvPr/>
          </p:nvSpPr>
          <p:spPr>
            <a:xfrm>
              <a:off x="8554066" y="1425427"/>
              <a:ext cx="496249" cy="612721"/>
            </a:xfrm>
            <a:custGeom>
              <a:avLst/>
              <a:gdLst/>
              <a:ahLst/>
              <a:cxnLst/>
              <a:rect l="l" t="t" r="r" b="b"/>
              <a:pathLst>
                <a:path w="496249" h="612721" extrusionOk="0">
                  <a:moveTo>
                    <a:pt x="194598" y="0"/>
                  </a:moveTo>
                  <a:lnTo>
                    <a:pt x="278696" y="110225"/>
                  </a:lnTo>
                  <a:cubicBezTo>
                    <a:pt x="345640" y="213371"/>
                    <a:pt x="401524" y="331679"/>
                    <a:pt x="448275" y="460773"/>
                  </a:cubicBezTo>
                  <a:lnTo>
                    <a:pt x="496249" y="612721"/>
                  </a:lnTo>
                  <a:lnTo>
                    <a:pt x="490670" y="612392"/>
                  </a:lnTo>
                  <a:cubicBezTo>
                    <a:pt x="210645" y="578928"/>
                    <a:pt x="0" y="434233"/>
                    <a:pt x="0" y="260805"/>
                  </a:cubicBezTo>
                  <a:cubicBezTo>
                    <a:pt x="0" y="161704"/>
                    <a:pt x="68782" y="71984"/>
                    <a:pt x="179987" y="7040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08" name="Google Shape;1308;p18"/>
            <p:cNvGrpSpPr/>
            <p:nvPr/>
          </p:nvGrpSpPr>
          <p:grpSpPr>
            <a:xfrm>
              <a:off x="6970781" y="1063039"/>
              <a:ext cx="1140831" cy="1162116"/>
              <a:chOff x="6970781" y="1063039"/>
              <a:chExt cx="1140831" cy="1162116"/>
            </a:xfrm>
          </p:grpSpPr>
          <p:sp>
            <p:nvSpPr>
              <p:cNvPr id="1309" name="Google Shape;1309;p18"/>
              <p:cNvSpPr/>
              <p:nvPr/>
            </p:nvSpPr>
            <p:spPr>
              <a:xfrm rot="7243912">
                <a:off x="7147674" y="1058392"/>
                <a:ext cx="330515" cy="599394"/>
              </a:xfrm>
              <a:prstGeom prst="ellipse">
                <a:avLst/>
              </a:prstGeom>
              <a:solidFill>
                <a:srgbClr val="0204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0" name="Google Shape;1310;p18"/>
              <p:cNvSpPr/>
              <p:nvPr/>
            </p:nvSpPr>
            <p:spPr>
              <a:xfrm>
                <a:off x="7109748" y="1095145"/>
                <a:ext cx="1001865" cy="1130010"/>
              </a:xfrm>
              <a:custGeom>
                <a:avLst/>
                <a:gdLst/>
                <a:ahLst/>
                <a:cxnLst/>
                <a:rect l="l" t="t" r="r" b="b"/>
                <a:pathLst>
                  <a:path w="1001865" h="1130010" extrusionOk="0">
                    <a:moveTo>
                      <a:pt x="971064" y="0"/>
                    </a:moveTo>
                    <a:lnTo>
                      <a:pt x="976594" y="22343"/>
                    </a:lnTo>
                    <a:cubicBezTo>
                      <a:pt x="987234" y="67038"/>
                      <a:pt x="996101" y="168088"/>
                      <a:pt x="997875" y="220557"/>
                    </a:cubicBezTo>
                    <a:cubicBezTo>
                      <a:pt x="999649" y="273025"/>
                      <a:pt x="1010289" y="306062"/>
                      <a:pt x="987235" y="337154"/>
                    </a:cubicBezTo>
                    <a:cubicBezTo>
                      <a:pt x="964181" y="368246"/>
                      <a:pt x="951311" y="383045"/>
                      <a:pt x="859552" y="407111"/>
                    </a:cubicBezTo>
                    <a:cubicBezTo>
                      <a:pt x="767792" y="431177"/>
                      <a:pt x="500519" y="411590"/>
                      <a:pt x="436676" y="481547"/>
                    </a:cubicBezTo>
                    <a:cubicBezTo>
                      <a:pt x="372834" y="551505"/>
                      <a:pt x="475183" y="732385"/>
                      <a:pt x="476501" y="826859"/>
                    </a:cubicBezTo>
                    <a:cubicBezTo>
                      <a:pt x="477818" y="921332"/>
                      <a:pt x="474728" y="997868"/>
                      <a:pt x="444581" y="1048392"/>
                    </a:cubicBezTo>
                    <a:cubicBezTo>
                      <a:pt x="414433" y="1098917"/>
                      <a:pt x="386058" y="1130010"/>
                      <a:pt x="295616" y="1130010"/>
                    </a:cubicBezTo>
                    <a:cubicBezTo>
                      <a:pt x="239090" y="1130010"/>
                      <a:pt x="120217" y="1113310"/>
                      <a:pt x="26024" y="1091296"/>
                    </a:cubicBezTo>
                    <a:lnTo>
                      <a:pt x="0" y="1084524"/>
                    </a:lnTo>
                    <a:lnTo>
                      <a:pt x="858" y="1066193"/>
                    </a:lnTo>
                    <a:lnTo>
                      <a:pt x="858" y="972574"/>
                    </a:lnTo>
                    <a:cubicBezTo>
                      <a:pt x="152144" y="494151"/>
                      <a:pt x="402531" y="57849"/>
                      <a:pt x="875888" y="5181"/>
                    </a:cubicBezTo>
                    <a:close/>
                  </a:path>
                </a:pathLst>
              </a:custGeom>
              <a:solidFill>
                <a:srgbClr val="0204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11" name="Google Shape;1311;p18"/>
            <p:cNvSpPr/>
            <p:nvPr/>
          </p:nvSpPr>
          <p:spPr>
            <a:xfrm rot="2963922">
              <a:off x="9422344" y="2229086"/>
              <a:ext cx="710741" cy="448166"/>
            </a:xfrm>
            <a:custGeom>
              <a:avLst/>
              <a:gdLst/>
              <a:ahLst/>
              <a:cxnLst/>
              <a:rect l="l" t="t" r="r" b="b"/>
              <a:pathLst>
                <a:path w="5139382" h="2661424" extrusionOk="0">
                  <a:moveTo>
                    <a:pt x="2333" y="1330712"/>
                  </a:moveTo>
                  <a:cubicBezTo>
                    <a:pt x="-60444" y="588324"/>
                    <a:pt x="1152289" y="0"/>
                    <a:pt x="2570831" y="0"/>
                  </a:cubicBezTo>
                  <a:cubicBezTo>
                    <a:pt x="3989373" y="0"/>
                    <a:pt x="5123482" y="165412"/>
                    <a:pt x="5139329" y="1330712"/>
                  </a:cubicBezTo>
                  <a:cubicBezTo>
                    <a:pt x="5148487" y="2546764"/>
                    <a:pt x="3989373" y="2661424"/>
                    <a:pt x="2570831" y="2661424"/>
                  </a:cubicBezTo>
                  <a:cubicBezTo>
                    <a:pt x="1152289" y="2661424"/>
                    <a:pt x="65110" y="2073100"/>
                    <a:pt x="2333" y="1330712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18"/>
            <p:cNvSpPr/>
            <p:nvPr/>
          </p:nvSpPr>
          <p:spPr>
            <a:xfrm rot="7654116">
              <a:off x="8968175" y="3291189"/>
              <a:ext cx="669822" cy="379315"/>
            </a:xfrm>
            <a:custGeom>
              <a:avLst/>
              <a:gdLst/>
              <a:ahLst/>
              <a:cxnLst/>
              <a:rect l="l" t="t" r="r" b="b"/>
              <a:pathLst>
                <a:path w="5445303" h="2661452" extrusionOk="0">
                  <a:moveTo>
                    <a:pt x="11124" y="1344067"/>
                  </a:moveTo>
                  <a:cubicBezTo>
                    <a:pt x="195014" y="481541"/>
                    <a:pt x="1971082" y="2243"/>
                    <a:pt x="2876773" y="21"/>
                  </a:cubicBezTo>
                  <a:cubicBezTo>
                    <a:pt x="3782464" y="-2201"/>
                    <a:pt x="5429424" y="165433"/>
                    <a:pt x="5445271" y="1330733"/>
                  </a:cubicBezTo>
                  <a:cubicBezTo>
                    <a:pt x="5454429" y="2546785"/>
                    <a:pt x="3782464" y="2659223"/>
                    <a:pt x="2876773" y="2661445"/>
                  </a:cubicBezTo>
                  <a:cubicBezTo>
                    <a:pt x="1971082" y="2663667"/>
                    <a:pt x="-172766" y="2206593"/>
                    <a:pt x="11124" y="1344067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18"/>
            <p:cNvSpPr/>
            <p:nvPr/>
          </p:nvSpPr>
          <p:spPr>
            <a:xfrm rot="9867818">
              <a:off x="9993972" y="2378953"/>
              <a:ext cx="1334205" cy="1430661"/>
            </a:xfrm>
            <a:custGeom>
              <a:avLst/>
              <a:gdLst/>
              <a:ahLst/>
              <a:cxnLst/>
              <a:rect l="l" t="t" r="r" b="b"/>
              <a:pathLst>
                <a:path w="1066767" h="1044633" extrusionOk="0">
                  <a:moveTo>
                    <a:pt x="5241" y="847894"/>
                  </a:moveTo>
                  <a:cubicBezTo>
                    <a:pt x="28085" y="972431"/>
                    <a:pt x="195730" y="1042600"/>
                    <a:pt x="300209" y="1044539"/>
                  </a:cubicBezTo>
                  <a:cubicBezTo>
                    <a:pt x="404688" y="1046478"/>
                    <a:pt x="410003" y="1018319"/>
                    <a:pt x="437861" y="975713"/>
                  </a:cubicBezTo>
                  <a:cubicBezTo>
                    <a:pt x="465719" y="933107"/>
                    <a:pt x="468574" y="868567"/>
                    <a:pt x="467357" y="788900"/>
                  </a:cubicBezTo>
                  <a:cubicBezTo>
                    <a:pt x="466140" y="709233"/>
                    <a:pt x="351899" y="566535"/>
                    <a:pt x="430557" y="497709"/>
                  </a:cubicBezTo>
                  <a:cubicBezTo>
                    <a:pt x="509215" y="428883"/>
                    <a:pt x="754485" y="527965"/>
                    <a:pt x="939306" y="375946"/>
                  </a:cubicBezTo>
                  <a:cubicBezTo>
                    <a:pt x="1124127" y="223927"/>
                    <a:pt x="1137613" y="19784"/>
                    <a:pt x="779546" y="1354"/>
                  </a:cubicBezTo>
                  <a:cubicBezTo>
                    <a:pt x="421479" y="-17076"/>
                    <a:pt x="292193" y="156227"/>
                    <a:pt x="163142" y="297317"/>
                  </a:cubicBezTo>
                  <a:cubicBezTo>
                    <a:pt x="34091" y="438407"/>
                    <a:pt x="-17603" y="723357"/>
                    <a:pt x="5241" y="847894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18"/>
            <p:cNvSpPr/>
            <p:nvPr/>
          </p:nvSpPr>
          <p:spPr>
            <a:xfrm rot="-10411987">
              <a:off x="7816568" y="3405302"/>
              <a:ext cx="635424" cy="602095"/>
            </a:xfrm>
            <a:custGeom>
              <a:avLst/>
              <a:gdLst/>
              <a:ahLst/>
              <a:cxnLst/>
              <a:rect l="l" t="t" r="r" b="b"/>
              <a:pathLst>
                <a:path w="636152" h="602785" extrusionOk="0">
                  <a:moveTo>
                    <a:pt x="588724" y="593868"/>
                  </a:moveTo>
                  <a:cubicBezTo>
                    <a:pt x="537958" y="601054"/>
                    <a:pt x="482179" y="602785"/>
                    <a:pt x="423728" y="602785"/>
                  </a:cubicBezTo>
                  <a:cubicBezTo>
                    <a:pt x="189922" y="602785"/>
                    <a:pt x="10732" y="460684"/>
                    <a:pt x="385" y="281371"/>
                  </a:cubicBezTo>
                  <a:cubicBezTo>
                    <a:pt x="-6082" y="169300"/>
                    <a:pt x="69572" y="71766"/>
                    <a:pt x="184304" y="14374"/>
                  </a:cubicBezTo>
                  <a:lnTo>
                    <a:pt x="220072" y="0"/>
                  </a:lnTo>
                  <a:lnTo>
                    <a:pt x="272952" y="21453"/>
                  </a:lnTo>
                  <a:cubicBezTo>
                    <a:pt x="465278" y="122138"/>
                    <a:pt x="605783" y="313452"/>
                    <a:pt x="631842" y="545418"/>
                  </a:cubicBezTo>
                  <a:lnTo>
                    <a:pt x="636152" y="583781"/>
                  </a:ln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18"/>
            <p:cNvSpPr/>
            <p:nvPr/>
          </p:nvSpPr>
          <p:spPr>
            <a:xfrm>
              <a:off x="8900408" y="3778821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18"/>
            <p:cNvSpPr/>
            <p:nvPr/>
          </p:nvSpPr>
          <p:spPr>
            <a:xfrm>
              <a:off x="11139824" y="3536950"/>
              <a:ext cx="442500" cy="1044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17" name="Google Shape;1317;p18"/>
            <p:cNvGrpSpPr/>
            <p:nvPr/>
          </p:nvGrpSpPr>
          <p:grpSpPr>
            <a:xfrm>
              <a:off x="7959691" y="4385639"/>
              <a:ext cx="3661766" cy="333918"/>
              <a:chOff x="8657321" y="4116901"/>
              <a:chExt cx="1962887" cy="281289"/>
            </a:xfrm>
          </p:grpSpPr>
          <p:sp>
            <p:nvSpPr>
              <p:cNvPr id="1318" name="Google Shape;1318;p18"/>
              <p:cNvSpPr/>
              <p:nvPr/>
            </p:nvSpPr>
            <p:spPr>
              <a:xfrm rot="5400000" flipH="1">
                <a:off x="8659059" y="4115162"/>
                <a:ext cx="266541" cy="270018"/>
              </a:xfrm>
              <a:custGeom>
                <a:avLst/>
                <a:gdLst/>
                <a:ahLst/>
                <a:cxnLst/>
                <a:rect l="l" t="t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9" name="Google Shape;1319;p18"/>
              <p:cNvSpPr/>
              <p:nvPr/>
            </p:nvSpPr>
            <p:spPr>
              <a:xfrm rot="5400000" flipH="1">
                <a:off x="9154171" y="4129910"/>
                <a:ext cx="266541" cy="270018"/>
              </a:xfrm>
              <a:custGeom>
                <a:avLst/>
                <a:gdLst/>
                <a:ahLst/>
                <a:cxnLst/>
                <a:rect l="l" t="t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0" name="Google Shape;1320;p18"/>
              <p:cNvSpPr/>
              <p:nvPr/>
            </p:nvSpPr>
            <p:spPr>
              <a:xfrm rot="5400000" flipH="1">
                <a:off x="9909484" y="4124994"/>
                <a:ext cx="266541" cy="270018"/>
              </a:xfrm>
              <a:custGeom>
                <a:avLst/>
                <a:gdLst/>
                <a:ahLst/>
                <a:cxnLst/>
                <a:rect l="l" t="t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1" name="Google Shape;1321;p18"/>
              <p:cNvSpPr/>
              <p:nvPr/>
            </p:nvSpPr>
            <p:spPr>
              <a:xfrm rot="5400000" flipH="1">
                <a:off x="10351928" y="4124994"/>
                <a:ext cx="266541" cy="270018"/>
              </a:xfrm>
              <a:custGeom>
                <a:avLst/>
                <a:gdLst/>
                <a:ahLst/>
                <a:cxnLst/>
                <a:rect l="l" t="t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2" name="Google Shape;1322;p18"/>
            <p:cNvSpPr/>
            <p:nvPr/>
          </p:nvSpPr>
          <p:spPr>
            <a:xfrm rot="-9406495">
              <a:off x="10507233" y="4099695"/>
              <a:ext cx="170410" cy="26258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3" name="Google Shape;1323;p18"/>
            <p:cNvSpPr/>
            <p:nvPr/>
          </p:nvSpPr>
          <p:spPr>
            <a:xfrm rot="10800000">
              <a:off x="10757907" y="4183285"/>
              <a:ext cx="170400" cy="262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4" name="Google Shape;1324;p18"/>
            <p:cNvSpPr/>
            <p:nvPr/>
          </p:nvSpPr>
          <p:spPr>
            <a:xfrm rot="-3834701">
              <a:off x="11398991" y="1875062"/>
              <a:ext cx="354742" cy="764627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5" name="Google Shape;1325;p18"/>
            <p:cNvSpPr/>
            <p:nvPr/>
          </p:nvSpPr>
          <p:spPr>
            <a:xfrm rot="1170147">
              <a:off x="11857641" y="2389232"/>
              <a:ext cx="45829" cy="29509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6" name="Google Shape;1326;p18"/>
            <p:cNvSpPr/>
            <p:nvPr/>
          </p:nvSpPr>
          <p:spPr>
            <a:xfrm rot="-270839">
              <a:off x="11921602" y="2394101"/>
              <a:ext cx="45742" cy="294860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7" name="Google Shape;1327;p18"/>
            <p:cNvSpPr/>
            <p:nvPr/>
          </p:nvSpPr>
          <p:spPr>
            <a:xfrm rot="-1826786">
              <a:off x="11983912" y="2369594"/>
              <a:ext cx="45586" cy="29502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8" name="Google Shape;1328;p18"/>
          <p:cNvGrpSpPr/>
          <p:nvPr/>
        </p:nvGrpSpPr>
        <p:grpSpPr>
          <a:xfrm>
            <a:off x="5750996" y="4301269"/>
            <a:ext cx="2681942" cy="2246987"/>
            <a:chOff x="4729417" y="721023"/>
            <a:chExt cx="4469903" cy="3624756"/>
          </a:xfrm>
        </p:grpSpPr>
        <p:grpSp>
          <p:nvGrpSpPr>
            <p:cNvPr id="1329" name="Google Shape;1329;p18"/>
            <p:cNvGrpSpPr/>
            <p:nvPr/>
          </p:nvGrpSpPr>
          <p:grpSpPr>
            <a:xfrm>
              <a:off x="4729417" y="721023"/>
              <a:ext cx="4469903" cy="3624756"/>
              <a:chOff x="6263250" y="1920560"/>
              <a:chExt cx="4469903" cy="3624756"/>
            </a:xfrm>
          </p:grpSpPr>
          <p:sp>
            <p:nvSpPr>
              <p:cNvPr id="1330" name="Google Shape;1330;p18"/>
              <p:cNvSpPr/>
              <p:nvPr/>
            </p:nvSpPr>
            <p:spPr>
              <a:xfrm rot="-9923540" flipH="1">
                <a:off x="6991957" y="2152640"/>
                <a:ext cx="218875" cy="401805"/>
              </a:xfrm>
              <a:prstGeom prst="ellipse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1" name="Google Shape;1331;p18"/>
              <p:cNvSpPr/>
              <p:nvPr/>
            </p:nvSpPr>
            <p:spPr>
              <a:xfrm rot="4341720">
                <a:off x="9549272" y="3488225"/>
                <a:ext cx="1276408" cy="739359"/>
              </a:xfrm>
              <a:custGeom>
                <a:avLst/>
                <a:gdLst/>
                <a:ahLst/>
                <a:cxnLst/>
                <a:rect l="l" t="t" r="r" b="b"/>
                <a:pathLst>
                  <a:path w="2495187" h="1445336" extrusionOk="0">
                    <a:moveTo>
                      <a:pt x="140182" y="1435504"/>
                    </a:moveTo>
                    <a:cubicBezTo>
                      <a:pt x="118059" y="1202807"/>
                      <a:pt x="-249169" y="461604"/>
                      <a:pt x="302417" y="98316"/>
                    </a:cubicBezTo>
                    <a:cubicBezTo>
                      <a:pt x="580492" y="-84831"/>
                      <a:pt x="841685" y="19297"/>
                      <a:pt x="1252910" y="156160"/>
                    </a:cubicBezTo>
                    <a:cubicBezTo>
                      <a:pt x="1655181" y="339596"/>
                      <a:pt x="1727874" y="777285"/>
                      <a:pt x="2495188" y="588590"/>
                    </a:cubicBezTo>
                    <a:cubicBezTo>
                      <a:pt x="2209411" y="1257219"/>
                      <a:pt x="1189480" y="613831"/>
                      <a:pt x="849418" y="756622"/>
                    </a:cubicBezTo>
                    <a:cubicBezTo>
                      <a:pt x="509356" y="899413"/>
                      <a:pt x="357055" y="1063282"/>
                      <a:pt x="454816" y="1445336"/>
                    </a:cubicBezTo>
                    <a:lnTo>
                      <a:pt x="140182" y="1435504"/>
                    </a:ln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2" name="Google Shape;1332;p18"/>
              <p:cNvSpPr/>
              <p:nvPr/>
            </p:nvSpPr>
            <p:spPr>
              <a:xfrm>
                <a:off x="7315200" y="3285918"/>
                <a:ext cx="2664543" cy="1305748"/>
              </a:xfrm>
              <a:custGeom>
                <a:avLst/>
                <a:gdLst/>
                <a:ahLst/>
                <a:cxnLst/>
                <a:rect l="l" t="t" r="r" b="b"/>
                <a:pathLst>
                  <a:path w="2664543" h="1305748" extrusionOk="0">
                    <a:moveTo>
                      <a:pt x="0" y="720728"/>
                    </a:moveTo>
                    <a:cubicBezTo>
                      <a:pt x="0" y="397630"/>
                      <a:pt x="261922" y="135708"/>
                      <a:pt x="585020" y="135708"/>
                    </a:cubicBezTo>
                    <a:cubicBezTo>
                      <a:pt x="1083188" y="135708"/>
                      <a:pt x="1630516" y="116042"/>
                      <a:pt x="2158181" y="17720"/>
                    </a:cubicBezTo>
                    <a:cubicBezTo>
                      <a:pt x="2520608" y="-100267"/>
                      <a:pt x="2664543" y="397630"/>
                      <a:pt x="2664543" y="720728"/>
                    </a:cubicBezTo>
                    <a:lnTo>
                      <a:pt x="2664542" y="720728"/>
                    </a:lnTo>
                    <a:cubicBezTo>
                      <a:pt x="2664542" y="1043826"/>
                      <a:pt x="2402620" y="1305748"/>
                      <a:pt x="2079522" y="1305748"/>
                    </a:cubicBezTo>
                    <a:lnTo>
                      <a:pt x="585020" y="1305747"/>
                    </a:lnTo>
                    <a:cubicBezTo>
                      <a:pt x="261922" y="1305747"/>
                      <a:pt x="0" y="1043825"/>
                      <a:pt x="0" y="720727"/>
                    </a:cubicBezTo>
                    <a:lnTo>
                      <a:pt x="0" y="720728"/>
                    </a:lnTo>
                    <a:close/>
                  </a:path>
                </a:pathLst>
              </a:cu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3" name="Google Shape;1333;p18"/>
              <p:cNvSpPr/>
              <p:nvPr/>
            </p:nvSpPr>
            <p:spPr>
              <a:xfrm>
                <a:off x="7390419" y="4172272"/>
                <a:ext cx="249300" cy="12132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4" name="Google Shape;1334;p18"/>
              <p:cNvSpPr/>
              <p:nvPr/>
            </p:nvSpPr>
            <p:spPr>
              <a:xfrm>
                <a:off x="9706914" y="4090219"/>
                <a:ext cx="233400" cy="14115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5" name="Google Shape;1335;p18"/>
              <p:cNvSpPr/>
              <p:nvPr/>
            </p:nvSpPr>
            <p:spPr>
              <a:xfrm>
                <a:off x="8042268" y="4181945"/>
                <a:ext cx="249300" cy="12132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6" name="Google Shape;1336;p18"/>
              <p:cNvSpPr/>
              <p:nvPr/>
            </p:nvSpPr>
            <p:spPr>
              <a:xfrm>
                <a:off x="9222658" y="4149213"/>
                <a:ext cx="236100" cy="12978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7" name="Google Shape;1337;p18"/>
              <p:cNvSpPr/>
              <p:nvPr/>
            </p:nvSpPr>
            <p:spPr>
              <a:xfrm rot="-1991769">
                <a:off x="7389209" y="2626068"/>
                <a:ext cx="501911" cy="1612409"/>
              </a:xfrm>
              <a:prstGeom prst="roundRect">
                <a:avLst>
                  <a:gd name="adj" fmla="val 50000"/>
                </a:avLst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8" name="Google Shape;1338;p18"/>
              <p:cNvSpPr/>
              <p:nvPr/>
            </p:nvSpPr>
            <p:spPr>
              <a:xfrm rot="4346099">
                <a:off x="7165417" y="2361446"/>
                <a:ext cx="1406818" cy="1240039"/>
              </a:xfrm>
              <a:custGeom>
                <a:avLst/>
                <a:gdLst/>
                <a:ahLst/>
                <a:cxnLst/>
                <a:rect l="l" t="t" r="r" b="b"/>
                <a:pathLst>
                  <a:path w="1929821" h="1731128" extrusionOk="0">
                    <a:moveTo>
                      <a:pt x="245414" y="1721296"/>
                    </a:moveTo>
                    <a:cubicBezTo>
                      <a:pt x="223291" y="1488599"/>
                      <a:pt x="285599" y="870511"/>
                      <a:pt x="92008" y="714748"/>
                    </a:cubicBezTo>
                    <a:cubicBezTo>
                      <a:pt x="-232832" y="453382"/>
                      <a:pt x="362717" y="-265765"/>
                      <a:pt x="938966" y="401598"/>
                    </a:cubicBezTo>
                    <a:cubicBezTo>
                      <a:pt x="1515215" y="1068961"/>
                      <a:pt x="1889212" y="-124911"/>
                      <a:pt x="1892233" y="10868"/>
                    </a:cubicBezTo>
                    <a:cubicBezTo>
                      <a:pt x="2125691" y="1467510"/>
                      <a:pt x="1204248" y="894417"/>
                      <a:pt x="982217" y="1181127"/>
                    </a:cubicBezTo>
                    <a:cubicBezTo>
                      <a:pt x="760186" y="1467837"/>
                      <a:pt x="462287" y="1349074"/>
                      <a:pt x="560048" y="1731128"/>
                    </a:cubicBezTo>
                    <a:lnTo>
                      <a:pt x="245414" y="1721296"/>
                    </a:ln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9" name="Google Shape;1339;p18"/>
              <p:cNvSpPr/>
              <p:nvPr/>
            </p:nvSpPr>
            <p:spPr>
              <a:xfrm rot="2995087">
                <a:off x="6685903" y="2212142"/>
                <a:ext cx="1091194" cy="1612630"/>
              </a:xfrm>
              <a:prstGeom prst="roundRect">
                <a:avLst>
                  <a:gd name="adj" fmla="val 50000"/>
                </a:avLst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0" name="Google Shape;1340;p18"/>
              <p:cNvSpPr/>
              <p:nvPr/>
            </p:nvSpPr>
            <p:spPr>
              <a:xfrm rot="2909147">
                <a:off x="7117139" y="2129560"/>
                <a:ext cx="187637" cy="1225376"/>
              </a:xfrm>
              <a:custGeom>
                <a:avLst/>
                <a:gdLst/>
                <a:ahLst/>
                <a:cxnLst/>
                <a:rect l="l" t="t" r="r" b="b"/>
                <a:pathLst>
                  <a:path w="268901" h="1091381" extrusionOk="0">
                    <a:moveTo>
                      <a:pt x="38665" y="0"/>
                    </a:moveTo>
                    <a:lnTo>
                      <a:pt x="257894" y="0"/>
                    </a:lnTo>
                    <a:cubicBezTo>
                      <a:pt x="292388" y="83753"/>
                      <a:pt x="235745" y="272465"/>
                      <a:pt x="225228" y="510721"/>
                    </a:cubicBezTo>
                    <a:cubicBezTo>
                      <a:pt x="214711" y="748977"/>
                      <a:pt x="292388" y="993237"/>
                      <a:pt x="257894" y="1091381"/>
                    </a:cubicBezTo>
                    <a:lnTo>
                      <a:pt x="38665" y="1091381"/>
                    </a:lnTo>
                    <a:lnTo>
                      <a:pt x="0" y="587047"/>
                    </a:lnTo>
                    <a:lnTo>
                      <a:pt x="38665" y="0"/>
                    </a:lnTo>
                    <a:close/>
                  </a:path>
                </a:pathLst>
              </a:custGeom>
              <a:solidFill>
                <a:srgbClr val="EBEC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1" name="Google Shape;1341;p18"/>
              <p:cNvSpPr/>
              <p:nvPr/>
            </p:nvSpPr>
            <p:spPr>
              <a:xfrm rot="-737299" flipH="1">
                <a:off x="6637717" y="2068906"/>
                <a:ext cx="1465315" cy="660091"/>
              </a:xfrm>
              <a:custGeom>
                <a:avLst/>
                <a:gdLst/>
                <a:ahLst/>
                <a:cxnLst/>
                <a:rect l="l" t="t" r="r" b="b"/>
                <a:pathLst>
                  <a:path w="1417567" h="670046" extrusionOk="0">
                    <a:moveTo>
                      <a:pt x="307676" y="6814"/>
                    </a:moveTo>
                    <a:cubicBezTo>
                      <a:pt x="228089" y="38562"/>
                      <a:pt x="95296" y="92803"/>
                      <a:pt x="49653" y="202558"/>
                    </a:cubicBezTo>
                    <a:cubicBezTo>
                      <a:pt x="-41802" y="301933"/>
                      <a:pt x="18046" y="574070"/>
                      <a:pt x="33818" y="665345"/>
                    </a:cubicBezTo>
                    <a:lnTo>
                      <a:pt x="262907" y="670046"/>
                    </a:lnTo>
                    <a:cubicBezTo>
                      <a:pt x="192275" y="520020"/>
                      <a:pt x="378667" y="530863"/>
                      <a:pt x="571110" y="455584"/>
                    </a:cubicBezTo>
                    <a:cubicBezTo>
                      <a:pt x="763553" y="380305"/>
                      <a:pt x="1208508" y="479703"/>
                      <a:pt x="1417567" y="218373"/>
                    </a:cubicBezTo>
                    <a:cubicBezTo>
                      <a:pt x="1331630" y="221676"/>
                      <a:pt x="1258703" y="222961"/>
                      <a:pt x="1196304" y="222539"/>
                    </a:cubicBezTo>
                    <a:lnTo>
                      <a:pt x="1053531" y="217048"/>
                    </a:lnTo>
                    <a:lnTo>
                      <a:pt x="1121493" y="183416"/>
                    </a:lnTo>
                    <a:cubicBezTo>
                      <a:pt x="1147311" y="166511"/>
                      <a:pt x="1170944" y="146174"/>
                      <a:pt x="1191628" y="121623"/>
                    </a:cubicBezTo>
                    <a:cubicBezTo>
                      <a:pt x="645002" y="143327"/>
                      <a:pt x="760110" y="65955"/>
                      <a:pt x="527176" y="12071"/>
                    </a:cubicBezTo>
                    <a:cubicBezTo>
                      <a:pt x="437882" y="-3005"/>
                      <a:pt x="366208" y="-3010"/>
                      <a:pt x="307676" y="6814"/>
                    </a:cubicBez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18"/>
              <p:cNvSpPr/>
              <p:nvPr/>
            </p:nvSpPr>
            <p:spPr>
              <a:xfrm rot="-8123340" flipH="1">
                <a:off x="7822723" y="2285370"/>
                <a:ext cx="218713" cy="401789"/>
              </a:xfrm>
              <a:prstGeom prst="ellipse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18"/>
              <p:cNvSpPr/>
              <p:nvPr/>
            </p:nvSpPr>
            <p:spPr>
              <a:xfrm rot="-8123259" flipH="1">
                <a:off x="7860458" y="2350400"/>
                <a:ext cx="156769" cy="288083"/>
              </a:xfrm>
              <a:prstGeom prst="ellipse">
                <a:avLst/>
              </a:prstGeom>
              <a:solidFill>
                <a:srgbClr val="8D4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44" name="Google Shape;1344;p18"/>
              <p:cNvGrpSpPr/>
              <p:nvPr/>
            </p:nvGrpSpPr>
            <p:grpSpPr>
              <a:xfrm>
                <a:off x="6816675" y="2649368"/>
                <a:ext cx="112320" cy="168480"/>
                <a:chOff x="8291513" y="1164692"/>
                <a:chExt cx="144000" cy="216000"/>
              </a:xfrm>
            </p:grpSpPr>
            <p:sp>
              <p:nvSpPr>
                <p:cNvPr id="1345" name="Google Shape;1345;p18"/>
                <p:cNvSpPr/>
                <p:nvPr/>
              </p:nvSpPr>
              <p:spPr>
                <a:xfrm>
                  <a:off x="8291513" y="1164692"/>
                  <a:ext cx="144000" cy="216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6" name="Google Shape;1346;p18"/>
                <p:cNvSpPr/>
                <p:nvPr/>
              </p:nvSpPr>
              <p:spPr>
                <a:xfrm rot="7428293" flipH="1">
                  <a:off x="8322129" y="1190924"/>
                  <a:ext cx="41519" cy="39772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47" name="Google Shape;1347;p18"/>
              <p:cNvSpPr/>
              <p:nvPr/>
            </p:nvSpPr>
            <p:spPr>
              <a:xfrm rot="2991871">
                <a:off x="6396178" y="3032447"/>
                <a:ext cx="992463" cy="679444"/>
              </a:xfrm>
              <a:custGeom>
                <a:avLst/>
                <a:gdLst/>
                <a:ahLst/>
                <a:cxnLst/>
                <a:rect l="l" t="t" r="r" b="b"/>
                <a:pathLst>
                  <a:path w="991843" h="679020" extrusionOk="0">
                    <a:moveTo>
                      <a:pt x="107987" y="291833"/>
                    </a:moveTo>
                    <a:cubicBezTo>
                      <a:pt x="166771" y="225097"/>
                      <a:pt x="236634" y="166641"/>
                      <a:pt x="316911" y="119344"/>
                    </a:cubicBezTo>
                    <a:cubicBezTo>
                      <a:pt x="517604" y="1103"/>
                      <a:pt x="747757" y="-26407"/>
                      <a:pt x="962988" y="24127"/>
                    </a:cubicBezTo>
                    <a:lnTo>
                      <a:pt x="991843" y="33122"/>
                    </a:lnTo>
                    <a:lnTo>
                      <a:pt x="991843" y="133329"/>
                    </a:lnTo>
                    <a:cubicBezTo>
                      <a:pt x="991843" y="434706"/>
                      <a:pt x="747529" y="679020"/>
                      <a:pt x="446152" y="679020"/>
                    </a:cubicBezTo>
                    <a:lnTo>
                      <a:pt x="446153" y="679019"/>
                    </a:lnTo>
                    <a:cubicBezTo>
                      <a:pt x="295464" y="679019"/>
                      <a:pt x="159042" y="617940"/>
                      <a:pt x="60291" y="519190"/>
                    </a:cubicBezTo>
                    <a:lnTo>
                      <a:pt x="0" y="446116"/>
                    </a:lnTo>
                    <a:lnTo>
                      <a:pt x="5392" y="435493"/>
                    </a:lnTo>
                    <a:cubicBezTo>
                      <a:pt x="34534" y="384495"/>
                      <a:pt x="68798" y="336324"/>
                      <a:pt x="107987" y="291833"/>
                    </a:cubicBezTo>
                    <a:close/>
                  </a:path>
                </a:pathLst>
              </a:custGeom>
              <a:solidFill>
                <a:srgbClr val="D3B09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48" name="Google Shape;1348;p18"/>
              <p:cNvGrpSpPr/>
              <p:nvPr/>
            </p:nvGrpSpPr>
            <p:grpSpPr>
              <a:xfrm>
                <a:off x="7401694" y="2693613"/>
                <a:ext cx="112320" cy="168480"/>
                <a:chOff x="8291513" y="1164692"/>
                <a:chExt cx="144000" cy="216000"/>
              </a:xfrm>
            </p:grpSpPr>
            <p:sp>
              <p:nvSpPr>
                <p:cNvPr id="1349" name="Google Shape;1349;p18"/>
                <p:cNvSpPr/>
                <p:nvPr/>
              </p:nvSpPr>
              <p:spPr>
                <a:xfrm>
                  <a:off x="8291513" y="1164692"/>
                  <a:ext cx="144000" cy="216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0" name="Google Shape;1350;p18"/>
                <p:cNvSpPr/>
                <p:nvPr/>
              </p:nvSpPr>
              <p:spPr>
                <a:xfrm rot="7428293" flipH="1">
                  <a:off x="8322129" y="1190924"/>
                  <a:ext cx="41519" cy="39772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51" name="Google Shape;1351;p18"/>
              <p:cNvSpPr/>
              <p:nvPr/>
            </p:nvSpPr>
            <p:spPr>
              <a:xfrm>
                <a:off x="6624946" y="3204889"/>
                <a:ext cx="72000" cy="108000"/>
              </a:xfrm>
              <a:prstGeom prst="ellipse">
                <a:avLst/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18"/>
              <p:cNvSpPr/>
              <p:nvPr/>
            </p:nvSpPr>
            <p:spPr>
              <a:xfrm>
                <a:off x="6924830" y="3258967"/>
                <a:ext cx="72000" cy="108000"/>
              </a:xfrm>
              <a:prstGeom prst="ellipse">
                <a:avLst/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3" name="Google Shape;1353;p18"/>
              <p:cNvSpPr/>
              <p:nvPr/>
            </p:nvSpPr>
            <p:spPr>
              <a:xfrm>
                <a:off x="7325032" y="5289755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4" name="Google Shape;1354;p18"/>
              <p:cNvSpPr/>
              <p:nvPr/>
            </p:nvSpPr>
            <p:spPr>
              <a:xfrm>
                <a:off x="7978878" y="5314335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5" name="Google Shape;1355;p18"/>
              <p:cNvSpPr/>
              <p:nvPr/>
            </p:nvSpPr>
            <p:spPr>
              <a:xfrm>
                <a:off x="9163666" y="5319251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6" name="Google Shape;1356;p18"/>
              <p:cNvSpPr/>
              <p:nvPr/>
            </p:nvSpPr>
            <p:spPr>
              <a:xfrm>
                <a:off x="9625781" y="5338916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7" name="Google Shape;1357;p18"/>
            <p:cNvSpPr/>
            <p:nvPr/>
          </p:nvSpPr>
          <p:spPr>
            <a:xfrm rot="10103095">
              <a:off x="5300996" y="2135336"/>
              <a:ext cx="320360" cy="322538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372C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9" name="Google Shape;1529;p18"/>
          <p:cNvGrpSpPr/>
          <p:nvPr/>
        </p:nvGrpSpPr>
        <p:grpSpPr>
          <a:xfrm flipH="1">
            <a:off x="1984251" y="695477"/>
            <a:ext cx="1865284" cy="2483273"/>
            <a:chOff x="4635942" y="159405"/>
            <a:chExt cx="4222966" cy="5622079"/>
          </a:xfrm>
        </p:grpSpPr>
        <p:grpSp>
          <p:nvGrpSpPr>
            <p:cNvPr id="1530" name="Google Shape;1530;p18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1531" name="Google Shape;1531;p18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name="adj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2" name="Google Shape;1532;p18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3" name="Google Shape;1533;p18"/>
              <p:cNvSpPr/>
              <p:nvPr/>
            </p:nvSpPr>
            <p:spPr>
              <a:xfrm rot="-7652463" flipH="1">
                <a:off x="5797981" y="3067764"/>
                <a:ext cx="1331791" cy="789893"/>
              </a:xfrm>
              <a:prstGeom prst="blockArc">
                <a:avLst>
                  <a:gd name="adj1" fmla="val 10198505"/>
                  <a:gd name="adj2" fmla="val 21256982"/>
                  <a:gd name="adj3" fmla="val 15776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4" name="Google Shape;1534;p18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1535" name="Google Shape;1535;p18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36" name="Google Shape;1536;p18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1537" name="Google Shape;1537;p18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8" name="Google Shape;1538;p18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9" name="Google Shape;1539;p18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0" name="Google Shape;1540;p18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1" name="Google Shape;1541;p18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" name="Google Shape;477;p12">
            <a:extLst>
              <a:ext uri="{FF2B5EF4-FFF2-40B4-BE49-F238E27FC236}">
                <a16:creationId xmlns:a16="http://schemas.microsoft.com/office/drawing/2014/main" id="{EE6067E7-EEC9-3FAA-9F5D-2238BD6F8FC4}"/>
              </a:ext>
            </a:extLst>
          </p:cNvPr>
          <p:cNvGrpSpPr/>
          <p:nvPr/>
        </p:nvGrpSpPr>
        <p:grpSpPr>
          <a:xfrm>
            <a:off x="8548856" y="4929190"/>
            <a:ext cx="1877359" cy="1588368"/>
            <a:chOff x="4729417" y="721023"/>
            <a:chExt cx="4469903" cy="3624756"/>
          </a:xfrm>
        </p:grpSpPr>
        <p:grpSp>
          <p:nvGrpSpPr>
            <p:cNvPr id="3" name="Google Shape;478;p12">
              <a:extLst>
                <a:ext uri="{FF2B5EF4-FFF2-40B4-BE49-F238E27FC236}">
                  <a16:creationId xmlns:a16="http://schemas.microsoft.com/office/drawing/2014/main" id="{7E284C1E-EF26-AA5E-23F0-75BCB4611BB8}"/>
                </a:ext>
              </a:extLst>
            </p:cNvPr>
            <p:cNvGrpSpPr/>
            <p:nvPr/>
          </p:nvGrpSpPr>
          <p:grpSpPr>
            <a:xfrm>
              <a:off x="4729417" y="721023"/>
              <a:ext cx="4469903" cy="3624756"/>
              <a:chOff x="6263250" y="1920560"/>
              <a:chExt cx="4469903" cy="3624756"/>
            </a:xfrm>
          </p:grpSpPr>
          <p:sp>
            <p:nvSpPr>
              <p:cNvPr id="5" name="Google Shape;479;p12">
                <a:extLst>
                  <a:ext uri="{FF2B5EF4-FFF2-40B4-BE49-F238E27FC236}">
                    <a16:creationId xmlns:a16="http://schemas.microsoft.com/office/drawing/2014/main" id="{BA98EACA-E68F-9063-E57B-99A5939830CD}"/>
                  </a:ext>
                </a:extLst>
              </p:cNvPr>
              <p:cNvSpPr/>
              <p:nvPr/>
            </p:nvSpPr>
            <p:spPr>
              <a:xfrm rot="-9923540" flipH="1">
                <a:off x="6991957" y="2152640"/>
                <a:ext cx="218875" cy="401805"/>
              </a:xfrm>
              <a:prstGeom prst="ellipse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480;p12">
                <a:extLst>
                  <a:ext uri="{FF2B5EF4-FFF2-40B4-BE49-F238E27FC236}">
                    <a16:creationId xmlns:a16="http://schemas.microsoft.com/office/drawing/2014/main" id="{16F8722D-2BB2-DB50-C15B-26B4FD507CDD}"/>
                  </a:ext>
                </a:extLst>
              </p:cNvPr>
              <p:cNvSpPr/>
              <p:nvPr/>
            </p:nvSpPr>
            <p:spPr>
              <a:xfrm rot="4341720">
                <a:off x="9549272" y="3488225"/>
                <a:ext cx="1276408" cy="739359"/>
              </a:xfrm>
              <a:custGeom>
                <a:avLst/>
                <a:gdLst/>
                <a:ahLst/>
                <a:cxnLst/>
                <a:rect l="l" t="t" r="r" b="b"/>
                <a:pathLst>
                  <a:path w="2495187" h="1445336" extrusionOk="0">
                    <a:moveTo>
                      <a:pt x="140182" y="1435504"/>
                    </a:moveTo>
                    <a:cubicBezTo>
                      <a:pt x="118059" y="1202807"/>
                      <a:pt x="-249169" y="461604"/>
                      <a:pt x="302417" y="98316"/>
                    </a:cubicBezTo>
                    <a:cubicBezTo>
                      <a:pt x="580492" y="-84831"/>
                      <a:pt x="841685" y="19297"/>
                      <a:pt x="1252910" y="156160"/>
                    </a:cubicBezTo>
                    <a:cubicBezTo>
                      <a:pt x="1655181" y="339596"/>
                      <a:pt x="1727874" y="777285"/>
                      <a:pt x="2495188" y="588590"/>
                    </a:cubicBezTo>
                    <a:cubicBezTo>
                      <a:pt x="2209411" y="1257219"/>
                      <a:pt x="1189480" y="613831"/>
                      <a:pt x="849418" y="756622"/>
                    </a:cubicBezTo>
                    <a:cubicBezTo>
                      <a:pt x="509356" y="899413"/>
                      <a:pt x="357055" y="1063282"/>
                      <a:pt x="454816" y="1445336"/>
                    </a:cubicBezTo>
                    <a:lnTo>
                      <a:pt x="140182" y="1435504"/>
                    </a:ln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" name="Google Shape;481;p12">
                <a:extLst>
                  <a:ext uri="{FF2B5EF4-FFF2-40B4-BE49-F238E27FC236}">
                    <a16:creationId xmlns:a16="http://schemas.microsoft.com/office/drawing/2014/main" id="{96F075BF-A90D-A605-AC2C-817089326DF7}"/>
                  </a:ext>
                </a:extLst>
              </p:cNvPr>
              <p:cNvSpPr/>
              <p:nvPr/>
            </p:nvSpPr>
            <p:spPr>
              <a:xfrm>
                <a:off x="7315200" y="3285918"/>
                <a:ext cx="2664543" cy="1305748"/>
              </a:xfrm>
              <a:custGeom>
                <a:avLst/>
                <a:gdLst/>
                <a:ahLst/>
                <a:cxnLst/>
                <a:rect l="l" t="t" r="r" b="b"/>
                <a:pathLst>
                  <a:path w="2664543" h="1305748" extrusionOk="0">
                    <a:moveTo>
                      <a:pt x="0" y="720728"/>
                    </a:moveTo>
                    <a:cubicBezTo>
                      <a:pt x="0" y="397630"/>
                      <a:pt x="261922" y="135708"/>
                      <a:pt x="585020" y="135708"/>
                    </a:cubicBezTo>
                    <a:cubicBezTo>
                      <a:pt x="1083188" y="135708"/>
                      <a:pt x="1630516" y="116042"/>
                      <a:pt x="2158181" y="17720"/>
                    </a:cubicBezTo>
                    <a:cubicBezTo>
                      <a:pt x="2520608" y="-100267"/>
                      <a:pt x="2664543" y="397630"/>
                      <a:pt x="2664543" y="720728"/>
                    </a:cubicBezTo>
                    <a:lnTo>
                      <a:pt x="2664542" y="720728"/>
                    </a:lnTo>
                    <a:cubicBezTo>
                      <a:pt x="2664542" y="1043826"/>
                      <a:pt x="2402620" y="1305748"/>
                      <a:pt x="2079522" y="1305748"/>
                    </a:cubicBezTo>
                    <a:lnTo>
                      <a:pt x="585020" y="1305747"/>
                    </a:lnTo>
                    <a:cubicBezTo>
                      <a:pt x="261922" y="1305747"/>
                      <a:pt x="0" y="1043825"/>
                      <a:pt x="0" y="720727"/>
                    </a:cubicBezTo>
                    <a:lnTo>
                      <a:pt x="0" y="720728"/>
                    </a:lnTo>
                    <a:close/>
                  </a:path>
                </a:pathLst>
              </a:cu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482;p12">
                <a:extLst>
                  <a:ext uri="{FF2B5EF4-FFF2-40B4-BE49-F238E27FC236}">
                    <a16:creationId xmlns:a16="http://schemas.microsoft.com/office/drawing/2014/main" id="{4FB34060-40E7-D21A-4CC2-4EBDBC4A9088}"/>
                  </a:ext>
                </a:extLst>
              </p:cNvPr>
              <p:cNvSpPr/>
              <p:nvPr/>
            </p:nvSpPr>
            <p:spPr>
              <a:xfrm>
                <a:off x="7390419" y="4172272"/>
                <a:ext cx="249300" cy="12132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483;p12">
                <a:extLst>
                  <a:ext uri="{FF2B5EF4-FFF2-40B4-BE49-F238E27FC236}">
                    <a16:creationId xmlns:a16="http://schemas.microsoft.com/office/drawing/2014/main" id="{53AB8D92-B8DA-C435-0DCB-6288E8D35A57}"/>
                  </a:ext>
                </a:extLst>
              </p:cNvPr>
              <p:cNvSpPr/>
              <p:nvPr/>
            </p:nvSpPr>
            <p:spPr>
              <a:xfrm>
                <a:off x="9706914" y="4090219"/>
                <a:ext cx="233400" cy="14115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484;p12">
                <a:extLst>
                  <a:ext uri="{FF2B5EF4-FFF2-40B4-BE49-F238E27FC236}">
                    <a16:creationId xmlns:a16="http://schemas.microsoft.com/office/drawing/2014/main" id="{87C74E04-77AB-A9D8-3AE6-3CC295BBBD1C}"/>
                  </a:ext>
                </a:extLst>
              </p:cNvPr>
              <p:cNvSpPr/>
              <p:nvPr/>
            </p:nvSpPr>
            <p:spPr>
              <a:xfrm>
                <a:off x="8042268" y="4181945"/>
                <a:ext cx="249300" cy="12132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485;p12">
                <a:extLst>
                  <a:ext uri="{FF2B5EF4-FFF2-40B4-BE49-F238E27FC236}">
                    <a16:creationId xmlns:a16="http://schemas.microsoft.com/office/drawing/2014/main" id="{65A1A212-CFB0-6815-A401-5BE474C22C6D}"/>
                  </a:ext>
                </a:extLst>
              </p:cNvPr>
              <p:cNvSpPr/>
              <p:nvPr/>
            </p:nvSpPr>
            <p:spPr>
              <a:xfrm>
                <a:off x="9222658" y="4149213"/>
                <a:ext cx="236100" cy="12978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486;p12">
                <a:extLst>
                  <a:ext uri="{FF2B5EF4-FFF2-40B4-BE49-F238E27FC236}">
                    <a16:creationId xmlns:a16="http://schemas.microsoft.com/office/drawing/2014/main" id="{365DEFB5-6286-2BD5-DDDD-01E0DD2DCF21}"/>
                  </a:ext>
                </a:extLst>
              </p:cNvPr>
              <p:cNvSpPr/>
              <p:nvPr/>
            </p:nvSpPr>
            <p:spPr>
              <a:xfrm rot="-1991769">
                <a:off x="7389209" y="2626068"/>
                <a:ext cx="501911" cy="1612409"/>
              </a:xfrm>
              <a:prstGeom prst="roundRect">
                <a:avLst>
                  <a:gd name="adj" fmla="val 50000"/>
                </a:avLst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487;p12">
                <a:extLst>
                  <a:ext uri="{FF2B5EF4-FFF2-40B4-BE49-F238E27FC236}">
                    <a16:creationId xmlns:a16="http://schemas.microsoft.com/office/drawing/2014/main" id="{8CF72C42-BA76-6705-9692-0E3992CB6C34}"/>
                  </a:ext>
                </a:extLst>
              </p:cNvPr>
              <p:cNvSpPr/>
              <p:nvPr/>
            </p:nvSpPr>
            <p:spPr>
              <a:xfrm rot="4346099">
                <a:off x="7165417" y="2361446"/>
                <a:ext cx="1406818" cy="1240039"/>
              </a:xfrm>
              <a:custGeom>
                <a:avLst/>
                <a:gdLst/>
                <a:ahLst/>
                <a:cxnLst/>
                <a:rect l="l" t="t" r="r" b="b"/>
                <a:pathLst>
                  <a:path w="1929821" h="1731128" extrusionOk="0">
                    <a:moveTo>
                      <a:pt x="245414" y="1721296"/>
                    </a:moveTo>
                    <a:cubicBezTo>
                      <a:pt x="223291" y="1488599"/>
                      <a:pt x="285599" y="870511"/>
                      <a:pt x="92008" y="714748"/>
                    </a:cubicBezTo>
                    <a:cubicBezTo>
                      <a:pt x="-232832" y="453382"/>
                      <a:pt x="362717" y="-265765"/>
                      <a:pt x="938966" y="401598"/>
                    </a:cubicBezTo>
                    <a:cubicBezTo>
                      <a:pt x="1515215" y="1068961"/>
                      <a:pt x="1889212" y="-124911"/>
                      <a:pt x="1892233" y="10868"/>
                    </a:cubicBezTo>
                    <a:cubicBezTo>
                      <a:pt x="2125691" y="1467510"/>
                      <a:pt x="1204248" y="894417"/>
                      <a:pt x="982217" y="1181127"/>
                    </a:cubicBezTo>
                    <a:cubicBezTo>
                      <a:pt x="760186" y="1467837"/>
                      <a:pt x="462287" y="1349074"/>
                      <a:pt x="560048" y="1731128"/>
                    </a:cubicBezTo>
                    <a:lnTo>
                      <a:pt x="245414" y="1721296"/>
                    </a:ln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488;p12">
                <a:extLst>
                  <a:ext uri="{FF2B5EF4-FFF2-40B4-BE49-F238E27FC236}">
                    <a16:creationId xmlns:a16="http://schemas.microsoft.com/office/drawing/2014/main" id="{78AC25C2-D7B4-F587-4412-0B19CEFCBDE0}"/>
                  </a:ext>
                </a:extLst>
              </p:cNvPr>
              <p:cNvSpPr/>
              <p:nvPr/>
            </p:nvSpPr>
            <p:spPr>
              <a:xfrm rot="2995087">
                <a:off x="6685903" y="2212142"/>
                <a:ext cx="1091194" cy="1612630"/>
              </a:xfrm>
              <a:prstGeom prst="roundRect">
                <a:avLst>
                  <a:gd name="adj" fmla="val 50000"/>
                </a:avLst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489;p12">
                <a:extLst>
                  <a:ext uri="{FF2B5EF4-FFF2-40B4-BE49-F238E27FC236}">
                    <a16:creationId xmlns:a16="http://schemas.microsoft.com/office/drawing/2014/main" id="{8309D193-1D07-9EAF-36CF-82760E0683D2}"/>
                  </a:ext>
                </a:extLst>
              </p:cNvPr>
              <p:cNvSpPr/>
              <p:nvPr/>
            </p:nvSpPr>
            <p:spPr>
              <a:xfrm rot="2909147">
                <a:off x="7117139" y="2129560"/>
                <a:ext cx="187637" cy="1225376"/>
              </a:xfrm>
              <a:custGeom>
                <a:avLst/>
                <a:gdLst/>
                <a:ahLst/>
                <a:cxnLst/>
                <a:rect l="l" t="t" r="r" b="b"/>
                <a:pathLst>
                  <a:path w="268901" h="1091381" extrusionOk="0">
                    <a:moveTo>
                      <a:pt x="38665" y="0"/>
                    </a:moveTo>
                    <a:lnTo>
                      <a:pt x="257894" y="0"/>
                    </a:lnTo>
                    <a:cubicBezTo>
                      <a:pt x="292388" y="83753"/>
                      <a:pt x="235745" y="272465"/>
                      <a:pt x="225228" y="510721"/>
                    </a:cubicBezTo>
                    <a:cubicBezTo>
                      <a:pt x="214711" y="748977"/>
                      <a:pt x="292388" y="993237"/>
                      <a:pt x="257894" y="1091381"/>
                    </a:cubicBezTo>
                    <a:lnTo>
                      <a:pt x="38665" y="1091381"/>
                    </a:lnTo>
                    <a:lnTo>
                      <a:pt x="0" y="587047"/>
                    </a:lnTo>
                    <a:lnTo>
                      <a:pt x="38665" y="0"/>
                    </a:lnTo>
                    <a:close/>
                  </a:path>
                </a:pathLst>
              </a:custGeom>
              <a:solidFill>
                <a:srgbClr val="EBEC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490;p12">
                <a:extLst>
                  <a:ext uri="{FF2B5EF4-FFF2-40B4-BE49-F238E27FC236}">
                    <a16:creationId xmlns:a16="http://schemas.microsoft.com/office/drawing/2014/main" id="{C495BD56-7833-F5CF-B90B-9D0C83C25126}"/>
                  </a:ext>
                </a:extLst>
              </p:cNvPr>
              <p:cNvSpPr/>
              <p:nvPr/>
            </p:nvSpPr>
            <p:spPr>
              <a:xfrm rot="-737299" flipH="1">
                <a:off x="6637717" y="2068906"/>
                <a:ext cx="1465315" cy="660091"/>
              </a:xfrm>
              <a:custGeom>
                <a:avLst/>
                <a:gdLst/>
                <a:ahLst/>
                <a:cxnLst/>
                <a:rect l="l" t="t" r="r" b="b"/>
                <a:pathLst>
                  <a:path w="1417567" h="670046" extrusionOk="0">
                    <a:moveTo>
                      <a:pt x="307676" y="6814"/>
                    </a:moveTo>
                    <a:cubicBezTo>
                      <a:pt x="228089" y="38562"/>
                      <a:pt x="95296" y="92803"/>
                      <a:pt x="49653" y="202558"/>
                    </a:cubicBezTo>
                    <a:cubicBezTo>
                      <a:pt x="-41802" y="301933"/>
                      <a:pt x="18046" y="574070"/>
                      <a:pt x="33818" y="665345"/>
                    </a:cubicBezTo>
                    <a:lnTo>
                      <a:pt x="262907" y="670046"/>
                    </a:lnTo>
                    <a:cubicBezTo>
                      <a:pt x="192275" y="520020"/>
                      <a:pt x="378667" y="530863"/>
                      <a:pt x="571110" y="455584"/>
                    </a:cubicBezTo>
                    <a:cubicBezTo>
                      <a:pt x="763553" y="380305"/>
                      <a:pt x="1208508" y="479703"/>
                      <a:pt x="1417567" y="218373"/>
                    </a:cubicBezTo>
                    <a:cubicBezTo>
                      <a:pt x="1331630" y="221676"/>
                      <a:pt x="1258703" y="222961"/>
                      <a:pt x="1196304" y="222539"/>
                    </a:cubicBezTo>
                    <a:lnTo>
                      <a:pt x="1053531" y="217048"/>
                    </a:lnTo>
                    <a:lnTo>
                      <a:pt x="1121493" y="183416"/>
                    </a:lnTo>
                    <a:cubicBezTo>
                      <a:pt x="1147311" y="166511"/>
                      <a:pt x="1170944" y="146174"/>
                      <a:pt x="1191628" y="121623"/>
                    </a:cubicBezTo>
                    <a:cubicBezTo>
                      <a:pt x="645002" y="143327"/>
                      <a:pt x="760110" y="65955"/>
                      <a:pt x="527176" y="12071"/>
                    </a:cubicBezTo>
                    <a:cubicBezTo>
                      <a:pt x="437882" y="-3005"/>
                      <a:pt x="366208" y="-3010"/>
                      <a:pt x="307676" y="6814"/>
                    </a:cubicBez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491;p12">
                <a:extLst>
                  <a:ext uri="{FF2B5EF4-FFF2-40B4-BE49-F238E27FC236}">
                    <a16:creationId xmlns:a16="http://schemas.microsoft.com/office/drawing/2014/main" id="{C599FA7B-DA56-1DC1-76B3-7E65855BF91F}"/>
                  </a:ext>
                </a:extLst>
              </p:cNvPr>
              <p:cNvSpPr/>
              <p:nvPr/>
            </p:nvSpPr>
            <p:spPr>
              <a:xfrm rot="-8123340" flipH="1">
                <a:off x="7822723" y="2285370"/>
                <a:ext cx="218713" cy="401789"/>
              </a:xfrm>
              <a:prstGeom prst="ellipse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492;p12">
                <a:extLst>
                  <a:ext uri="{FF2B5EF4-FFF2-40B4-BE49-F238E27FC236}">
                    <a16:creationId xmlns:a16="http://schemas.microsoft.com/office/drawing/2014/main" id="{31747874-5EDD-31CC-E113-90485773C539}"/>
                  </a:ext>
                </a:extLst>
              </p:cNvPr>
              <p:cNvSpPr/>
              <p:nvPr/>
            </p:nvSpPr>
            <p:spPr>
              <a:xfrm rot="-8123259" flipH="1">
                <a:off x="7860458" y="2350400"/>
                <a:ext cx="156769" cy="288083"/>
              </a:xfrm>
              <a:prstGeom prst="ellipse">
                <a:avLst/>
              </a:prstGeom>
              <a:solidFill>
                <a:srgbClr val="8D4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" name="Google Shape;493;p12">
                <a:extLst>
                  <a:ext uri="{FF2B5EF4-FFF2-40B4-BE49-F238E27FC236}">
                    <a16:creationId xmlns:a16="http://schemas.microsoft.com/office/drawing/2014/main" id="{80151B8F-5920-C3E6-BF7F-9F56BD46E615}"/>
                  </a:ext>
                </a:extLst>
              </p:cNvPr>
              <p:cNvGrpSpPr/>
              <p:nvPr/>
            </p:nvGrpSpPr>
            <p:grpSpPr>
              <a:xfrm>
                <a:off x="6816675" y="2649368"/>
                <a:ext cx="112320" cy="168480"/>
                <a:chOff x="8291513" y="1164692"/>
                <a:chExt cx="144000" cy="216000"/>
              </a:xfrm>
            </p:grpSpPr>
            <p:sp>
              <p:nvSpPr>
                <p:cNvPr id="30" name="Google Shape;494;p12">
                  <a:extLst>
                    <a:ext uri="{FF2B5EF4-FFF2-40B4-BE49-F238E27FC236}">
                      <a16:creationId xmlns:a16="http://schemas.microsoft.com/office/drawing/2014/main" id="{1FE89A29-F67E-0425-648A-79181EFEF024}"/>
                    </a:ext>
                  </a:extLst>
                </p:cNvPr>
                <p:cNvSpPr/>
                <p:nvPr/>
              </p:nvSpPr>
              <p:spPr>
                <a:xfrm>
                  <a:off x="8291513" y="1164692"/>
                  <a:ext cx="144000" cy="216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495;p12">
                  <a:extLst>
                    <a:ext uri="{FF2B5EF4-FFF2-40B4-BE49-F238E27FC236}">
                      <a16:creationId xmlns:a16="http://schemas.microsoft.com/office/drawing/2014/main" id="{30EF364F-A450-1FF9-47C4-453381661F16}"/>
                    </a:ext>
                  </a:extLst>
                </p:cNvPr>
                <p:cNvSpPr/>
                <p:nvPr/>
              </p:nvSpPr>
              <p:spPr>
                <a:xfrm rot="7428293" flipH="1">
                  <a:off x="8322129" y="1190924"/>
                  <a:ext cx="41519" cy="39772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" name="Google Shape;496;p12">
                <a:extLst>
                  <a:ext uri="{FF2B5EF4-FFF2-40B4-BE49-F238E27FC236}">
                    <a16:creationId xmlns:a16="http://schemas.microsoft.com/office/drawing/2014/main" id="{3EAD3DE6-7043-1A6B-A196-77599B3C177B}"/>
                  </a:ext>
                </a:extLst>
              </p:cNvPr>
              <p:cNvSpPr/>
              <p:nvPr/>
            </p:nvSpPr>
            <p:spPr>
              <a:xfrm rot="2991871">
                <a:off x="6396178" y="3032447"/>
                <a:ext cx="992463" cy="679444"/>
              </a:xfrm>
              <a:custGeom>
                <a:avLst/>
                <a:gdLst/>
                <a:ahLst/>
                <a:cxnLst/>
                <a:rect l="l" t="t" r="r" b="b"/>
                <a:pathLst>
                  <a:path w="991843" h="679020" extrusionOk="0">
                    <a:moveTo>
                      <a:pt x="107987" y="291833"/>
                    </a:moveTo>
                    <a:cubicBezTo>
                      <a:pt x="166771" y="225097"/>
                      <a:pt x="236634" y="166641"/>
                      <a:pt x="316911" y="119344"/>
                    </a:cubicBezTo>
                    <a:cubicBezTo>
                      <a:pt x="517604" y="1103"/>
                      <a:pt x="747757" y="-26407"/>
                      <a:pt x="962988" y="24127"/>
                    </a:cubicBezTo>
                    <a:lnTo>
                      <a:pt x="991843" y="33122"/>
                    </a:lnTo>
                    <a:lnTo>
                      <a:pt x="991843" y="133329"/>
                    </a:lnTo>
                    <a:cubicBezTo>
                      <a:pt x="991843" y="434706"/>
                      <a:pt x="747529" y="679020"/>
                      <a:pt x="446152" y="679020"/>
                    </a:cubicBezTo>
                    <a:lnTo>
                      <a:pt x="446153" y="679019"/>
                    </a:lnTo>
                    <a:cubicBezTo>
                      <a:pt x="295464" y="679019"/>
                      <a:pt x="159042" y="617940"/>
                      <a:pt x="60291" y="519190"/>
                    </a:cubicBezTo>
                    <a:lnTo>
                      <a:pt x="0" y="446116"/>
                    </a:lnTo>
                    <a:lnTo>
                      <a:pt x="5392" y="435493"/>
                    </a:lnTo>
                    <a:cubicBezTo>
                      <a:pt x="34534" y="384495"/>
                      <a:pt x="68798" y="336324"/>
                      <a:pt x="107987" y="291833"/>
                    </a:cubicBezTo>
                    <a:close/>
                  </a:path>
                </a:pathLst>
              </a:custGeom>
              <a:solidFill>
                <a:srgbClr val="D3B09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" name="Google Shape;497;p12">
                <a:extLst>
                  <a:ext uri="{FF2B5EF4-FFF2-40B4-BE49-F238E27FC236}">
                    <a16:creationId xmlns:a16="http://schemas.microsoft.com/office/drawing/2014/main" id="{C67ECAEF-A5A6-AA42-4A7F-E770ED4EA079}"/>
                  </a:ext>
                </a:extLst>
              </p:cNvPr>
              <p:cNvGrpSpPr/>
              <p:nvPr/>
            </p:nvGrpSpPr>
            <p:grpSpPr>
              <a:xfrm>
                <a:off x="7401694" y="2693613"/>
                <a:ext cx="112320" cy="168480"/>
                <a:chOff x="8291513" y="1164692"/>
                <a:chExt cx="144000" cy="216000"/>
              </a:xfrm>
            </p:grpSpPr>
            <p:sp>
              <p:nvSpPr>
                <p:cNvPr id="28" name="Google Shape;498;p12">
                  <a:extLst>
                    <a:ext uri="{FF2B5EF4-FFF2-40B4-BE49-F238E27FC236}">
                      <a16:creationId xmlns:a16="http://schemas.microsoft.com/office/drawing/2014/main" id="{CE6535AA-9963-4BE5-1CD3-6941B8D0D2C7}"/>
                    </a:ext>
                  </a:extLst>
                </p:cNvPr>
                <p:cNvSpPr/>
                <p:nvPr/>
              </p:nvSpPr>
              <p:spPr>
                <a:xfrm>
                  <a:off x="8291513" y="1164692"/>
                  <a:ext cx="144000" cy="216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499;p12">
                  <a:extLst>
                    <a:ext uri="{FF2B5EF4-FFF2-40B4-BE49-F238E27FC236}">
                      <a16:creationId xmlns:a16="http://schemas.microsoft.com/office/drawing/2014/main" id="{88E5BA8B-471F-0475-B12A-4CB2D885CD3A}"/>
                    </a:ext>
                  </a:extLst>
                </p:cNvPr>
                <p:cNvSpPr/>
                <p:nvPr/>
              </p:nvSpPr>
              <p:spPr>
                <a:xfrm rot="7428293" flipH="1">
                  <a:off x="8322129" y="1190924"/>
                  <a:ext cx="41519" cy="39772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" name="Google Shape;500;p12">
                <a:extLst>
                  <a:ext uri="{FF2B5EF4-FFF2-40B4-BE49-F238E27FC236}">
                    <a16:creationId xmlns:a16="http://schemas.microsoft.com/office/drawing/2014/main" id="{34B57346-F970-DF52-F95B-336BEA9EF275}"/>
                  </a:ext>
                </a:extLst>
              </p:cNvPr>
              <p:cNvSpPr/>
              <p:nvPr/>
            </p:nvSpPr>
            <p:spPr>
              <a:xfrm>
                <a:off x="6624946" y="3204889"/>
                <a:ext cx="72000" cy="108000"/>
              </a:xfrm>
              <a:prstGeom prst="ellipse">
                <a:avLst/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501;p12">
                <a:extLst>
                  <a:ext uri="{FF2B5EF4-FFF2-40B4-BE49-F238E27FC236}">
                    <a16:creationId xmlns:a16="http://schemas.microsoft.com/office/drawing/2014/main" id="{782806D1-E3E3-4A6F-8DB0-22864D9A22CF}"/>
                  </a:ext>
                </a:extLst>
              </p:cNvPr>
              <p:cNvSpPr/>
              <p:nvPr/>
            </p:nvSpPr>
            <p:spPr>
              <a:xfrm>
                <a:off x="6924830" y="3258967"/>
                <a:ext cx="72000" cy="108000"/>
              </a:xfrm>
              <a:prstGeom prst="ellipse">
                <a:avLst/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502;p12">
                <a:extLst>
                  <a:ext uri="{FF2B5EF4-FFF2-40B4-BE49-F238E27FC236}">
                    <a16:creationId xmlns:a16="http://schemas.microsoft.com/office/drawing/2014/main" id="{6133FA6D-8707-9255-8C6C-4492C61A19DC}"/>
                  </a:ext>
                </a:extLst>
              </p:cNvPr>
              <p:cNvSpPr/>
              <p:nvPr/>
            </p:nvSpPr>
            <p:spPr>
              <a:xfrm>
                <a:off x="7325032" y="5289755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503;p12">
                <a:extLst>
                  <a:ext uri="{FF2B5EF4-FFF2-40B4-BE49-F238E27FC236}">
                    <a16:creationId xmlns:a16="http://schemas.microsoft.com/office/drawing/2014/main" id="{F34EC136-ABCB-DD43-05E3-6A37B7618E6B}"/>
                  </a:ext>
                </a:extLst>
              </p:cNvPr>
              <p:cNvSpPr/>
              <p:nvPr/>
            </p:nvSpPr>
            <p:spPr>
              <a:xfrm>
                <a:off x="7978878" y="5314335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504;p12">
                <a:extLst>
                  <a:ext uri="{FF2B5EF4-FFF2-40B4-BE49-F238E27FC236}">
                    <a16:creationId xmlns:a16="http://schemas.microsoft.com/office/drawing/2014/main" id="{55488799-608C-06B6-0F5C-457041246B0A}"/>
                  </a:ext>
                </a:extLst>
              </p:cNvPr>
              <p:cNvSpPr/>
              <p:nvPr/>
            </p:nvSpPr>
            <p:spPr>
              <a:xfrm>
                <a:off x="9163666" y="5319251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505;p12">
                <a:extLst>
                  <a:ext uri="{FF2B5EF4-FFF2-40B4-BE49-F238E27FC236}">
                    <a16:creationId xmlns:a16="http://schemas.microsoft.com/office/drawing/2014/main" id="{48D08137-BB9F-D88B-338B-50E721EEF93B}"/>
                  </a:ext>
                </a:extLst>
              </p:cNvPr>
              <p:cNvSpPr/>
              <p:nvPr/>
            </p:nvSpPr>
            <p:spPr>
              <a:xfrm>
                <a:off x="9625781" y="5338916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" name="Google Shape;506;p12">
              <a:extLst>
                <a:ext uri="{FF2B5EF4-FFF2-40B4-BE49-F238E27FC236}">
                  <a16:creationId xmlns:a16="http://schemas.microsoft.com/office/drawing/2014/main" id="{3DB2D2ED-D22D-20BC-0FF9-388DD20222B3}"/>
                </a:ext>
              </a:extLst>
            </p:cNvPr>
            <p:cNvSpPr/>
            <p:nvPr/>
          </p:nvSpPr>
          <p:spPr>
            <a:xfrm rot="10103095">
              <a:off x="5300996" y="2135336"/>
              <a:ext cx="320360" cy="322538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372C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470;p11">
            <a:extLst>
              <a:ext uri="{FF2B5EF4-FFF2-40B4-BE49-F238E27FC236}">
                <a16:creationId xmlns:a16="http://schemas.microsoft.com/office/drawing/2014/main" id="{662D5C8F-A6DE-3897-394A-2F5CA850887A}"/>
              </a:ext>
            </a:extLst>
          </p:cNvPr>
          <p:cNvSpPr txBox="1"/>
          <p:nvPr/>
        </p:nvSpPr>
        <p:spPr>
          <a:xfrm>
            <a:off x="4603115" y="780603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18-5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33" name="Google Shape;470;p11">
            <a:hlinkClick r:id="rId5" action="ppaction://hlinksldjump"/>
            <a:extLst>
              <a:ext uri="{FF2B5EF4-FFF2-40B4-BE49-F238E27FC236}">
                <a16:creationId xmlns:a16="http://schemas.microsoft.com/office/drawing/2014/main" id="{8D36E444-D1BE-C0B3-3B47-A7F062BC52E7}"/>
              </a:ext>
            </a:extLst>
          </p:cNvPr>
          <p:cNvSpPr txBox="1"/>
          <p:nvPr/>
        </p:nvSpPr>
        <p:spPr>
          <a:xfrm>
            <a:off x="1284686" y="3951830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19-7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34" name="Google Shape;470;p11">
            <a:hlinkClick r:id="rId6" action="ppaction://hlinksldjump"/>
            <a:extLst>
              <a:ext uri="{FF2B5EF4-FFF2-40B4-BE49-F238E27FC236}">
                <a16:creationId xmlns:a16="http://schemas.microsoft.com/office/drawing/2014/main" id="{2A697B90-9D85-D568-D835-BFD87E1CBB6B}"/>
              </a:ext>
            </a:extLst>
          </p:cNvPr>
          <p:cNvSpPr txBox="1"/>
          <p:nvPr/>
        </p:nvSpPr>
        <p:spPr>
          <a:xfrm>
            <a:off x="8322992" y="4055139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15-2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36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704C1A99-38FE-A6B3-1ABC-FDDC5BCF0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7460" y="3083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1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6" dur="2000" fill="hold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2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לחצן פעולה: חזרה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60AB3B4-9103-A95F-FC3F-885F2A549D91}"/>
              </a:ext>
            </a:extLst>
          </p:cNvPr>
          <p:cNvSpPr/>
          <p:nvPr/>
        </p:nvSpPr>
        <p:spPr>
          <a:xfrm>
            <a:off x="5093110" y="5486405"/>
            <a:ext cx="1042416" cy="1042416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9" name="Google Shape;1470;p18">
            <a:extLst>
              <a:ext uri="{FF2B5EF4-FFF2-40B4-BE49-F238E27FC236}">
                <a16:creationId xmlns:a16="http://schemas.microsoft.com/office/drawing/2014/main" id="{E7C64B56-E026-5296-0910-75083BECF89C}"/>
              </a:ext>
            </a:extLst>
          </p:cNvPr>
          <p:cNvGrpSpPr/>
          <p:nvPr/>
        </p:nvGrpSpPr>
        <p:grpSpPr>
          <a:xfrm flipH="1">
            <a:off x="1366684" y="4365524"/>
            <a:ext cx="1907458" cy="1300934"/>
            <a:chOff x="5989770" y="698068"/>
            <a:chExt cx="5257253" cy="5432707"/>
          </a:xfrm>
        </p:grpSpPr>
        <p:sp>
          <p:nvSpPr>
            <p:cNvPr id="10" name="Google Shape;1471;p18">
              <a:extLst>
                <a:ext uri="{FF2B5EF4-FFF2-40B4-BE49-F238E27FC236}">
                  <a16:creationId xmlns:a16="http://schemas.microsoft.com/office/drawing/2014/main" id="{DD4FB8BE-6BEA-F452-4609-F16F421277ED}"/>
                </a:ext>
              </a:extLst>
            </p:cNvPr>
            <p:cNvSpPr/>
            <p:nvPr/>
          </p:nvSpPr>
          <p:spPr>
            <a:xfrm>
              <a:off x="8121130" y="5334816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472;p18">
              <a:extLst>
                <a:ext uri="{FF2B5EF4-FFF2-40B4-BE49-F238E27FC236}">
                  <a16:creationId xmlns:a16="http://schemas.microsoft.com/office/drawing/2014/main" id="{70936EF5-EC34-8AAF-582B-EE7C4EF13AD1}"/>
                </a:ext>
              </a:extLst>
            </p:cNvPr>
            <p:cNvSpPr/>
            <p:nvPr/>
          </p:nvSpPr>
          <p:spPr>
            <a:xfrm>
              <a:off x="8784808" y="5320067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473;p18">
              <a:extLst>
                <a:ext uri="{FF2B5EF4-FFF2-40B4-BE49-F238E27FC236}">
                  <a16:creationId xmlns:a16="http://schemas.microsoft.com/office/drawing/2014/main" id="{A36C772C-E2E1-E87B-F779-D6D908358AF6}"/>
                </a:ext>
              </a:extLst>
            </p:cNvPr>
            <p:cNvSpPr/>
            <p:nvPr/>
          </p:nvSpPr>
          <p:spPr>
            <a:xfrm rot="-430698">
              <a:off x="7318357" y="745890"/>
              <a:ext cx="835129" cy="1102267"/>
            </a:xfrm>
            <a:custGeom>
              <a:avLst/>
              <a:gdLst/>
              <a:ahLst/>
              <a:cxnLst/>
              <a:rect l="l" t="t" r="r" b="b"/>
              <a:pathLst>
                <a:path w="834845" h="864470" extrusionOk="0">
                  <a:moveTo>
                    <a:pt x="134504" y="0"/>
                  </a:moveTo>
                  <a:cubicBezTo>
                    <a:pt x="208789" y="0"/>
                    <a:pt x="269008" y="60219"/>
                    <a:pt x="269008" y="134504"/>
                  </a:cubicBezTo>
                  <a:lnTo>
                    <a:pt x="269008" y="388490"/>
                  </a:lnTo>
                  <a:lnTo>
                    <a:pt x="323267" y="231969"/>
                  </a:lnTo>
                  <a:cubicBezTo>
                    <a:pt x="349300" y="156873"/>
                    <a:pt x="431281" y="117099"/>
                    <a:pt x="506377" y="143132"/>
                  </a:cubicBezTo>
                  <a:cubicBezTo>
                    <a:pt x="581473" y="169165"/>
                    <a:pt x="621247" y="251146"/>
                    <a:pt x="595214" y="326242"/>
                  </a:cubicBezTo>
                  <a:lnTo>
                    <a:pt x="547277" y="464526"/>
                  </a:lnTo>
                  <a:lnTo>
                    <a:pt x="624218" y="378028"/>
                  </a:lnTo>
                  <a:cubicBezTo>
                    <a:pt x="668469" y="328282"/>
                    <a:pt x="744668" y="323827"/>
                    <a:pt x="794414" y="368077"/>
                  </a:cubicBezTo>
                  <a:cubicBezTo>
                    <a:pt x="844160" y="412327"/>
                    <a:pt x="848616" y="488527"/>
                    <a:pt x="804365" y="538273"/>
                  </a:cubicBezTo>
                  <a:cubicBezTo>
                    <a:pt x="707645" y="647005"/>
                    <a:pt x="610925" y="755737"/>
                    <a:pt x="514205" y="864470"/>
                  </a:cubicBezTo>
                  <a:lnTo>
                    <a:pt x="334059" y="704226"/>
                  </a:lnTo>
                  <a:lnTo>
                    <a:pt x="355255" y="680397"/>
                  </a:lnTo>
                  <a:lnTo>
                    <a:pt x="187924" y="622390"/>
                  </a:lnTo>
                  <a:lnTo>
                    <a:pt x="210548" y="557127"/>
                  </a:lnTo>
                  <a:lnTo>
                    <a:pt x="0" y="557127"/>
                  </a:lnTo>
                  <a:lnTo>
                    <a:pt x="0" y="134504"/>
                  </a:lnTo>
                  <a:cubicBezTo>
                    <a:pt x="0" y="60219"/>
                    <a:pt x="60219" y="0"/>
                    <a:pt x="134504" y="0"/>
                  </a:cubicBezTo>
                  <a:close/>
                </a:path>
              </a:pathLst>
            </a:cu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474;p18">
              <a:extLst>
                <a:ext uri="{FF2B5EF4-FFF2-40B4-BE49-F238E27FC236}">
                  <a16:creationId xmlns:a16="http://schemas.microsoft.com/office/drawing/2014/main" id="{620D2421-0381-EAB2-45DD-EF88937DC5D9}"/>
                </a:ext>
              </a:extLst>
            </p:cNvPr>
            <p:cNvSpPr/>
            <p:nvPr/>
          </p:nvSpPr>
          <p:spPr>
            <a:xfrm rot="6367356">
              <a:off x="6745929" y="1463025"/>
              <a:ext cx="3744936" cy="4389968"/>
            </a:xfrm>
            <a:custGeom>
              <a:avLst/>
              <a:gdLst/>
              <a:ahLst/>
              <a:cxnLst/>
              <a:rect l="l" t="t" r="r" b="b"/>
              <a:pathLst>
                <a:path w="3747548" h="4393030" extrusionOk="0">
                  <a:moveTo>
                    <a:pt x="70034" y="3894239"/>
                  </a:moveTo>
                  <a:cubicBezTo>
                    <a:pt x="7562" y="3721328"/>
                    <a:pt x="-13879" y="3452041"/>
                    <a:pt x="8789" y="3292100"/>
                  </a:cubicBezTo>
                  <a:cubicBezTo>
                    <a:pt x="31457" y="3132159"/>
                    <a:pt x="74091" y="3019670"/>
                    <a:pt x="206039" y="2934597"/>
                  </a:cubicBezTo>
                  <a:cubicBezTo>
                    <a:pt x="337985" y="2849523"/>
                    <a:pt x="638155" y="2794116"/>
                    <a:pt x="800473" y="2781663"/>
                  </a:cubicBezTo>
                  <a:cubicBezTo>
                    <a:pt x="962790" y="2769209"/>
                    <a:pt x="1084268" y="2918814"/>
                    <a:pt x="1179937" y="2859873"/>
                  </a:cubicBezTo>
                  <a:cubicBezTo>
                    <a:pt x="1275606" y="2800933"/>
                    <a:pt x="1373203" y="2694478"/>
                    <a:pt x="1374491" y="2428018"/>
                  </a:cubicBezTo>
                  <a:cubicBezTo>
                    <a:pt x="1375780" y="2161557"/>
                    <a:pt x="1295273" y="1471070"/>
                    <a:pt x="1187664" y="1261110"/>
                  </a:cubicBezTo>
                  <a:cubicBezTo>
                    <a:pt x="1080055" y="1051150"/>
                    <a:pt x="861878" y="1173656"/>
                    <a:pt x="728840" y="1168260"/>
                  </a:cubicBezTo>
                  <a:lnTo>
                    <a:pt x="702727" y="1170498"/>
                  </a:lnTo>
                  <a:lnTo>
                    <a:pt x="502114" y="1209755"/>
                  </a:lnTo>
                  <a:lnTo>
                    <a:pt x="456537" y="1222268"/>
                  </a:lnTo>
                  <a:lnTo>
                    <a:pt x="420339" y="1225758"/>
                  </a:lnTo>
                  <a:lnTo>
                    <a:pt x="254125" y="1258284"/>
                  </a:lnTo>
                  <a:cubicBezTo>
                    <a:pt x="167535" y="1275229"/>
                    <a:pt x="83603" y="1218769"/>
                    <a:pt x="66658" y="1132178"/>
                  </a:cubicBezTo>
                  <a:cubicBezTo>
                    <a:pt x="49713" y="1045588"/>
                    <a:pt x="106172" y="961656"/>
                    <a:pt x="192764" y="944711"/>
                  </a:cubicBezTo>
                  <a:lnTo>
                    <a:pt x="445651" y="895225"/>
                  </a:lnTo>
                  <a:lnTo>
                    <a:pt x="337590" y="866483"/>
                  </a:lnTo>
                  <a:cubicBezTo>
                    <a:pt x="260018" y="845850"/>
                    <a:pt x="213859" y="766240"/>
                    <a:pt x="234492" y="688667"/>
                  </a:cubicBezTo>
                  <a:cubicBezTo>
                    <a:pt x="255125" y="611095"/>
                    <a:pt x="334735" y="564937"/>
                    <a:pt x="412307" y="585569"/>
                  </a:cubicBezTo>
                  <a:lnTo>
                    <a:pt x="621408" y="641186"/>
                  </a:lnTo>
                  <a:lnTo>
                    <a:pt x="493735" y="542399"/>
                  </a:lnTo>
                  <a:cubicBezTo>
                    <a:pt x="430251" y="493278"/>
                    <a:pt x="418607" y="401993"/>
                    <a:pt x="467728" y="338508"/>
                  </a:cubicBezTo>
                  <a:cubicBezTo>
                    <a:pt x="516849" y="275024"/>
                    <a:pt x="608134" y="263381"/>
                    <a:pt x="671618" y="312502"/>
                  </a:cubicBezTo>
                  <a:lnTo>
                    <a:pt x="830661" y="435562"/>
                  </a:lnTo>
                  <a:lnTo>
                    <a:pt x="744397" y="292848"/>
                  </a:lnTo>
                  <a:cubicBezTo>
                    <a:pt x="706797" y="230642"/>
                    <a:pt x="726743" y="149735"/>
                    <a:pt x="788948" y="112135"/>
                  </a:cubicBezTo>
                  <a:cubicBezTo>
                    <a:pt x="851153" y="74535"/>
                    <a:pt x="932061" y="94481"/>
                    <a:pt x="969661" y="156686"/>
                  </a:cubicBezTo>
                  <a:lnTo>
                    <a:pt x="1072525" y="326864"/>
                  </a:lnTo>
                  <a:lnTo>
                    <a:pt x="1077363" y="329128"/>
                  </a:lnTo>
                  <a:lnTo>
                    <a:pt x="1051069" y="183128"/>
                  </a:lnTo>
                  <a:cubicBezTo>
                    <a:pt x="1038185" y="111592"/>
                    <a:pt x="1085732" y="43158"/>
                    <a:pt x="1157267" y="30275"/>
                  </a:cubicBezTo>
                  <a:cubicBezTo>
                    <a:pt x="1228802" y="17392"/>
                    <a:pt x="1297236" y="64939"/>
                    <a:pt x="1310119" y="136474"/>
                  </a:cubicBezTo>
                  <a:lnTo>
                    <a:pt x="1335738" y="278728"/>
                  </a:lnTo>
                  <a:lnTo>
                    <a:pt x="1335738" y="131609"/>
                  </a:lnTo>
                  <a:cubicBezTo>
                    <a:pt x="1335738" y="58923"/>
                    <a:pt x="1394661" y="0"/>
                    <a:pt x="1467347" y="0"/>
                  </a:cubicBezTo>
                  <a:cubicBezTo>
                    <a:pt x="1540033" y="0"/>
                    <a:pt x="1598956" y="58923"/>
                    <a:pt x="1598956" y="131609"/>
                  </a:cubicBezTo>
                  <a:lnTo>
                    <a:pt x="1598956" y="371092"/>
                  </a:lnTo>
                  <a:lnTo>
                    <a:pt x="1606918" y="393465"/>
                  </a:lnTo>
                  <a:cubicBezTo>
                    <a:pt x="1629588" y="447457"/>
                    <a:pt x="1663910" y="497731"/>
                    <a:pt x="1725860" y="523376"/>
                  </a:cubicBezTo>
                  <a:cubicBezTo>
                    <a:pt x="1891060" y="591761"/>
                    <a:pt x="1904214" y="484733"/>
                    <a:pt x="2507877" y="599679"/>
                  </a:cubicBezTo>
                  <a:cubicBezTo>
                    <a:pt x="2485343" y="593788"/>
                    <a:pt x="2956717" y="696302"/>
                    <a:pt x="3161410" y="965587"/>
                  </a:cubicBezTo>
                  <a:cubicBezTo>
                    <a:pt x="3366104" y="1234873"/>
                    <a:pt x="3714654" y="1785839"/>
                    <a:pt x="3736039" y="2215396"/>
                  </a:cubicBezTo>
                  <a:cubicBezTo>
                    <a:pt x="3757425" y="2644954"/>
                    <a:pt x="3802921" y="3071280"/>
                    <a:pt x="3289719" y="3542931"/>
                  </a:cubicBezTo>
                  <a:cubicBezTo>
                    <a:pt x="2776517" y="4014583"/>
                    <a:pt x="2092408" y="3625622"/>
                    <a:pt x="1755093" y="3745557"/>
                  </a:cubicBezTo>
                  <a:cubicBezTo>
                    <a:pt x="1417778" y="3865492"/>
                    <a:pt x="1410101" y="4155130"/>
                    <a:pt x="1265825" y="4262548"/>
                  </a:cubicBezTo>
                  <a:cubicBezTo>
                    <a:pt x="1146655" y="4337668"/>
                    <a:pt x="1036477" y="4378889"/>
                    <a:pt x="889442" y="4390059"/>
                  </a:cubicBezTo>
                  <a:cubicBezTo>
                    <a:pt x="742407" y="4401229"/>
                    <a:pt x="498612" y="4380871"/>
                    <a:pt x="383617" y="4329568"/>
                  </a:cubicBezTo>
                  <a:cubicBezTo>
                    <a:pt x="247048" y="4246931"/>
                    <a:pt x="132505" y="4067149"/>
                    <a:pt x="70034" y="3894239"/>
                  </a:cubicBezTo>
                  <a:close/>
                </a:path>
              </a:pathLst>
            </a:custGeom>
            <a:solidFill>
              <a:srgbClr val="F7F4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" name="Google Shape;1475;p18">
              <a:extLst>
                <a:ext uri="{FF2B5EF4-FFF2-40B4-BE49-F238E27FC236}">
                  <a16:creationId xmlns:a16="http://schemas.microsoft.com/office/drawing/2014/main" id="{6AA423D5-4389-F505-6259-1337E4F569A7}"/>
                </a:ext>
              </a:extLst>
            </p:cNvPr>
            <p:cNvGrpSpPr/>
            <p:nvPr/>
          </p:nvGrpSpPr>
          <p:grpSpPr>
            <a:xfrm>
              <a:off x="7005435" y="1882407"/>
              <a:ext cx="214070" cy="321106"/>
              <a:chOff x="1912361" y="2020099"/>
              <a:chExt cx="144000" cy="216000"/>
            </a:xfrm>
          </p:grpSpPr>
          <p:sp>
            <p:nvSpPr>
              <p:cNvPr id="33" name="Google Shape;1476;p18">
                <a:extLst>
                  <a:ext uri="{FF2B5EF4-FFF2-40B4-BE49-F238E27FC236}">
                    <a16:creationId xmlns:a16="http://schemas.microsoft.com/office/drawing/2014/main" id="{4DA7A2F1-89B0-D92C-295B-4813BB2E90C0}"/>
                  </a:ext>
                </a:extLst>
              </p:cNvPr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477;p18">
                <a:extLst>
                  <a:ext uri="{FF2B5EF4-FFF2-40B4-BE49-F238E27FC236}">
                    <a16:creationId xmlns:a16="http://schemas.microsoft.com/office/drawing/2014/main" id="{1A27472A-BC20-0472-C6F6-A19998416EED}"/>
                  </a:ext>
                </a:extLst>
              </p:cNvPr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" name="Google Shape;1478;p18">
              <a:extLst>
                <a:ext uri="{FF2B5EF4-FFF2-40B4-BE49-F238E27FC236}">
                  <a16:creationId xmlns:a16="http://schemas.microsoft.com/office/drawing/2014/main" id="{D3D68159-D952-D3A4-D547-674E50C7D89E}"/>
                </a:ext>
              </a:extLst>
            </p:cNvPr>
            <p:cNvGrpSpPr/>
            <p:nvPr/>
          </p:nvGrpSpPr>
          <p:grpSpPr>
            <a:xfrm>
              <a:off x="7846094" y="1887323"/>
              <a:ext cx="214070" cy="321106"/>
              <a:chOff x="1912361" y="2020099"/>
              <a:chExt cx="144000" cy="216000"/>
            </a:xfrm>
          </p:grpSpPr>
          <p:sp>
            <p:nvSpPr>
              <p:cNvPr id="31" name="Google Shape;1479;p18">
                <a:extLst>
                  <a:ext uri="{FF2B5EF4-FFF2-40B4-BE49-F238E27FC236}">
                    <a16:creationId xmlns:a16="http://schemas.microsoft.com/office/drawing/2014/main" id="{35866E6F-36A3-8599-9D23-F3B4E9CB1B27}"/>
                  </a:ext>
                </a:extLst>
              </p:cNvPr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80;p18">
                <a:extLst>
                  <a:ext uri="{FF2B5EF4-FFF2-40B4-BE49-F238E27FC236}">
                    <a16:creationId xmlns:a16="http://schemas.microsoft.com/office/drawing/2014/main" id="{14437D92-B201-F5CD-970A-ADE4E178629A}"/>
                  </a:ext>
                </a:extLst>
              </p:cNvPr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" name="Google Shape;1481;p18">
              <a:extLst>
                <a:ext uri="{FF2B5EF4-FFF2-40B4-BE49-F238E27FC236}">
                  <a16:creationId xmlns:a16="http://schemas.microsoft.com/office/drawing/2014/main" id="{A9874FEE-F2F8-BBAC-16BD-427AF9C01807}"/>
                </a:ext>
              </a:extLst>
            </p:cNvPr>
            <p:cNvSpPr/>
            <p:nvPr/>
          </p:nvSpPr>
          <p:spPr>
            <a:xfrm rot="10800000">
              <a:off x="7433149" y="2442394"/>
              <a:ext cx="234000" cy="524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1482;p18">
              <a:extLst>
                <a:ext uri="{FF2B5EF4-FFF2-40B4-BE49-F238E27FC236}">
                  <a16:creationId xmlns:a16="http://schemas.microsoft.com/office/drawing/2014/main" id="{302821C4-4A04-F7F2-92B7-EE17CC88D80A}"/>
                </a:ext>
              </a:extLst>
            </p:cNvPr>
            <p:cNvGrpSpPr/>
            <p:nvPr/>
          </p:nvGrpSpPr>
          <p:grpSpPr>
            <a:xfrm>
              <a:off x="7266221" y="2241786"/>
              <a:ext cx="550635" cy="324482"/>
              <a:chOff x="8908026" y="816078"/>
              <a:chExt cx="1430593" cy="496529"/>
            </a:xfrm>
          </p:grpSpPr>
          <p:sp>
            <p:nvSpPr>
              <p:cNvPr id="29" name="Google Shape;1483;p18">
                <a:extLst>
                  <a:ext uri="{FF2B5EF4-FFF2-40B4-BE49-F238E27FC236}">
                    <a16:creationId xmlns:a16="http://schemas.microsoft.com/office/drawing/2014/main" id="{714BE180-000D-90E2-7000-E98F0419633E}"/>
                  </a:ext>
                </a:extLst>
              </p:cNvPr>
              <p:cNvSpPr/>
              <p:nvPr/>
            </p:nvSpPr>
            <p:spPr>
              <a:xfrm>
                <a:off x="8908026" y="816078"/>
                <a:ext cx="1415700" cy="186900"/>
              </a:xfrm>
              <a:prstGeom prst="trapezoid">
                <a:avLst>
                  <a:gd name="adj" fmla="val 71875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84;p18">
                <a:extLst>
                  <a:ext uri="{FF2B5EF4-FFF2-40B4-BE49-F238E27FC236}">
                    <a16:creationId xmlns:a16="http://schemas.microsoft.com/office/drawing/2014/main" id="{1B4914C3-E3B4-5524-256E-AE3A8227AB5F}"/>
                  </a:ext>
                </a:extLst>
              </p:cNvPr>
              <p:cNvSpPr/>
              <p:nvPr/>
            </p:nvSpPr>
            <p:spPr>
              <a:xfrm rot="10800000">
                <a:off x="8922919" y="997907"/>
                <a:ext cx="1415700" cy="314700"/>
              </a:xfrm>
              <a:prstGeom prst="triangle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" name="Google Shape;1485;p18">
              <a:extLst>
                <a:ext uri="{FF2B5EF4-FFF2-40B4-BE49-F238E27FC236}">
                  <a16:creationId xmlns:a16="http://schemas.microsoft.com/office/drawing/2014/main" id="{D4D635F9-65F8-E354-1C0D-ED7841CC5A8E}"/>
                </a:ext>
              </a:extLst>
            </p:cNvPr>
            <p:cNvGrpSpPr/>
            <p:nvPr/>
          </p:nvGrpSpPr>
          <p:grpSpPr>
            <a:xfrm>
              <a:off x="7482349" y="3425295"/>
              <a:ext cx="2630416" cy="1728581"/>
              <a:chOff x="7521678" y="3444959"/>
              <a:chExt cx="2630416" cy="1728581"/>
            </a:xfrm>
          </p:grpSpPr>
          <p:sp>
            <p:nvSpPr>
              <p:cNvPr id="25" name="Google Shape;1486;p18">
                <a:extLst>
                  <a:ext uri="{FF2B5EF4-FFF2-40B4-BE49-F238E27FC236}">
                    <a16:creationId xmlns:a16="http://schemas.microsoft.com/office/drawing/2014/main" id="{F1379F61-F0C4-F4DE-161A-D89301D7BB3A}"/>
                  </a:ext>
                </a:extLst>
              </p:cNvPr>
              <p:cNvSpPr/>
              <p:nvPr/>
            </p:nvSpPr>
            <p:spPr>
              <a:xfrm>
                <a:off x="7521678" y="3490452"/>
                <a:ext cx="2202300" cy="1396200"/>
              </a:xfrm>
              <a:prstGeom prst="ellipse">
                <a:avLst/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87;p18">
                <a:extLst>
                  <a:ext uri="{FF2B5EF4-FFF2-40B4-BE49-F238E27FC236}">
                    <a16:creationId xmlns:a16="http://schemas.microsoft.com/office/drawing/2014/main" id="{DDDC6EE0-388B-9403-A56F-F1E11CECBFDD}"/>
                  </a:ext>
                </a:extLst>
              </p:cNvPr>
              <p:cNvSpPr/>
              <p:nvPr/>
            </p:nvSpPr>
            <p:spPr>
              <a:xfrm rot="1919613">
                <a:off x="8711566" y="3766069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88;p18">
                <a:extLst>
                  <a:ext uri="{FF2B5EF4-FFF2-40B4-BE49-F238E27FC236}">
                    <a16:creationId xmlns:a16="http://schemas.microsoft.com/office/drawing/2014/main" id="{7B967F07-1181-B2CE-DAAB-2F95AC3E83B8}"/>
                  </a:ext>
                </a:extLst>
              </p:cNvPr>
              <p:cNvSpPr/>
              <p:nvPr/>
            </p:nvSpPr>
            <p:spPr>
              <a:xfrm rot="1919613">
                <a:off x="8346489" y="4085618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89;p18">
                <a:extLst>
                  <a:ext uri="{FF2B5EF4-FFF2-40B4-BE49-F238E27FC236}">
                    <a16:creationId xmlns:a16="http://schemas.microsoft.com/office/drawing/2014/main" id="{77DA12E1-35EB-4BB0-3D4E-BD6D7D926502}"/>
                  </a:ext>
                </a:extLst>
              </p:cNvPr>
              <p:cNvSpPr/>
              <p:nvPr/>
            </p:nvSpPr>
            <p:spPr>
              <a:xfrm rot="1919613">
                <a:off x="7899122" y="4247850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490;p18">
              <a:extLst>
                <a:ext uri="{FF2B5EF4-FFF2-40B4-BE49-F238E27FC236}">
                  <a16:creationId xmlns:a16="http://schemas.microsoft.com/office/drawing/2014/main" id="{52FB7B16-6545-8580-CCC4-B046894E1DBA}"/>
                </a:ext>
              </a:extLst>
            </p:cNvPr>
            <p:cNvSpPr/>
            <p:nvPr/>
          </p:nvSpPr>
          <p:spPr>
            <a:xfrm rot="1861239">
              <a:off x="8044308" y="5788843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91;p18">
              <a:extLst>
                <a:ext uri="{FF2B5EF4-FFF2-40B4-BE49-F238E27FC236}">
                  <a16:creationId xmlns:a16="http://schemas.microsoft.com/office/drawing/2014/main" id="{21099563-92FE-5B63-8002-8A247098DF8C}"/>
                </a:ext>
              </a:extLst>
            </p:cNvPr>
            <p:cNvSpPr/>
            <p:nvPr/>
          </p:nvSpPr>
          <p:spPr>
            <a:xfrm rot="420076">
              <a:off x="8116167" y="5795118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492;p18">
              <a:extLst>
                <a:ext uri="{FF2B5EF4-FFF2-40B4-BE49-F238E27FC236}">
                  <a16:creationId xmlns:a16="http://schemas.microsoft.com/office/drawing/2014/main" id="{3A5EFC68-F2B3-AD7C-FF29-C30D6DD22D1D}"/>
                </a:ext>
              </a:extLst>
            </p:cNvPr>
            <p:cNvSpPr/>
            <p:nvPr/>
          </p:nvSpPr>
          <p:spPr>
            <a:xfrm rot="-1137635">
              <a:off x="8187015" y="5768358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493;p18">
              <a:extLst>
                <a:ext uri="{FF2B5EF4-FFF2-40B4-BE49-F238E27FC236}">
                  <a16:creationId xmlns:a16="http://schemas.microsoft.com/office/drawing/2014/main" id="{9D0901ED-146D-04AA-FC2A-C3933E4423F0}"/>
                </a:ext>
              </a:extLst>
            </p:cNvPr>
            <p:cNvSpPr/>
            <p:nvPr/>
          </p:nvSpPr>
          <p:spPr>
            <a:xfrm rot="1861239">
              <a:off x="8705941" y="5758420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494;p18">
              <a:extLst>
                <a:ext uri="{FF2B5EF4-FFF2-40B4-BE49-F238E27FC236}">
                  <a16:creationId xmlns:a16="http://schemas.microsoft.com/office/drawing/2014/main" id="{DB51C3AB-C851-F3A5-56C0-4EAF35D5AE5B}"/>
                </a:ext>
              </a:extLst>
            </p:cNvPr>
            <p:cNvSpPr/>
            <p:nvPr/>
          </p:nvSpPr>
          <p:spPr>
            <a:xfrm rot="420076">
              <a:off x="8777800" y="5764695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495;p18">
              <a:extLst>
                <a:ext uri="{FF2B5EF4-FFF2-40B4-BE49-F238E27FC236}">
                  <a16:creationId xmlns:a16="http://schemas.microsoft.com/office/drawing/2014/main" id="{B78768C4-D3A4-AA27-F3AC-F1C7FCCB21BD}"/>
                </a:ext>
              </a:extLst>
            </p:cNvPr>
            <p:cNvSpPr/>
            <p:nvPr/>
          </p:nvSpPr>
          <p:spPr>
            <a:xfrm rot="-1137635">
              <a:off x="8848650" y="5737935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1496;p18">
            <a:extLst>
              <a:ext uri="{FF2B5EF4-FFF2-40B4-BE49-F238E27FC236}">
                <a16:creationId xmlns:a16="http://schemas.microsoft.com/office/drawing/2014/main" id="{0BE06435-8D1C-04ED-9974-9DA242BF29B4}"/>
              </a:ext>
            </a:extLst>
          </p:cNvPr>
          <p:cNvGrpSpPr/>
          <p:nvPr/>
        </p:nvGrpSpPr>
        <p:grpSpPr>
          <a:xfrm>
            <a:off x="2905636" y="5789563"/>
            <a:ext cx="554634" cy="469286"/>
            <a:chOff x="7501776" y="2192592"/>
            <a:chExt cx="2193439" cy="2035284"/>
          </a:xfrm>
        </p:grpSpPr>
        <p:grpSp>
          <p:nvGrpSpPr>
            <p:cNvPr id="36" name="Google Shape;1497;p18">
              <a:extLst>
                <a:ext uri="{FF2B5EF4-FFF2-40B4-BE49-F238E27FC236}">
                  <a16:creationId xmlns:a16="http://schemas.microsoft.com/office/drawing/2014/main" id="{74C29E3F-5443-27A9-CC37-D7828D511CFD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49" name="Google Shape;1498;p18">
                <a:extLst>
                  <a:ext uri="{FF2B5EF4-FFF2-40B4-BE49-F238E27FC236}">
                    <a16:creationId xmlns:a16="http://schemas.microsoft.com/office/drawing/2014/main" id="{DC66DC20-7A0E-5922-42CD-01606E61059F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499;p18">
                <a:extLst>
                  <a:ext uri="{FF2B5EF4-FFF2-40B4-BE49-F238E27FC236}">
                    <a16:creationId xmlns:a16="http://schemas.microsoft.com/office/drawing/2014/main" id="{8729F183-4F0F-45A4-FA1F-4D339CBDA86F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500;p18">
                <a:extLst>
                  <a:ext uri="{FF2B5EF4-FFF2-40B4-BE49-F238E27FC236}">
                    <a16:creationId xmlns:a16="http://schemas.microsoft.com/office/drawing/2014/main" id="{02C877BE-16D3-1CEC-4212-769A0FD4C8CD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501;p18">
                <a:extLst>
                  <a:ext uri="{FF2B5EF4-FFF2-40B4-BE49-F238E27FC236}">
                    <a16:creationId xmlns:a16="http://schemas.microsoft.com/office/drawing/2014/main" id="{BD0A943F-5E19-3053-24CF-8139E1553E7A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" name="Google Shape;1502;p18">
              <a:extLst>
                <a:ext uri="{FF2B5EF4-FFF2-40B4-BE49-F238E27FC236}">
                  <a16:creationId xmlns:a16="http://schemas.microsoft.com/office/drawing/2014/main" id="{0CD1B833-471F-F935-C88E-3B89E8E175C3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45" name="Google Shape;1503;p18">
                <a:extLst>
                  <a:ext uri="{FF2B5EF4-FFF2-40B4-BE49-F238E27FC236}">
                    <a16:creationId xmlns:a16="http://schemas.microsoft.com/office/drawing/2014/main" id="{A1A68DFB-5A59-512C-E7D0-46931627AA89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504;p18">
                <a:extLst>
                  <a:ext uri="{FF2B5EF4-FFF2-40B4-BE49-F238E27FC236}">
                    <a16:creationId xmlns:a16="http://schemas.microsoft.com/office/drawing/2014/main" id="{2A22EB08-FA80-A3B3-7D46-554F9B1E2364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505;p18">
                <a:extLst>
                  <a:ext uri="{FF2B5EF4-FFF2-40B4-BE49-F238E27FC236}">
                    <a16:creationId xmlns:a16="http://schemas.microsoft.com/office/drawing/2014/main" id="{F4EF6E62-F0BE-EAF5-B908-9F29B9E7E273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06;p18">
                <a:extLst>
                  <a:ext uri="{FF2B5EF4-FFF2-40B4-BE49-F238E27FC236}">
                    <a16:creationId xmlns:a16="http://schemas.microsoft.com/office/drawing/2014/main" id="{24FF120C-124C-122B-3BB4-649AB0E6678F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" name="Google Shape;1507;p18">
              <a:extLst>
                <a:ext uri="{FF2B5EF4-FFF2-40B4-BE49-F238E27FC236}">
                  <a16:creationId xmlns:a16="http://schemas.microsoft.com/office/drawing/2014/main" id="{F3FF890C-CBEA-D83B-C314-B205BE327814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508;p18">
              <a:extLst>
                <a:ext uri="{FF2B5EF4-FFF2-40B4-BE49-F238E27FC236}">
                  <a16:creationId xmlns:a16="http://schemas.microsoft.com/office/drawing/2014/main" id="{3BF2B2A6-48BD-685F-A288-BFAE6DD79E93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509;p18">
              <a:extLst>
                <a:ext uri="{FF2B5EF4-FFF2-40B4-BE49-F238E27FC236}">
                  <a16:creationId xmlns:a16="http://schemas.microsoft.com/office/drawing/2014/main" id="{9DDADC96-9B82-24C5-E8D1-08B54ABD51AA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" name="Google Shape;1510;p18">
              <a:extLst>
                <a:ext uri="{FF2B5EF4-FFF2-40B4-BE49-F238E27FC236}">
                  <a16:creationId xmlns:a16="http://schemas.microsoft.com/office/drawing/2014/main" id="{27E26B30-6F9E-CF9C-411E-7E815DB08CE3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43" name="Google Shape;1511;p18">
                <a:extLst>
                  <a:ext uri="{FF2B5EF4-FFF2-40B4-BE49-F238E27FC236}">
                    <a16:creationId xmlns:a16="http://schemas.microsoft.com/office/drawing/2014/main" id="{A9A65C23-BCCE-7364-DEB8-6FAF9C19BD2D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512;p18">
                <a:extLst>
                  <a:ext uri="{FF2B5EF4-FFF2-40B4-BE49-F238E27FC236}">
                    <a16:creationId xmlns:a16="http://schemas.microsoft.com/office/drawing/2014/main" id="{FFF5BE44-B0E5-2DC6-E3FA-C91475586E98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" name="Google Shape;1513;p18">
              <a:extLst>
                <a:ext uri="{FF2B5EF4-FFF2-40B4-BE49-F238E27FC236}">
                  <a16:creationId xmlns:a16="http://schemas.microsoft.com/office/drawing/2014/main" id="{75053C9E-9271-228C-35C0-A31A87C697B0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1496;p18">
            <a:extLst>
              <a:ext uri="{FF2B5EF4-FFF2-40B4-BE49-F238E27FC236}">
                <a16:creationId xmlns:a16="http://schemas.microsoft.com/office/drawing/2014/main" id="{AF333671-500B-6FEF-5E3E-0AF5FE11ACA6}"/>
              </a:ext>
            </a:extLst>
          </p:cNvPr>
          <p:cNvGrpSpPr/>
          <p:nvPr/>
        </p:nvGrpSpPr>
        <p:grpSpPr>
          <a:xfrm>
            <a:off x="3540816" y="6102685"/>
            <a:ext cx="554634" cy="469286"/>
            <a:chOff x="7501776" y="2192592"/>
            <a:chExt cx="2193439" cy="2035284"/>
          </a:xfrm>
        </p:grpSpPr>
        <p:grpSp>
          <p:nvGrpSpPr>
            <p:cNvPr id="54" name="Google Shape;1497;p18">
              <a:extLst>
                <a:ext uri="{FF2B5EF4-FFF2-40B4-BE49-F238E27FC236}">
                  <a16:creationId xmlns:a16="http://schemas.microsoft.com/office/drawing/2014/main" id="{E4157249-5788-A718-AA11-B311F9F432ED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67" name="Google Shape;1498;p18">
                <a:extLst>
                  <a:ext uri="{FF2B5EF4-FFF2-40B4-BE49-F238E27FC236}">
                    <a16:creationId xmlns:a16="http://schemas.microsoft.com/office/drawing/2014/main" id="{BE46E4EA-F7B1-1CF6-5E5C-19CA93F27F5C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499;p18">
                <a:extLst>
                  <a:ext uri="{FF2B5EF4-FFF2-40B4-BE49-F238E27FC236}">
                    <a16:creationId xmlns:a16="http://schemas.microsoft.com/office/drawing/2014/main" id="{E3C71D4F-CF00-27F0-8ED7-71C9932E2089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500;p18">
                <a:extLst>
                  <a:ext uri="{FF2B5EF4-FFF2-40B4-BE49-F238E27FC236}">
                    <a16:creationId xmlns:a16="http://schemas.microsoft.com/office/drawing/2014/main" id="{B4A3F384-B984-50BB-DF63-8F1BA6F53742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501;p18">
                <a:extLst>
                  <a:ext uri="{FF2B5EF4-FFF2-40B4-BE49-F238E27FC236}">
                    <a16:creationId xmlns:a16="http://schemas.microsoft.com/office/drawing/2014/main" id="{D775648E-6864-0408-13CA-FBA20B1FF056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" name="Google Shape;1502;p18">
              <a:extLst>
                <a:ext uri="{FF2B5EF4-FFF2-40B4-BE49-F238E27FC236}">
                  <a16:creationId xmlns:a16="http://schemas.microsoft.com/office/drawing/2014/main" id="{C6A709C0-4033-023E-9C23-9BA1C8B15F09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63" name="Google Shape;1503;p18">
                <a:extLst>
                  <a:ext uri="{FF2B5EF4-FFF2-40B4-BE49-F238E27FC236}">
                    <a16:creationId xmlns:a16="http://schemas.microsoft.com/office/drawing/2014/main" id="{B0CE78D8-6906-3D0F-A3E0-CB8F7F7DDCB0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04;p18">
                <a:extLst>
                  <a:ext uri="{FF2B5EF4-FFF2-40B4-BE49-F238E27FC236}">
                    <a16:creationId xmlns:a16="http://schemas.microsoft.com/office/drawing/2014/main" id="{D04EAF0B-8A30-AF4B-CC0B-DC7F17950CB1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505;p18">
                <a:extLst>
                  <a:ext uri="{FF2B5EF4-FFF2-40B4-BE49-F238E27FC236}">
                    <a16:creationId xmlns:a16="http://schemas.microsoft.com/office/drawing/2014/main" id="{DC6524F9-BBC8-EB67-CA3C-EC91DE14D9F6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1506;p18">
                <a:extLst>
                  <a:ext uri="{FF2B5EF4-FFF2-40B4-BE49-F238E27FC236}">
                    <a16:creationId xmlns:a16="http://schemas.microsoft.com/office/drawing/2014/main" id="{D18EFAFD-FA67-251C-9F78-7F9B81B4817F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" name="Google Shape;1507;p18">
              <a:extLst>
                <a:ext uri="{FF2B5EF4-FFF2-40B4-BE49-F238E27FC236}">
                  <a16:creationId xmlns:a16="http://schemas.microsoft.com/office/drawing/2014/main" id="{C7B09608-1685-1960-833A-3CBE0F90CD1C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1508;p18">
              <a:extLst>
                <a:ext uri="{FF2B5EF4-FFF2-40B4-BE49-F238E27FC236}">
                  <a16:creationId xmlns:a16="http://schemas.microsoft.com/office/drawing/2014/main" id="{36335BF6-89BF-8A31-4507-CAF6B1C3E599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1509;p18">
              <a:extLst>
                <a:ext uri="{FF2B5EF4-FFF2-40B4-BE49-F238E27FC236}">
                  <a16:creationId xmlns:a16="http://schemas.microsoft.com/office/drawing/2014/main" id="{B3F5D4CC-4FC1-32C1-1B85-82F9717A310C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" name="Google Shape;1510;p18">
              <a:extLst>
                <a:ext uri="{FF2B5EF4-FFF2-40B4-BE49-F238E27FC236}">
                  <a16:creationId xmlns:a16="http://schemas.microsoft.com/office/drawing/2014/main" id="{8322D53B-4CDD-ACEB-1FC9-C6DE02099DC7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61" name="Google Shape;1511;p18">
                <a:extLst>
                  <a:ext uri="{FF2B5EF4-FFF2-40B4-BE49-F238E27FC236}">
                    <a16:creationId xmlns:a16="http://schemas.microsoft.com/office/drawing/2014/main" id="{9E72B543-A488-37A8-E616-F0838B081AB1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512;p18">
                <a:extLst>
                  <a:ext uri="{FF2B5EF4-FFF2-40B4-BE49-F238E27FC236}">
                    <a16:creationId xmlns:a16="http://schemas.microsoft.com/office/drawing/2014/main" id="{064D2196-3D94-986E-98E9-FE1C736F27EB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" name="Google Shape;1513;p18">
              <a:extLst>
                <a:ext uri="{FF2B5EF4-FFF2-40B4-BE49-F238E27FC236}">
                  <a16:creationId xmlns:a16="http://schemas.microsoft.com/office/drawing/2014/main" id="{4E42B706-BA41-506E-A71D-BA0C3E6CB768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1496;p18">
            <a:extLst>
              <a:ext uri="{FF2B5EF4-FFF2-40B4-BE49-F238E27FC236}">
                <a16:creationId xmlns:a16="http://schemas.microsoft.com/office/drawing/2014/main" id="{D8E97490-C6AE-FBD2-DE49-B10EA23D82BD}"/>
              </a:ext>
            </a:extLst>
          </p:cNvPr>
          <p:cNvGrpSpPr/>
          <p:nvPr/>
        </p:nvGrpSpPr>
        <p:grpSpPr>
          <a:xfrm>
            <a:off x="4115616" y="5896679"/>
            <a:ext cx="554634" cy="469286"/>
            <a:chOff x="7501776" y="2192592"/>
            <a:chExt cx="2193439" cy="2035284"/>
          </a:xfrm>
        </p:grpSpPr>
        <p:grpSp>
          <p:nvGrpSpPr>
            <p:cNvPr id="72" name="Google Shape;1497;p18">
              <a:extLst>
                <a:ext uri="{FF2B5EF4-FFF2-40B4-BE49-F238E27FC236}">
                  <a16:creationId xmlns:a16="http://schemas.microsoft.com/office/drawing/2014/main" id="{9EC3D809-E3B6-2B1C-1FDE-9EFFEF042DE7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85" name="Google Shape;1498;p18">
                <a:extLst>
                  <a:ext uri="{FF2B5EF4-FFF2-40B4-BE49-F238E27FC236}">
                    <a16:creationId xmlns:a16="http://schemas.microsoft.com/office/drawing/2014/main" id="{A02907D8-1462-9DA4-4074-1E4E4AF8E006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1499;p18">
                <a:extLst>
                  <a:ext uri="{FF2B5EF4-FFF2-40B4-BE49-F238E27FC236}">
                    <a16:creationId xmlns:a16="http://schemas.microsoft.com/office/drawing/2014/main" id="{20AF82B8-4229-2FEA-BF56-D7BC84E1F16F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1500;p18">
                <a:extLst>
                  <a:ext uri="{FF2B5EF4-FFF2-40B4-BE49-F238E27FC236}">
                    <a16:creationId xmlns:a16="http://schemas.microsoft.com/office/drawing/2014/main" id="{F3341B3A-5060-40F3-5377-351AD640563F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01;p18">
                <a:extLst>
                  <a:ext uri="{FF2B5EF4-FFF2-40B4-BE49-F238E27FC236}">
                    <a16:creationId xmlns:a16="http://schemas.microsoft.com/office/drawing/2014/main" id="{72C2F427-E5D9-F457-7CC7-FCC60B806AE2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" name="Google Shape;1502;p18">
              <a:extLst>
                <a:ext uri="{FF2B5EF4-FFF2-40B4-BE49-F238E27FC236}">
                  <a16:creationId xmlns:a16="http://schemas.microsoft.com/office/drawing/2014/main" id="{ABDE3A9C-B320-5F87-0106-650BAEA4D425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81" name="Google Shape;1503;p18">
                <a:extLst>
                  <a:ext uri="{FF2B5EF4-FFF2-40B4-BE49-F238E27FC236}">
                    <a16:creationId xmlns:a16="http://schemas.microsoft.com/office/drawing/2014/main" id="{27F193EF-898C-4268-70B7-614D8C59902F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1504;p18">
                <a:extLst>
                  <a:ext uri="{FF2B5EF4-FFF2-40B4-BE49-F238E27FC236}">
                    <a16:creationId xmlns:a16="http://schemas.microsoft.com/office/drawing/2014/main" id="{CC03B849-77AC-1E0A-B993-749DA96531D4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1505;p18">
                <a:extLst>
                  <a:ext uri="{FF2B5EF4-FFF2-40B4-BE49-F238E27FC236}">
                    <a16:creationId xmlns:a16="http://schemas.microsoft.com/office/drawing/2014/main" id="{403E2BE1-AAEF-B6BE-C0D8-FB46B63F4CA5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1506;p18">
                <a:extLst>
                  <a:ext uri="{FF2B5EF4-FFF2-40B4-BE49-F238E27FC236}">
                    <a16:creationId xmlns:a16="http://schemas.microsoft.com/office/drawing/2014/main" id="{243493DA-970E-50D0-4DA1-91E641CECDE1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" name="Google Shape;1507;p18">
              <a:extLst>
                <a:ext uri="{FF2B5EF4-FFF2-40B4-BE49-F238E27FC236}">
                  <a16:creationId xmlns:a16="http://schemas.microsoft.com/office/drawing/2014/main" id="{432CC727-4071-D12F-F8B8-F48C79A41954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1508;p18">
              <a:extLst>
                <a:ext uri="{FF2B5EF4-FFF2-40B4-BE49-F238E27FC236}">
                  <a16:creationId xmlns:a16="http://schemas.microsoft.com/office/drawing/2014/main" id="{BE94A99B-2D61-AD15-B2D4-5888F06C1DC8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09;p18">
              <a:extLst>
                <a:ext uri="{FF2B5EF4-FFF2-40B4-BE49-F238E27FC236}">
                  <a16:creationId xmlns:a16="http://schemas.microsoft.com/office/drawing/2014/main" id="{610433DA-8647-DCCA-9F4C-2655B64052D0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" name="Google Shape;1510;p18">
              <a:extLst>
                <a:ext uri="{FF2B5EF4-FFF2-40B4-BE49-F238E27FC236}">
                  <a16:creationId xmlns:a16="http://schemas.microsoft.com/office/drawing/2014/main" id="{5D655538-7D9D-59A1-4B1C-4AEAF2FABD3A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79" name="Google Shape;1511;p18">
                <a:extLst>
                  <a:ext uri="{FF2B5EF4-FFF2-40B4-BE49-F238E27FC236}">
                    <a16:creationId xmlns:a16="http://schemas.microsoft.com/office/drawing/2014/main" id="{49B80C1A-C53B-8DF8-933A-52853EA94B93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12;p18">
                <a:extLst>
                  <a:ext uri="{FF2B5EF4-FFF2-40B4-BE49-F238E27FC236}">
                    <a16:creationId xmlns:a16="http://schemas.microsoft.com/office/drawing/2014/main" id="{A362B7B1-9B42-6E45-D705-D486698E947F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" name="Google Shape;1513;p18">
              <a:extLst>
                <a:ext uri="{FF2B5EF4-FFF2-40B4-BE49-F238E27FC236}">
                  <a16:creationId xmlns:a16="http://schemas.microsoft.com/office/drawing/2014/main" id="{7B4D6494-AF89-C130-47ED-64758B753090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" name="בועת מחשבה: ענן 88">
            <a:extLst>
              <a:ext uri="{FF2B5EF4-FFF2-40B4-BE49-F238E27FC236}">
                <a16:creationId xmlns:a16="http://schemas.microsoft.com/office/drawing/2014/main" id="{28E63355-44CC-366C-0A22-1E9F168F295B}"/>
              </a:ext>
            </a:extLst>
          </p:cNvPr>
          <p:cNvSpPr/>
          <p:nvPr/>
        </p:nvSpPr>
        <p:spPr>
          <a:xfrm>
            <a:off x="3690975" y="2723535"/>
            <a:ext cx="2886806" cy="1635544"/>
          </a:xfrm>
          <a:prstGeom prst="cloudCallout">
            <a:avLst>
              <a:gd name="adj1" fmla="val -68516"/>
              <a:gd name="adj2" fmla="val 4747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0" name="תיבת טקסט 89">
            <a:extLst>
              <a:ext uri="{FF2B5EF4-FFF2-40B4-BE49-F238E27FC236}">
                <a16:creationId xmlns:a16="http://schemas.microsoft.com/office/drawing/2014/main" id="{B4C39D54-C803-1676-06B8-ABF921811C42}"/>
              </a:ext>
            </a:extLst>
          </p:cNvPr>
          <p:cNvSpPr txBox="1"/>
          <p:nvPr/>
        </p:nvSpPr>
        <p:spPr>
          <a:xfrm>
            <a:off x="4095450" y="3028334"/>
            <a:ext cx="219719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אַל </a:t>
            </a:r>
            <a:r>
              <a:rPr lang="he-IL" sz="3200" dirty="0" err="1">
                <a:latin typeface="Gisha" panose="020B0502040204020203" pitchFamily="34" charset="-79"/>
                <a:cs typeface="Gisha" panose="020B0502040204020203" pitchFamily="34" charset="-79"/>
              </a:rPr>
              <a:t>תִּתְיָאֵש</a:t>
            </a: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ׁ!</a:t>
            </a:r>
          </a:p>
          <a:p>
            <a:pPr algn="ctr"/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נַסֵּה שֵׁנִית!</a:t>
            </a:r>
          </a:p>
        </p:txBody>
      </p:sp>
      <p:pic>
        <p:nvPicPr>
          <p:cNvPr id="9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1B7B64F-960E-94C1-4B84-86B07933C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5249" y="7756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8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4 -0.005 -0.029 -0.009 -0.044 -0.009 C -0.114 -0.009 -0.169 0.048 -0.169 0.117 C -0.169 0.185 -0.114 0.241 -0.044 0.241 C -0.029 0.241 -0.014 0.238 0 0.233 C -0.047 0.215 -0.08 0.17 -0.08 0.117 C -0.08 0.063 -0.047 0.0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FD2AAA-F7CF-8182-E28F-3F9D0F74CEC0}"/>
              </a:ext>
            </a:extLst>
          </p:cNvPr>
          <p:cNvSpPr/>
          <p:nvPr/>
        </p:nvSpPr>
        <p:spPr>
          <a:xfrm>
            <a:off x="4945626" y="5447071"/>
            <a:ext cx="1042416" cy="1042416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" name="Google Shape;1402;p18">
            <a:extLst>
              <a:ext uri="{FF2B5EF4-FFF2-40B4-BE49-F238E27FC236}">
                <a16:creationId xmlns:a16="http://schemas.microsoft.com/office/drawing/2014/main" id="{0A4B92B0-B6B9-0B70-F48F-C468527FF964}"/>
              </a:ext>
            </a:extLst>
          </p:cNvPr>
          <p:cNvGrpSpPr/>
          <p:nvPr/>
        </p:nvGrpSpPr>
        <p:grpSpPr>
          <a:xfrm flipH="1">
            <a:off x="6196452" y="3740901"/>
            <a:ext cx="2048311" cy="1774129"/>
            <a:chOff x="8706993" y="362383"/>
            <a:chExt cx="2924071" cy="2490355"/>
          </a:xfrm>
        </p:grpSpPr>
        <p:grpSp>
          <p:nvGrpSpPr>
            <p:cNvPr id="4" name="Google Shape;1403;p18">
              <a:extLst>
                <a:ext uri="{FF2B5EF4-FFF2-40B4-BE49-F238E27FC236}">
                  <a16:creationId xmlns:a16="http://schemas.microsoft.com/office/drawing/2014/main" id="{531D5D7D-ED02-34C0-E234-68CB42FC38FA}"/>
                </a:ext>
              </a:extLst>
            </p:cNvPr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6" name="Google Shape;1404;p18">
                <a:extLst>
                  <a:ext uri="{FF2B5EF4-FFF2-40B4-BE49-F238E27FC236}">
                    <a16:creationId xmlns:a16="http://schemas.microsoft.com/office/drawing/2014/main" id="{1C387308-A218-AED4-1F04-18F33BE88A27}"/>
                  </a:ext>
                </a:extLst>
              </p:cNvPr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43" name="Google Shape;1405;p18">
                  <a:extLst>
                    <a:ext uri="{FF2B5EF4-FFF2-40B4-BE49-F238E27FC236}">
                      <a16:creationId xmlns:a16="http://schemas.microsoft.com/office/drawing/2014/main" id="{62B8DB76-79D5-4585-4EAF-C9683DA35948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1406;p18">
                  <a:extLst>
                    <a:ext uri="{FF2B5EF4-FFF2-40B4-BE49-F238E27FC236}">
                      <a16:creationId xmlns:a16="http://schemas.microsoft.com/office/drawing/2014/main" id="{D9C2227F-F123-9392-C5A8-0D6E75D69598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" name="Google Shape;1407;p18">
                  <a:extLst>
                    <a:ext uri="{FF2B5EF4-FFF2-40B4-BE49-F238E27FC236}">
                      <a16:creationId xmlns:a16="http://schemas.microsoft.com/office/drawing/2014/main" id="{39085BB6-D5C3-C3AA-5028-1A183CB86010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" name="Google Shape;1408;p18">
                  <a:extLst>
                    <a:ext uri="{FF2B5EF4-FFF2-40B4-BE49-F238E27FC236}">
                      <a16:creationId xmlns:a16="http://schemas.microsoft.com/office/drawing/2014/main" id="{443E0E52-1738-571D-6076-796F5EF2A7EE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" name="Google Shape;1409;p18">
                <a:extLst>
                  <a:ext uri="{FF2B5EF4-FFF2-40B4-BE49-F238E27FC236}">
                    <a16:creationId xmlns:a16="http://schemas.microsoft.com/office/drawing/2014/main" id="{B4D752AC-0A2F-0ED6-0B40-EA005D8090ED}"/>
                  </a:ext>
                </a:extLst>
              </p:cNvPr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23" name="Google Shape;1410;p18">
                  <a:extLst>
                    <a:ext uri="{FF2B5EF4-FFF2-40B4-BE49-F238E27FC236}">
                      <a16:creationId xmlns:a16="http://schemas.microsoft.com/office/drawing/2014/main" id="{F3F8E0E0-DEC7-E1C5-BD3D-EEDB4268D9B9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4" name="Google Shape;1411;p18">
                  <a:extLst>
                    <a:ext uri="{FF2B5EF4-FFF2-40B4-BE49-F238E27FC236}">
                      <a16:creationId xmlns:a16="http://schemas.microsoft.com/office/drawing/2014/main" id="{480F6AD3-069E-24E4-FDDB-9F80F2CD9C22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25" name="Google Shape;1412;p18">
                    <a:extLst>
                      <a:ext uri="{FF2B5EF4-FFF2-40B4-BE49-F238E27FC236}">
                        <a16:creationId xmlns:a16="http://schemas.microsoft.com/office/drawing/2014/main" id="{B44F1478-E1A9-C475-EB51-586C07B1373B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6" name="Google Shape;1413;p18">
                    <a:extLst>
                      <a:ext uri="{FF2B5EF4-FFF2-40B4-BE49-F238E27FC236}">
                        <a16:creationId xmlns:a16="http://schemas.microsoft.com/office/drawing/2014/main" id="{D78D2514-17B2-01BA-F544-F79D33EF565D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27" name="Google Shape;1414;p18">
                      <a:extLst>
                        <a:ext uri="{FF2B5EF4-FFF2-40B4-BE49-F238E27FC236}">
                          <a16:creationId xmlns:a16="http://schemas.microsoft.com/office/drawing/2014/main" id="{58F6B124-74A1-8C8F-8ED2-5AF6F4868E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30" name="Google Shape;1415;p18">
                        <a:extLst>
                          <a:ext uri="{FF2B5EF4-FFF2-40B4-BE49-F238E27FC236}">
                            <a16:creationId xmlns:a16="http://schemas.microsoft.com/office/drawing/2014/main" id="{A056FDDE-1A0F-AD49-13DC-7B6C3A36D7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1" name="Google Shape;1416;p18">
                        <a:extLst>
                          <a:ext uri="{FF2B5EF4-FFF2-40B4-BE49-F238E27FC236}">
                            <a16:creationId xmlns:a16="http://schemas.microsoft.com/office/drawing/2014/main" id="{7C271307-5690-67C9-2D7A-B93A4C906D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2" name="Google Shape;1417;p18">
                        <a:extLst>
                          <a:ext uri="{FF2B5EF4-FFF2-40B4-BE49-F238E27FC236}">
                            <a16:creationId xmlns:a16="http://schemas.microsoft.com/office/drawing/2014/main" id="{14234DB2-5F51-3592-1F63-C1D0BEF8C9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3" name="Google Shape;1418;p18">
                        <a:extLst>
                          <a:ext uri="{FF2B5EF4-FFF2-40B4-BE49-F238E27FC236}">
                            <a16:creationId xmlns:a16="http://schemas.microsoft.com/office/drawing/2014/main" id="{75DE9256-E7BA-12AC-8BCD-E051B2293B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4" name="Google Shape;1419;p18">
                        <a:extLst>
                          <a:ext uri="{FF2B5EF4-FFF2-40B4-BE49-F238E27FC236}">
                            <a16:creationId xmlns:a16="http://schemas.microsoft.com/office/drawing/2014/main" id="{01B47B75-973C-8338-8E82-42023C0ED4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5" name="Google Shape;1420;p18">
                        <a:extLst>
                          <a:ext uri="{FF2B5EF4-FFF2-40B4-BE49-F238E27FC236}">
                            <a16:creationId xmlns:a16="http://schemas.microsoft.com/office/drawing/2014/main" id="{F074E653-4956-AC95-E827-C061B958333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6" name="Google Shape;1421;p18">
                        <a:extLst>
                          <a:ext uri="{FF2B5EF4-FFF2-40B4-BE49-F238E27FC236}">
                            <a16:creationId xmlns:a16="http://schemas.microsoft.com/office/drawing/2014/main" id="{F972D362-15DE-3E57-CF52-5371FD9574C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7" name="Google Shape;1422;p18">
                        <a:extLst>
                          <a:ext uri="{FF2B5EF4-FFF2-40B4-BE49-F238E27FC236}">
                            <a16:creationId xmlns:a16="http://schemas.microsoft.com/office/drawing/2014/main" id="{6BB0A54B-2490-4183-1B51-D2D56C46333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8" name="Google Shape;1423;p18">
                        <a:extLst>
                          <a:ext uri="{FF2B5EF4-FFF2-40B4-BE49-F238E27FC236}">
                            <a16:creationId xmlns:a16="http://schemas.microsoft.com/office/drawing/2014/main" id="{4353DA6C-170A-47B3-8A86-52188F49F6F2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9" name="Google Shape;1424;p18">
                        <a:extLst>
                          <a:ext uri="{FF2B5EF4-FFF2-40B4-BE49-F238E27FC236}">
                            <a16:creationId xmlns:a16="http://schemas.microsoft.com/office/drawing/2014/main" id="{88020422-75FE-CE8C-52AF-CBBB313A18F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0" name="Google Shape;1425;p18">
                        <a:extLst>
                          <a:ext uri="{FF2B5EF4-FFF2-40B4-BE49-F238E27FC236}">
                            <a16:creationId xmlns:a16="http://schemas.microsoft.com/office/drawing/2014/main" id="{6873AE98-2FE9-CB2D-0B09-9776EA83B2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1" name="Google Shape;1426;p18">
                        <a:extLst>
                          <a:ext uri="{FF2B5EF4-FFF2-40B4-BE49-F238E27FC236}">
                            <a16:creationId xmlns:a16="http://schemas.microsoft.com/office/drawing/2014/main" id="{682E5E09-89CC-7A43-EE0D-99462DCB8B6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2" name="Google Shape;1427;p18">
                        <a:extLst>
                          <a:ext uri="{FF2B5EF4-FFF2-40B4-BE49-F238E27FC236}">
                            <a16:creationId xmlns:a16="http://schemas.microsoft.com/office/drawing/2014/main" id="{CB4D9CAE-D96F-AD15-E38C-A54B72A182D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8" name="Google Shape;1428;p18">
                      <a:extLst>
                        <a:ext uri="{FF2B5EF4-FFF2-40B4-BE49-F238E27FC236}">
                          <a16:creationId xmlns:a16="http://schemas.microsoft.com/office/drawing/2014/main" id="{9F7FA774-A32B-3E11-1695-38C5021154A7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" name="Google Shape;1429;p18">
                      <a:extLst>
                        <a:ext uri="{FF2B5EF4-FFF2-40B4-BE49-F238E27FC236}">
                          <a16:creationId xmlns:a16="http://schemas.microsoft.com/office/drawing/2014/main" id="{3AD25CEF-EE8F-FE1B-E10B-F249078BD0AE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8" name="Google Shape;1430;p18">
                <a:extLst>
                  <a:ext uri="{FF2B5EF4-FFF2-40B4-BE49-F238E27FC236}">
                    <a16:creationId xmlns:a16="http://schemas.microsoft.com/office/drawing/2014/main" id="{433C59EB-6C75-0CFE-F653-0386A148EDAE}"/>
                  </a:ext>
                </a:extLst>
              </p:cNvPr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20" name="Google Shape;1431;p18">
                  <a:extLst>
                    <a:ext uri="{FF2B5EF4-FFF2-40B4-BE49-F238E27FC236}">
                      <a16:creationId xmlns:a16="http://schemas.microsoft.com/office/drawing/2014/main" id="{28644BB0-5486-0243-68F9-B78C85961F28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" name="Google Shape;1432;p18">
                  <a:extLst>
                    <a:ext uri="{FF2B5EF4-FFF2-40B4-BE49-F238E27FC236}">
                      <a16:creationId xmlns:a16="http://schemas.microsoft.com/office/drawing/2014/main" id="{D00B464F-9CD9-0A0E-DE8F-1FCF22A81D71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" name="Google Shape;1433;p18">
                  <a:extLst>
                    <a:ext uri="{FF2B5EF4-FFF2-40B4-BE49-F238E27FC236}">
                      <a16:creationId xmlns:a16="http://schemas.microsoft.com/office/drawing/2014/main" id="{8BF82239-8370-E4C9-183F-0E08C435075B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" name="Google Shape;1434;p18">
                <a:extLst>
                  <a:ext uri="{FF2B5EF4-FFF2-40B4-BE49-F238E27FC236}">
                    <a16:creationId xmlns:a16="http://schemas.microsoft.com/office/drawing/2014/main" id="{4AAF2F7C-4AD9-FC1E-7321-69BDC628D716}"/>
                  </a:ext>
                </a:extLst>
              </p:cNvPr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" name="Google Shape;1435;p18">
                <a:extLst>
                  <a:ext uri="{FF2B5EF4-FFF2-40B4-BE49-F238E27FC236}">
                    <a16:creationId xmlns:a16="http://schemas.microsoft.com/office/drawing/2014/main" id="{03CF66C2-FD05-5DF7-919B-D9A6363D32C8}"/>
                  </a:ext>
                </a:extLst>
              </p:cNvPr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16" name="Google Shape;1436;p18">
                  <a:extLst>
                    <a:ext uri="{FF2B5EF4-FFF2-40B4-BE49-F238E27FC236}">
                      <a16:creationId xmlns:a16="http://schemas.microsoft.com/office/drawing/2014/main" id="{B6A44CB0-BF95-48A3-AE2B-3BF75419686A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" name="Google Shape;1437;p18">
                  <a:extLst>
                    <a:ext uri="{FF2B5EF4-FFF2-40B4-BE49-F238E27FC236}">
                      <a16:creationId xmlns:a16="http://schemas.microsoft.com/office/drawing/2014/main" id="{4C03671F-F9E5-8008-C59C-BF6A8EA600EC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" name="Google Shape;1438;p18">
                  <a:extLst>
                    <a:ext uri="{FF2B5EF4-FFF2-40B4-BE49-F238E27FC236}">
                      <a16:creationId xmlns:a16="http://schemas.microsoft.com/office/drawing/2014/main" id="{BE976A6E-32D3-FBB3-3EA8-EACCFBEDB0D1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" name="Google Shape;1439;p18">
                  <a:extLst>
                    <a:ext uri="{FF2B5EF4-FFF2-40B4-BE49-F238E27FC236}">
                      <a16:creationId xmlns:a16="http://schemas.microsoft.com/office/drawing/2014/main" id="{4A7460CD-A37E-F920-B1C0-FE52BC968C4B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" name="Google Shape;1440;p18">
                <a:extLst>
                  <a:ext uri="{FF2B5EF4-FFF2-40B4-BE49-F238E27FC236}">
                    <a16:creationId xmlns:a16="http://schemas.microsoft.com/office/drawing/2014/main" id="{CAECC4B0-1B84-6585-C3DF-6080F36B4380}"/>
                  </a:ext>
                </a:extLst>
              </p:cNvPr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2" name="Google Shape;1441;p18">
                  <a:extLst>
                    <a:ext uri="{FF2B5EF4-FFF2-40B4-BE49-F238E27FC236}">
                      <a16:creationId xmlns:a16="http://schemas.microsoft.com/office/drawing/2014/main" id="{6AA9B968-25F3-2212-6344-FB35CCB51B7C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" name="Google Shape;1442;p18">
                  <a:extLst>
                    <a:ext uri="{FF2B5EF4-FFF2-40B4-BE49-F238E27FC236}">
                      <a16:creationId xmlns:a16="http://schemas.microsoft.com/office/drawing/2014/main" id="{9D760AAF-7532-6EDD-BBEC-BD44212AEF13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" name="Google Shape;1443;p18">
                  <a:extLst>
                    <a:ext uri="{FF2B5EF4-FFF2-40B4-BE49-F238E27FC236}">
                      <a16:creationId xmlns:a16="http://schemas.microsoft.com/office/drawing/2014/main" id="{29F38422-3254-A4AE-C1F3-8F2C4A3D75DF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" name="Google Shape;1444;p18">
                  <a:extLst>
                    <a:ext uri="{FF2B5EF4-FFF2-40B4-BE49-F238E27FC236}">
                      <a16:creationId xmlns:a16="http://schemas.microsoft.com/office/drawing/2014/main" id="{208A8DAB-9512-0EE1-10EF-2B49DEE766B4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" name="Google Shape;1445;p18">
              <a:extLst>
                <a:ext uri="{FF2B5EF4-FFF2-40B4-BE49-F238E27FC236}">
                  <a16:creationId xmlns:a16="http://schemas.microsoft.com/office/drawing/2014/main" id="{6854521B-9871-F162-1B83-1E11B4AD5BC7}"/>
                </a:ext>
              </a:extLst>
            </p:cNvPr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797;p13">
            <a:extLst>
              <a:ext uri="{FF2B5EF4-FFF2-40B4-BE49-F238E27FC236}">
                <a16:creationId xmlns:a16="http://schemas.microsoft.com/office/drawing/2014/main" id="{1B7CC151-04AB-7A37-FCC1-7B02850EC72E}"/>
              </a:ext>
            </a:extLst>
          </p:cNvPr>
          <p:cNvGrpSpPr/>
          <p:nvPr/>
        </p:nvGrpSpPr>
        <p:grpSpPr>
          <a:xfrm flipH="1">
            <a:off x="5504318" y="2559236"/>
            <a:ext cx="1637479" cy="1462835"/>
            <a:chOff x="8525095" y="2933519"/>
            <a:chExt cx="2924071" cy="2490355"/>
          </a:xfrm>
        </p:grpSpPr>
        <p:grpSp>
          <p:nvGrpSpPr>
            <p:cNvPr id="48" name="Google Shape;798;p13">
              <a:extLst>
                <a:ext uri="{FF2B5EF4-FFF2-40B4-BE49-F238E27FC236}">
                  <a16:creationId xmlns:a16="http://schemas.microsoft.com/office/drawing/2014/main" id="{8C04A0E1-B23B-02B0-C365-DED3E04A6192}"/>
                </a:ext>
              </a:extLst>
            </p:cNvPr>
            <p:cNvGrpSpPr/>
            <p:nvPr/>
          </p:nvGrpSpPr>
          <p:grpSpPr>
            <a:xfrm>
              <a:off x="8525095" y="2933519"/>
              <a:ext cx="2924071" cy="2490355"/>
              <a:chOff x="8879057" y="3267816"/>
              <a:chExt cx="2924071" cy="2490355"/>
            </a:xfrm>
          </p:grpSpPr>
          <p:grpSp>
            <p:nvGrpSpPr>
              <p:cNvPr id="50" name="Google Shape;799;p13">
                <a:extLst>
                  <a:ext uri="{FF2B5EF4-FFF2-40B4-BE49-F238E27FC236}">
                    <a16:creationId xmlns:a16="http://schemas.microsoft.com/office/drawing/2014/main" id="{38989D30-9AC0-AC07-2F6D-D73CE468AA1B}"/>
                  </a:ext>
                </a:extLst>
              </p:cNvPr>
              <p:cNvGrpSpPr/>
              <p:nvPr/>
            </p:nvGrpSpPr>
            <p:grpSpPr>
              <a:xfrm>
                <a:off x="9463549" y="5106071"/>
                <a:ext cx="1995841" cy="531000"/>
                <a:chOff x="8750709" y="3746090"/>
                <a:chExt cx="1995841" cy="531000"/>
              </a:xfrm>
            </p:grpSpPr>
            <p:sp>
              <p:nvSpPr>
                <p:cNvPr id="87" name="Google Shape;800;p13">
                  <a:extLst>
                    <a:ext uri="{FF2B5EF4-FFF2-40B4-BE49-F238E27FC236}">
                      <a16:creationId xmlns:a16="http://schemas.microsoft.com/office/drawing/2014/main" id="{DF21B9AD-4F3B-6EB6-825C-A37E1583AD65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801;p13">
                  <a:extLst>
                    <a:ext uri="{FF2B5EF4-FFF2-40B4-BE49-F238E27FC236}">
                      <a16:creationId xmlns:a16="http://schemas.microsoft.com/office/drawing/2014/main" id="{F3DA223D-0F35-823A-EA08-063AF0EDDB63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" name="Google Shape;802;p13">
                  <a:extLst>
                    <a:ext uri="{FF2B5EF4-FFF2-40B4-BE49-F238E27FC236}">
                      <a16:creationId xmlns:a16="http://schemas.microsoft.com/office/drawing/2014/main" id="{42BE5B2E-D995-3447-D376-59BA2D2644A4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" name="Google Shape;803;p13">
                  <a:extLst>
                    <a:ext uri="{FF2B5EF4-FFF2-40B4-BE49-F238E27FC236}">
                      <a16:creationId xmlns:a16="http://schemas.microsoft.com/office/drawing/2014/main" id="{F081E2A9-1983-AC30-6D12-91FA4DF9D268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1" name="Google Shape;804;p13">
                <a:extLst>
                  <a:ext uri="{FF2B5EF4-FFF2-40B4-BE49-F238E27FC236}">
                    <a16:creationId xmlns:a16="http://schemas.microsoft.com/office/drawing/2014/main" id="{C771F3BE-C6A1-ADDF-EFF3-77FAB050699B}"/>
                  </a:ext>
                </a:extLst>
              </p:cNvPr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67" name="Google Shape;805;p13">
                  <a:extLst>
                    <a:ext uri="{FF2B5EF4-FFF2-40B4-BE49-F238E27FC236}">
                      <a16:creationId xmlns:a16="http://schemas.microsoft.com/office/drawing/2014/main" id="{F4DD0E78-6404-0C88-EE97-391959E2FB23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8" name="Google Shape;806;p13">
                  <a:extLst>
                    <a:ext uri="{FF2B5EF4-FFF2-40B4-BE49-F238E27FC236}">
                      <a16:creationId xmlns:a16="http://schemas.microsoft.com/office/drawing/2014/main" id="{1D5B75A8-A01C-FCFE-6180-1A0D8C4F635D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69" name="Google Shape;807;p13">
                    <a:extLst>
                      <a:ext uri="{FF2B5EF4-FFF2-40B4-BE49-F238E27FC236}">
                        <a16:creationId xmlns:a16="http://schemas.microsoft.com/office/drawing/2014/main" id="{7049760C-9E02-72E0-3EC8-4DA38BCA480C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70" name="Google Shape;808;p13">
                    <a:extLst>
                      <a:ext uri="{FF2B5EF4-FFF2-40B4-BE49-F238E27FC236}">
                        <a16:creationId xmlns:a16="http://schemas.microsoft.com/office/drawing/2014/main" id="{085151BC-46D1-50DC-D043-9DB37AB884AE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71" name="Google Shape;809;p13">
                      <a:extLst>
                        <a:ext uri="{FF2B5EF4-FFF2-40B4-BE49-F238E27FC236}">
                          <a16:creationId xmlns:a16="http://schemas.microsoft.com/office/drawing/2014/main" id="{999514B4-DF3E-785B-8D4A-6E5D58C25D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74" name="Google Shape;810;p13">
                        <a:extLst>
                          <a:ext uri="{FF2B5EF4-FFF2-40B4-BE49-F238E27FC236}">
                            <a16:creationId xmlns:a16="http://schemas.microsoft.com/office/drawing/2014/main" id="{A7F1F940-EB42-3FF8-D68E-35A956220C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5" name="Google Shape;811;p13">
                        <a:extLst>
                          <a:ext uri="{FF2B5EF4-FFF2-40B4-BE49-F238E27FC236}">
                            <a16:creationId xmlns:a16="http://schemas.microsoft.com/office/drawing/2014/main" id="{1024A7E4-3FD2-4233-3FD9-EE318F8E7A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6" name="Google Shape;812;p13">
                        <a:extLst>
                          <a:ext uri="{FF2B5EF4-FFF2-40B4-BE49-F238E27FC236}">
                            <a16:creationId xmlns:a16="http://schemas.microsoft.com/office/drawing/2014/main" id="{1ADE3E5C-62DA-CFEC-CCCD-DDEAC3BD20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7" name="Google Shape;813;p13">
                        <a:extLst>
                          <a:ext uri="{FF2B5EF4-FFF2-40B4-BE49-F238E27FC236}">
                            <a16:creationId xmlns:a16="http://schemas.microsoft.com/office/drawing/2014/main" id="{32DC5684-DA4E-7C67-BE54-D573F25B60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8" name="Google Shape;814;p13">
                        <a:extLst>
                          <a:ext uri="{FF2B5EF4-FFF2-40B4-BE49-F238E27FC236}">
                            <a16:creationId xmlns:a16="http://schemas.microsoft.com/office/drawing/2014/main" id="{40026170-A866-2A89-4FA2-FC3C4A723B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9" name="Google Shape;815;p13">
                        <a:extLst>
                          <a:ext uri="{FF2B5EF4-FFF2-40B4-BE49-F238E27FC236}">
                            <a16:creationId xmlns:a16="http://schemas.microsoft.com/office/drawing/2014/main" id="{63B1598A-8663-8C54-6913-61CAC4C03EF0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0" name="Google Shape;816;p13">
                        <a:extLst>
                          <a:ext uri="{FF2B5EF4-FFF2-40B4-BE49-F238E27FC236}">
                            <a16:creationId xmlns:a16="http://schemas.microsoft.com/office/drawing/2014/main" id="{249FF087-9D11-D752-0FFC-E4A44F491CB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1" name="Google Shape;817;p13">
                        <a:extLst>
                          <a:ext uri="{FF2B5EF4-FFF2-40B4-BE49-F238E27FC236}">
                            <a16:creationId xmlns:a16="http://schemas.microsoft.com/office/drawing/2014/main" id="{D123805E-C8B3-7F49-CDE0-D68435ED6E2D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2" name="Google Shape;818;p13">
                        <a:extLst>
                          <a:ext uri="{FF2B5EF4-FFF2-40B4-BE49-F238E27FC236}">
                            <a16:creationId xmlns:a16="http://schemas.microsoft.com/office/drawing/2014/main" id="{93872BA5-31AA-253D-E0E4-E3ECA3E8D58B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3" name="Google Shape;819;p13">
                        <a:extLst>
                          <a:ext uri="{FF2B5EF4-FFF2-40B4-BE49-F238E27FC236}">
                            <a16:creationId xmlns:a16="http://schemas.microsoft.com/office/drawing/2014/main" id="{8F8E78DD-8CB0-9F33-B2CF-5F8621EFBA9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4" name="Google Shape;820;p13">
                        <a:extLst>
                          <a:ext uri="{FF2B5EF4-FFF2-40B4-BE49-F238E27FC236}">
                            <a16:creationId xmlns:a16="http://schemas.microsoft.com/office/drawing/2014/main" id="{4EFB9DF2-2474-AA8D-A49B-CDEBA7A9B4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5" name="Google Shape;821;p13">
                        <a:extLst>
                          <a:ext uri="{FF2B5EF4-FFF2-40B4-BE49-F238E27FC236}">
                            <a16:creationId xmlns:a16="http://schemas.microsoft.com/office/drawing/2014/main" id="{2D8D8D63-B415-227D-B107-019AD6EB21C8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6" name="Google Shape;822;p13">
                        <a:extLst>
                          <a:ext uri="{FF2B5EF4-FFF2-40B4-BE49-F238E27FC236}">
                            <a16:creationId xmlns:a16="http://schemas.microsoft.com/office/drawing/2014/main" id="{E4992B26-C3B6-BFF9-AE92-16AD9722558D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72" name="Google Shape;823;p13">
                      <a:extLst>
                        <a:ext uri="{FF2B5EF4-FFF2-40B4-BE49-F238E27FC236}">
                          <a16:creationId xmlns:a16="http://schemas.microsoft.com/office/drawing/2014/main" id="{C392AFE9-583F-B76F-923B-24EEAADDAA63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" name="Google Shape;824;p13">
                      <a:extLst>
                        <a:ext uri="{FF2B5EF4-FFF2-40B4-BE49-F238E27FC236}">
                          <a16:creationId xmlns:a16="http://schemas.microsoft.com/office/drawing/2014/main" id="{7FEA76BE-7E16-9068-40F3-3E3616C700F6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52" name="Google Shape;825;p13">
                <a:extLst>
                  <a:ext uri="{FF2B5EF4-FFF2-40B4-BE49-F238E27FC236}">
                    <a16:creationId xmlns:a16="http://schemas.microsoft.com/office/drawing/2014/main" id="{86CE2A2E-7D36-6F01-2F4D-3B29B0FFE463}"/>
                  </a:ext>
                </a:extLst>
              </p:cNvPr>
              <p:cNvGrpSpPr/>
              <p:nvPr/>
            </p:nvGrpSpPr>
            <p:grpSpPr>
              <a:xfrm>
                <a:off x="8879057" y="3750201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64" name="Google Shape;826;p13">
                  <a:extLst>
                    <a:ext uri="{FF2B5EF4-FFF2-40B4-BE49-F238E27FC236}">
                      <a16:creationId xmlns:a16="http://schemas.microsoft.com/office/drawing/2014/main" id="{66380A4F-7858-D289-634B-D1D6DC37E6D0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827;p13">
                  <a:extLst>
                    <a:ext uri="{FF2B5EF4-FFF2-40B4-BE49-F238E27FC236}">
                      <a16:creationId xmlns:a16="http://schemas.microsoft.com/office/drawing/2014/main" id="{98BCCDE1-D398-4FAC-CCC0-8E6CC07E3D90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828;p13">
                  <a:extLst>
                    <a:ext uri="{FF2B5EF4-FFF2-40B4-BE49-F238E27FC236}">
                      <a16:creationId xmlns:a16="http://schemas.microsoft.com/office/drawing/2014/main" id="{91354D63-A7B3-7954-81FA-CB42D22B507D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3" name="Google Shape;829;p13">
                <a:extLst>
                  <a:ext uri="{FF2B5EF4-FFF2-40B4-BE49-F238E27FC236}">
                    <a16:creationId xmlns:a16="http://schemas.microsoft.com/office/drawing/2014/main" id="{4E37C1D1-BEB3-0BF7-C269-95C104787207}"/>
                  </a:ext>
                </a:extLst>
              </p:cNvPr>
              <p:cNvSpPr/>
              <p:nvPr/>
            </p:nvSpPr>
            <p:spPr>
              <a:xfrm rot="7433324" flipH="1">
                <a:off x="9225956" y="3366445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4" name="Google Shape;830;p13">
                <a:extLst>
                  <a:ext uri="{FF2B5EF4-FFF2-40B4-BE49-F238E27FC236}">
                    <a16:creationId xmlns:a16="http://schemas.microsoft.com/office/drawing/2014/main" id="{3D257752-77C7-61D7-A051-D5620EF783BE}"/>
                  </a:ext>
                </a:extLst>
              </p:cNvPr>
              <p:cNvGrpSpPr/>
              <p:nvPr/>
            </p:nvGrpSpPr>
            <p:grpSpPr>
              <a:xfrm>
                <a:off x="9306231" y="4143891"/>
                <a:ext cx="609471" cy="189710"/>
                <a:chOff x="8574833" y="1940767"/>
                <a:chExt cx="609471" cy="189710"/>
              </a:xfrm>
            </p:grpSpPr>
            <p:sp>
              <p:nvSpPr>
                <p:cNvPr id="60" name="Google Shape;831;p13">
                  <a:extLst>
                    <a:ext uri="{FF2B5EF4-FFF2-40B4-BE49-F238E27FC236}">
                      <a16:creationId xmlns:a16="http://schemas.microsoft.com/office/drawing/2014/main" id="{C216C95A-997D-6787-B9A0-F37C38CDFCD4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832;p13">
                  <a:extLst>
                    <a:ext uri="{FF2B5EF4-FFF2-40B4-BE49-F238E27FC236}">
                      <a16:creationId xmlns:a16="http://schemas.microsoft.com/office/drawing/2014/main" id="{E75A6EDE-D790-CD58-F26D-6BE86CFEF2DC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833;p13">
                  <a:extLst>
                    <a:ext uri="{FF2B5EF4-FFF2-40B4-BE49-F238E27FC236}">
                      <a16:creationId xmlns:a16="http://schemas.microsoft.com/office/drawing/2014/main" id="{379F5995-0FD6-7ADC-B972-BB8671A6EB43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834;p13">
                  <a:extLst>
                    <a:ext uri="{FF2B5EF4-FFF2-40B4-BE49-F238E27FC236}">
                      <a16:creationId xmlns:a16="http://schemas.microsoft.com/office/drawing/2014/main" id="{A372D209-9DF1-6E25-C59B-3B2AB291EDF0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" name="Google Shape;835;p13">
                <a:extLst>
                  <a:ext uri="{FF2B5EF4-FFF2-40B4-BE49-F238E27FC236}">
                    <a16:creationId xmlns:a16="http://schemas.microsoft.com/office/drawing/2014/main" id="{A9E16D09-87B5-DD73-CFAD-97B2C188A857}"/>
                  </a:ext>
                </a:extLst>
              </p:cNvPr>
              <p:cNvGrpSpPr/>
              <p:nvPr/>
            </p:nvGrpSpPr>
            <p:grpSpPr>
              <a:xfrm>
                <a:off x="9454087" y="5476882"/>
                <a:ext cx="2010327" cy="281289"/>
                <a:chOff x="8662591" y="4116901"/>
                <a:chExt cx="2010327" cy="281289"/>
              </a:xfrm>
            </p:grpSpPr>
            <p:sp>
              <p:nvSpPr>
                <p:cNvPr id="56" name="Google Shape;836;p13">
                  <a:extLst>
                    <a:ext uri="{FF2B5EF4-FFF2-40B4-BE49-F238E27FC236}">
                      <a16:creationId xmlns:a16="http://schemas.microsoft.com/office/drawing/2014/main" id="{E9BACA2C-01D1-DC9D-A5E1-7E3C16702E63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" name="Google Shape;837;p13">
                  <a:extLst>
                    <a:ext uri="{FF2B5EF4-FFF2-40B4-BE49-F238E27FC236}">
                      <a16:creationId xmlns:a16="http://schemas.microsoft.com/office/drawing/2014/main" id="{08B7D8D0-3AD9-45C7-53BF-26D21ED7DB4A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" name="Google Shape;838;p13">
                  <a:extLst>
                    <a:ext uri="{FF2B5EF4-FFF2-40B4-BE49-F238E27FC236}">
                      <a16:creationId xmlns:a16="http://schemas.microsoft.com/office/drawing/2014/main" id="{991FF968-CFE4-FC01-7140-67836D514689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Google Shape;839;p13">
                  <a:extLst>
                    <a:ext uri="{FF2B5EF4-FFF2-40B4-BE49-F238E27FC236}">
                      <a16:creationId xmlns:a16="http://schemas.microsoft.com/office/drawing/2014/main" id="{0E2C8FDE-8E09-7C09-69E4-0D837850C5C4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9" name="Google Shape;840;p13">
              <a:extLst>
                <a:ext uri="{FF2B5EF4-FFF2-40B4-BE49-F238E27FC236}">
                  <a16:creationId xmlns:a16="http://schemas.microsoft.com/office/drawing/2014/main" id="{040088A9-679B-56BD-0615-D4595AD0C243}"/>
                </a:ext>
              </a:extLst>
            </p:cNvPr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577;p13">
            <a:extLst>
              <a:ext uri="{FF2B5EF4-FFF2-40B4-BE49-F238E27FC236}">
                <a16:creationId xmlns:a16="http://schemas.microsoft.com/office/drawing/2014/main" id="{DAA54EF0-AD38-9321-9114-91001DB509C9}"/>
              </a:ext>
            </a:extLst>
          </p:cNvPr>
          <p:cNvGrpSpPr/>
          <p:nvPr/>
        </p:nvGrpSpPr>
        <p:grpSpPr>
          <a:xfrm>
            <a:off x="2413116" y="5121252"/>
            <a:ext cx="1637479" cy="1462835"/>
            <a:chOff x="8525095" y="2933519"/>
            <a:chExt cx="2924071" cy="2490355"/>
          </a:xfrm>
        </p:grpSpPr>
        <p:grpSp>
          <p:nvGrpSpPr>
            <p:cNvPr id="92" name="Google Shape;578;p13">
              <a:extLst>
                <a:ext uri="{FF2B5EF4-FFF2-40B4-BE49-F238E27FC236}">
                  <a16:creationId xmlns:a16="http://schemas.microsoft.com/office/drawing/2014/main" id="{5023FBC8-2F84-3877-829E-EC65E6D483C8}"/>
                </a:ext>
              </a:extLst>
            </p:cNvPr>
            <p:cNvGrpSpPr/>
            <p:nvPr/>
          </p:nvGrpSpPr>
          <p:grpSpPr>
            <a:xfrm>
              <a:off x="8525095" y="2933519"/>
              <a:ext cx="2924071" cy="2490355"/>
              <a:chOff x="8879057" y="3267816"/>
              <a:chExt cx="2924071" cy="2490355"/>
            </a:xfrm>
          </p:grpSpPr>
          <p:grpSp>
            <p:nvGrpSpPr>
              <p:cNvPr id="94" name="Google Shape;579;p13">
                <a:extLst>
                  <a:ext uri="{FF2B5EF4-FFF2-40B4-BE49-F238E27FC236}">
                    <a16:creationId xmlns:a16="http://schemas.microsoft.com/office/drawing/2014/main" id="{90B457F3-065A-C6C6-C0D9-D0B0A15504C1}"/>
                  </a:ext>
                </a:extLst>
              </p:cNvPr>
              <p:cNvGrpSpPr/>
              <p:nvPr/>
            </p:nvGrpSpPr>
            <p:grpSpPr>
              <a:xfrm>
                <a:off x="9463549" y="5106071"/>
                <a:ext cx="1995841" cy="531000"/>
                <a:chOff x="8750709" y="3746090"/>
                <a:chExt cx="1995841" cy="531000"/>
              </a:xfrm>
            </p:grpSpPr>
            <p:sp>
              <p:nvSpPr>
                <p:cNvPr id="131" name="Google Shape;580;p13">
                  <a:extLst>
                    <a:ext uri="{FF2B5EF4-FFF2-40B4-BE49-F238E27FC236}">
                      <a16:creationId xmlns:a16="http://schemas.microsoft.com/office/drawing/2014/main" id="{7947BED5-FC65-58E5-6944-99EC57C17378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581;p13">
                  <a:extLst>
                    <a:ext uri="{FF2B5EF4-FFF2-40B4-BE49-F238E27FC236}">
                      <a16:creationId xmlns:a16="http://schemas.microsoft.com/office/drawing/2014/main" id="{6C8554C3-D1D5-119D-7C6B-1491B6FEEBA1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582;p13">
                  <a:extLst>
                    <a:ext uri="{FF2B5EF4-FFF2-40B4-BE49-F238E27FC236}">
                      <a16:creationId xmlns:a16="http://schemas.microsoft.com/office/drawing/2014/main" id="{16CB7503-F501-39A9-D870-08D0302E29BF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Google Shape;583;p13">
                  <a:extLst>
                    <a:ext uri="{FF2B5EF4-FFF2-40B4-BE49-F238E27FC236}">
                      <a16:creationId xmlns:a16="http://schemas.microsoft.com/office/drawing/2014/main" id="{1791E2EA-C111-8411-D0D8-7F1DA865019D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5" name="Google Shape;584;p13">
                <a:extLst>
                  <a:ext uri="{FF2B5EF4-FFF2-40B4-BE49-F238E27FC236}">
                    <a16:creationId xmlns:a16="http://schemas.microsoft.com/office/drawing/2014/main" id="{5514FA62-16A5-9F97-4401-933E03382AE2}"/>
                  </a:ext>
                </a:extLst>
              </p:cNvPr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111" name="Google Shape;585;p13">
                  <a:extLst>
                    <a:ext uri="{FF2B5EF4-FFF2-40B4-BE49-F238E27FC236}">
                      <a16:creationId xmlns:a16="http://schemas.microsoft.com/office/drawing/2014/main" id="{15312CDC-EB91-690C-466A-80FD9B45AD95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2" name="Google Shape;586;p13">
                  <a:extLst>
                    <a:ext uri="{FF2B5EF4-FFF2-40B4-BE49-F238E27FC236}">
                      <a16:creationId xmlns:a16="http://schemas.microsoft.com/office/drawing/2014/main" id="{430E00F8-1817-5983-09F7-A596EC8DA159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113" name="Google Shape;587;p13">
                    <a:extLst>
                      <a:ext uri="{FF2B5EF4-FFF2-40B4-BE49-F238E27FC236}">
                        <a16:creationId xmlns:a16="http://schemas.microsoft.com/office/drawing/2014/main" id="{1BC1EB05-E02C-C56A-171C-CA145546AC29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14" name="Google Shape;588;p13">
                    <a:extLst>
                      <a:ext uri="{FF2B5EF4-FFF2-40B4-BE49-F238E27FC236}">
                        <a16:creationId xmlns:a16="http://schemas.microsoft.com/office/drawing/2014/main" id="{084A24C6-412C-38FC-2FC9-0D32F4BDF5B0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15" name="Google Shape;589;p13">
                      <a:extLst>
                        <a:ext uri="{FF2B5EF4-FFF2-40B4-BE49-F238E27FC236}">
                          <a16:creationId xmlns:a16="http://schemas.microsoft.com/office/drawing/2014/main" id="{150A2C1D-37C5-46C3-E718-4648CD8C06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18" name="Google Shape;590;p13">
                        <a:extLst>
                          <a:ext uri="{FF2B5EF4-FFF2-40B4-BE49-F238E27FC236}">
                            <a16:creationId xmlns:a16="http://schemas.microsoft.com/office/drawing/2014/main" id="{77E0F069-FBC7-9D7A-F4F9-09B055135E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9" name="Google Shape;591;p13">
                        <a:extLst>
                          <a:ext uri="{FF2B5EF4-FFF2-40B4-BE49-F238E27FC236}">
                            <a16:creationId xmlns:a16="http://schemas.microsoft.com/office/drawing/2014/main" id="{99784973-F813-48DF-6026-BEE215BAD0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0" name="Google Shape;592;p13">
                        <a:extLst>
                          <a:ext uri="{FF2B5EF4-FFF2-40B4-BE49-F238E27FC236}">
                            <a16:creationId xmlns:a16="http://schemas.microsoft.com/office/drawing/2014/main" id="{89C08160-9A2C-2035-A7D5-AD267064E1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1" name="Google Shape;593;p13">
                        <a:extLst>
                          <a:ext uri="{FF2B5EF4-FFF2-40B4-BE49-F238E27FC236}">
                            <a16:creationId xmlns:a16="http://schemas.microsoft.com/office/drawing/2014/main" id="{FC680F6D-22EF-2CFE-C119-6C36AF0FBE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2" name="Google Shape;594;p13">
                        <a:extLst>
                          <a:ext uri="{FF2B5EF4-FFF2-40B4-BE49-F238E27FC236}">
                            <a16:creationId xmlns:a16="http://schemas.microsoft.com/office/drawing/2014/main" id="{E046C062-D272-8AD3-087C-A879023D60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3" name="Google Shape;595;p13">
                        <a:extLst>
                          <a:ext uri="{FF2B5EF4-FFF2-40B4-BE49-F238E27FC236}">
                            <a16:creationId xmlns:a16="http://schemas.microsoft.com/office/drawing/2014/main" id="{E43896E7-A7CB-2757-C4B5-E6DFED2AE2F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4" name="Google Shape;596;p13">
                        <a:extLst>
                          <a:ext uri="{FF2B5EF4-FFF2-40B4-BE49-F238E27FC236}">
                            <a16:creationId xmlns:a16="http://schemas.microsoft.com/office/drawing/2014/main" id="{161B4232-0FDA-2BD6-5EE7-24154F27FFC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5" name="Google Shape;597;p13">
                        <a:extLst>
                          <a:ext uri="{FF2B5EF4-FFF2-40B4-BE49-F238E27FC236}">
                            <a16:creationId xmlns:a16="http://schemas.microsoft.com/office/drawing/2014/main" id="{8D055D12-58C8-84AD-B027-EB84FADA5DE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6" name="Google Shape;598;p13">
                        <a:extLst>
                          <a:ext uri="{FF2B5EF4-FFF2-40B4-BE49-F238E27FC236}">
                            <a16:creationId xmlns:a16="http://schemas.microsoft.com/office/drawing/2014/main" id="{D6931A96-AD5C-30B9-DD1F-1F17191C67E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7" name="Google Shape;599;p13">
                        <a:extLst>
                          <a:ext uri="{FF2B5EF4-FFF2-40B4-BE49-F238E27FC236}">
                            <a16:creationId xmlns:a16="http://schemas.microsoft.com/office/drawing/2014/main" id="{04689184-7917-3CD5-4DAF-3CCD088096E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8" name="Google Shape;600;p13">
                        <a:extLst>
                          <a:ext uri="{FF2B5EF4-FFF2-40B4-BE49-F238E27FC236}">
                            <a16:creationId xmlns:a16="http://schemas.microsoft.com/office/drawing/2014/main" id="{E0C08336-0F45-46B3-7942-9C1CF8350C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9" name="Google Shape;601;p13">
                        <a:extLst>
                          <a:ext uri="{FF2B5EF4-FFF2-40B4-BE49-F238E27FC236}">
                            <a16:creationId xmlns:a16="http://schemas.microsoft.com/office/drawing/2014/main" id="{236FEAD0-1A03-C571-E47E-B9DB2B2CB21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0" name="Google Shape;602;p13">
                        <a:extLst>
                          <a:ext uri="{FF2B5EF4-FFF2-40B4-BE49-F238E27FC236}">
                            <a16:creationId xmlns:a16="http://schemas.microsoft.com/office/drawing/2014/main" id="{7DC77ED9-B374-D3F9-892F-13D23A79436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16" name="Google Shape;603;p13">
                      <a:extLst>
                        <a:ext uri="{FF2B5EF4-FFF2-40B4-BE49-F238E27FC236}">
                          <a16:creationId xmlns:a16="http://schemas.microsoft.com/office/drawing/2014/main" id="{01B8A7C4-852E-7F7B-BCC4-DB5F5ED1E250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7" name="Google Shape;604;p13">
                      <a:extLst>
                        <a:ext uri="{FF2B5EF4-FFF2-40B4-BE49-F238E27FC236}">
                          <a16:creationId xmlns:a16="http://schemas.microsoft.com/office/drawing/2014/main" id="{3D4001A9-3BFF-B82C-CA45-D4A76DDE9AF3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96" name="Google Shape;605;p13">
                <a:extLst>
                  <a:ext uri="{FF2B5EF4-FFF2-40B4-BE49-F238E27FC236}">
                    <a16:creationId xmlns:a16="http://schemas.microsoft.com/office/drawing/2014/main" id="{74F3F256-50DD-753B-EC76-DF43E7E7AAC6}"/>
                  </a:ext>
                </a:extLst>
              </p:cNvPr>
              <p:cNvGrpSpPr/>
              <p:nvPr/>
            </p:nvGrpSpPr>
            <p:grpSpPr>
              <a:xfrm>
                <a:off x="8879057" y="3750201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108" name="Google Shape;606;p13">
                  <a:extLst>
                    <a:ext uri="{FF2B5EF4-FFF2-40B4-BE49-F238E27FC236}">
                      <a16:creationId xmlns:a16="http://schemas.microsoft.com/office/drawing/2014/main" id="{07EFB5AE-6DCF-3683-CF6A-653F2749F1EF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607;p13">
                  <a:extLst>
                    <a:ext uri="{FF2B5EF4-FFF2-40B4-BE49-F238E27FC236}">
                      <a16:creationId xmlns:a16="http://schemas.microsoft.com/office/drawing/2014/main" id="{F9819A0D-5C89-E224-6BCF-08C8C18D2401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608;p13">
                  <a:extLst>
                    <a:ext uri="{FF2B5EF4-FFF2-40B4-BE49-F238E27FC236}">
                      <a16:creationId xmlns:a16="http://schemas.microsoft.com/office/drawing/2014/main" id="{8EC97830-B54F-9CB2-9592-785ACE1A0D30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7" name="Google Shape;609;p13">
                <a:extLst>
                  <a:ext uri="{FF2B5EF4-FFF2-40B4-BE49-F238E27FC236}">
                    <a16:creationId xmlns:a16="http://schemas.microsoft.com/office/drawing/2014/main" id="{1D31D9ED-F5AB-5E7A-CF4E-F4C75E89B5B2}"/>
                  </a:ext>
                </a:extLst>
              </p:cNvPr>
              <p:cNvSpPr/>
              <p:nvPr/>
            </p:nvSpPr>
            <p:spPr>
              <a:xfrm rot="7433324" flipH="1">
                <a:off x="9225956" y="3366445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8" name="Google Shape;610;p13">
                <a:extLst>
                  <a:ext uri="{FF2B5EF4-FFF2-40B4-BE49-F238E27FC236}">
                    <a16:creationId xmlns:a16="http://schemas.microsoft.com/office/drawing/2014/main" id="{0919B9DA-BD03-0759-7301-DE6842F895EC}"/>
                  </a:ext>
                </a:extLst>
              </p:cNvPr>
              <p:cNvGrpSpPr/>
              <p:nvPr/>
            </p:nvGrpSpPr>
            <p:grpSpPr>
              <a:xfrm>
                <a:off x="9306231" y="4143891"/>
                <a:ext cx="609471" cy="189710"/>
                <a:chOff x="8574833" y="1940767"/>
                <a:chExt cx="609471" cy="189710"/>
              </a:xfrm>
            </p:grpSpPr>
            <p:sp>
              <p:nvSpPr>
                <p:cNvPr id="104" name="Google Shape;611;p13">
                  <a:extLst>
                    <a:ext uri="{FF2B5EF4-FFF2-40B4-BE49-F238E27FC236}">
                      <a16:creationId xmlns:a16="http://schemas.microsoft.com/office/drawing/2014/main" id="{8AC1B8BC-955D-820D-684E-0DF71BC76FB4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612;p13">
                  <a:extLst>
                    <a:ext uri="{FF2B5EF4-FFF2-40B4-BE49-F238E27FC236}">
                      <a16:creationId xmlns:a16="http://schemas.microsoft.com/office/drawing/2014/main" id="{693590A6-5E2A-2D48-31F8-39F2A1BCD4FD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" name="Google Shape;613;p13">
                  <a:extLst>
                    <a:ext uri="{FF2B5EF4-FFF2-40B4-BE49-F238E27FC236}">
                      <a16:creationId xmlns:a16="http://schemas.microsoft.com/office/drawing/2014/main" id="{8ADDB7FF-8CDF-AFC4-FBFA-CA48CE761DA0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614;p13">
                  <a:extLst>
                    <a:ext uri="{FF2B5EF4-FFF2-40B4-BE49-F238E27FC236}">
                      <a16:creationId xmlns:a16="http://schemas.microsoft.com/office/drawing/2014/main" id="{65E9AD5E-106C-8EFF-05DA-4B4EF852AAFD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9" name="Google Shape;615;p13">
                <a:extLst>
                  <a:ext uri="{FF2B5EF4-FFF2-40B4-BE49-F238E27FC236}">
                    <a16:creationId xmlns:a16="http://schemas.microsoft.com/office/drawing/2014/main" id="{BFD579AD-3233-EDFA-FEEA-B6325526CB5E}"/>
                  </a:ext>
                </a:extLst>
              </p:cNvPr>
              <p:cNvGrpSpPr/>
              <p:nvPr/>
            </p:nvGrpSpPr>
            <p:grpSpPr>
              <a:xfrm>
                <a:off x="9454087" y="5476882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00" name="Google Shape;616;p13">
                  <a:extLst>
                    <a:ext uri="{FF2B5EF4-FFF2-40B4-BE49-F238E27FC236}">
                      <a16:creationId xmlns:a16="http://schemas.microsoft.com/office/drawing/2014/main" id="{CBD80EE6-8A2A-6D59-EC13-1F3F125D5001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617;p13">
                  <a:extLst>
                    <a:ext uri="{FF2B5EF4-FFF2-40B4-BE49-F238E27FC236}">
                      <a16:creationId xmlns:a16="http://schemas.microsoft.com/office/drawing/2014/main" id="{C8F6C35F-0296-18A3-E980-25F55576574D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" name="Google Shape;618;p13">
                  <a:extLst>
                    <a:ext uri="{FF2B5EF4-FFF2-40B4-BE49-F238E27FC236}">
                      <a16:creationId xmlns:a16="http://schemas.microsoft.com/office/drawing/2014/main" id="{CE9B33FA-DC41-82DF-E4E8-82B4F063231C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" name="Google Shape;619;p13">
                  <a:extLst>
                    <a:ext uri="{FF2B5EF4-FFF2-40B4-BE49-F238E27FC236}">
                      <a16:creationId xmlns:a16="http://schemas.microsoft.com/office/drawing/2014/main" id="{3A54DC18-CF87-E7EB-4876-4C05D3378E4C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3" name="Google Shape;620;p13">
              <a:extLst>
                <a:ext uri="{FF2B5EF4-FFF2-40B4-BE49-F238E27FC236}">
                  <a16:creationId xmlns:a16="http://schemas.microsoft.com/office/drawing/2014/main" id="{5E68B4FF-55A9-4F52-9F79-87E806692500}"/>
                </a:ext>
              </a:extLst>
            </p:cNvPr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621;p13">
            <a:extLst>
              <a:ext uri="{FF2B5EF4-FFF2-40B4-BE49-F238E27FC236}">
                <a16:creationId xmlns:a16="http://schemas.microsoft.com/office/drawing/2014/main" id="{C6591123-EAF8-EAA7-4915-64863E90C069}"/>
              </a:ext>
            </a:extLst>
          </p:cNvPr>
          <p:cNvGrpSpPr/>
          <p:nvPr/>
        </p:nvGrpSpPr>
        <p:grpSpPr>
          <a:xfrm flipH="1">
            <a:off x="615728" y="4307238"/>
            <a:ext cx="1637480" cy="1420499"/>
            <a:chOff x="8706993" y="362383"/>
            <a:chExt cx="2924071" cy="2490355"/>
          </a:xfrm>
        </p:grpSpPr>
        <p:grpSp>
          <p:nvGrpSpPr>
            <p:cNvPr id="136" name="Google Shape;622;p13">
              <a:extLst>
                <a:ext uri="{FF2B5EF4-FFF2-40B4-BE49-F238E27FC236}">
                  <a16:creationId xmlns:a16="http://schemas.microsoft.com/office/drawing/2014/main" id="{B7EF8C76-3B24-7514-08EC-2A5804E4F4BD}"/>
                </a:ext>
              </a:extLst>
            </p:cNvPr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138" name="Google Shape;623;p13">
                <a:extLst>
                  <a:ext uri="{FF2B5EF4-FFF2-40B4-BE49-F238E27FC236}">
                    <a16:creationId xmlns:a16="http://schemas.microsoft.com/office/drawing/2014/main" id="{03B1ADEB-7FDE-24FD-E5D3-46A008A87FD3}"/>
                  </a:ext>
                </a:extLst>
              </p:cNvPr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175" name="Google Shape;624;p13">
                  <a:extLst>
                    <a:ext uri="{FF2B5EF4-FFF2-40B4-BE49-F238E27FC236}">
                      <a16:creationId xmlns:a16="http://schemas.microsoft.com/office/drawing/2014/main" id="{BD0BA0C3-1279-8970-068A-682CB74A8AE0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625;p13">
                  <a:extLst>
                    <a:ext uri="{FF2B5EF4-FFF2-40B4-BE49-F238E27FC236}">
                      <a16:creationId xmlns:a16="http://schemas.microsoft.com/office/drawing/2014/main" id="{CA8CD939-FC24-1A8E-39E1-C8F9C3B90426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" name="Google Shape;626;p13">
                  <a:extLst>
                    <a:ext uri="{FF2B5EF4-FFF2-40B4-BE49-F238E27FC236}">
                      <a16:creationId xmlns:a16="http://schemas.microsoft.com/office/drawing/2014/main" id="{EDF96427-70DC-9F92-07F4-6AAADB3C4B5E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627;p13">
                  <a:extLst>
                    <a:ext uri="{FF2B5EF4-FFF2-40B4-BE49-F238E27FC236}">
                      <a16:creationId xmlns:a16="http://schemas.microsoft.com/office/drawing/2014/main" id="{3EC95B42-3E7C-4131-5C19-EF04AE1855BB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9" name="Google Shape;628;p13">
                <a:extLst>
                  <a:ext uri="{FF2B5EF4-FFF2-40B4-BE49-F238E27FC236}">
                    <a16:creationId xmlns:a16="http://schemas.microsoft.com/office/drawing/2014/main" id="{4D192D6D-5CD3-3691-3DCF-4D658C361678}"/>
                  </a:ext>
                </a:extLst>
              </p:cNvPr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155" name="Google Shape;629;p13">
                  <a:extLst>
                    <a:ext uri="{FF2B5EF4-FFF2-40B4-BE49-F238E27FC236}">
                      <a16:creationId xmlns:a16="http://schemas.microsoft.com/office/drawing/2014/main" id="{C1D3C7FF-D613-7D6F-4DD5-0C98C241EDC2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56" name="Google Shape;630;p13">
                  <a:extLst>
                    <a:ext uri="{FF2B5EF4-FFF2-40B4-BE49-F238E27FC236}">
                      <a16:creationId xmlns:a16="http://schemas.microsoft.com/office/drawing/2014/main" id="{F04DBFBA-B67A-1C23-3456-491DF33B9EBE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157" name="Google Shape;631;p13">
                    <a:extLst>
                      <a:ext uri="{FF2B5EF4-FFF2-40B4-BE49-F238E27FC236}">
                        <a16:creationId xmlns:a16="http://schemas.microsoft.com/office/drawing/2014/main" id="{638D1648-4752-DE7C-8446-DE9B612434B2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58" name="Google Shape;632;p13">
                    <a:extLst>
                      <a:ext uri="{FF2B5EF4-FFF2-40B4-BE49-F238E27FC236}">
                        <a16:creationId xmlns:a16="http://schemas.microsoft.com/office/drawing/2014/main" id="{8886A1DB-3D92-78A3-8DB3-032BA5918CAB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59" name="Google Shape;633;p13">
                      <a:extLst>
                        <a:ext uri="{FF2B5EF4-FFF2-40B4-BE49-F238E27FC236}">
                          <a16:creationId xmlns:a16="http://schemas.microsoft.com/office/drawing/2014/main" id="{63A76946-ABE6-B21E-4DE8-53946B9F1B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62" name="Google Shape;634;p13">
                        <a:extLst>
                          <a:ext uri="{FF2B5EF4-FFF2-40B4-BE49-F238E27FC236}">
                            <a16:creationId xmlns:a16="http://schemas.microsoft.com/office/drawing/2014/main" id="{02B0C7F7-9E73-A295-C110-CC9C20978E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3" name="Google Shape;635;p13">
                        <a:extLst>
                          <a:ext uri="{FF2B5EF4-FFF2-40B4-BE49-F238E27FC236}">
                            <a16:creationId xmlns:a16="http://schemas.microsoft.com/office/drawing/2014/main" id="{26BA79F7-16A7-285B-D575-1F73B320C1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4" name="Google Shape;636;p13">
                        <a:extLst>
                          <a:ext uri="{FF2B5EF4-FFF2-40B4-BE49-F238E27FC236}">
                            <a16:creationId xmlns:a16="http://schemas.microsoft.com/office/drawing/2014/main" id="{4A806F30-E903-22C3-BEE8-B07AE37AED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5" name="Google Shape;637;p13">
                        <a:extLst>
                          <a:ext uri="{FF2B5EF4-FFF2-40B4-BE49-F238E27FC236}">
                            <a16:creationId xmlns:a16="http://schemas.microsoft.com/office/drawing/2014/main" id="{32A5740F-1B7D-8A1C-7809-3762DEB51F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6" name="Google Shape;638;p13">
                        <a:extLst>
                          <a:ext uri="{FF2B5EF4-FFF2-40B4-BE49-F238E27FC236}">
                            <a16:creationId xmlns:a16="http://schemas.microsoft.com/office/drawing/2014/main" id="{9756B354-DE10-2E13-481E-DFC3D9E29F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7" name="Google Shape;639;p13">
                        <a:extLst>
                          <a:ext uri="{FF2B5EF4-FFF2-40B4-BE49-F238E27FC236}">
                            <a16:creationId xmlns:a16="http://schemas.microsoft.com/office/drawing/2014/main" id="{8BD774CE-7426-B623-1DD9-F2FE1BDF7A5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8" name="Google Shape;640;p13">
                        <a:extLst>
                          <a:ext uri="{FF2B5EF4-FFF2-40B4-BE49-F238E27FC236}">
                            <a16:creationId xmlns:a16="http://schemas.microsoft.com/office/drawing/2014/main" id="{8E985C19-E7B6-A993-BF8F-2D0202577A6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9" name="Google Shape;641;p13">
                        <a:extLst>
                          <a:ext uri="{FF2B5EF4-FFF2-40B4-BE49-F238E27FC236}">
                            <a16:creationId xmlns:a16="http://schemas.microsoft.com/office/drawing/2014/main" id="{EF466422-4B7D-F782-B2AC-3037B636B96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0" name="Google Shape;642;p13">
                        <a:extLst>
                          <a:ext uri="{FF2B5EF4-FFF2-40B4-BE49-F238E27FC236}">
                            <a16:creationId xmlns:a16="http://schemas.microsoft.com/office/drawing/2014/main" id="{7B259C69-6F2D-B8E9-1009-A0AF16CC99A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1" name="Google Shape;643;p13">
                        <a:extLst>
                          <a:ext uri="{FF2B5EF4-FFF2-40B4-BE49-F238E27FC236}">
                            <a16:creationId xmlns:a16="http://schemas.microsoft.com/office/drawing/2014/main" id="{C1EAB5F9-6866-9BB8-25E6-01BFC739EC7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2" name="Google Shape;644;p13">
                        <a:extLst>
                          <a:ext uri="{FF2B5EF4-FFF2-40B4-BE49-F238E27FC236}">
                            <a16:creationId xmlns:a16="http://schemas.microsoft.com/office/drawing/2014/main" id="{A0668C07-2304-58EC-E0EB-374B83809B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3" name="Google Shape;645;p13">
                        <a:extLst>
                          <a:ext uri="{FF2B5EF4-FFF2-40B4-BE49-F238E27FC236}">
                            <a16:creationId xmlns:a16="http://schemas.microsoft.com/office/drawing/2014/main" id="{2945AA66-0598-3E73-D305-B7FC63F0CA6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4" name="Google Shape;646;p13">
                        <a:extLst>
                          <a:ext uri="{FF2B5EF4-FFF2-40B4-BE49-F238E27FC236}">
                            <a16:creationId xmlns:a16="http://schemas.microsoft.com/office/drawing/2014/main" id="{B6DFE4EF-9E7D-74B7-247E-8C05B1543821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60" name="Google Shape;647;p13">
                      <a:extLst>
                        <a:ext uri="{FF2B5EF4-FFF2-40B4-BE49-F238E27FC236}">
                          <a16:creationId xmlns:a16="http://schemas.microsoft.com/office/drawing/2014/main" id="{E1D4AA99-765D-564D-E73F-A4AD397D688C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1" name="Google Shape;648;p13">
                      <a:extLst>
                        <a:ext uri="{FF2B5EF4-FFF2-40B4-BE49-F238E27FC236}">
                          <a16:creationId xmlns:a16="http://schemas.microsoft.com/office/drawing/2014/main" id="{942480A9-7CC7-037A-122C-A9167677E8E9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40" name="Google Shape;649;p13">
                <a:extLst>
                  <a:ext uri="{FF2B5EF4-FFF2-40B4-BE49-F238E27FC236}">
                    <a16:creationId xmlns:a16="http://schemas.microsoft.com/office/drawing/2014/main" id="{EFA2EEA3-848C-24CA-1350-7D228525F8EC}"/>
                  </a:ext>
                </a:extLst>
              </p:cNvPr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152" name="Google Shape;650;p13">
                  <a:extLst>
                    <a:ext uri="{FF2B5EF4-FFF2-40B4-BE49-F238E27FC236}">
                      <a16:creationId xmlns:a16="http://schemas.microsoft.com/office/drawing/2014/main" id="{39ADA4CB-9871-240B-F1A4-71192B40C2D0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651;p13">
                  <a:extLst>
                    <a:ext uri="{FF2B5EF4-FFF2-40B4-BE49-F238E27FC236}">
                      <a16:creationId xmlns:a16="http://schemas.microsoft.com/office/drawing/2014/main" id="{CD7DCCB6-DB3D-109A-CEFD-73C2EF90AFBB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652;p13">
                  <a:extLst>
                    <a:ext uri="{FF2B5EF4-FFF2-40B4-BE49-F238E27FC236}">
                      <a16:creationId xmlns:a16="http://schemas.microsoft.com/office/drawing/2014/main" id="{349421A8-7578-7FC7-9C40-1EABDB7879F2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1" name="Google Shape;653;p13">
                <a:extLst>
                  <a:ext uri="{FF2B5EF4-FFF2-40B4-BE49-F238E27FC236}">
                    <a16:creationId xmlns:a16="http://schemas.microsoft.com/office/drawing/2014/main" id="{5BD72A86-2A86-9F92-7295-3257D3470E50}"/>
                  </a:ext>
                </a:extLst>
              </p:cNvPr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2" name="Google Shape;654;p13">
                <a:extLst>
                  <a:ext uri="{FF2B5EF4-FFF2-40B4-BE49-F238E27FC236}">
                    <a16:creationId xmlns:a16="http://schemas.microsoft.com/office/drawing/2014/main" id="{C05DCF36-B62C-7D8D-E15E-7B677F7DAB99}"/>
                  </a:ext>
                </a:extLst>
              </p:cNvPr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148" name="Google Shape;655;p13">
                  <a:extLst>
                    <a:ext uri="{FF2B5EF4-FFF2-40B4-BE49-F238E27FC236}">
                      <a16:creationId xmlns:a16="http://schemas.microsoft.com/office/drawing/2014/main" id="{5B792D6A-956F-96FF-613A-30BC2093D155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656;p13">
                  <a:extLst>
                    <a:ext uri="{FF2B5EF4-FFF2-40B4-BE49-F238E27FC236}">
                      <a16:creationId xmlns:a16="http://schemas.microsoft.com/office/drawing/2014/main" id="{D6AD116C-9F8F-AD7C-47B3-560357D02B03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657;p13">
                  <a:extLst>
                    <a:ext uri="{FF2B5EF4-FFF2-40B4-BE49-F238E27FC236}">
                      <a16:creationId xmlns:a16="http://schemas.microsoft.com/office/drawing/2014/main" id="{13AA5A27-8C16-5793-17B8-DDB50FBB3564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658;p13">
                  <a:extLst>
                    <a:ext uri="{FF2B5EF4-FFF2-40B4-BE49-F238E27FC236}">
                      <a16:creationId xmlns:a16="http://schemas.microsoft.com/office/drawing/2014/main" id="{F2075C65-6584-467E-BADB-7807C9A03004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3" name="Google Shape;659;p13">
                <a:extLst>
                  <a:ext uri="{FF2B5EF4-FFF2-40B4-BE49-F238E27FC236}">
                    <a16:creationId xmlns:a16="http://schemas.microsoft.com/office/drawing/2014/main" id="{12BBD83F-BAB0-E516-D09E-D4652567A090}"/>
                  </a:ext>
                </a:extLst>
              </p:cNvPr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44" name="Google Shape;660;p13">
                  <a:extLst>
                    <a:ext uri="{FF2B5EF4-FFF2-40B4-BE49-F238E27FC236}">
                      <a16:creationId xmlns:a16="http://schemas.microsoft.com/office/drawing/2014/main" id="{7F73D849-16BB-24F3-6C69-D52C5C0AA554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661;p13">
                  <a:extLst>
                    <a:ext uri="{FF2B5EF4-FFF2-40B4-BE49-F238E27FC236}">
                      <a16:creationId xmlns:a16="http://schemas.microsoft.com/office/drawing/2014/main" id="{652AB82E-0F9D-2878-4807-60A70D894F7E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662;p13">
                  <a:extLst>
                    <a:ext uri="{FF2B5EF4-FFF2-40B4-BE49-F238E27FC236}">
                      <a16:creationId xmlns:a16="http://schemas.microsoft.com/office/drawing/2014/main" id="{C2FAAFCC-6E3C-70D5-A82E-0F4E0874002B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663;p13">
                  <a:extLst>
                    <a:ext uri="{FF2B5EF4-FFF2-40B4-BE49-F238E27FC236}">
                      <a16:creationId xmlns:a16="http://schemas.microsoft.com/office/drawing/2014/main" id="{38F71D77-3691-FAEE-1F8C-13E3F50AEC23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37" name="Google Shape;664;p13">
              <a:extLst>
                <a:ext uri="{FF2B5EF4-FFF2-40B4-BE49-F238E27FC236}">
                  <a16:creationId xmlns:a16="http://schemas.microsoft.com/office/drawing/2014/main" id="{7C9AC0C3-4271-99C0-74D6-2CB5DCC9D9BE}"/>
                </a:ext>
              </a:extLst>
            </p:cNvPr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" name="בועת מחשבה: ענן 178">
            <a:extLst>
              <a:ext uri="{FF2B5EF4-FFF2-40B4-BE49-F238E27FC236}">
                <a16:creationId xmlns:a16="http://schemas.microsoft.com/office/drawing/2014/main" id="{3ACD88CF-4A3D-EC02-DD0D-AB8106BBA0F0}"/>
              </a:ext>
            </a:extLst>
          </p:cNvPr>
          <p:cNvSpPr/>
          <p:nvPr/>
        </p:nvSpPr>
        <p:spPr>
          <a:xfrm>
            <a:off x="3991770" y="896658"/>
            <a:ext cx="2347560" cy="1415876"/>
          </a:xfrm>
          <a:prstGeom prst="cloudCallout">
            <a:avLst>
              <a:gd name="adj1" fmla="val 45761"/>
              <a:gd name="adj2" fmla="val 65972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err="1"/>
              <a:t>מחוין</a:t>
            </a:r>
            <a:endParaRPr lang="he-IL" dirty="0"/>
          </a:p>
        </p:txBody>
      </p:sp>
      <p:sp>
        <p:nvSpPr>
          <p:cNvPr id="180" name="תיבת טקסט 179">
            <a:extLst>
              <a:ext uri="{FF2B5EF4-FFF2-40B4-BE49-F238E27FC236}">
                <a16:creationId xmlns:a16="http://schemas.microsoft.com/office/drawing/2014/main" id="{AAB737D1-E785-D172-4297-85C9E8B46213}"/>
              </a:ext>
            </a:extLst>
          </p:cNvPr>
          <p:cNvSpPr txBox="1"/>
          <p:nvPr/>
        </p:nvSpPr>
        <p:spPr>
          <a:xfrm>
            <a:off x="4365523" y="1219200"/>
            <a:ext cx="17249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מְ....צֻיָּן!</a:t>
            </a:r>
          </a:p>
        </p:txBody>
      </p:sp>
      <p:pic>
        <p:nvPicPr>
          <p:cNvPr id="18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411CA4D-E0F6-3570-8C16-13FB3A381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55822" y="4092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1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 -0.019 0.007 -0.037 0.015 -0.037 C 0.024 -0.037 0.027 -0.019 0.03 0 C 0.034 0.021 0.037 0.042 0.047 0.042 C 0.056 0.042 0.059 0.021 0.063 0 C 0.065 -0.019 0.069 -0.037 0.078 -0.037 C 0.086 -0.037 0.09 -0.019 0.093 0 C 0.096 0.021 0.1 0.042 0.109 0.042 C 0.118 0.042 0.125 0 0.125 0 C 0.128 -0.019 0.131 -0.037 0.14 -0.037 C 0.149 -0.037 0.152 -0.019 0.155 0 C 0.159 0.021 0.162 0.042 0.172 0.042 C 0.181 0.042 0.184 0.021 0.187 0 C 0.191 -0.019 0.194 -0.037 0.203 -0.037 C 0.211 -0.037 0.215 -0.019 0.218 0 C 0.221 0.021 0.225 0.042 0.234 0.042 C 0.243 0.042 0.246 0.021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11"/>
          <p:cNvGrpSpPr/>
          <p:nvPr/>
        </p:nvGrpSpPr>
        <p:grpSpPr>
          <a:xfrm flipH="1">
            <a:off x="1614991" y="4442229"/>
            <a:ext cx="2691751" cy="2042651"/>
            <a:chOff x="6971069" y="826492"/>
            <a:chExt cx="5130076" cy="3892989"/>
          </a:xfrm>
        </p:grpSpPr>
        <p:sp>
          <p:nvSpPr>
            <p:cNvPr id="426" name="Google Shape;426;p11"/>
            <p:cNvSpPr/>
            <p:nvPr/>
          </p:nvSpPr>
          <p:spPr>
            <a:xfrm>
              <a:off x="7988709" y="3769148"/>
              <a:ext cx="442575" cy="73528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 rot="9772988">
              <a:off x="10998759" y="4099638"/>
              <a:ext cx="170438" cy="2625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10316641" y="3903406"/>
              <a:ext cx="442575" cy="668755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10412361" y="3372464"/>
              <a:ext cx="855405" cy="934065"/>
            </a:xfrm>
            <a:prstGeom prst="ellipse">
              <a:avLst/>
            </a:prstGeom>
            <a:solidFill>
              <a:srgbClr val="F2B4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7846142" y="1966451"/>
              <a:ext cx="3755922" cy="2113935"/>
            </a:xfrm>
            <a:prstGeom prst="roundRect">
              <a:avLst>
                <a:gd name="adj" fmla="val 31990"/>
              </a:avLst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 rot="-422200" flipH="1">
              <a:off x="8368157" y="890995"/>
              <a:ext cx="369578" cy="631945"/>
            </a:xfrm>
            <a:custGeom>
              <a:avLst/>
              <a:gdLst/>
              <a:ahLst/>
              <a:cxnLst/>
              <a:rect l="l" t="t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 rot="422200">
              <a:off x="7505563" y="846750"/>
              <a:ext cx="369578" cy="631945"/>
            </a:xfrm>
            <a:custGeom>
              <a:avLst/>
              <a:gdLst/>
              <a:ahLst/>
              <a:cxnLst/>
              <a:rect l="l" t="t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3" name="Google Shape;433;p11"/>
            <p:cNvGrpSpPr/>
            <p:nvPr/>
          </p:nvGrpSpPr>
          <p:grpSpPr>
            <a:xfrm>
              <a:off x="7108722" y="1109756"/>
              <a:ext cx="1957581" cy="2070418"/>
              <a:chOff x="8807161" y="1617408"/>
              <a:chExt cx="2146936" cy="2270688"/>
            </a:xfrm>
          </p:grpSpPr>
          <p:sp>
            <p:nvSpPr>
              <p:cNvPr id="434" name="Google Shape;434;p11"/>
              <p:cNvSpPr/>
              <p:nvPr/>
            </p:nvSpPr>
            <p:spPr>
              <a:xfrm>
                <a:off x="8807161" y="1617408"/>
                <a:ext cx="2146936" cy="2236275"/>
              </a:xfrm>
              <a:custGeom>
                <a:avLst/>
                <a:gdLst/>
                <a:ahLst/>
                <a:cxnLst/>
                <a:rect l="l" t="t" r="r" b="b"/>
                <a:pathLst>
                  <a:path w="2146936" h="2236275" extrusionOk="0">
                    <a:moveTo>
                      <a:pt x="7458" y="1066800"/>
                    </a:moveTo>
                    <a:cubicBezTo>
                      <a:pt x="184439" y="507120"/>
                      <a:pt x="485081" y="0"/>
                      <a:pt x="1074258" y="0"/>
                    </a:cubicBezTo>
                    <a:lnTo>
                      <a:pt x="1074258" y="0"/>
                    </a:lnTo>
                    <a:cubicBezTo>
                      <a:pt x="1663435" y="0"/>
                      <a:pt x="1973910" y="457958"/>
                      <a:pt x="2141058" y="1066800"/>
                    </a:cubicBezTo>
                    <a:lnTo>
                      <a:pt x="2141058" y="1169475"/>
                    </a:lnTo>
                    <a:cubicBezTo>
                      <a:pt x="2209884" y="2112613"/>
                      <a:pt x="1663435" y="2236275"/>
                      <a:pt x="1074258" y="2236275"/>
                    </a:cubicBezTo>
                    <a:lnTo>
                      <a:pt x="1074258" y="2236275"/>
                    </a:lnTo>
                    <a:cubicBezTo>
                      <a:pt x="485081" y="2236275"/>
                      <a:pt x="-71200" y="2063452"/>
                      <a:pt x="7458" y="1169475"/>
                    </a:cubicBezTo>
                    <a:lnTo>
                      <a:pt x="7458" y="1066800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11"/>
              <p:cNvSpPr/>
              <p:nvPr/>
            </p:nvSpPr>
            <p:spPr>
              <a:xfrm>
                <a:off x="8839796" y="3062748"/>
                <a:ext cx="2084472" cy="825348"/>
              </a:xfrm>
              <a:custGeom>
                <a:avLst/>
                <a:gdLst/>
                <a:ahLst/>
                <a:cxnLst/>
                <a:rect l="l" t="t" r="r" b="b"/>
                <a:pathLst>
                  <a:path w="2084472" h="825348" extrusionOk="0">
                    <a:moveTo>
                      <a:pt x="1089757" y="0"/>
                    </a:moveTo>
                    <a:cubicBezTo>
                      <a:pt x="1425013" y="0"/>
                      <a:pt x="1752079" y="33080"/>
                      <a:pt x="2005385" y="145156"/>
                    </a:cubicBezTo>
                    <a:lnTo>
                      <a:pt x="2084472" y="185519"/>
                    </a:lnTo>
                    <a:lnTo>
                      <a:pt x="2081104" y="207221"/>
                    </a:lnTo>
                    <a:cubicBezTo>
                      <a:pt x="1965913" y="743712"/>
                      <a:pt x="1515414" y="825348"/>
                      <a:pt x="1036708" y="825348"/>
                    </a:cubicBezTo>
                    <a:cubicBezTo>
                      <a:pt x="594825" y="825348"/>
                      <a:pt x="171447" y="728135"/>
                      <a:pt x="20559" y="302382"/>
                    </a:cubicBezTo>
                    <a:lnTo>
                      <a:pt x="0" y="229283"/>
                    </a:lnTo>
                    <a:lnTo>
                      <a:pt x="75072" y="179723"/>
                    </a:lnTo>
                    <a:cubicBezTo>
                      <a:pt x="337352" y="30916"/>
                      <a:pt x="706608" y="0"/>
                      <a:pt x="1089757" y="0"/>
                    </a:cubicBezTo>
                    <a:close/>
                  </a:path>
                </a:pathLst>
              </a:custGeom>
              <a:solidFill>
                <a:srgbClr val="F2B1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6" name="Google Shape;436;p11"/>
            <p:cNvGrpSpPr/>
            <p:nvPr/>
          </p:nvGrpSpPr>
          <p:grpSpPr>
            <a:xfrm>
              <a:off x="7624909" y="1902134"/>
              <a:ext cx="144000" cy="216000"/>
              <a:chOff x="9443882" y="2472406"/>
              <a:chExt cx="130629" cy="186612"/>
            </a:xfrm>
          </p:grpSpPr>
          <p:sp>
            <p:nvSpPr>
              <p:cNvPr id="437" name="Google Shape;437;p11"/>
              <p:cNvSpPr/>
              <p:nvPr/>
            </p:nvSpPr>
            <p:spPr>
              <a:xfrm>
                <a:off x="9443882" y="2472406"/>
                <a:ext cx="130629" cy="186612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11"/>
              <p:cNvSpPr/>
              <p:nvPr/>
            </p:nvSpPr>
            <p:spPr>
              <a:xfrm rot="7434764" flipH="1">
                <a:off x="9472579" y="2494243"/>
                <a:ext cx="36000" cy="36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9" name="Google Shape;439;p11"/>
            <p:cNvGrpSpPr/>
            <p:nvPr/>
          </p:nvGrpSpPr>
          <p:grpSpPr>
            <a:xfrm>
              <a:off x="8477510" y="1915076"/>
              <a:ext cx="144000" cy="216000"/>
              <a:chOff x="9922853" y="2475516"/>
              <a:chExt cx="130629" cy="186612"/>
            </a:xfrm>
          </p:grpSpPr>
          <p:sp>
            <p:nvSpPr>
              <p:cNvPr id="440" name="Google Shape;440;p11"/>
              <p:cNvSpPr/>
              <p:nvPr/>
            </p:nvSpPr>
            <p:spPr>
              <a:xfrm>
                <a:off x="9922853" y="2475516"/>
                <a:ext cx="130629" cy="186612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11"/>
              <p:cNvSpPr/>
              <p:nvPr/>
            </p:nvSpPr>
            <p:spPr>
              <a:xfrm rot="7434764" flipH="1">
                <a:off x="9942219" y="2497352"/>
                <a:ext cx="36000" cy="36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2" name="Google Shape;442;p11"/>
            <p:cNvSpPr/>
            <p:nvPr/>
          </p:nvSpPr>
          <p:spPr>
            <a:xfrm rot="4244396">
              <a:off x="8212753" y="2668236"/>
              <a:ext cx="294442" cy="539557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11"/>
            <p:cNvSpPr/>
            <p:nvPr/>
          </p:nvSpPr>
          <p:spPr>
            <a:xfrm rot="1636223">
              <a:off x="7395962" y="2573840"/>
              <a:ext cx="130629" cy="186612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11"/>
            <p:cNvSpPr/>
            <p:nvPr/>
          </p:nvSpPr>
          <p:spPr>
            <a:xfrm rot="-1636223" flipH="1">
              <a:off x="8590581" y="2559092"/>
              <a:ext cx="130629" cy="186612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11"/>
            <p:cNvSpPr/>
            <p:nvPr/>
          </p:nvSpPr>
          <p:spPr>
            <a:xfrm rot="-7242731" flipH="1">
              <a:off x="8794773" y="1082950"/>
              <a:ext cx="330413" cy="599320"/>
            </a:xfrm>
            <a:prstGeom prst="ellipse">
              <a:avLst/>
            </a:prstGeom>
            <a:solidFill>
              <a:srgbClr val="F3F6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8554066" y="1425427"/>
              <a:ext cx="496249" cy="612721"/>
            </a:xfrm>
            <a:custGeom>
              <a:avLst/>
              <a:gdLst/>
              <a:ahLst/>
              <a:cxnLst/>
              <a:rect l="l" t="t" r="r" b="b"/>
              <a:pathLst>
                <a:path w="496249" h="612721" extrusionOk="0">
                  <a:moveTo>
                    <a:pt x="194598" y="0"/>
                  </a:moveTo>
                  <a:lnTo>
                    <a:pt x="278696" y="110225"/>
                  </a:lnTo>
                  <a:cubicBezTo>
                    <a:pt x="345640" y="213371"/>
                    <a:pt x="401524" y="331679"/>
                    <a:pt x="448275" y="460773"/>
                  </a:cubicBezTo>
                  <a:lnTo>
                    <a:pt x="496249" y="612721"/>
                  </a:lnTo>
                  <a:lnTo>
                    <a:pt x="490670" y="612392"/>
                  </a:lnTo>
                  <a:cubicBezTo>
                    <a:pt x="210645" y="578928"/>
                    <a:pt x="0" y="434233"/>
                    <a:pt x="0" y="260805"/>
                  </a:cubicBezTo>
                  <a:cubicBezTo>
                    <a:pt x="0" y="161704"/>
                    <a:pt x="68782" y="71984"/>
                    <a:pt x="179987" y="7040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7" name="Google Shape;447;p11"/>
            <p:cNvGrpSpPr/>
            <p:nvPr/>
          </p:nvGrpSpPr>
          <p:grpSpPr>
            <a:xfrm>
              <a:off x="6971069" y="1062951"/>
              <a:ext cx="1140543" cy="1162204"/>
              <a:chOff x="6971069" y="1062951"/>
              <a:chExt cx="1140543" cy="1162204"/>
            </a:xfrm>
          </p:grpSpPr>
          <p:sp>
            <p:nvSpPr>
              <p:cNvPr id="448" name="Google Shape;448;p11"/>
              <p:cNvSpPr/>
              <p:nvPr/>
            </p:nvSpPr>
            <p:spPr>
              <a:xfrm rot="7242731">
                <a:off x="7147869" y="1058370"/>
                <a:ext cx="330413" cy="599320"/>
              </a:xfrm>
              <a:prstGeom prst="ellipse">
                <a:avLst/>
              </a:prstGeom>
              <a:solidFill>
                <a:srgbClr val="0204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11"/>
              <p:cNvSpPr/>
              <p:nvPr/>
            </p:nvSpPr>
            <p:spPr>
              <a:xfrm>
                <a:off x="7109748" y="1095145"/>
                <a:ext cx="1001865" cy="1130010"/>
              </a:xfrm>
              <a:custGeom>
                <a:avLst/>
                <a:gdLst/>
                <a:ahLst/>
                <a:cxnLst/>
                <a:rect l="l" t="t" r="r" b="b"/>
                <a:pathLst>
                  <a:path w="1001865" h="1130010" extrusionOk="0">
                    <a:moveTo>
                      <a:pt x="971064" y="0"/>
                    </a:moveTo>
                    <a:lnTo>
                      <a:pt x="976594" y="22343"/>
                    </a:lnTo>
                    <a:cubicBezTo>
                      <a:pt x="987234" y="67038"/>
                      <a:pt x="996101" y="168088"/>
                      <a:pt x="997875" y="220557"/>
                    </a:cubicBezTo>
                    <a:cubicBezTo>
                      <a:pt x="999649" y="273025"/>
                      <a:pt x="1010289" y="306062"/>
                      <a:pt x="987235" y="337154"/>
                    </a:cubicBezTo>
                    <a:cubicBezTo>
                      <a:pt x="964181" y="368246"/>
                      <a:pt x="951311" y="383045"/>
                      <a:pt x="859552" y="407111"/>
                    </a:cubicBezTo>
                    <a:cubicBezTo>
                      <a:pt x="767792" y="431177"/>
                      <a:pt x="500519" y="411590"/>
                      <a:pt x="436676" y="481547"/>
                    </a:cubicBezTo>
                    <a:cubicBezTo>
                      <a:pt x="372834" y="551505"/>
                      <a:pt x="475183" y="732385"/>
                      <a:pt x="476501" y="826859"/>
                    </a:cubicBezTo>
                    <a:cubicBezTo>
                      <a:pt x="477818" y="921332"/>
                      <a:pt x="474728" y="997868"/>
                      <a:pt x="444581" y="1048392"/>
                    </a:cubicBezTo>
                    <a:cubicBezTo>
                      <a:pt x="414433" y="1098917"/>
                      <a:pt x="386058" y="1130010"/>
                      <a:pt x="295616" y="1130010"/>
                    </a:cubicBezTo>
                    <a:cubicBezTo>
                      <a:pt x="239090" y="1130010"/>
                      <a:pt x="120217" y="1113310"/>
                      <a:pt x="26024" y="1091296"/>
                    </a:cubicBezTo>
                    <a:lnTo>
                      <a:pt x="0" y="1084524"/>
                    </a:lnTo>
                    <a:lnTo>
                      <a:pt x="858" y="1066193"/>
                    </a:lnTo>
                    <a:lnTo>
                      <a:pt x="858" y="972574"/>
                    </a:lnTo>
                    <a:cubicBezTo>
                      <a:pt x="152144" y="494151"/>
                      <a:pt x="402531" y="57849"/>
                      <a:pt x="875888" y="5181"/>
                    </a:cubicBezTo>
                    <a:close/>
                  </a:path>
                </a:pathLst>
              </a:custGeom>
              <a:solidFill>
                <a:srgbClr val="0204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0" name="Google Shape;450;p11"/>
            <p:cNvSpPr/>
            <p:nvPr/>
          </p:nvSpPr>
          <p:spPr>
            <a:xfrm rot="2956074">
              <a:off x="9424011" y="2225804"/>
              <a:ext cx="703894" cy="448166"/>
            </a:xfrm>
            <a:custGeom>
              <a:avLst/>
              <a:gdLst/>
              <a:ahLst/>
              <a:cxnLst/>
              <a:rect l="l" t="t" r="r" b="b"/>
              <a:pathLst>
                <a:path w="5139382" h="2661424" extrusionOk="0">
                  <a:moveTo>
                    <a:pt x="2333" y="1330712"/>
                  </a:moveTo>
                  <a:cubicBezTo>
                    <a:pt x="-60444" y="588324"/>
                    <a:pt x="1152289" y="0"/>
                    <a:pt x="2570831" y="0"/>
                  </a:cubicBezTo>
                  <a:cubicBezTo>
                    <a:pt x="3989373" y="0"/>
                    <a:pt x="5123482" y="165412"/>
                    <a:pt x="5139329" y="1330712"/>
                  </a:cubicBezTo>
                  <a:cubicBezTo>
                    <a:pt x="5148487" y="2546764"/>
                    <a:pt x="3989373" y="2661424"/>
                    <a:pt x="2570831" y="2661424"/>
                  </a:cubicBezTo>
                  <a:cubicBezTo>
                    <a:pt x="1152289" y="2661424"/>
                    <a:pt x="65110" y="2073100"/>
                    <a:pt x="2333" y="1330712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 rot="7648571">
              <a:off x="8974749" y="3289133"/>
              <a:ext cx="661177" cy="379315"/>
            </a:xfrm>
            <a:custGeom>
              <a:avLst/>
              <a:gdLst/>
              <a:ahLst/>
              <a:cxnLst/>
              <a:rect l="l" t="t" r="r" b="b"/>
              <a:pathLst>
                <a:path w="5445303" h="2661452" extrusionOk="0">
                  <a:moveTo>
                    <a:pt x="11124" y="1344067"/>
                  </a:moveTo>
                  <a:cubicBezTo>
                    <a:pt x="195014" y="481541"/>
                    <a:pt x="1971082" y="2243"/>
                    <a:pt x="2876773" y="21"/>
                  </a:cubicBezTo>
                  <a:cubicBezTo>
                    <a:pt x="3782464" y="-2201"/>
                    <a:pt x="5429424" y="165433"/>
                    <a:pt x="5445271" y="1330733"/>
                  </a:cubicBezTo>
                  <a:cubicBezTo>
                    <a:pt x="5454429" y="2546785"/>
                    <a:pt x="3782464" y="2659223"/>
                    <a:pt x="2876773" y="2661445"/>
                  </a:cubicBezTo>
                  <a:cubicBezTo>
                    <a:pt x="1971082" y="2663667"/>
                    <a:pt x="-172766" y="2206593"/>
                    <a:pt x="11124" y="1344067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 rot="9870279">
              <a:off x="9994433" y="2378582"/>
              <a:ext cx="1333149" cy="1430557"/>
            </a:xfrm>
            <a:custGeom>
              <a:avLst/>
              <a:gdLst/>
              <a:ahLst/>
              <a:cxnLst/>
              <a:rect l="l" t="t" r="r" b="b"/>
              <a:pathLst>
                <a:path w="1066767" h="1044633" extrusionOk="0">
                  <a:moveTo>
                    <a:pt x="5241" y="847894"/>
                  </a:moveTo>
                  <a:cubicBezTo>
                    <a:pt x="28085" y="972431"/>
                    <a:pt x="195730" y="1042600"/>
                    <a:pt x="300209" y="1044539"/>
                  </a:cubicBezTo>
                  <a:cubicBezTo>
                    <a:pt x="404688" y="1046478"/>
                    <a:pt x="410003" y="1018319"/>
                    <a:pt x="437861" y="975713"/>
                  </a:cubicBezTo>
                  <a:cubicBezTo>
                    <a:pt x="465719" y="933107"/>
                    <a:pt x="468574" y="868567"/>
                    <a:pt x="467357" y="788900"/>
                  </a:cubicBezTo>
                  <a:cubicBezTo>
                    <a:pt x="466140" y="709233"/>
                    <a:pt x="351899" y="566535"/>
                    <a:pt x="430557" y="497709"/>
                  </a:cubicBezTo>
                  <a:cubicBezTo>
                    <a:pt x="509215" y="428883"/>
                    <a:pt x="754485" y="527965"/>
                    <a:pt x="939306" y="375946"/>
                  </a:cubicBezTo>
                  <a:cubicBezTo>
                    <a:pt x="1124127" y="223927"/>
                    <a:pt x="1137613" y="19784"/>
                    <a:pt x="779546" y="1354"/>
                  </a:cubicBezTo>
                  <a:cubicBezTo>
                    <a:pt x="421479" y="-17076"/>
                    <a:pt x="292193" y="156227"/>
                    <a:pt x="163142" y="297317"/>
                  </a:cubicBezTo>
                  <a:cubicBezTo>
                    <a:pt x="34091" y="438407"/>
                    <a:pt x="-17603" y="723357"/>
                    <a:pt x="5241" y="847894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 rot="-10415412">
              <a:off x="7815547" y="3404855"/>
              <a:ext cx="636152" cy="602785"/>
            </a:xfrm>
            <a:custGeom>
              <a:avLst/>
              <a:gdLst/>
              <a:ahLst/>
              <a:cxnLst/>
              <a:rect l="l" t="t" r="r" b="b"/>
              <a:pathLst>
                <a:path w="636152" h="602785" extrusionOk="0">
                  <a:moveTo>
                    <a:pt x="588724" y="593868"/>
                  </a:moveTo>
                  <a:cubicBezTo>
                    <a:pt x="537958" y="601054"/>
                    <a:pt x="482179" y="602785"/>
                    <a:pt x="423728" y="602785"/>
                  </a:cubicBezTo>
                  <a:cubicBezTo>
                    <a:pt x="189922" y="602785"/>
                    <a:pt x="10732" y="460684"/>
                    <a:pt x="385" y="281371"/>
                  </a:cubicBezTo>
                  <a:cubicBezTo>
                    <a:pt x="-6082" y="169300"/>
                    <a:pt x="69572" y="71766"/>
                    <a:pt x="184304" y="14374"/>
                  </a:cubicBezTo>
                  <a:lnTo>
                    <a:pt x="220072" y="0"/>
                  </a:lnTo>
                  <a:lnTo>
                    <a:pt x="272952" y="21453"/>
                  </a:lnTo>
                  <a:cubicBezTo>
                    <a:pt x="465278" y="122138"/>
                    <a:pt x="605783" y="313452"/>
                    <a:pt x="631842" y="545418"/>
                  </a:cubicBezTo>
                  <a:lnTo>
                    <a:pt x="636152" y="583781"/>
                  </a:ln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8900408" y="3778821"/>
              <a:ext cx="442575" cy="735289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1139824" y="3536950"/>
              <a:ext cx="442575" cy="1044882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6" name="Google Shape;456;p11"/>
            <p:cNvGrpSpPr/>
            <p:nvPr/>
          </p:nvGrpSpPr>
          <p:grpSpPr>
            <a:xfrm>
              <a:off x="7959219" y="4385133"/>
              <a:ext cx="3662509" cy="334349"/>
              <a:chOff x="8656949" y="4116534"/>
              <a:chExt cx="1963259" cy="281656"/>
            </a:xfrm>
          </p:grpSpPr>
          <p:sp>
            <p:nvSpPr>
              <p:cNvPr id="457" name="Google Shape;457;p11"/>
              <p:cNvSpPr/>
              <p:nvPr/>
            </p:nvSpPr>
            <p:spPr>
              <a:xfrm rot="5400000" flipH="1">
                <a:off x="8658690" y="4114793"/>
                <a:ext cx="266908" cy="270390"/>
              </a:xfrm>
              <a:custGeom>
                <a:avLst/>
                <a:gdLst/>
                <a:ahLst/>
                <a:cxnLst/>
                <a:rect l="l" t="t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11"/>
              <p:cNvSpPr/>
              <p:nvPr/>
            </p:nvSpPr>
            <p:spPr>
              <a:xfrm rot="5400000" flipH="1">
                <a:off x="9153802" y="4129541"/>
                <a:ext cx="266908" cy="270390"/>
              </a:xfrm>
              <a:custGeom>
                <a:avLst/>
                <a:gdLst/>
                <a:ahLst/>
                <a:cxnLst/>
                <a:rect l="l" t="t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11"/>
              <p:cNvSpPr/>
              <p:nvPr/>
            </p:nvSpPr>
            <p:spPr>
              <a:xfrm rot="5400000" flipH="1">
                <a:off x="9909114" y="4124625"/>
                <a:ext cx="266908" cy="270390"/>
              </a:xfrm>
              <a:custGeom>
                <a:avLst/>
                <a:gdLst/>
                <a:ahLst/>
                <a:cxnLst/>
                <a:rect l="l" t="t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11"/>
              <p:cNvSpPr/>
              <p:nvPr/>
            </p:nvSpPr>
            <p:spPr>
              <a:xfrm rot="5400000" flipH="1">
                <a:off x="10351559" y="4124625"/>
                <a:ext cx="266908" cy="270390"/>
              </a:xfrm>
              <a:custGeom>
                <a:avLst/>
                <a:gdLst/>
                <a:ahLst/>
                <a:cxnLst/>
                <a:rect l="l" t="t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1" name="Google Shape;461;p11"/>
            <p:cNvSpPr/>
            <p:nvPr/>
          </p:nvSpPr>
          <p:spPr>
            <a:xfrm rot="-9404966">
              <a:off x="10507146" y="4099638"/>
              <a:ext cx="170438" cy="2625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 rot="10800000">
              <a:off x="10757869" y="4183213"/>
              <a:ext cx="170438" cy="2625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 rot="-3833944">
              <a:off x="11399021" y="1875146"/>
              <a:ext cx="354697" cy="764642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 rot="1171418">
              <a:off x="11857703" y="2389239"/>
              <a:ext cx="45719" cy="294967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 rot="-262621">
              <a:off x="11921612" y="2394156"/>
              <a:ext cx="45719" cy="294967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 rot="-1825386">
              <a:off x="11983891" y="2369574"/>
              <a:ext cx="45719" cy="294967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7" name="Google Shape;467;p11"/>
          <p:cNvSpPr txBox="1"/>
          <p:nvPr/>
        </p:nvSpPr>
        <p:spPr>
          <a:xfrm>
            <a:off x="4438001" y="4242978"/>
            <a:ext cx="35025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FFFFFF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469" name="Google Shape;469;p11">
            <a:hlinkClick r:id="rId5" action="ppaction://hlinksldjump"/>
          </p:cNvPr>
          <p:cNvSpPr txBox="1"/>
          <p:nvPr/>
        </p:nvSpPr>
        <p:spPr>
          <a:xfrm>
            <a:off x="7965138" y="3035530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20-4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470" name="Google Shape;470;p11"/>
          <p:cNvSpPr txBox="1"/>
          <p:nvPr/>
        </p:nvSpPr>
        <p:spPr>
          <a:xfrm>
            <a:off x="4426004" y="1463113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18-3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grpSp>
        <p:nvGrpSpPr>
          <p:cNvPr id="2" name="Google Shape;507;p12">
            <a:extLst>
              <a:ext uri="{FF2B5EF4-FFF2-40B4-BE49-F238E27FC236}">
                <a16:creationId xmlns:a16="http://schemas.microsoft.com/office/drawing/2014/main" id="{B258AABB-21CA-787E-89BF-407F7411D8D0}"/>
              </a:ext>
            </a:extLst>
          </p:cNvPr>
          <p:cNvGrpSpPr/>
          <p:nvPr/>
        </p:nvGrpSpPr>
        <p:grpSpPr>
          <a:xfrm>
            <a:off x="6303953" y="3117897"/>
            <a:ext cx="3273095" cy="2719727"/>
            <a:chOff x="4729417" y="721023"/>
            <a:chExt cx="4469903" cy="3624756"/>
          </a:xfrm>
        </p:grpSpPr>
        <p:grpSp>
          <p:nvGrpSpPr>
            <p:cNvPr id="3" name="Google Shape;508;p12">
              <a:extLst>
                <a:ext uri="{FF2B5EF4-FFF2-40B4-BE49-F238E27FC236}">
                  <a16:creationId xmlns:a16="http://schemas.microsoft.com/office/drawing/2014/main" id="{C5A57797-E4EB-44D5-7AF0-E870D7410CEF}"/>
                </a:ext>
              </a:extLst>
            </p:cNvPr>
            <p:cNvGrpSpPr/>
            <p:nvPr/>
          </p:nvGrpSpPr>
          <p:grpSpPr>
            <a:xfrm>
              <a:off x="4729417" y="721023"/>
              <a:ext cx="4469903" cy="3624756"/>
              <a:chOff x="6263250" y="1920560"/>
              <a:chExt cx="4469903" cy="3624756"/>
            </a:xfrm>
          </p:grpSpPr>
          <p:sp>
            <p:nvSpPr>
              <p:cNvPr id="5" name="Google Shape;509;p12">
                <a:extLst>
                  <a:ext uri="{FF2B5EF4-FFF2-40B4-BE49-F238E27FC236}">
                    <a16:creationId xmlns:a16="http://schemas.microsoft.com/office/drawing/2014/main" id="{268094A0-C3AA-440C-4C96-0962EF11E543}"/>
                  </a:ext>
                </a:extLst>
              </p:cNvPr>
              <p:cNvSpPr/>
              <p:nvPr/>
            </p:nvSpPr>
            <p:spPr>
              <a:xfrm rot="-9923540" flipH="1">
                <a:off x="6991957" y="2152640"/>
                <a:ext cx="218875" cy="401805"/>
              </a:xfrm>
              <a:prstGeom prst="ellipse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510;p12">
                <a:extLst>
                  <a:ext uri="{FF2B5EF4-FFF2-40B4-BE49-F238E27FC236}">
                    <a16:creationId xmlns:a16="http://schemas.microsoft.com/office/drawing/2014/main" id="{408FA964-775A-B5E4-1B03-564B6BE65E01}"/>
                  </a:ext>
                </a:extLst>
              </p:cNvPr>
              <p:cNvSpPr/>
              <p:nvPr/>
            </p:nvSpPr>
            <p:spPr>
              <a:xfrm rot="4341720">
                <a:off x="9549272" y="3488225"/>
                <a:ext cx="1276408" cy="739359"/>
              </a:xfrm>
              <a:custGeom>
                <a:avLst/>
                <a:gdLst/>
                <a:ahLst/>
                <a:cxnLst/>
                <a:rect l="l" t="t" r="r" b="b"/>
                <a:pathLst>
                  <a:path w="2495187" h="1445336" extrusionOk="0">
                    <a:moveTo>
                      <a:pt x="140182" y="1435504"/>
                    </a:moveTo>
                    <a:cubicBezTo>
                      <a:pt x="118059" y="1202807"/>
                      <a:pt x="-249169" y="461604"/>
                      <a:pt x="302417" y="98316"/>
                    </a:cubicBezTo>
                    <a:cubicBezTo>
                      <a:pt x="580492" y="-84831"/>
                      <a:pt x="841685" y="19297"/>
                      <a:pt x="1252910" y="156160"/>
                    </a:cubicBezTo>
                    <a:cubicBezTo>
                      <a:pt x="1655181" y="339596"/>
                      <a:pt x="1727874" y="777285"/>
                      <a:pt x="2495188" y="588590"/>
                    </a:cubicBezTo>
                    <a:cubicBezTo>
                      <a:pt x="2209411" y="1257219"/>
                      <a:pt x="1189480" y="613831"/>
                      <a:pt x="849418" y="756622"/>
                    </a:cubicBezTo>
                    <a:cubicBezTo>
                      <a:pt x="509356" y="899413"/>
                      <a:pt x="357055" y="1063282"/>
                      <a:pt x="454816" y="1445336"/>
                    </a:cubicBezTo>
                    <a:lnTo>
                      <a:pt x="140182" y="1435504"/>
                    </a:ln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" name="Google Shape;511;p12">
                <a:extLst>
                  <a:ext uri="{FF2B5EF4-FFF2-40B4-BE49-F238E27FC236}">
                    <a16:creationId xmlns:a16="http://schemas.microsoft.com/office/drawing/2014/main" id="{375757C8-5E0E-49FC-A331-49194B0BE923}"/>
                  </a:ext>
                </a:extLst>
              </p:cNvPr>
              <p:cNvSpPr/>
              <p:nvPr/>
            </p:nvSpPr>
            <p:spPr>
              <a:xfrm>
                <a:off x="7315200" y="3285918"/>
                <a:ext cx="2664543" cy="1305748"/>
              </a:xfrm>
              <a:custGeom>
                <a:avLst/>
                <a:gdLst/>
                <a:ahLst/>
                <a:cxnLst/>
                <a:rect l="l" t="t" r="r" b="b"/>
                <a:pathLst>
                  <a:path w="2664543" h="1305748" extrusionOk="0">
                    <a:moveTo>
                      <a:pt x="0" y="720728"/>
                    </a:moveTo>
                    <a:cubicBezTo>
                      <a:pt x="0" y="397630"/>
                      <a:pt x="261922" y="135708"/>
                      <a:pt x="585020" y="135708"/>
                    </a:cubicBezTo>
                    <a:cubicBezTo>
                      <a:pt x="1083188" y="135708"/>
                      <a:pt x="1630516" y="116042"/>
                      <a:pt x="2158181" y="17720"/>
                    </a:cubicBezTo>
                    <a:cubicBezTo>
                      <a:pt x="2520608" y="-100267"/>
                      <a:pt x="2664543" y="397630"/>
                      <a:pt x="2664543" y="720728"/>
                    </a:cubicBezTo>
                    <a:lnTo>
                      <a:pt x="2664542" y="720728"/>
                    </a:lnTo>
                    <a:cubicBezTo>
                      <a:pt x="2664542" y="1043826"/>
                      <a:pt x="2402620" y="1305748"/>
                      <a:pt x="2079522" y="1305748"/>
                    </a:cubicBezTo>
                    <a:lnTo>
                      <a:pt x="585020" y="1305747"/>
                    </a:lnTo>
                    <a:cubicBezTo>
                      <a:pt x="261922" y="1305747"/>
                      <a:pt x="0" y="1043825"/>
                      <a:pt x="0" y="720727"/>
                    </a:cubicBezTo>
                    <a:lnTo>
                      <a:pt x="0" y="720728"/>
                    </a:lnTo>
                    <a:close/>
                  </a:path>
                </a:pathLst>
              </a:cu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512;p12">
                <a:extLst>
                  <a:ext uri="{FF2B5EF4-FFF2-40B4-BE49-F238E27FC236}">
                    <a16:creationId xmlns:a16="http://schemas.microsoft.com/office/drawing/2014/main" id="{11788EB8-FA8A-6140-B978-AE23C3D0A41B}"/>
                  </a:ext>
                </a:extLst>
              </p:cNvPr>
              <p:cNvSpPr/>
              <p:nvPr/>
            </p:nvSpPr>
            <p:spPr>
              <a:xfrm>
                <a:off x="7390419" y="4172272"/>
                <a:ext cx="249300" cy="12132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513;p12">
                <a:extLst>
                  <a:ext uri="{FF2B5EF4-FFF2-40B4-BE49-F238E27FC236}">
                    <a16:creationId xmlns:a16="http://schemas.microsoft.com/office/drawing/2014/main" id="{C43C06B8-72CF-D9F2-8C1B-47B264858822}"/>
                  </a:ext>
                </a:extLst>
              </p:cNvPr>
              <p:cNvSpPr/>
              <p:nvPr/>
            </p:nvSpPr>
            <p:spPr>
              <a:xfrm>
                <a:off x="9706914" y="4090219"/>
                <a:ext cx="233400" cy="14115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514;p12">
                <a:extLst>
                  <a:ext uri="{FF2B5EF4-FFF2-40B4-BE49-F238E27FC236}">
                    <a16:creationId xmlns:a16="http://schemas.microsoft.com/office/drawing/2014/main" id="{A2201527-09BE-DB3D-A4E8-9FDA1277ED03}"/>
                  </a:ext>
                </a:extLst>
              </p:cNvPr>
              <p:cNvSpPr/>
              <p:nvPr/>
            </p:nvSpPr>
            <p:spPr>
              <a:xfrm>
                <a:off x="8042268" y="4181945"/>
                <a:ext cx="249300" cy="12132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515;p12">
                <a:extLst>
                  <a:ext uri="{FF2B5EF4-FFF2-40B4-BE49-F238E27FC236}">
                    <a16:creationId xmlns:a16="http://schemas.microsoft.com/office/drawing/2014/main" id="{5B187922-E822-D1A1-8E70-ABEE2C985AAA}"/>
                  </a:ext>
                </a:extLst>
              </p:cNvPr>
              <p:cNvSpPr/>
              <p:nvPr/>
            </p:nvSpPr>
            <p:spPr>
              <a:xfrm>
                <a:off x="9222658" y="4149213"/>
                <a:ext cx="236100" cy="12978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516;p12">
                <a:extLst>
                  <a:ext uri="{FF2B5EF4-FFF2-40B4-BE49-F238E27FC236}">
                    <a16:creationId xmlns:a16="http://schemas.microsoft.com/office/drawing/2014/main" id="{CBC1D163-8854-3ACB-D9A7-CAD00EC1692D}"/>
                  </a:ext>
                </a:extLst>
              </p:cNvPr>
              <p:cNvSpPr/>
              <p:nvPr/>
            </p:nvSpPr>
            <p:spPr>
              <a:xfrm rot="-1991769">
                <a:off x="7389209" y="2626068"/>
                <a:ext cx="501911" cy="1612409"/>
              </a:xfrm>
              <a:prstGeom prst="roundRect">
                <a:avLst>
                  <a:gd name="adj" fmla="val 50000"/>
                </a:avLst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517;p12">
                <a:extLst>
                  <a:ext uri="{FF2B5EF4-FFF2-40B4-BE49-F238E27FC236}">
                    <a16:creationId xmlns:a16="http://schemas.microsoft.com/office/drawing/2014/main" id="{DAC40F68-14B1-8D65-626A-82E43627BDDE}"/>
                  </a:ext>
                </a:extLst>
              </p:cNvPr>
              <p:cNvSpPr/>
              <p:nvPr/>
            </p:nvSpPr>
            <p:spPr>
              <a:xfrm rot="4346099">
                <a:off x="7165417" y="2361446"/>
                <a:ext cx="1406818" cy="1240039"/>
              </a:xfrm>
              <a:custGeom>
                <a:avLst/>
                <a:gdLst/>
                <a:ahLst/>
                <a:cxnLst/>
                <a:rect l="l" t="t" r="r" b="b"/>
                <a:pathLst>
                  <a:path w="1929821" h="1731128" extrusionOk="0">
                    <a:moveTo>
                      <a:pt x="245414" y="1721296"/>
                    </a:moveTo>
                    <a:cubicBezTo>
                      <a:pt x="223291" y="1488599"/>
                      <a:pt x="285599" y="870511"/>
                      <a:pt x="92008" y="714748"/>
                    </a:cubicBezTo>
                    <a:cubicBezTo>
                      <a:pt x="-232832" y="453382"/>
                      <a:pt x="362717" y="-265765"/>
                      <a:pt x="938966" y="401598"/>
                    </a:cubicBezTo>
                    <a:cubicBezTo>
                      <a:pt x="1515215" y="1068961"/>
                      <a:pt x="1889212" y="-124911"/>
                      <a:pt x="1892233" y="10868"/>
                    </a:cubicBezTo>
                    <a:cubicBezTo>
                      <a:pt x="2125691" y="1467510"/>
                      <a:pt x="1204248" y="894417"/>
                      <a:pt x="982217" y="1181127"/>
                    </a:cubicBezTo>
                    <a:cubicBezTo>
                      <a:pt x="760186" y="1467837"/>
                      <a:pt x="462287" y="1349074"/>
                      <a:pt x="560048" y="1731128"/>
                    </a:cubicBezTo>
                    <a:lnTo>
                      <a:pt x="245414" y="1721296"/>
                    </a:ln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518;p12">
                <a:extLst>
                  <a:ext uri="{FF2B5EF4-FFF2-40B4-BE49-F238E27FC236}">
                    <a16:creationId xmlns:a16="http://schemas.microsoft.com/office/drawing/2014/main" id="{BC29069B-06DB-FB27-20D6-A37CF8DA7FEF}"/>
                  </a:ext>
                </a:extLst>
              </p:cNvPr>
              <p:cNvSpPr/>
              <p:nvPr/>
            </p:nvSpPr>
            <p:spPr>
              <a:xfrm rot="2995087">
                <a:off x="6685903" y="2212142"/>
                <a:ext cx="1091194" cy="1612630"/>
              </a:xfrm>
              <a:prstGeom prst="roundRect">
                <a:avLst>
                  <a:gd name="adj" fmla="val 50000"/>
                </a:avLst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519;p12">
                <a:extLst>
                  <a:ext uri="{FF2B5EF4-FFF2-40B4-BE49-F238E27FC236}">
                    <a16:creationId xmlns:a16="http://schemas.microsoft.com/office/drawing/2014/main" id="{32852AFA-B3FB-1806-8708-67A046797A03}"/>
                  </a:ext>
                </a:extLst>
              </p:cNvPr>
              <p:cNvSpPr/>
              <p:nvPr/>
            </p:nvSpPr>
            <p:spPr>
              <a:xfrm rot="2909147">
                <a:off x="7117139" y="2129560"/>
                <a:ext cx="187637" cy="1225376"/>
              </a:xfrm>
              <a:custGeom>
                <a:avLst/>
                <a:gdLst/>
                <a:ahLst/>
                <a:cxnLst/>
                <a:rect l="l" t="t" r="r" b="b"/>
                <a:pathLst>
                  <a:path w="268901" h="1091381" extrusionOk="0">
                    <a:moveTo>
                      <a:pt x="38665" y="0"/>
                    </a:moveTo>
                    <a:lnTo>
                      <a:pt x="257894" y="0"/>
                    </a:lnTo>
                    <a:cubicBezTo>
                      <a:pt x="292388" y="83753"/>
                      <a:pt x="235745" y="272465"/>
                      <a:pt x="225228" y="510721"/>
                    </a:cubicBezTo>
                    <a:cubicBezTo>
                      <a:pt x="214711" y="748977"/>
                      <a:pt x="292388" y="993237"/>
                      <a:pt x="257894" y="1091381"/>
                    </a:cubicBezTo>
                    <a:lnTo>
                      <a:pt x="38665" y="1091381"/>
                    </a:lnTo>
                    <a:lnTo>
                      <a:pt x="0" y="587047"/>
                    </a:lnTo>
                    <a:lnTo>
                      <a:pt x="38665" y="0"/>
                    </a:lnTo>
                    <a:close/>
                  </a:path>
                </a:pathLst>
              </a:custGeom>
              <a:solidFill>
                <a:srgbClr val="EBEC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520;p12">
                <a:extLst>
                  <a:ext uri="{FF2B5EF4-FFF2-40B4-BE49-F238E27FC236}">
                    <a16:creationId xmlns:a16="http://schemas.microsoft.com/office/drawing/2014/main" id="{0A624229-7150-40E6-84D4-0451277E7CE2}"/>
                  </a:ext>
                </a:extLst>
              </p:cNvPr>
              <p:cNvSpPr/>
              <p:nvPr/>
            </p:nvSpPr>
            <p:spPr>
              <a:xfrm rot="-737299" flipH="1">
                <a:off x="6637717" y="2068906"/>
                <a:ext cx="1465315" cy="660091"/>
              </a:xfrm>
              <a:custGeom>
                <a:avLst/>
                <a:gdLst/>
                <a:ahLst/>
                <a:cxnLst/>
                <a:rect l="l" t="t" r="r" b="b"/>
                <a:pathLst>
                  <a:path w="1417567" h="670046" extrusionOk="0">
                    <a:moveTo>
                      <a:pt x="307676" y="6814"/>
                    </a:moveTo>
                    <a:cubicBezTo>
                      <a:pt x="228089" y="38562"/>
                      <a:pt x="95296" y="92803"/>
                      <a:pt x="49653" y="202558"/>
                    </a:cubicBezTo>
                    <a:cubicBezTo>
                      <a:pt x="-41802" y="301933"/>
                      <a:pt x="18046" y="574070"/>
                      <a:pt x="33818" y="665345"/>
                    </a:cubicBezTo>
                    <a:lnTo>
                      <a:pt x="262907" y="670046"/>
                    </a:lnTo>
                    <a:cubicBezTo>
                      <a:pt x="192275" y="520020"/>
                      <a:pt x="378667" y="530863"/>
                      <a:pt x="571110" y="455584"/>
                    </a:cubicBezTo>
                    <a:cubicBezTo>
                      <a:pt x="763553" y="380305"/>
                      <a:pt x="1208508" y="479703"/>
                      <a:pt x="1417567" y="218373"/>
                    </a:cubicBezTo>
                    <a:cubicBezTo>
                      <a:pt x="1331630" y="221676"/>
                      <a:pt x="1258703" y="222961"/>
                      <a:pt x="1196304" y="222539"/>
                    </a:cubicBezTo>
                    <a:lnTo>
                      <a:pt x="1053531" y="217048"/>
                    </a:lnTo>
                    <a:lnTo>
                      <a:pt x="1121493" y="183416"/>
                    </a:lnTo>
                    <a:cubicBezTo>
                      <a:pt x="1147311" y="166511"/>
                      <a:pt x="1170944" y="146174"/>
                      <a:pt x="1191628" y="121623"/>
                    </a:cubicBezTo>
                    <a:cubicBezTo>
                      <a:pt x="645002" y="143327"/>
                      <a:pt x="760110" y="65955"/>
                      <a:pt x="527176" y="12071"/>
                    </a:cubicBezTo>
                    <a:cubicBezTo>
                      <a:pt x="437882" y="-3005"/>
                      <a:pt x="366208" y="-3010"/>
                      <a:pt x="307676" y="6814"/>
                    </a:cubicBez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521;p12">
                <a:extLst>
                  <a:ext uri="{FF2B5EF4-FFF2-40B4-BE49-F238E27FC236}">
                    <a16:creationId xmlns:a16="http://schemas.microsoft.com/office/drawing/2014/main" id="{15615133-41CE-1109-826A-05DE6B961EF0}"/>
                  </a:ext>
                </a:extLst>
              </p:cNvPr>
              <p:cNvSpPr/>
              <p:nvPr/>
            </p:nvSpPr>
            <p:spPr>
              <a:xfrm rot="-8123340" flipH="1">
                <a:off x="7822723" y="2285370"/>
                <a:ext cx="218713" cy="401789"/>
              </a:xfrm>
              <a:prstGeom prst="ellipse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522;p12">
                <a:extLst>
                  <a:ext uri="{FF2B5EF4-FFF2-40B4-BE49-F238E27FC236}">
                    <a16:creationId xmlns:a16="http://schemas.microsoft.com/office/drawing/2014/main" id="{2F577016-779F-9A33-D5E6-AEC1A402A89D}"/>
                  </a:ext>
                </a:extLst>
              </p:cNvPr>
              <p:cNvSpPr/>
              <p:nvPr/>
            </p:nvSpPr>
            <p:spPr>
              <a:xfrm rot="-8123259" flipH="1">
                <a:off x="7860458" y="2350400"/>
                <a:ext cx="156769" cy="288083"/>
              </a:xfrm>
              <a:prstGeom prst="ellipse">
                <a:avLst/>
              </a:prstGeom>
              <a:solidFill>
                <a:srgbClr val="8D4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" name="Google Shape;523;p12">
                <a:extLst>
                  <a:ext uri="{FF2B5EF4-FFF2-40B4-BE49-F238E27FC236}">
                    <a16:creationId xmlns:a16="http://schemas.microsoft.com/office/drawing/2014/main" id="{9F3050C3-942B-8EAA-30F0-EF1B4284CF1A}"/>
                  </a:ext>
                </a:extLst>
              </p:cNvPr>
              <p:cNvGrpSpPr/>
              <p:nvPr/>
            </p:nvGrpSpPr>
            <p:grpSpPr>
              <a:xfrm>
                <a:off x="6816675" y="2649368"/>
                <a:ext cx="112320" cy="168480"/>
                <a:chOff x="8291513" y="1164692"/>
                <a:chExt cx="144000" cy="216000"/>
              </a:xfrm>
            </p:grpSpPr>
            <p:sp>
              <p:nvSpPr>
                <p:cNvPr id="30" name="Google Shape;524;p12">
                  <a:extLst>
                    <a:ext uri="{FF2B5EF4-FFF2-40B4-BE49-F238E27FC236}">
                      <a16:creationId xmlns:a16="http://schemas.microsoft.com/office/drawing/2014/main" id="{AA9845E2-9AF4-1773-DD3C-6D99E54B33E4}"/>
                    </a:ext>
                  </a:extLst>
                </p:cNvPr>
                <p:cNvSpPr/>
                <p:nvPr/>
              </p:nvSpPr>
              <p:spPr>
                <a:xfrm>
                  <a:off x="8291513" y="1164692"/>
                  <a:ext cx="144000" cy="216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525;p12">
                  <a:extLst>
                    <a:ext uri="{FF2B5EF4-FFF2-40B4-BE49-F238E27FC236}">
                      <a16:creationId xmlns:a16="http://schemas.microsoft.com/office/drawing/2014/main" id="{BB5078C1-EF9C-A5A0-0C26-36AE573C4563}"/>
                    </a:ext>
                  </a:extLst>
                </p:cNvPr>
                <p:cNvSpPr/>
                <p:nvPr/>
              </p:nvSpPr>
              <p:spPr>
                <a:xfrm rot="7428293" flipH="1">
                  <a:off x="8322129" y="1190924"/>
                  <a:ext cx="41519" cy="39772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" name="Google Shape;526;p12">
                <a:extLst>
                  <a:ext uri="{FF2B5EF4-FFF2-40B4-BE49-F238E27FC236}">
                    <a16:creationId xmlns:a16="http://schemas.microsoft.com/office/drawing/2014/main" id="{2ADB9575-D5FE-84D9-326A-2915FAFB93AF}"/>
                  </a:ext>
                </a:extLst>
              </p:cNvPr>
              <p:cNvSpPr/>
              <p:nvPr/>
            </p:nvSpPr>
            <p:spPr>
              <a:xfrm rot="2991871">
                <a:off x="6396178" y="3032447"/>
                <a:ext cx="992463" cy="679444"/>
              </a:xfrm>
              <a:custGeom>
                <a:avLst/>
                <a:gdLst/>
                <a:ahLst/>
                <a:cxnLst/>
                <a:rect l="l" t="t" r="r" b="b"/>
                <a:pathLst>
                  <a:path w="991843" h="679020" extrusionOk="0">
                    <a:moveTo>
                      <a:pt x="107987" y="291833"/>
                    </a:moveTo>
                    <a:cubicBezTo>
                      <a:pt x="166771" y="225097"/>
                      <a:pt x="236634" y="166641"/>
                      <a:pt x="316911" y="119344"/>
                    </a:cubicBezTo>
                    <a:cubicBezTo>
                      <a:pt x="517604" y="1103"/>
                      <a:pt x="747757" y="-26407"/>
                      <a:pt x="962988" y="24127"/>
                    </a:cubicBezTo>
                    <a:lnTo>
                      <a:pt x="991843" y="33122"/>
                    </a:lnTo>
                    <a:lnTo>
                      <a:pt x="991843" y="133329"/>
                    </a:lnTo>
                    <a:cubicBezTo>
                      <a:pt x="991843" y="434706"/>
                      <a:pt x="747529" y="679020"/>
                      <a:pt x="446152" y="679020"/>
                    </a:cubicBezTo>
                    <a:lnTo>
                      <a:pt x="446153" y="679019"/>
                    </a:lnTo>
                    <a:cubicBezTo>
                      <a:pt x="295464" y="679019"/>
                      <a:pt x="159042" y="617940"/>
                      <a:pt x="60291" y="519190"/>
                    </a:cubicBezTo>
                    <a:lnTo>
                      <a:pt x="0" y="446116"/>
                    </a:lnTo>
                    <a:lnTo>
                      <a:pt x="5392" y="435493"/>
                    </a:lnTo>
                    <a:cubicBezTo>
                      <a:pt x="34534" y="384495"/>
                      <a:pt x="68798" y="336324"/>
                      <a:pt x="107987" y="291833"/>
                    </a:cubicBezTo>
                    <a:close/>
                  </a:path>
                </a:pathLst>
              </a:custGeom>
              <a:solidFill>
                <a:srgbClr val="D3B09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" name="Google Shape;527;p12">
                <a:extLst>
                  <a:ext uri="{FF2B5EF4-FFF2-40B4-BE49-F238E27FC236}">
                    <a16:creationId xmlns:a16="http://schemas.microsoft.com/office/drawing/2014/main" id="{0DADC2D6-7E2F-1338-FEFF-6587442C09E3}"/>
                  </a:ext>
                </a:extLst>
              </p:cNvPr>
              <p:cNvGrpSpPr/>
              <p:nvPr/>
            </p:nvGrpSpPr>
            <p:grpSpPr>
              <a:xfrm>
                <a:off x="7401694" y="2693613"/>
                <a:ext cx="112320" cy="168480"/>
                <a:chOff x="8291513" y="1164692"/>
                <a:chExt cx="144000" cy="216000"/>
              </a:xfrm>
            </p:grpSpPr>
            <p:sp>
              <p:nvSpPr>
                <p:cNvPr id="28" name="Google Shape;528;p12">
                  <a:extLst>
                    <a:ext uri="{FF2B5EF4-FFF2-40B4-BE49-F238E27FC236}">
                      <a16:creationId xmlns:a16="http://schemas.microsoft.com/office/drawing/2014/main" id="{A75D4EEE-CBB7-A7C5-0FB9-F4925C8BDE6E}"/>
                    </a:ext>
                  </a:extLst>
                </p:cNvPr>
                <p:cNvSpPr/>
                <p:nvPr/>
              </p:nvSpPr>
              <p:spPr>
                <a:xfrm>
                  <a:off x="8291513" y="1164692"/>
                  <a:ext cx="144000" cy="216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529;p12">
                  <a:extLst>
                    <a:ext uri="{FF2B5EF4-FFF2-40B4-BE49-F238E27FC236}">
                      <a16:creationId xmlns:a16="http://schemas.microsoft.com/office/drawing/2014/main" id="{B00A2632-ECFB-D5ED-8A45-26C2DE5AE0BD}"/>
                    </a:ext>
                  </a:extLst>
                </p:cNvPr>
                <p:cNvSpPr/>
                <p:nvPr/>
              </p:nvSpPr>
              <p:spPr>
                <a:xfrm rot="7428293" flipH="1">
                  <a:off x="8322129" y="1190924"/>
                  <a:ext cx="41519" cy="39772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" name="Google Shape;530;p12">
                <a:extLst>
                  <a:ext uri="{FF2B5EF4-FFF2-40B4-BE49-F238E27FC236}">
                    <a16:creationId xmlns:a16="http://schemas.microsoft.com/office/drawing/2014/main" id="{D330B231-5A6E-B34D-BD2E-0AB22961C3D5}"/>
                  </a:ext>
                </a:extLst>
              </p:cNvPr>
              <p:cNvSpPr/>
              <p:nvPr/>
            </p:nvSpPr>
            <p:spPr>
              <a:xfrm>
                <a:off x="6624946" y="3204889"/>
                <a:ext cx="72000" cy="108000"/>
              </a:xfrm>
              <a:prstGeom prst="ellipse">
                <a:avLst/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531;p12">
                <a:extLst>
                  <a:ext uri="{FF2B5EF4-FFF2-40B4-BE49-F238E27FC236}">
                    <a16:creationId xmlns:a16="http://schemas.microsoft.com/office/drawing/2014/main" id="{023F077B-1063-5618-CCA6-6C1B99A9373D}"/>
                  </a:ext>
                </a:extLst>
              </p:cNvPr>
              <p:cNvSpPr/>
              <p:nvPr/>
            </p:nvSpPr>
            <p:spPr>
              <a:xfrm>
                <a:off x="6924830" y="3258967"/>
                <a:ext cx="72000" cy="108000"/>
              </a:xfrm>
              <a:prstGeom prst="ellipse">
                <a:avLst/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532;p12">
                <a:extLst>
                  <a:ext uri="{FF2B5EF4-FFF2-40B4-BE49-F238E27FC236}">
                    <a16:creationId xmlns:a16="http://schemas.microsoft.com/office/drawing/2014/main" id="{CB5FA848-E8D2-1D48-72E3-9A7237E77DC5}"/>
                  </a:ext>
                </a:extLst>
              </p:cNvPr>
              <p:cNvSpPr/>
              <p:nvPr/>
            </p:nvSpPr>
            <p:spPr>
              <a:xfrm>
                <a:off x="7325032" y="5289755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533;p12">
                <a:extLst>
                  <a:ext uri="{FF2B5EF4-FFF2-40B4-BE49-F238E27FC236}">
                    <a16:creationId xmlns:a16="http://schemas.microsoft.com/office/drawing/2014/main" id="{292112FB-9E3E-6317-00A3-2DB710CEFDBA}"/>
                  </a:ext>
                </a:extLst>
              </p:cNvPr>
              <p:cNvSpPr/>
              <p:nvPr/>
            </p:nvSpPr>
            <p:spPr>
              <a:xfrm>
                <a:off x="7978878" y="5314335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534;p12">
                <a:extLst>
                  <a:ext uri="{FF2B5EF4-FFF2-40B4-BE49-F238E27FC236}">
                    <a16:creationId xmlns:a16="http://schemas.microsoft.com/office/drawing/2014/main" id="{7DF72BF2-9C8E-00D3-07B6-B538D475D965}"/>
                  </a:ext>
                </a:extLst>
              </p:cNvPr>
              <p:cNvSpPr/>
              <p:nvPr/>
            </p:nvSpPr>
            <p:spPr>
              <a:xfrm>
                <a:off x="9163666" y="5319251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535;p12">
                <a:extLst>
                  <a:ext uri="{FF2B5EF4-FFF2-40B4-BE49-F238E27FC236}">
                    <a16:creationId xmlns:a16="http://schemas.microsoft.com/office/drawing/2014/main" id="{924C4B90-DECC-DEC3-7EA8-FF70E2EFBFA5}"/>
                  </a:ext>
                </a:extLst>
              </p:cNvPr>
              <p:cNvSpPr/>
              <p:nvPr/>
            </p:nvSpPr>
            <p:spPr>
              <a:xfrm>
                <a:off x="9625781" y="5338916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" name="Google Shape;536;p12">
              <a:extLst>
                <a:ext uri="{FF2B5EF4-FFF2-40B4-BE49-F238E27FC236}">
                  <a16:creationId xmlns:a16="http://schemas.microsoft.com/office/drawing/2014/main" id="{B591E8EB-627E-9D78-3A07-4F3FDF78C046}"/>
                </a:ext>
              </a:extLst>
            </p:cNvPr>
            <p:cNvSpPr/>
            <p:nvPr/>
          </p:nvSpPr>
          <p:spPr>
            <a:xfrm rot="10103095">
              <a:off x="5300996" y="2135336"/>
              <a:ext cx="320360" cy="322538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372C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469;p11">
            <a:hlinkClick r:id="rId6" action="ppaction://hlinksldjump"/>
            <a:extLst>
              <a:ext uri="{FF2B5EF4-FFF2-40B4-BE49-F238E27FC236}">
                <a16:creationId xmlns:a16="http://schemas.microsoft.com/office/drawing/2014/main" id="{FA9F0282-11D8-0F25-D669-73D6F2A8AFFD}"/>
              </a:ext>
            </a:extLst>
          </p:cNvPr>
          <p:cNvSpPr txBox="1"/>
          <p:nvPr/>
        </p:nvSpPr>
        <p:spPr>
          <a:xfrm>
            <a:off x="1667998" y="3924816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16-1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33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3A260849-F492-D2E9-2140-5FF6A5EE9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7460" y="30838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47 L 0.25 0 L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21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לחצן פעולה: חזרה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60AB3B4-9103-A95F-FC3F-885F2A549D91}"/>
              </a:ext>
            </a:extLst>
          </p:cNvPr>
          <p:cNvSpPr/>
          <p:nvPr/>
        </p:nvSpPr>
        <p:spPr>
          <a:xfrm>
            <a:off x="5093110" y="5486405"/>
            <a:ext cx="1042416" cy="1042416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9" name="Google Shape;1470;p18">
            <a:extLst>
              <a:ext uri="{FF2B5EF4-FFF2-40B4-BE49-F238E27FC236}">
                <a16:creationId xmlns:a16="http://schemas.microsoft.com/office/drawing/2014/main" id="{E7C64B56-E026-5296-0910-75083BECF89C}"/>
              </a:ext>
            </a:extLst>
          </p:cNvPr>
          <p:cNvGrpSpPr/>
          <p:nvPr/>
        </p:nvGrpSpPr>
        <p:grpSpPr>
          <a:xfrm flipH="1">
            <a:off x="1366684" y="4365524"/>
            <a:ext cx="1907458" cy="1300934"/>
            <a:chOff x="5989770" y="698068"/>
            <a:chExt cx="5257253" cy="5432707"/>
          </a:xfrm>
        </p:grpSpPr>
        <p:sp>
          <p:nvSpPr>
            <p:cNvPr id="10" name="Google Shape;1471;p18">
              <a:extLst>
                <a:ext uri="{FF2B5EF4-FFF2-40B4-BE49-F238E27FC236}">
                  <a16:creationId xmlns:a16="http://schemas.microsoft.com/office/drawing/2014/main" id="{DD4FB8BE-6BEA-F452-4609-F16F421277ED}"/>
                </a:ext>
              </a:extLst>
            </p:cNvPr>
            <p:cNvSpPr/>
            <p:nvPr/>
          </p:nvSpPr>
          <p:spPr>
            <a:xfrm>
              <a:off x="8121130" y="5334816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472;p18">
              <a:extLst>
                <a:ext uri="{FF2B5EF4-FFF2-40B4-BE49-F238E27FC236}">
                  <a16:creationId xmlns:a16="http://schemas.microsoft.com/office/drawing/2014/main" id="{70936EF5-EC34-8AAF-582B-EE7C4EF13AD1}"/>
                </a:ext>
              </a:extLst>
            </p:cNvPr>
            <p:cNvSpPr/>
            <p:nvPr/>
          </p:nvSpPr>
          <p:spPr>
            <a:xfrm>
              <a:off x="8784808" y="5320067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473;p18">
              <a:extLst>
                <a:ext uri="{FF2B5EF4-FFF2-40B4-BE49-F238E27FC236}">
                  <a16:creationId xmlns:a16="http://schemas.microsoft.com/office/drawing/2014/main" id="{A36C772C-E2E1-E87B-F779-D6D908358AF6}"/>
                </a:ext>
              </a:extLst>
            </p:cNvPr>
            <p:cNvSpPr/>
            <p:nvPr/>
          </p:nvSpPr>
          <p:spPr>
            <a:xfrm rot="-430698">
              <a:off x="7318357" y="745890"/>
              <a:ext cx="835129" cy="1102267"/>
            </a:xfrm>
            <a:custGeom>
              <a:avLst/>
              <a:gdLst/>
              <a:ahLst/>
              <a:cxnLst/>
              <a:rect l="l" t="t" r="r" b="b"/>
              <a:pathLst>
                <a:path w="834845" h="864470" extrusionOk="0">
                  <a:moveTo>
                    <a:pt x="134504" y="0"/>
                  </a:moveTo>
                  <a:cubicBezTo>
                    <a:pt x="208789" y="0"/>
                    <a:pt x="269008" y="60219"/>
                    <a:pt x="269008" y="134504"/>
                  </a:cubicBezTo>
                  <a:lnTo>
                    <a:pt x="269008" y="388490"/>
                  </a:lnTo>
                  <a:lnTo>
                    <a:pt x="323267" y="231969"/>
                  </a:lnTo>
                  <a:cubicBezTo>
                    <a:pt x="349300" y="156873"/>
                    <a:pt x="431281" y="117099"/>
                    <a:pt x="506377" y="143132"/>
                  </a:cubicBezTo>
                  <a:cubicBezTo>
                    <a:pt x="581473" y="169165"/>
                    <a:pt x="621247" y="251146"/>
                    <a:pt x="595214" y="326242"/>
                  </a:cubicBezTo>
                  <a:lnTo>
                    <a:pt x="547277" y="464526"/>
                  </a:lnTo>
                  <a:lnTo>
                    <a:pt x="624218" y="378028"/>
                  </a:lnTo>
                  <a:cubicBezTo>
                    <a:pt x="668469" y="328282"/>
                    <a:pt x="744668" y="323827"/>
                    <a:pt x="794414" y="368077"/>
                  </a:cubicBezTo>
                  <a:cubicBezTo>
                    <a:pt x="844160" y="412327"/>
                    <a:pt x="848616" y="488527"/>
                    <a:pt x="804365" y="538273"/>
                  </a:cubicBezTo>
                  <a:cubicBezTo>
                    <a:pt x="707645" y="647005"/>
                    <a:pt x="610925" y="755737"/>
                    <a:pt x="514205" y="864470"/>
                  </a:cubicBezTo>
                  <a:lnTo>
                    <a:pt x="334059" y="704226"/>
                  </a:lnTo>
                  <a:lnTo>
                    <a:pt x="355255" y="680397"/>
                  </a:lnTo>
                  <a:lnTo>
                    <a:pt x="187924" y="622390"/>
                  </a:lnTo>
                  <a:lnTo>
                    <a:pt x="210548" y="557127"/>
                  </a:lnTo>
                  <a:lnTo>
                    <a:pt x="0" y="557127"/>
                  </a:lnTo>
                  <a:lnTo>
                    <a:pt x="0" y="134504"/>
                  </a:lnTo>
                  <a:cubicBezTo>
                    <a:pt x="0" y="60219"/>
                    <a:pt x="60219" y="0"/>
                    <a:pt x="134504" y="0"/>
                  </a:cubicBezTo>
                  <a:close/>
                </a:path>
              </a:pathLst>
            </a:cu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474;p18">
              <a:extLst>
                <a:ext uri="{FF2B5EF4-FFF2-40B4-BE49-F238E27FC236}">
                  <a16:creationId xmlns:a16="http://schemas.microsoft.com/office/drawing/2014/main" id="{620D2421-0381-EAB2-45DD-EF88937DC5D9}"/>
                </a:ext>
              </a:extLst>
            </p:cNvPr>
            <p:cNvSpPr/>
            <p:nvPr/>
          </p:nvSpPr>
          <p:spPr>
            <a:xfrm rot="6367356">
              <a:off x="6745929" y="1463025"/>
              <a:ext cx="3744936" cy="4389968"/>
            </a:xfrm>
            <a:custGeom>
              <a:avLst/>
              <a:gdLst/>
              <a:ahLst/>
              <a:cxnLst/>
              <a:rect l="l" t="t" r="r" b="b"/>
              <a:pathLst>
                <a:path w="3747548" h="4393030" extrusionOk="0">
                  <a:moveTo>
                    <a:pt x="70034" y="3894239"/>
                  </a:moveTo>
                  <a:cubicBezTo>
                    <a:pt x="7562" y="3721328"/>
                    <a:pt x="-13879" y="3452041"/>
                    <a:pt x="8789" y="3292100"/>
                  </a:cubicBezTo>
                  <a:cubicBezTo>
                    <a:pt x="31457" y="3132159"/>
                    <a:pt x="74091" y="3019670"/>
                    <a:pt x="206039" y="2934597"/>
                  </a:cubicBezTo>
                  <a:cubicBezTo>
                    <a:pt x="337985" y="2849523"/>
                    <a:pt x="638155" y="2794116"/>
                    <a:pt x="800473" y="2781663"/>
                  </a:cubicBezTo>
                  <a:cubicBezTo>
                    <a:pt x="962790" y="2769209"/>
                    <a:pt x="1084268" y="2918814"/>
                    <a:pt x="1179937" y="2859873"/>
                  </a:cubicBezTo>
                  <a:cubicBezTo>
                    <a:pt x="1275606" y="2800933"/>
                    <a:pt x="1373203" y="2694478"/>
                    <a:pt x="1374491" y="2428018"/>
                  </a:cubicBezTo>
                  <a:cubicBezTo>
                    <a:pt x="1375780" y="2161557"/>
                    <a:pt x="1295273" y="1471070"/>
                    <a:pt x="1187664" y="1261110"/>
                  </a:cubicBezTo>
                  <a:cubicBezTo>
                    <a:pt x="1080055" y="1051150"/>
                    <a:pt x="861878" y="1173656"/>
                    <a:pt x="728840" y="1168260"/>
                  </a:cubicBezTo>
                  <a:lnTo>
                    <a:pt x="702727" y="1170498"/>
                  </a:lnTo>
                  <a:lnTo>
                    <a:pt x="502114" y="1209755"/>
                  </a:lnTo>
                  <a:lnTo>
                    <a:pt x="456537" y="1222268"/>
                  </a:lnTo>
                  <a:lnTo>
                    <a:pt x="420339" y="1225758"/>
                  </a:lnTo>
                  <a:lnTo>
                    <a:pt x="254125" y="1258284"/>
                  </a:lnTo>
                  <a:cubicBezTo>
                    <a:pt x="167535" y="1275229"/>
                    <a:pt x="83603" y="1218769"/>
                    <a:pt x="66658" y="1132178"/>
                  </a:cubicBezTo>
                  <a:cubicBezTo>
                    <a:pt x="49713" y="1045588"/>
                    <a:pt x="106172" y="961656"/>
                    <a:pt x="192764" y="944711"/>
                  </a:cubicBezTo>
                  <a:lnTo>
                    <a:pt x="445651" y="895225"/>
                  </a:lnTo>
                  <a:lnTo>
                    <a:pt x="337590" y="866483"/>
                  </a:lnTo>
                  <a:cubicBezTo>
                    <a:pt x="260018" y="845850"/>
                    <a:pt x="213859" y="766240"/>
                    <a:pt x="234492" y="688667"/>
                  </a:cubicBezTo>
                  <a:cubicBezTo>
                    <a:pt x="255125" y="611095"/>
                    <a:pt x="334735" y="564937"/>
                    <a:pt x="412307" y="585569"/>
                  </a:cubicBezTo>
                  <a:lnTo>
                    <a:pt x="621408" y="641186"/>
                  </a:lnTo>
                  <a:lnTo>
                    <a:pt x="493735" y="542399"/>
                  </a:lnTo>
                  <a:cubicBezTo>
                    <a:pt x="430251" y="493278"/>
                    <a:pt x="418607" y="401993"/>
                    <a:pt x="467728" y="338508"/>
                  </a:cubicBezTo>
                  <a:cubicBezTo>
                    <a:pt x="516849" y="275024"/>
                    <a:pt x="608134" y="263381"/>
                    <a:pt x="671618" y="312502"/>
                  </a:cubicBezTo>
                  <a:lnTo>
                    <a:pt x="830661" y="435562"/>
                  </a:lnTo>
                  <a:lnTo>
                    <a:pt x="744397" y="292848"/>
                  </a:lnTo>
                  <a:cubicBezTo>
                    <a:pt x="706797" y="230642"/>
                    <a:pt x="726743" y="149735"/>
                    <a:pt x="788948" y="112135"/>
                  </a:cubicBezTo>
                  <a:cubicBezTo>
                    <a:pt x="851153" y="74535"/>
                    <a:pt x="932061" y="94481"/>
                    <a:pt x="969661" y="156686"/>
                  </a:cubicBezTo>
                  <a:lnTo>
                    <a:pt x="1072525" y="326864"/>
                  </a:lnTo>
                  <a:lnTo>
                    <a:pt x="1077363" y="329128"/>
                  </a:lnTo>
                  <a:lnTo>
                    <a:pt x="1051069" y="183128"/>
                  </a:lnTo>
                  <a:cubicBezTo>
                    <a:pt x="1038185" y="111592"/>
                    <a:pt x="1085732" y="43158"/>
                    <a:pt x="1157267" y="30275"/>
                  </a:cubicBezTo>
                  <a:cubicBezTo>
                    <a:pt x="1228802" y="17392"/>
                    <a:pt x="1297236" y="64939"/>
                    <a:pt x="1310119" y="136474"/>
                  </a:cubicBezTo>
                  <a:lnTo>
                    <a:pt x="1335738" y="278728"/>
                  </a:lnTo>
                  <a:lnTo>
                    <a:pt x="1335738" y="131609"/>
                  </a:lnTo>
                  <a:cubicBezTo>
                    <a:pt x="1335738" y="58923"/>
                    <a:pt x="1394661" y="0"/>
                    <a:pt x="1467347" y="0"/>
                  </a:cubicBezTo>
                  <a:cubicBezTo>
                    <a:pt x="1540033" y="0"/>
                    <a:pt x="1598956" y="58923"/>
                    <a:pt x="1598956" y="131609"/>
                  </a:cubicBezTo>
                  <a:lnTo>
                    <a:pt x="1598956" y="371092"/>
                  </a:lnTo>
                  <a:lnTo>
                    <a:pt x="1606918" y="393465"/>
                  </a:lnTo>
                  <a:cubicBezTo>
                    <a:pt x="1629588" y="447457"/>
                    <a:pt x="1663910" y="497731"/>
                    <a:pt x="1725860" y="523376"/>
                  </a:cubicBezTo>
                  <a:cubicBezTo>
                    <a:pt x="1891060" y="591761"/>
                    <a:pt x="1904214" y="484733"/>
                    <a:pt x="2507877" y="599679"/>
                  </a:cubicBezTo>
                  <a:cubicBezTo>
                    <a:pt x="2485343" y="593788"/>
                    <a:pt x="2956717" y="696302"/>
                    <a:pt x="3161410" y="965587"/>
                  </a:cubicBezTo>
                  <a:cubicBezTo>
                    <a:pt x="3366104" y="1234873"/>
                    <a:pt x="3714654" y="1785839"/>
                    <a:pt x="3736039" y="2215396"/>
                  </a:cubicBezTo>
                  <a:cubicBezTo>
                    <a:pt x="3757425" y="2644954"/>
                    <a:pt x="3802921" y="3071280"/>
                    <a:pt x="3289719" y="3542931"/>
                  </a:cubicBezTo>
                  <a:cubicBezTo>
                    <a:pt x="2776517" y="4014583"/>
                    <a:pt x="2092408" y="3625622"/>
                    <a:pt x="1755093" y="3745557"/>
                  </a:cubicBezTo>
                  <a:cubicBezTo>
                    <a:pt x="1417778" y="3865492"/>
                    <a:pt x="1410101" y="4155130"/>
                    <a:pt x="1265825" y="4262548"/>
                  </a:cubicBezTo>
                  <a:cubicBezTo>
                    <a:pt x="1146655" y="4337668"/>
                    <a:pt x="1036477" y="4378889"/>
                    <a:pt x="889442" y="4390059"/>
                  </a:cubicBezTo>
                  <a:cubicBezTo>
                    <a:pt x="742407" y="4401229"/>
                    <a:pt x="498612" y="4380871"/>
                    <a:pt x="383617" y="4329568"/>
                  </a:cubicBezTo>
                  <a:cubicBezTo>
                    <a:pt x="247048" y="4246931"/>
                    <a:pt x="132505" y="4067149"/>
                    <a:pt x="70034" y="3894239"/>
                  </a:cubicBezTo>
                  <a:close/>
                </a:path>
              </a:pathLst>
            </a:custGeom>
            <a:solidFill>
              <a:srgbClr val="F7F4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" name="Google Shape;1475;p18">
              <a:extLst>
                <a:ext uri="{FF2B5EF4-FFF2-40B4-BE49-F238E27FC236}">
                  <a16:creationId xmlns:a16="http://schemas.microsoft.com/office/drawing/2014/main" id="{6AA423D5-4389-F505-6259-1337E4F569A7}"/>
                </a:ext>
              </a:extLst>
            </p:cNvPr>
            <p:cNvGrpSpPr/>
            <p:nvPr/>
          </p:nvGrpSpPr>
          <p:grpSpPr>
            <a:xfrm>
              <a:off x="7005435" y="1882407"/>
              <a:ext cx="214070" cy="321106"/>
              <a:chOff x="1912361" y="2020099"/>
              <a:chExt cx="144000" cy="216000"/>
            </a:xfrm>
          </p:grpSpPr>
          <p:sp>
            <p:nvSpPr>
              <p:cNvPr id="33" name="Google Shape;1476;p18">
                <a:extLst>
                  <a:ext uri="{FF2B5EF4-FFF2-40B4-BE49-F238E27FC236}">
                    <a16:creationId xmlns:a16="http://schemas.microsoft.com/office/drawing/2014/main" id="{4DA7A2F1-89B0-D92C-295B-4813BB2E90C0}"/>
                  </a:ext>
                </a:extLst>
              </p:cNvPr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477;p18">
                <a:extLst>
                  <a:ext uri="{FF2B5EF4-FFF2-40B4-BE49-F238E27FC236}">
                    <a16:creationId xmlns:a16="http://schemas.microsoft.com/office/drawing/2014/main" id="{1A27472A-BC20-0472-C6F6-A19998416EED}"/>
                  </a:ext>
                </a:extLst>
              </p:cNvPr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" name="Google Shape;1478;p18">
              <a:extLst>
                <a:ext uri="{FF2B5EF4-FFF2-40B4-BE49-F238E27FC236}">
                  <a16:creationId xmlns:a16="http://schemas.microsoft.com/office/drawing/2014/main" id="{D3D68159-D952-D3A4-D547-674E50C7D89E}"/>
                </a:ext>
              </a:extLst>
            </p:cNvPr>
            <p:cNvGrpSpPr/>
            <p:nvPr/>
          </p:nvGrpSpPr>
          <p:grpSpPr>
            <a:xfrm>
              <a:off x="7846094" y="1887323"/>
              <a:ext cx="214070" cy="321106"/>
              <a:chOff x="1912361" y="2020099"/>
              <a:chExt cx="144000" cy="216000"/>
            </a:xfrm>
          </p:grpSpPr>
          <p:sp>
            <p:nvSpPr>
              <p:cNvPr id="31" name="Google Shape;1479;p18">
                <a:extLst>
                  <a:ext uri="{FF2B5EF4-FFF2-40B4-BE49-F238E27FC236}">
                    <a16:creationId xmlns:a16="http://schemas.microsoft.com/office/drawing/2014/main" id="{35866E6F-36A3-8599-9D23-F3B4E9CB1B27}"/>
                  </a:ext>
                </a:extLst>
              </p:cNvPr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80;p18">
                <a:extLst>
                  <a:ext uri="{FF2B5EF4-FFF2-40B4-BE49-F238E27FC236}">
                    <a16:creationId xmlns:a16="http://schemas.microsoft.com/office/drawing/2014/main" id="{14437D92-B201-F5CD-970A-ADE4E178629A}"/>
                  </a:ext>
                </a:extLst>
              </p:cNvPr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" name="Google Shape;1481;p18">
              <a:extLst>
                <a:ext uri="{FF2B5EF4-FFF2-40B4-BE49-F238E27FC236}">
                  <a16:creationId xmlns:a16="http://schemas.microsoft.com/office/drawing/2014/main" id="{A9874FEE-F2F8-BBAC-16BD-427AF9C01807}"/>
                </a:ext>
              </a:extLst>
            </p:cNvPr>
            <p:cNvSpPr/>
            <p:nvPr/>
          </p:nvSpPr>
          <p:spPr>
            <a:xfrm rot="10800000">
              <a:off x="7433149" y="2442394"/>
              <a:ext cx="234000" cy="524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1482;p18">
              <a:extLst>
                <a:ext uri="{FF2B5EF4-FFF2-40B4-BE49-F238E27FC236}">
                  <a16:creationId xmlns:a16="http://schemas.microsoft.com/office/drawing/2014/main" id="{302821C4-4A04-F7F2-92B7-EE17CC88D80A}"/>
                </a:ext>
              </a:extLst>
            </p:cNvPr>
            <p:cNvGrpSpPr/>
            <p:nvPr/>
          </p:nvGrpSpPr>
          <p:grpSpPr>
            <a:xfrm>
              <a:off x="7266221" y="2241786"/>
              <a:ext cx="550635" cy="324482"/>
              <a:chOff x="8908026" y="816078"/>
              <a:chExt cx="1430593" cy="496529"/>
            </a:xfrm>
          </p:grpSpPr>
          <p:sp>
            <p:nvSpPr>
              <p:cNvPr id="29" name="Google Shape;1483;p18">
                <a:extLst>
                  <a:ext uri="{FF2B5EF4-FFF2-40B4-BE49-F238E27FC236}">
                    <a16:creationId xmlns:a16="http://schemas.microsoft.com/office/drawing/2014/main" id="{714BE180-000D-90E2-7000-E98F0419633E}"/>
                  </a:ext>
                </a:extLst>
              </p:cNvPr>
              <p:cNvSpPr/>
              <p:nvPr/>
            </p:nvSpPr>
            <p:spPr>
              <a:xfrm>
                <a:off x="8908026" y="816078"/>
                <a:ext cx="1415700" cy="186900"/>
              </a:xfrm>
              <a:prstGeom prst="trapezoid">
                <a:avLst>
                  <a:gd name="adj" fmla="val 71875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84;p18">
                <a:extLst>
                  <a:ext uri="{FF2B5EF4-FFF2-40B4-BE49-F238E27FC236}">
                    <a16:creationId xmlns:a16="http://schemas.microsoft.com/office/drawing/2014/main" id="{1B4914C3-E3B4-5524-256E-AE3A8227AB5F}"/>
                  </a:ext>
                </a:extLst>
              </p:cNvPr>
              <p:cNvSpPr/>
              <p:nvPr/>
            </p:nvSpPr>
            <p:spPr>
              <a:xfrm rot="10800000">
                <a:off x="8922919" y="997907"/>
                <a:ext cx="1415700" cy="314700"/>
              </a:xfrm>
              <a:prstGeom prst="triangle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" name="Google Shape;1485;p18">
              <a:extLst>
                <a:ext uri="{FF2B5EF4-FFF2-40B4-BE49-F238E27FC236}">
                  <a16:creationId xmlns:a16="http://schemas.microsoft.com/office/drawing/2014/main" id="{D4D635F9-65F8-E354-1C0D-ED7841CC5A8E}"/>
                </a:ext>
              </a:extLst>
            </p:cNvPr>
            <p:cNvGrpSpPr/>
            <p:nvPr/>
          </p:nvGrpSpPr>
          <p:grpSpPr>
            <a:xfrm>
              <a:off x="7482349" y="3425295"/>
              <a:ext cx="2630416" cy="1728581"/>
              <a:chOff x="7521678" y="3444959"/>
              <a:chExt cx="2630416" cy="1728581"/>
            </a:xfrm>
          </p:grpSpPr>
          <p:sp>
            <p:nvSpPr>
              <p:cNvPr id="25" name="Google Shape;1486;p18">
                <a:extLst>
                  <a:ext uri="{FF2B5EF4-FFF2-40B4-BE49-F238E27FC236}">
                    <a16:creationId xmlns:a16="http://schemas.microsoft.com/office/drawing/2014/main" id="{F1379F61-F0C4-F4DE-161A-D89301D7BB3A}"/>
                  </a:ext>
                </a:extLst>
              </p:cNvPr>
              <p:cNvSpPr/>
              <p:nvPr/>
            </p:nvSpPr>
            <p:spPr>
              <a:xfrm>
                <a:off x="7521678" y="3490452"/>
                <a:ext cx="2202300" cy="1396200"/>
              </a:xfrm>
              <a:prstGeom prst="ellipse">
                <a:avLst/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87;p18">
                <a:extLst>
                  <a:ext uri="{FF2B5EF4-FFF2-40B4-BE49-F238E27FC236}">
                    <a16:creationId xmlns:a16="http://schemas.microsoft.com/office/drawing/2014/main" id="{DDDC6EE0-388B-9403-A56F-F1E11CECBFDD}"/>
                  </a:ext>
                </a:extLst>
              </p:cNvPr>
              <p:cNvSpPr/>
              <p:nvPr/>
            </p:nvSpPr>
            <p:spPr>
              <a:xfrm rot="1919613">
                <a:off x="8711566" y="3766069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88;p18">
                <a:extLst>
                  <a:ext uri="{FF2B5EF4-FFF2-40B4-BE49-F238E27FC236}">
                    <a16:creationId xmlns:a16="http://schemas.microsoft.com/office/drawing/2014/main" id="{7B967F07-1181-B2CE-DAAB-2F95AC3E83B8}"/>
                  </a:ext>
                </a:extLst>
              </p:cNvPr>
              <p:cNvSpPr/>
              <p:nvPr/>
            </p:nvSpPr>
            <p:spPr>
              <a:xfrm rot="1919613">
                <a:off x="8346489" y="4085618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89;p18">
                <a:extLst>
                  <a:ext uri="{FF2B5EF4-FFF2-40B4-BE49-F238E27FC236}">
                    <a16:creationId xmlns:a16="http://schemas.microsoft.com/office/drawing/2014/main" id="{77DA12E1-35EB-4BB0-3D4E-BD6D7D926502}"/>
                  </a:ext>
                </a:extLst>
              </p:cNvPr>
              <p:cNvSpPr/>
              <p:nvPr/>
            </p:nvSpPr>
            <p:spPr>
              <a:xfrm rot="1919613">
                <a:off x="7899122" y="4247850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490;p18">
              <a:extLst>
                <a:ext uri="{FF2B5EF4-FFF2-40B4-BE49-F238E27FC236}">
                  <a16:creationId xmlns:a16="http://schemas.microsoft.com/office/drawing/2014/main" id="{52FB7B16-6545-8580-CCC4-B046894E1DBA}"/>
                </a:ext>
              </a:extLst>
            </p:cNvPr>
            <p:cNvSpPr/>
            <p:nvPr/>
          </p:nvSpPr>
          <p:spPr>
            <a:xfrm rot="1861239">
              <a:off x="8044308" y="5788843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91;p18">
              <a:extLst>
                <a:ext uri="{FF2B5EF4-FFF2-40B4-BE49-F238E27FC236}">
                  <a16:creationId xmlns:a16="http://schemas.microsoft.com/office/drawing/2014/main" id="{21099563-92FE-5B63-8002-8A247098DF8C}"/>
                </a:ext>
              </a:extLst>
            </p:cNvPr>
            <p:cNvSpPr/>
            <p:nvPr/>
          </p:nvSpPr>
          <p:spPr>
            <a:xfrm rot="420076">
              <a:off x="8116167" y="5795118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492;p18">
              <a:extLst>
                <a:ext uri="{FF2B5EF4-FFF2-40B4-BE49-F238E27FC236}">
                  <a16:creationId xmlns:a16="http://schemas.microsoft.com/office/drawing/2014/main" id="{3A5EFC68-F2B3-AD7C-FF29-C30D6DD22D1D}"/>
                </a:ext>
              </a:extLst>
            </p:cNvPr>
            <p:cNvSpPr/>
            <p:nvPr/>
          </p:nvSpPr>
          <p:spPr>
            <a:xfrm rot="-1137635">
              <a:off x="8187015" y="5768358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493;p18">
              <a:extLst>
                <a:ext uri="{FF2B5EF4-FFF2-40B4-BE49-F238E27FC236}">
                  <a16:creationId xmlns:a16="http://schemas.microsoft.com/office/drawing/2014/main" id="{9D0901ED-146D-04AA-FC2A-C3933E4423F0}"/>
                </a:ext>
              </a:extLst>
            </p:cNvPr>
            <p:cNvSpPr/>
            <p:nvPr/>
          </p:nvSpPr>
          <p:spPr>
            <a:xfrm rot="1861239">
              <a:off x="8705941" y="5758420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494;p18">
              <a:extLst>
                <a:ext uri="{FF2B5EF4-FFF2-40B4-BE49-F238E27FC236}">
                  <a16:creationId xmlns:a16="http://schemas.microsoft.com/office/drawing/2014/main" id="{DB51C3AB-C851-F3A5-56C0-4EAF35D5AE5B}"/>
                </a:ext>
              </a:extLst>
            </p:cNvPr>
            <p:cNvSpPr/>
            <p:nvPr/>
          </p:nvSpPr>
          <p:spPr>
            <a:xfrm rot="420076">
              <a:off x="8777800" y="5764695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495;p18">
              <a:extLst>
                <a:ext uri="{FF2B5EF4-FFF2-40B4-BE49-F238E27FC236}">
                  <a16:creationId xmlns:a16="http://schemas.microsoft.com/office/drawing/2014/main" id="{B78768C4-D3A4-AA27-F3AC-F1C7FCCB21BD}"/>
                </a:ext>
              </a:extLst>
            </p:cNvPr>
            <p:cNvSpPr/>
            <p:nvPr/>
          </p:nvSpPr>
          <p:spPr>
            <a:xfrm rot="-1137635">
              <a:off x="8848650" y="5737935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1496;p18">
            <a:extLst>
              <a:ext uri="{FF2B5EF4-FFF2-40B4-BE49-F238E27FC236}">
                <a16:creationId xmlns:a16="http://schemas.microsoft.com/office/drawing/2014/main" id="{0BE06435-8D1C-04ED-9974-9DA242BF29B4}"/>
              </a:ext>
            </a:extLst>
          </p:cNvPr>
          <p:cNvGrpSpPr/>
          <p:nvPr/>
        </p:nvGrpSpPr>
        <p:grpSpPr>
          <a:xfrm>
            <a:off x="2905636" y="5789563"/>
            <a:ext cx="554634" cy="469286"/>
            <a:chOff x="7501776" y="2192592"/>
            <a:chExt cx="2193439" cy="2035284"/>
          </a:xfrm>
        </p:grpSpPr>
        <p:grpSp>
          <p:nvGrpSpPr>
            <p:cNvPr id="36" name="Google Shape;1497;p18">
              <a:extLst>
                <a:ext uri="{FF2B5EF4-FFF2-40B4-BE49-F238E27FC236}">
                  <a16:creationId xmlns:a16="http://schemas.microsoft.com/office/drawing/2014/main" id="{74C29E3F-5443-27A9-CC37-D7828D511CFD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49" name="Google Shape;1498;p18">
                <a:extLst>
                  <a:ext uri="{FF2B5EF4-FFF2-40B4-BE49-F238E27FC236}">
                    <a16:creationId xmlns:a16="http://schemas.microsoft.com/office/drawing/2014/main" id="{DC66DC20-7A0E-5922-42CD-01606E61059F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499;p18">
                <a:extLst>
                  <a:ext uri="{FF2B5EF4-FFF2-40B4-BE49-F238E27FC236}">
                    <a16:creationId xmlns:a16="http://schemas.microsoft.com/office/drawing/2014/main" id="{8729F183-4F0F-45A4-FA1F-4D339CBDA86F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500;p18">
                <a:extLst>
                  <a:ext uri="{FF2B5EF4-FFF2-40B4-BE49-F238E27FC236}">
                    <a16:creationId xmlns:a16="http://schemas.microsoft.com/office/drawing/2014/main" id="{02C877BE-16D3-1CEC-4212-769A0FD4C8CD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501;p18">
                <a:extLst>
                  <a:ext uri="{FF2B5EF4-FFF2-40B4-BE49-F238E27FC236}">
                    <a16:creationId xmlns:a16="http://schemas.microsoft.com/office/drawing/2014/main" id="{BD0A943F-5E19-3053-24CF-8139E1553E7A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" name="Google Shape;1502;p18">
              <a:extLst>
                <a:ext uri="{FF2B5EF4-FFF2-40B4-BE49-F238E27FC236}">
                  <a16:creationId xmlns:a16="http://schemas.microsoft.com/office/drawing/2014/main" id="{0CD1B833-471F-F935-C88E-3B89E8E175C3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45" name="Google Shape;1503;p18">
                <a:extLst>
                  <a:ext uri="{FF2B5EF4-FFF2-40B4-BE49-F238E27FC236}">
                    <a16:creationId xmlns:a16="http://schemas.microsoft.com/office/drawing/2014/main" id="{A1A68DFB-5A59-512C-E7D0-46931627AA89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504;p18">
                <a:extLst>
                  <a:ext uri="{FF2B5EF4-FFF2-40B4-BE49-F238E27FC236}">
                    <a16:creationId xmlns:a16="http://schemas.microsoft.com/office/drawing/2014/main" id="{2A22EB08-FA80-A3B3-7D46-554F9B1E2364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505;p18">
                <a:extLst>
                  <a:ext uri="{FF2B5EF4-FFF2-40B4-BE49-F238E27FC236}">
                    <a16:creationId xmlns:a16="http://schemas.microsoft.com/office/drawing/2014/main" id="{F4EF6E62-F0BE-EAF5-B908-9F29B9E7E273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06;p18">
                <a:extLst>
                  <a:ext uri="{FF2B5EF4-FFF2-40B4-BE49-F238E27FC236}">
                    <a16:creationId xmlns:a16="http://schemas.microsoft.com/office/drawing/2014/main" id="{24FF120C-124C-122B-3BB4-649AB0E6678F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" name="Google Shape;1507;p18">
              <a:extLst>
                <a:ext uri="{FF2B5EF4-FFF2-40B4-BE49-F238E27FC236}">
                  <a16:creationId xmlns:a16="http://schemas.microsoft.com/office/drawing/2014/main" id="{F3FF890C-CBEA-D83B-C314-B205BE327814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508;p18">
              <a:extLst>
                <a:ext uri="{FF2B5EF4-FFF2-40B4-BE49-F238E27FC236}">
                  <a16:creationId xmlns:a16="http://schemas.microsoft.com/office/drawing/2014/main" id="{3BF2B2A6-48BD-685F-A288-BFAE6DD79E93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509;p18">
              <a:extLst>
                <a:ext uri="{FF2B5EF4-FFF2-40B4-BE49-F238E27FC236}">
                  <a16:creationId xmlns:a16="http://schemas.microsoft.com/office/drawing/2014/main" id="{9DDADC96-9B82-24C5-E8D1-08B54ABD51AA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" name="Google Shape;1510;p18">
              <a:extLst>
                <a:ext uri="{FF2B5EF4-FFF2-40B4-BE49-F238E27FC236}">
                  <a16:creationId xmlns:a16="http://schemas.microsoft.com/office/drawing/2014/main" id="{27E26B30-6F9E-CF9C-411E-7E815DB08CE3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43" name="Google Shape;1511;p18">
                <a:extLst>
                  <a:ext uri="{FF2B5EF4-FFF2-40B4-BE49-F238E27FC236}">
                    <a16:creationId xmlns:a16="http://schemas.microsoft.com/office/drawing/2014/main" id="{A9A65C23-BCCE-7364-DEB8-6FAF9C19BD2D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512;p18">
                <a:extLst>
                  <a:ext uri="{FF2B5EF4-FFF2-40B4-BE49-F238E27FC236}">
                    <a16:creationId xmlns:a16="http://schemas.microsoft.com/office/drawing/2014/main" id="{FFF5BE44-B0E5-2DC6-E3FA-C91475586E98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" name="Google Shape;1513;p18">
              <a:extLst>
                <a:ext uri="{FF2B5EF4-FFF2-40B4-BE49-F238E27FC236}">
                  <a16:creationId xmlns:a16="http://schemas.microsoft.com/office/drawing/2014/main" id="{75053C9E-9271-228C-35C0-A31A87C697B0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1496;p18">
            <a:extLst>
              <a:ext uri="{FF2B5EF4-FFF2-40B4-BE49-F238E27FC236}">
                <a16:creationId xmlns:a16="http://schemas.microsoft.com/office/drawing/2014/main" id="{AF333671-500B-6FEF-5E3E-0AF5FE11ACA6}"/>
              </a:ext>
            </a:extLst>
          </p:cNvPr>
          <p:cNvGrpSpPr/>
          <p:nvPr/>
        </p:nvGrpSpPr>
        <p:grpSpPr>
          <a:xfrm>
            <a:off x="3540816" y="6102685"/>
            <a:ext cx="554634" cy="469286"/>
            <a:chOff x="7501776" y="2192592"/>
            <a:chExt cx="2193439" cy="2035284"/>
          </a:xfrm>
        </p:grpSpPr>
        <p:grpSp>
          <p:nvGrpSpPr>
            <p:cNvPr id="54" name="Google Shape;1497;p18">
              <a:extLst>
                <a:ext uri="{FF2B5EF4-FFF2-40B4-BE49-F238E27FC236}">
                  <a16:creationId xmlns:a16="http://schemas.microsoft.com/office/drawing/2014/main" id="{E4157249-5788-A718-AA11-B311F9F432ED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67" name="Google Shape;1498;p18">
                <a:extLst>
                  <a:ext uri="{FF2B5EF4-FFF2-40B4-BE49-F238E27FC236}">
                    <a16:creationId xmlns:a16="http://schemas.microsoft.com/office/drawing/2014/main" id="{BE46E4EA-F7B1-1CF6-5E5C-19CA93F27F5C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499;p18">
                <a:extLst>
                  <a:ext uri="{FF2B5EF4-FFF2-40B4-BE49-F238E27FC236}">
                    <a16:creationId xmlns:a16="http://schemas.microsoft.com/office/drawing/2014/main" id="{E3C71D4F-CF00-27F0-8ED7-71C9932E2089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500;p18">
                <a:extLst>
                  <a:ext uri="{FF2B5EF4-FFF2-40B4-BE49-F238E27FC236}">
                    <a16:creationId xmlns:a16="http://schemas.microsoft.com/office/drawing/2014/main" id="{B4A3F384-B984-50BB-DF63-8F1BA6F53742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501;p18">
                <a:extLst>
                  <a:ext uri="{FF2B5EF4-FFF2-40B4-BE49-F238E27FC236}">
                    <a16:creationId xmlns:a16="http://schemas.microsoft.com/office/drawing/2014/main" id="{D775648E-6864-0408-13CA-FBA20B1FF056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" name="Google Shape;1502;p18">
              <a:extLst>
                <a:ext uri="{FF2B5EF4-FFF2-40B4-BE49-F238E27FC236}">
                  <a16:creationId xmlns:a16="http://schemas.microsoft.com/office/drawing/2014/main" id="{C6A709C0-4033-023E-9C23-9BA1C8B15F09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63" name="Google Shape;1503;p18">
                <a:extLst>
                  <a:ext uri="{FF2B5EF4-FFF2-40B4-BE49-F238E27FC236}">
                    <a16:creationId xmlns:a16="http://schemas.microsoft.com/office/drawing/2014/main" id="{B0CE78D8-6906-3D0F-A3E0-CB8F7F7DDCB0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04;p18">
                <a:extLst>
                  <a:ext uri="{FF2B5EF4-FFF2-40B4-BE49-F238E27FC236}">
                    <a16:creationId xmlns:a16="http://schemas.microsoft.com/office/drawing/2014/main" id="{D04EAF0B-8A30-AF4B-CC0B-DC7F17950CB1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505;p18">
                <a:extLst>
                  <a:ext uri="{FF2B5EF4-FFF2-40B4-BE49-F238E27FC236}">
                    <a16:creationId xmlns:a16="http://schemas.microsoft.com/office/drawing/2014/main" id="{DC6524F9-BBC8-EB67-CA3C-EC91DE14D9F6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1506;p18">
                <a:extLst>
                  <a:ext uri="{FF2B5EF4-FFF2-40B4-BE49-F238E27FC236}">
                    <a16:creationId xmlns:a16="http://schemas.microsoft.com/office/drawing/2014/main" id="{D18EFAFD-FA67-251C-9F78-7F9B81B4817F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" name="Google Shape;1507;p18">
              <a:extLst>
                <a:ext uri="{FF2B5EF4-FFF2-40B4-BE49-F238E27FC236}">
                  <a16:creationId xmlns:a16="http://schemas.microsoft.com/office/drawing/2014/main" id="{C7B09608-1685-1960-833A-3CBE0F90CD1C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1508;p18">
              <a:extLst>
                <a:ext uri="{FF2B5EF4-FFF2-40B4-BE49-F238E27FC236}">
                  <a16:creationId xmlns:a16="http://schemas.microsoft.com/office/drawing/2014/main" id="{36335BF6-89BF-8A31-4507-CAF6B1C3E599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1509;p18">
              <a:extLst>
                <a:ext uri="{FF2B5EF4-FFF2-40B4-BE49-F238E27FC236}">
                  <a16:creationId xmlns:a16="http://schemas.microsoft.com/office/drawing/2014/main" id="{B3F5D4CC-4FC1-32C1-1B85-82F9717A310C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" name="Google Shape;1510;p18">
              <a:extLst>
                <a:ext uri="{FF2B5EF4-FFF2-40B4-BE49-F238E27FC236}">
                  <a16:creationId xmlns:a16="http://schemas.microsoft.com/office/drawing/2014/main" id="{8322D53B-4CDD-ACEB-1FC9-C6DE02099DC7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61" name="Google Shape;1511;p18">
                <a:extLst>
                  <a:ext uri="{FF2B5EF4-FFF2-40B4-BE49-F238E27FC236}">
                    <a16:creationId xmlns:a16="http://schemas.microsoft.com/office/drawing/2014/main" id="{9E72B543-A488-37A8-E616-F0838B081AB1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512;p18">
                <a:extLst>
                  <a:ext uri="{FF2B5EF4-FFF2-40B4-BE49-F238E27FC236}">
                    <a16:creationId xmlns:a16="http://schemas.microsoft.com/office/drawing/2014/main" id="{064D2196-3D94-986E-98E9-FE1C736F27EB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" name="Google Shape;1513;p18">
              <a:extLst>
                <a:ext uri="{FF2B5EF4-FFF2-40B4-BE49-F238E27FC236}">
                  <a16:creationId xmlns:a16="http://schemas.microsoft.com/office/drawing/2014/main" id="{4E42B706-BA41-506E-A71D-BA0C3E6CB768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1496;p18">
            <a:extLst>
              <a:ext uri="{FF2B5EF4-FFF2-40B4-BE49-F238E27FC236}">
                <a16:creationId xmlns:a16="http://schemas.microsoft.com/office/drawing/2014/main" id="{D8E97490-C6AE-FBD2-DE49-B10EA23D82BD}"/>
              </a:ext>
            </a:extLst>
          </p:cNvPr>
          <p:cNvGrpSpPr/>
          <p:nvPr/>
        </p:nvGrpSpPr>
        <p:grpSpPr>
          <a:xfrm>
            <a:off x="4115616" y="5896679"/>
            <a:ext cx="554634" cy="469286"/>
            <a:chOff x="7501776" y="2192592"/>
            <a:chExt cx="2193439" cy="2035284"/>
          </a:xfrm>
        </p:grpSpPr>
        <p:grpSp>
          <p:nvGrpSpPr>
            <p:cNvPr id="72" name="Google Shape;1497;p18">
              <a:extLst>
                <a:ext uri="{FF2B5EF4-FFF2-40B4-BE49-F238E27FC236}">
                  <a16:creationId xmlns:a16="http://schemas.microsoft.com/office/drawing/2014/main" id="{9EC3D809-E3B6-2B1C-1FDE-9EFFEF042DE7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85" name="Google Shape;1498;p18">
                <a:extLst>
                  <a:ext uri="{FF2B5EF4-FFF2-40B4-BE49-F238E27FC236}">
                    <a16:creationId xmlns:a16="http://schemas.microsoft.com/office/drawing/2014/main" id="{A02907D8-1462-9DA4-4074-1E4E4AF8E006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1499;p18">
                <a:extLst>
                  <a:ext uri="{FF2B5EF4-FFF2-40B4-BE49-F238E27FC236}">
                    <a16:creationId xmlns:a16="http://schemas.microsoft.com/office/drawing/2014/main" id="{20AF82B8-4229-2FEA-BF56-D7BC84E1F16F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1500;p18">
                <a:extLst>
                  <a:ext uri="{FF2B5EF4-FFF2-40B4-BE49-F238E27FC236}">
                    <a16:creationId xmlns:a16="http://schemas.microsoft.com/office/drawing/2014/main" id="{F3341B3A-5060-40F3-5377-351AD640563F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01;p18">
                <a:extLst>
                  <a:ext uri="{FF2B5EF4-FFF2-40B4-BE49-F238E27FC236}">
                    <a16:creationId xmlns:a16="http://schemas.microsoft.com/office/drawing/2014/main" id="{72C2F427-E5D9-F457-7CC7-FCC60B806AE2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" name="Google Shape;1502;p18">
              <a:extLst>
                <a:ext uri="{FF2B5EF4-FFF2-40B4-BE49-F238E27FC236}">
                  <a16:creationId xmlns:a16="http://schemas.microsoft.com/office/drawing/2014/main" id="{ABDE3A9C-B320-5F87-0106-650BAEA4D425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81" name="Google Shape;1503;p18">
                <a:extLst>
                  <a:ext uri="{FF2B5EF4-FFF2-40B4-BE49-F238E27FC236}">
                    <a16:creationId xmlns:a16="http://schemas.microsoft.com/office/drawing/2014/main" id="{27F193EF-898C-4268-70B7-614D8C59902F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1504;p18">
                <a:extLst>
                  <a:ext uri="{FF2B5EF4-FFF2-40B4-BE49-F238E27FC236}">
                    <a16:creationId xmlns:a16="http://schemas.microsoft.com/office/drawing/2014/main" id="{CC03B849-77AC-1E0A-B993-749DA96531D4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1505;p18">
                <a:extLst>
                  <a:ext uri="{FF2B5EF4-FFF2-40B4-BE49-F238E27FC236}">
                    <a16:creationId xmlns:a16="http://schemas.microsoft.com/office/drawing/2014/main" id="{403E2BE1-AAEF-B6BE-C0D8-FB46B63F4CA5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1506;p18">
                <a:extLst>
                  <a:ext uri="{FF2B5EF4-FFF2-40B4-BE49-F238E27FC236}">
                    <a16:creationId xmlns:a16="http://schemas.microsoft.com/office/drawing/2014/main" id="{243493DA-970E-50D0-4DA1-91E641CECDE1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" name="Google Shape;1507;p18">
              <a:extLst>
                <a:ext uri="{FF2B5EF4-FFF2-40B4-BE49-F238E27FC236}">
                  <a16:creationId xmlns:a16="http://schemas.microsoft.com/office/drawing/2014/main" id="{432CC727-4071-D12F-F8B8-F48C79A41954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1508;p18">
              <a:extLst>
                <a:ext uri="{FF2B5EF4-FFF2-40B4-BE49-F238E27FC236}">
                  <a16:creationId xmlns:a16="http://schemas.microsoft.com/office/drawing/2014/main" id="{BE94A99B-2D61-AD15-B2D4-5888F06C1DC8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09;p18">
              <a:extLst>
                <a:ext uri="{FF2B5EF4-FFF2-40B4-BE49-F238E27FC236}">
                  <a16:creationId xmlns:a16="http://schemas.microsoft.com/office/drawing/2014/main" id="{610433DA-8647-DCCA-9F4C-2655B64052D0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" name="Google Shape;1510;p18">
              <a:extLst>
                <a:ext uri="{FF2B5EF4-FFF2-40B4-BE49-F238E27FC236}">
                  <a16:creationId xmlns:a16="http://schemas.microsoft.com/office/drawing/2014/main" id="{5D655538-7D9D-59A1-4B1C-4AEAF2FABD3A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79" name="Google Shape;1511;p18">
                <a:extLst>
                  <a:ext uri="{FF2B5EF4-FFF2-40B4-BE49-F238E27FC236}">
                    <a16:creationId xmlns:a16="http://schemas.microsoft.com/office/drawing/2014/main" id="{49B80C1A-C53B-8DF8-933A-52853EA94B93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12;p18">
                <a:extLst>
                  <a:ext uri="{FF2B5EF4-FFF2-40B4-BE49-F238E27FC236}">
                    <a16:creationId xmlns:a16="http://schemas.microsoft.com/office/drawing/2014/main" id="{A362B7B1-9B42-6E45-D705-D486698E947F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" name="Google Shape;1513;p18">
              <a:extLst>
                <a:ext uri="{FF2B5EF4-FFF2-40B4-BE49-F238E27FC236}">
                  <a16:creationId xmlns:a16="http://schemas.microsoft.com/office/drawing/2014/main" id="{7B4D6494-AF89-C130-47ED-64758B753090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" name="בועת מחשבה: ענן 88">
            <a:extLst>
              <a:ext uri="{FF2B5EF4-FFF2-40B4-BE49-F238E27FC236}">
                <a16:creationId xmlns:a16="http://schemas.microsoft.com/office/drawing/2014/main" id="{28E63355-44CC-366C-0A22-1E9F168F295B}"/>
              </a:ext>
            </a:extLst>
          </p:cNvPr>
          <p:cNvSpPr/>
          <p:nvPr/>
        </p:nvSpPr>
        <p:spPr>
          <a:xfrm>
            <a:off x="3690975" y="2723535"/>
            <a:ext cx="2886806" cy="1635544"/>
          </a:xfrm>
          <a:prstGeom prst="cloudCallout">
            <a:avLst>
              <a:gd name="adj1" fmla="val -68516"/>
              <a:gd name="adj2" fmla="val 4747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0" name="תיבת טקסט 89">
            <a:extLst>
              <a:ext uri="{FF2B5EF4-FFF2-40B4-BE49-F238E27FC236}">
                <a16:creationId xmlns:a16="http://schemas.microsoft.com/office/drawing/2014/main" id="{B4C39D54-C803-1676-06B8-ABF921811C42}"/>
              </a:ext>
            </a:extLst>
          </p:cNvPr>
          <p:cNvSpPr txBox="1"/>
          <p:nvPr/>
        </p:nvSpPr>
        <p:spPr>
          <a:xfrm>
            <a:off x="4095450" y="3028334"/>
            <a:ext cx="219719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אַל </a:t>
            </a:r>
            <a:r>
              <a:rPr lang="he-IL" sz="3200" dirty="0" err="1">
                <a:latin typeface="Gisha" panose="020B0502040204020203" pitchFamily="34" charset="-79"/>
                <a:cs typeface="Gisha" panose="020B0502040204020203" pitchFamily="34" charset="-79"/>
              </a:rPr>
              <a:t>תִּתְיָאֵש</a:t>
            </a: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ׁ!</a:t>
            </a:r>
          </a:p>
          <a:p>
            <a:pPr algn="ctr"/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נַסֵּה שֵׁנִית!</a:t>
            </a:r>
          </a:p>
        </p:txBody>
      </p:sp>
      <p:pic>
        <p:nvPicPr>
          <p:cNvPr id="9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1B7B64F-960E-94C1-4B84-86B07933C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7533" y="8247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9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4 -0.005 -0.029 -0.009 -0.044 -0.009 C -0.114 -0.009 -0.169 0.048 -0.169 0.117 C -0.169 0.185 -0.114 0.241 -0.044 0.241 C -0.029 0.241 -0.014 0.238 0 0.233 C -0.047 0.215 -0.08 0.17 -0.08 0.117 C -0.08 0.063 -0.047 0.0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FD2AAA-F7CF-8182-E28F-3F9D0F74CEC0}"/>
              </a:ext>
            </a:extLst>
          </p:cNvPr>
          <p:cNvSpPr/>
          <p:nvPr/>
        </p:nvSpPr>
        <p:spPr>
          <a:xfrm>
            <a:off x="4945626" y="5447071"/>
            <a:ext cx="1042416" cy="1042416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" name="Google Shape;1402;p18">
            <a:extLst>
              <a:ext uri="{FF2B5EF4-FFF2-40B4-BE49-F238E27FC236}">
                <a16:creationId xmlns:a16="http://schemas.microsoft.com/office/drawing/2014/main" id="{0A4B92B0-B6B9-0B70-F48F-C468527FF964}"/>
              </a:ext>
            </a:extLst>
          </p:cNvPr>
          <p:cNvGrpSpPr/>
          <p:nvPr/>
        </p:nvGrpSpPr>
        <p:grpSpPr>
          <a:xfrm flipH="1">
            <a:off x="6196452" y="3740901"/>
            <a:ext cx="2048311" cy="1774129"/>
            <a:chOff x="8706993" y="362383"/>
            <a:chExt cx="2924071" cy="2490355"/>
          </a:xfrm>
        </p:grpSpPr>
        <p:grpSp>
          <p:nvGrpSpPr>
            <p:cNvPr id="4" name="Google Shape;1403;p18">
              <a:extLst>
                <a:ext uri="{FF2B5EF4-FFF2-40B4-BE49-F238E27FC236}">
                  <a16:creationId xmlns:a16="http://schemas.microsoft.com/office/drawing/2014/main" id="{531D5D7D-ED02-34C0-E234-68CB42FC38FA}"/>
                </a:ext>
              </a:extLst>
            </p:cNvPr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6" name="Google Shape;1404;p18">
                <a:extLst>
                  <a:ext uri="{FF2B5EF4-FFF2-40B4-BE49-F238E27FC236}">
                    <a16:creationId xmlns:a16="http://schemas.microsoft.com/office/drawing/2014/main" id="{1C387308-A218-AED4-1F04-18F33BE88A27}"/>
                  </a:ext>
                </a:extLst>
              </p:cNvPr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43" name="Google Shape;1405;p18">
                  <a:extLst>
                    <a:ext uri="{FF2B5EF4-FFF2-40B4-BE49-F238E27FC236}">
                      <a16:creationId xmlns:a16="http://schemas.microsoft.com/office/drawing/2014/main" id="{62B8DB76-79D5-4585-4EAF-C9683DA35948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1406;p18">
                  <a:extLst>
                    <a:ext uri="{FF2B5EF4-FFF2-40B4-BE49-F238E27FC236}">
                      <a16:creationId xmlns:a16="http://schemas.microsoft.com/office/drawing/2014/main" id="{D9C2227F-F123-9392-C5A8-0D6E75D69598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" name="Google Shape;1407;p18">
                  <a:extLst>
                    <a:ext uri="{FF2B5EF4-FFF2-40B4-BE49-F238E27FC236}">
                      <a16:creationId xmlns:a16="http://schemas.microsoft.com/office/drawing/2014/main" id="{39085BB6-D5C3-C3AA-5028-1A183CB86010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" name="Google Shape;1408;p18">
                  <a:extLst>
                    <a:ext uri="{FF2B5EF4-FFF2-40B4-BE49-F238E27FC236}">
                      <a16:creationId xmlns:a16="http://schemas.microsoft.com/office/drawing/2014/main" id="{443E0E52-1738-571D-6076-796F5EF2A7EE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" name="Google Shape;1409;p18">
                <a:extLst>
                  <a:ext uri="{FF2B5EF4-FFF2-40B4-BE49-F238E27FC236}">
                    <a16:creationId xmlns:a16="http://schemas.microsoft.com/office/drawing/2014/main" id="{B4D752AC-0A2F-0ED6-0B40-EA005D8090ED}"/>
                  </a:ext>
                </a:extLst>
              </p:cNvPr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23" name="Google Shape;1410;p18">
                  <a:extLst>
                    <a:ext uri="{FF2B5EF4-FFF2-40B4-BE49-F238E27FC236}">
                      <a16:creationId xmlns:a16="http://schemas.microsoft.com/office/drawing/2014/main" id="{F3F8E0E0-DEC7-E1C5-BD3D-EEDB4268D9B9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4" name="Google Shape;1411;p18">
                  <a:extLst>
                    <a:ext uri="{FF2B5EF4-FFF2-40B4-BE49-F238E27FC236}">
                      <a16:creationId xmlns:a16="http://schemas.microsoft.com/office/drawing/2014/main" id="{480F6AD3-069E-24E4-FDDB-9F80F2CD9C22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25" name="Google Shape;1412;p18">
                    <a:extLst>
                      <a:ext uri="{FF2B5EF4-FFF2-40B4-BE49-F238E27FC236}">
                        <a16:creationId xmlns:a16="http://schemas.microsoft.com/office/drawing/2014/main" id="{B44F1478-E1A9-C475-EB51-586C07B1373B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6" name="Google Shape;1413;p18">
                    <a:extLst>
                      <a:ext uri="{FF2B5EF4-FFF2-40B4-BE49-F238E27FC236}">
                        <a16:creationId xmlns:a16="http://schemas.microsoft.com/office/drawing/2014/main" id="{D78D2514-17B2-01BA-F544-F79D33EF565D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27" name="Google Shape;1414;p18">
                      <a:extLst>
                        <a:ext uri="{FF2B5EF4-FFF2-40B4-BE49-F238E27FC236}">
                          <a16:creationId xmlns:a16="http://schemas.microsoft.com/office/drawing/2014/main" id="{58F6B124-74A1-8C8F-8ED2-5AF6F4868E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30" name="Google Shape;1415;p18">
                        <a:extLst>
                          <a:ext uri="{FF2B5EF4-FFF2-40B4-BE49-F238E27FC236}">
                            <a16:creationId xmlns:a16="http://schemas.microsoft.com/office/drawing/2014/main" id="{A056FDDE-1A0F-AD49-13DC-7B6C3A36D7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1" name="Google Shape;1416;p18">
                        <a:extLst>
                          <a:ext uri="{FF2B5EF4-FFF2-40B4-BE49-F238E27FC236}">
                            <a16:creationId xmlns:a16="http://schemas.microsoft.com/office/drawing/2014/main" id="{7C271307-5690-67C9-2D7A-B93A4C906D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2" name="Google Shape;1417;p18">
                        <a:extLst>
                          <a:ext uri="{FF2B5EF4-FFF2-40B4-BE49-F238E27FC236}">
                            <a16:creationId xmlns:a16="http://schemas.microsoft.com/office/drawing/2014/main" id="{14234DB2-5F51-3592-1F63-C1D0BEF8C9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3" name="Google Shape;1418;p18">
                        <a:extLst>
                          <a:ext uri="{FF2B5EF4-FFF2-40B4-BE49-F238E27FC236}">
                            <a16:creationId xmlns:a16="http://schemas.microsoft.com/office/drawing/2014/main" id="{75DE9256-E7BA-12AC-8BCD-E051B2293B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4" name="Google Shape;1419;p18">
                        <a:extLst>
                          <a:ext uri="{FF2B5EF4-FFF2-40B4-BE49-F238E27FC236}">
                            <a16:creationId xmlns:a16="http://schemas.microsoft.com/office/drawing/2014/main" id="{01B47B75-973C-8338-8E82-42023C0ED4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5" name="Google Shape;1420;p18">
                        <a:extLst>
                          <a:ext uri="{FF2B5EF4-FFF2-40B4-BE49-F238E27FC236}">
                            <a16:creationId xmlns:a16="http://schemas.microsoft.com/office/drawing/2014/main" id="{F074E653-4956-AC95-E827-C061B958333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6" name="Google Shape;1421;p18">
                        <a:extLst>
                          <a:ext uri="{FF2B5EF4-FFF2-40B4-BE49-F238E27FC236}">
                            <a16:creationId xmlns:a16="http://schemas.microsoft.com/office/drawing/2014/main" id="{F972D362-15DE-3E57-CF52-5371FD9574C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7" name="Google Shape;1422;p18">
                        <a:extLst>
                          <a:ext uri="{FF2B5EF4-FFF2-40B4-BE49-F238E27FC236}">
                            <a16:creationId xmlns:a16="http://schemas.microsoft.com/office/drawing/2014/main" id="{6BB0A54B-2490-4183-1B51-D2D56C46333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8" name="Google Shape;1423;p18">
                        <a:extLst>
                          <a:ext uri="{FF2B5EF4-FFF2-40B4-BE49-F238E27FC236}">
                            <a16:creationId xmlns:a16="http://schemas.microsoft.com/office/drawing/2014/main" id="{4353DA6C-170A-47B3-8A86-52188F49F6F2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9" name="Google Shape;1424;p18">
                        <a:extLst>
                          <a:ext uri="{FF2B5EF4-FFF2-40B4-BE49-F238E27FC236}">
                            <a16:creationId xmlns:a16="http://schemas.microsoft.com/office/drawing/2014/main" id="{88020422-75FE-CE8C-52AF-CBBB313A18F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0" name="Google Shape;1425;p18">
                        <a:extLst>
                          <a:ext uri="{FF2B5EF4-FFF2-40B4-BE49-F238E27FC236}">
                            <a16:creationId xmlns:a16="http://schemas.microsoft.com/office/drawing/2014/main" id="{6873AE98-2FE9-CB2D-0B09-9776EA83B2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1" name="Google Shape;1426;p18">
                        <a:extLst>
                          <a:ext uri="{FF2B5EF4-FFF2-40B4-BE49-F238E27FC236}">
                            <a16:creationId xmlns:a16="http://schemas.microsoft.com/office/drawing/2014/main" id="{682E5E09-89CC-7A43-EE0D-99462DCB8B6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2" name="Google Shape;1427;p18">
                        <a:extLst>
                          <a:ext uri="{FF2B5EF4-FFF2-40B4-BE49-F238E27FC236}">
                            <a16:creationId xmlns:a16="http://schemas.microsoft.com/office/drawing/2014/main" id="{CB4D9CAE-D96F-AD15-E38C-A54B72A182D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8" name="Google Shape;1428;p18">
                      <a:extLst>
                        <a:ext uri="{FF2B5EF4-FFF2-40B4-BE49-F238E27FC236}">
                          <a16:creationId xmlns:a16="http://schemas.microsoft.com/office/drawing/2014/main" id="{9F7FA774-A32B-3E11-1695-38C5021154A7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" name="Google Shape;1429;p18">
                      <a:extLst>
                        <a:ext uri="{FF2B5EF4-FFF2-40B4-BE49-F238E27FC236}">
                          <a16:creationId xmlns:a16="http://schemas.microsoft.com/office/drawing/2014/main" id="{3AD25CEF-EE8F-FE1B-E10B-F249078BD0AE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8" name="Google Shape;1430;p18">
                <a:extLst>
                  <a:ext uri="{FF2B5EF4-FFF2-40B4-BE49-F238E27FC236}">
                    <a16:creationId xmlns:a16="http://schemas.microsoft.com/office/drawing/2014/main" id="{433C59EB-6C75-0CFE-F653-0386A148EDAE}"/>
                  </a:ext>
                </a:extLst>
              </p:cNvPr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20" name="Google Shape;1431;p18">
                  <a:extLst>
                    <a:ext uri="{FF2B5EF4-FFF2-40B4-BE49-F238E27FC236}">
                      <a16:creationId xmlns:a16="http://schemas.microsoft.com/office/drawing/2014/main" id="{28644BB0-5486-0243-68F9-B78C85961F28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" name="Google Shape;1432;p18">
                  <a:extLst>
                    <a:ext uri="{FF2B5EF4-FFF2-40B4-BE49-F238E27FC236}">
                      <a16:creationId xmlns:a16="http://schemas.microsoft.com/office/drawing/2014/main" id="{D00B464F-9CD9-0A0E-DE8F-1FCF22A81D71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" name="Google Shape;1433;p18">
                  <a:extLst>
                    <a:ext uri="{FF2B5EF4-FFF2-40B4-BE49-F238E27FC236}">
                      <a16:creationId xmlns:a16="http://schemas.microsoft.com/office/drawing/2014/main" id="{8BF82239-8370-E4C9-183F-0E08C435075B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" name="Google Shape;1434;p18">
                <a:extLst>
                  <a:ext uri="{FF2B5EF4-FFF2-40B4-BE49-F238E27FC236}">
                    <a16:creationId xmlns:a16="http://schemas.microsoft.com/office/drawing/2014/main" id="{4AAF2F7C-4AD9-FC1E-7321-69BDC628D716}"/>
                  </a:ext>
                </a:extLst>
              </p:cNvPr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" name="Google Shape;1435;p18">
                <a:extLst>
                  <a:ext uri="{FF2B5EF4-FFF2-40B4-BE49-F238E27FC236}">
                    <a16:creationId xmlns:a16="http://schemas.microsoft.com/office/drawing/2014/main" id="{03CF66C2-FD05-5DF7-919B-D9A6363D32C8}"/>
                  </a:ext>
                </a:extLst>
              </p:cNvPr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16" name="Google Shape;1436;p18">
                  <a:extLst>
                    <a:ext uri="{FF2B5EF4-FFF2-40B4-BE49-F238E27FC236}">
                      <a16:creationId xmlns:a16="http://schemas.microsoft.com/office/drawing/2014/main" id="{B6A44CB0-BF95-48A3-AE2B-3BF75419686A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" name="Google Shape;1437;p18">
                  <a:extLst>
                    <a:ext uri="{FF2B5EF4-FFF2-40B4-BE49-F238E27FC236}">
                      <a16:creationId xmlns:a16="http://schemas.microsoft.com/office/drawing/2014/main" id="{4C03671F-F9E5-8008-C59C-BF6A8EA600EC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" name="Google Shape;1438;p18">
                  <a:extLst>
                    <a:ext uri="{FF2B5EF4-FFF2-40B4-BE49-F238E27FC236}">
                      <a16:creationId xmlns:a16="http://schemas.microsoft.com/office/drawing/2014/main" id="{BE976A6E-32D3-FBB3-3EA8-EACCFBEDB0D1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" name="Google Shape;1439;p18">
                  <a:extLst>
                    <a:ext uri="{FF2B5EF4-FFF2-40B4-BE49-F238E27FC236}">
                      <a16:creationId xmlns:a16="http://schemas.microsoft.com/office/drawing/2014/main" id="{4A7460CD-A37E-F920-B1C0-FE52BC968C4B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" name="Google Shape;1440;p18">
                <a:extLst>
                  <a:ext uri="{FF2B5EF4-FFF2-40B4-BE49-F238E27FC236}">
                    <a16:creationId xmlns:a16="http://schemas.microsoft.com/office/drawing/2014/main" id="{CAECC4B0-1B84-6585-C3DF-6080F36B4380}"/>
                  </a:ext>
                </a:extLst>
              </p:cNvPr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2" name="Google Shape;1441;p18">
                  <a:extLst>
                    <a:ext uri="{FF2B5EF4-FFF2-40B4-BE49-F238E27FC236}">
                      <a16:creationId xmlns:a16="http://schemas.microsoft.com/office/drawing/2014/main" id="{6AA9B968-25F3-2212-6344-FB35CCB51B7C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" name="Google Shape;1442;p18">
                  <a:extLst>
                    <a:ext uri="{FF2B5EF4-FFF2-40B4-BE49-F238E27FC236}">
                      <a16:creationId xmlns:a16="http://schemas.microsoft.com/office/drawing/2014/main" id="{9D760AAF-7532-6EDD-BBEC-BD44212AEF13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" name="Google Shape;1443;p18">
                  <a:extLst>
                    <a:ext uri="{FF2B5EF4-FFF2-40B4-BE49-F238E27FC236}">
                      <a16:creationId xmlns:a16="http://schemas.microsoft.com/office/drawing/2014/main" id="{29F38422-3254-A4AE-C1F3-8F2C4A3D75DF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" name="Google Shape;1444;p18">
                  <a:extLst>
                    <a:ext uri="{FF2B5EF4-FFF2-40B4-BE49-F238E27FC236}">
                      <a16:creationId xmlns:a16="http://schemas.microsoft.com/office/drawing/2014/main" id="{208A8DAB-9512-0EE1-10EF-2B49DEE766B4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" name="Google Shape;1445;p18">
              <a:extLst>
                <a:ext uri="{FF2B5EF4-FFF2-40B4-BE49-F238E27FC236}">
                  <a16:creationId xmlns:a16="http://schemas.microsoft.com/office/drawing/2014/main" id="{6854521B-9871-F162-1B83-1E11B4AD5BC7}"/>
                </a:ext>
              </a:extLst>
            </p:cNvPr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797;p13">
            <a:extLst>
              <a:ext uri="{FF2B5EF4-FFF2-40B4-BE49-F238E27FC236}">
                <a16:creationId xmlns:a16="http://schemas.microsoft.com/office/drawing/2014/main" id="{1B7CC151-04AB-7A37-FCC1-7B02850EC72E}"/>
              </a:ext>
            </a:extLst>
          </p:cNvPr>
          <p:cNvGrpSpPr/>
          <p:nvPr/>
        </p:nvGrpSpPr>
        <p:grpSpPr>
          <a:xfrm flipH="1">
            <a:off x="5504318" y="2559236"/>
            <a:ext cx="1637479" cy="1462835"/>
            <a:chOff x="8525095" y="2933519"/>
            <a:chExt cx="2924071" cy="2490355"/>
          </a:xfrm>
        </p:grpSpPr>
        <p:grpSp>
          <p:nvGrpSpPr>
            <p:cNvPr id="48" name="Google Shape;798;p13">
              <a:extLst>
                <a:ext uri="{FF2B5EF4-FFF2-40B4-BE49-F238E27FC236}">
                  <a16:creationId xmlns:a16="http://schemas.microsoft.com/office/drawing/2014/main" id="{8C04A0E1-B23B-02B0-C365-DED3E04A6192}"/>
                </a:ext>
              </a:extLst>
            </p:cNvPr>
            <p:cNvGrpSpPr/>
            <p:nvPr/>
          </p:nvGrpSpPr>
          <p:grpSpPr>
            <a:xfrm>
              <a:off x="8525095" y="2933519"/>
              <a:ext cx="2924071" cy="2490355"/>
              <a:chOff x="8879057" y="3267816"/>
              <a:chExt cx="2924071" cy="2490355"/>
            </a:xfrm>
          </p:grpSpPr>
          <p:grpSp>
            <p:nvGrpSpPr>
              <p:cNvPr id="50" name="Google Shape;799;p13">
                <a:extLst>
                  <a:ext uri="{FF2B5EF4-FFF2-40B4-BE49-F238E27FC236}">
                    <a16:creationId xmlns:a16="http://schemas.microsoft.com/office/drawing/2014/main" id="{38989D30-9AC0-AC07-2F6D-D73CE468AA1B}"/>
                  </a:ext>
                </a:extLst>
              </p:cNvPr>
              <p:cNvGrpSpPr/>
              <p:nvPr/>
            </p:nvGrpSpPr>
            <p:grpSpPr>
              <a:xfrm>
                <a:off x="9463549" y="5106071"/>
                <a:ext cx="1995841" cy="531000"/>
                <a:chOff x="8750709" y="3746090"/>
                <a:chExt cx="1995841" cy="531000"/>
              </a:xfrm>
            </p:grpSpPr>
            <p:sp>
              <p:nvSpPr>
                <p:cNvPr id="87" name="Google Shape;800;p13">
                  <a:extLst>
                    <a:ext uri="{FF2B5EF4-FFF2-40B4-BE49-F238E27FC236}">
                      <a16:creationId xmlns:a16="http://schemas.microsoft.com/office/drawing/2014/main" id="{DF21B9AD-4F3B-6EB6-825C-A37E1583AD65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801;p13">
                  <a:extLst>
                    <a:ext uri="{FF2B5EF4-FFF2-40B4-BE49-F238E27FC236}">
                      <a16:creationId xmlns:a16="http://schemas.microsoft.com/office/drawing/2014/main" id="{F3DA223D-0F35-823A-EA08-063AF0EDDB63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" name="Google Shape;802;p13">
                  <a:extLst>
                    <a:ext uri="{FF2B5EF4-FFF2-40B4-BE49-F238E27FC236}">
                      <a16:creationId xmlns:a16="http://schemas.microsoft.com/office/drawing/2014/main" id="{42BE5B2E-D995-3447-D376-59BA2D2644A4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" name="Google Shape;803;p13">
                  <a:extLst>
                    <a:ext uri="{FF2B5EF4-FFF2-40B4-BE49-F238E27FC236}">
                      <a16:creationId xmlns:a16="http://schemas.microsoft.com/office/drawing/2014/main" id="{F081E2A9-1983-AC30-6D12-91FA4DF9D268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1" name="Google Shape;804;p13">
                <a:extLst>
                  <a:ext uri="{FF2B5EF4-FFF2-40B4-BE49-F238E27FC236}">
                    <a16:creationId xmlns:a16="http://schemas.microsoft.com/office/drawing/2014/main" id="{C771F3BE-C6A1-ADDF-EFF3-77FAB050699B}"/>
                  </a:ext>
                </a:extLst>
              </p:cNvPr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67" name="Google Shape;805;p13">
                  <a:extLst>
                    <a:ext uri="{FF2B5EF4-FFF2-40B4-BE49-F238E27FC236}">
                      <a16:creationId xmlns:a16="http://schemas.microsoft.com/office/drawing/2014/main" id="{F4DD0E78-6404-0C88-EE97-391959E2FB23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8" name="Google Shape;806;p13">
                  <a:extLst>
                    <a:ext uri="{FF2B5EF4-FFF2-40B4-BE49-F238E27FC236}">
                      <a16:creationId xmlns:a16="http://schemas.microsoft.com/office/drawing/2014/main" id="{1D5B75A8-A01C-FCFE-6180-1A0D8C4F635D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69" name="Google Shape;807;p13">
                    <a:extLst>
                      <a:ext uri="{FF2B5EF4-FFF2-40B4-BE49-F238E27FC236}">
                        <a16:creationId xmlns:a16="http://schemas.microsoft.com/office/drawing/2014/main" id="{7049760C-9E02-72E0-3EC8-4DA38BCA480C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70" name="Google Shape;808;p13">
                    <a:extLst>
                      <a:ext uri="{FF2B5EF4-FFF2-40B4-BE49-F238E27FC236}">
                        <a16:creationId xmlns:a16="http://schemas.microsoft.com/office/drawing/2014/main" id="{085151BC-46D1-50DC-D043-9DB37AB884AE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71" name="Google Shape;809;p13">
                      <a:extLst>
                        <a:ext uri="{FF2B5EF4-FFF2-40B4-BE49-F238E27FC236}">
                          <a16:creationId xmlns:a16="http://schemas.microsoft.com/office/drawing/2014/main" id="{999514B4-DF3E-785B-8D4A-6E5D58C25D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74" name="Google Shape;810;p13">
                        <a:extLst>
                          <a:ext uri="{FF2B5EF4-FFF2-40B4-BE49-F238E27FC236}">
                            <a16:creationId xmlns:a16="http://schemas.microsoft.com/office/drawing/2014/main" id="{A7F1F940-EB42-3FF8-D68E-35A956220C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5" name="Google Shape;811;p13">
                        <a:extLst>
                          <a:ext uri="{FF2B5EF4-FFF2-40B4-BE49-F238E27FC236}">
                            <a16:creationId xmlns:a16="http://schemas.microsoft.com/office/drawing/2014/main" id="{1024A7E4-3FD2-4233-3FD9-EE318F8E7A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6" name="Google Shape;812;p13">
                        <a:extLst>
                          <a:ext uri="{FF2B5EF4-FFF2-40B4-BE49-F238E27FC236}">
                            <a16:creationId xmlns:a16="http://schemas.microsoft.com/office/drawing/2014/main" id="{1ADE3E5C-62DA-CFEC-CCCD-DDEAC3BD20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7" name="Google Shape;813;p13">
                        <a:extLst>
                          <a:ext uri="{FF2B5EF4-FFF2-40B4-BE49-F238E27FC236}">
                            <a16:creationId xmlns:a16="http://schemas.microsoft.com/office/drawing/2014/main" id="{32DC5684-DA4E-7C67-BE54-D573F25B60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8" name="Google Shape;814;p13">
                        <a:extLst>
                          <a:ext uri="{FF2B5EF4-FFF2-40B4-BE49-F238E27FC236}">
                            <a16:creationId xmlns:a16="http://schemas.microsoft.com/office/drawing/2014/main" id="{40026170-A866-2A89-4FA2-FC3C4A723B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9" name="Google Shape;815;p13">
                        <a:extLst>
                          <a:ext uri="{FF2B5EF4-FFF2-40B4-BE49-F238E27FC236}">
                            <a16:creationId xmlns:a16="http://schemas.microsoft.com/office/drawing/2014/main" id="{63B1598A-8663-8C54-6913-61CAC4C03EF0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0" name="Google Shape;816;p13">
                        <a:extLst>
                          <a:ext uri="{FF2B5EF4-FFF2-40B4-BE49-F238E27FC236}">
                            <a16:creationId xmlns:a16="http://schemas.microsoft.com/office/drawing/2014/main" id="{249FF087-9D11-D752-0FFC-E4A44F491CB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1" name="Google Shape;817;p13">
                        <a:extLst>
                          <a:ext uri="{FF2B5EF4-FFF2-40B4-BE49-F238E27FC236}">
                            <a16:creationId xmlns:a16="http://schemas.microsoft.com/office/drawing/2014/main" id="{D123805E-C8B3-7F49-CDE0-D68435ED6E2D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2" name="Google Shape;818;p13">
                        <a:extLst>
                          <a:ext uri="{FF2B5EF4-FFF2-40B4-BE49-F238E27FC236}">
                            <a16:creationId xmlns:a16="http://schemas.microsoft.com/office/drawing/2014/main" id="{93872BA5-31AA-253D-E0E4-E3ECA3E8D58B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3" name="Google Shape;819;p13">
                        <a:extLst>
                          <a:ext uri="{FF2B5EF4-FFF2-40B4-BE49-F238E27FC236}">
                            <a16:creationId xmlns:a16="http://schemas.microsoft.com/office/drawing/2014/main" id="{8F8E78DD-8CB0-9F33-B2CF-5F8621EFBA9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4" name="Google Shape;820;p13">
                        <a:extLst>
                          <a:ext uri="{FF2B5EF4-FFF2-40B4-BE49-F238E27FC236}">
                            <a16:creationId xmlns:a16="http://schemas.microsoft.com/office/drawing/2014/main" id="{4EFB9DF2-2474-AA8D-A49B-CDEBA7A9B4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5" name="Google Shape;821;p13">
                        <a:extLst>
                          <a:ext uri="{FF2B5EF4-FFF2-40B4-BE49-F238E27FC236}">
                            <a16:creationId xmlns:a16="http://schemas.microsoft.com/office/drawing/2014/main" id="{2D8D8D63-B415-227D-B107-019AD6EB21C8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6" name="Google Shape;822;p13">
                        <a:extLst>
                          <a:ext uri="{FF2B5EF4-FFF2-40B4-BE49-F238E27FC236}">
                            <a16:creationId xmlns:a16="http://schemas.microsoft.com/office/drawing/2014/main" id="{E4992B26-C3B6-BFF9-AE92-16AD9722558D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72" name="Google Shape;823;p13">
                      <a:extLst>
                        <a:ext uri="{FF2B5EF4-FFF2-40B4-BE49-F238E27FC236}">
                          <a16:creationId xmlns:a16="http://schemas.microsoft.com/office/drawing/2014/main" id="{C392AFE9-583F-B76F-923B-24EEAADDAA63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" name="Google Shape;824;p13">
                      <a:extLst>
                        <a:ext uri="{FF2B5EF4-FFF2-40B4-BE49-F238E27FC236}">
                          <a16:creationId xmlns:a16="http://schemas.microsoft.com/office/drawing/2014/main" id="{7FEA76BE-7E16-9068-40F3-3E3616C700F6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52" name="Google Shape;825;p13">
                <a:extLst>
                  <a:ext uri="{FF2B5EF4-FFF2-40B4-BE49-F238E27FC236}">
                    <a16:creationId xmlns:a16="http://schemas.microsoft.com/office/drawing/2014/main" id="{86CE2A2E-7D36-6F01-2F4D-3B29B0FFE463}"/>
                  </a:ext>
                </a:extLst>
              </p:cNvPr>
              <p:cNvGrpSpPr/>
              <p:nvPr/>
            </p:nvGrpSpPr>
            <p:grpSpPr>
              <a:xfrm>
                <a:off x="8879057" y="3750201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64" name="Google Shape;826;p13">
                  <a:extLst>
                    <a:ext uri="{FF2B5EF4-FFF2-40B4-BE49-F238E27FC236}">
                      <a16:creationId xmlns:a16="http://schemas.microsoft.com/office/drawing/2014/main" id="{66380A4F-7858-D289-634B-D1D6DC37E6D0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827;p13">
                  <a:extLst>
                    <a:ext uri="{FF2B5EF4-FFF2-40B4-BE49-F238E27FC236}">
                      <a16:creationId xmlns:a16="http://schemas.microsoft.com/office/drawing/2014/main" id="{98BCCDE1-D398-4FAC-CCC0-8E6CC07E3D90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828;p13">
                  <a:extLst>
                    <a:ext uri="{FF2B5EF4-FFF2-40B4-BE49-F238E27FC236}">
                      <a16:creationId xmlns:a16="http://schemas.microsoft.com/office/drawing/2014/main" id="{91354D63-A7B3-7954-81FA-CB42D22B507D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3" name="Google Shape;829;p13">
                <a:extLst>
                  <a:ext uri="{FF2B5EF4-FFF2-40B4-BE49-F238E27FC236}">
                    <a16:creationId xmlns:a16="http://schemas.microsoft.com/office/drawing/2014/main" id="{4E37C1D1-BEB3-0BF7-C269-95C104787207}"/>
                  </a:ext>
                </a:extLst>
              </p:cNvPr>
              <p:cNvSpPr/>
              <p:nvPr/>
            </p:nvSpPr>
            <p:spPr>
              <a:xfrm rot="7433324" flipH="1">
                <a:off x="9225956" y="3366445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4" name="Google Shape;830;p13">
                <a:extLst>
                  <a:ext uri="{FF2B5EF4-FFF2-40B4-BE49-F238E27FC236}">
                    <a16:creationId xmlns:a16="http://schemas.microsoft.com/office/drawing/2014/main" id="{3D257752-77C7-61D7-A051-D5620EF783BE}"/>
                  </a:ext>
                </a:extLst>
              </p:cNvPr>
              <p:cNvGrpSpPr/>
              <p:nvPr/>
            </p:nvGrpSpPr>
            <p:grpSpPr>
              <a:xfrm>
                <a:off x="9306231" y="4143891"/>
                <a:ext cx="609471" cy="189710"/>
                <a:chOff x="8574833" y="1940767"/>
                <a:chExt cx="609471" cy="189710"/>
              </a:xfrm>
            </p:grpSpPr>
            <p:sp>
              <p:nvSpPr>
                <p:cNvPr id="60" name="Google Shape;831;p13">
                  <a:extLst>
                    <a:ext uri="{FF2B5EF4-FFF2-40B4-BE49-F238E27FC236}">
                      <a16:creationId xmlns:a16="http://schemas.microsoft.com/office/drawing/2014/main" id="{C216C95A-997D-6787-B9A0-F37C38CDFCD4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832;p13">
                  <a:extLst>
                    <a:ext uri="{FF2B5EF4-FFF2-40B4-BE49-F238E27FC236}">
                      <a16:creationId xmlns:a16="http://schemas.microsoft.com/office/drawing/2014/main" id="{E75A6EDE-D790-CD58-F26D-6BE86CFEF2DC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833;p13">
                  <a:extLst>
                    <a:ext uri="{FF2B5EF4-FFF2-40B4-BE49-F238E27FC236}">
                      <a16:creationId xmlns:a16="http://schemas.microsoft.com/office/drawing/2014/main" id="{379F5995-0FD6-7ADC-B972-BB8671A6EB43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834;p13">
                  <a:extLst>
                    <a:ext uri="{FF2B5EF4-FFF2-40B4-BE49-F238E27FC236}">
                      <a16:creationId xmlns:a16="http://schemas.microsoft.com/office/drawing/2014/main" id="{A372D209-9DF1-6E25-C59B-3B2AB291EDF0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" name="Google Shape;835;p13">
                <a:extLst>
                  <a:ext uri="{FF2B5EF4-FFF2-40B4-BE49-F238E27FC236}">
                    <a16:creationId xmlns:a16="http://schemas.microsoft.com/office/drawing/2014/main" id="{A9E16D09-87B5-DD73-CFAD-97B2C188A857}"/>
                  </a:ext>
                </a:extLst>
              </p:cNvPr>
              <p:cNvGrpSpPr/>
              <p:nvPr/>
            </p:nvGrpSpPr>
            <p:grpSpPr>
              <a:xfrm>
                <a:off x="9454087" y="5476882"/>
                <a:ext cx="2010327" cy="281289"/>
                <a:chOff x="8662591" y="4116901"/>
                <a:chExt cx="2010327" cy="281289"/>
              </a:xfrm>
            </p:grpSpPr>
            <p:sp>
              <p:nvSpPr>
                <p:cNvPr id="56" name="Google Shape;836;p13">
                  <a:extLst>
                    <a:ext uri="{FF2B5EF4-FFF2-40B4-BE49-F238E27FC236}">
                      <a16:creationId xmlns:a16="http://schemas.microsoft.com/office/drawing/2014/main" id="{E9BACA2C-01D1-DC9D-A5E1-7E3C16702E63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" name="Google Shape;837;p13">
                  <a:extLst>
                    <a:ext uri="{FF2B5EF4-FFF2-40B4-BE49-F238E27FC236}">
                      <a16:creationId xmlns:a16="http://schemas.microsoft.com/office/drawing/2014/main" id="{08B7D8D0-3AD9-45C7-53BF-26D21ED7DB4A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" name="Google Shape;838;p13">
                  <a:extLst>
                    <a:ext uri="{FF2B5EF4-FFF2-40B4-BE49-F238E27FC236}">
                      <a16:creationId xmlns:a16="http://schemas.microsoft.com/office/drawing/2014/main" id="{991FF968-CFE4-FC01-7140-67836D514689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Google Shape;839;p13">
                  <a:extLst>
                    <a:ext uri="{FF2B5EF4-FFF2-40B4-BE49-F238E27FC236}">
                      <a16:creationId xmlns:a16="http://schemas.microsoft.com/office/drawing/2014/main" id="{0E2C8FDE-8E09-7C09-69E4-0D837850C5C4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9" name="Google Shape;840;p13">
              <a:extLst>
                <a:ext uri="{FF2B5EF4-FFF2-40B4-BE49-F238E27FC236}">
                  <a16:creationId xmlns:a16="http://schemas.microsoft.com/office/drawing/2014/main" id="{040088A9-679B-56BD-0615-D4595AD0C243}"/>
                </a:ext>
              </a:extLst>
            </p:cNvPr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577;p13">
            <a:extLst>
              <a:ext uri="{FF2B5EF4-FFF2-40B4-BE49-F238E27FC236}">
                <a16:creationId xmlns:a16="http://schemas.microsoft.com/office/drawing/2014/main" id="{DAA54EF0-AD38-9321-9114-91001DB509C9}"/>
              </a:ext>
            </a:extLst>
          </p:cNvPr>
          <p:cNvGrpSpPr/>
          <p:nvPr/>
        </p:nvGrpSpPr>
        <p:grpSpPr>
          <a:xfrm>
            <a:off x="2413116" y="5121252"/>
            <a:ext cx="1637479" cy="1462835"/>
            <a:chOff x="8525095" y="2933519"/>
            <a:chExt cx="2924071" cy="2490355"/>
          </a:xfrm>
        </p:grpSpPr>
        <p:grpSp>
          <p:nvGrpSpPr>
            <p:cNvPr id="92" name="Google Shape;578;p13">
              <a:extLst>
                <a:ext uri="{FF2B5EF4-FFF2-40B4-BE49-F238E27FC236}">
                  <a16:creationId xmlns:a16="http://schemas.microsoft.com/office/drawing/2014/main" id="{5023FBC8-2F84-3877-829E-EC65E6D483C8}"/>
                </a:ext>
              </a:extLst>
            </p:cNvPr>
            <p:cNvGrpSpPr/>
            <p:nvPr/>
          </p:nvGrpSpPr>
          <p:grpSpPr>
            <a:xfrm>
              <a:off x="8525095" y="2933519"/>
              <a:ext cx="2924071" cy="2490355"/>
              <a:chOff x="8879057" y="3267816"/>
              <a:chExt cx="2924071" cy="2490355"/>
            </a:xfrm>
          </p:grpSpPr>
          <p:grpSp>
            <p:nvGrpSpPr>
              <p:cNvPr id="94" name="Google Shape;579;p13">
                <a:extLst>
                  <a:ext uri="{FF2B5EF4-FFF2-40B4-BE49-F238E27FC236}">
                    <a16:creationId xmlns:a16="http://schemas.microsoft.com/office/drawing/2014/main" id="{90B457F3-065A-C6C6-C0D9-D0B0A15504C1}"/>
                  </a:ext>
                </a:extLst>
              </p:cNvPr>
              <p:cNvGrpSpPr/>
              <p:nvPr/>
            </p:nvGrpSpPr>
            <p:grpSpPr>
              <a:xfrm>
                <a:off x="9463549" y="5106071"/>
                <a:ext cx="1995841" cy="531000"/>
                <a:chOff x="8750709" y="3746090"/>
                <a:chExt cx="1995841" cy="531000"/>
              </a:xfrm>
            </p:grpSpPr>
            <p:sp>
              <p:nvSpPr>
                <p:cNvPr id="131" name="Google Shape;580;p13">
                  <a:extLst>
                    <a:ext uri="{FF2B5EF4-FFF2-40B4-BE49-F238E27FC236}">
                      <a16:creationId xmlns:a16="http://schemas.microsoft.com/office/drawing/2014/main" id="{7947BED5-FC65-58E5-6944-99EC57C17378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581;p13">
                  <a:extLst>
                    <a:ext uri="{FF2B5EF4-FFF2-40B4-BE49-F238E27FC236}">
                      <a16:creationId xmlns:a16="http://schemas.microsoft.com/office/drawing/2014/main" id="{6C8554C3-D1D5-119D-7C6B-1491B6FEEBA1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582;p13">
                  <a:extLst>
                    <a:ext uri="{FF2B5EF4-FFF2-40B4-BE49-F238E27FC236}">
                      <a16:creationId xmlns:a16="http://schemas.microsoft.com/office/drawing/2014/main" id="{16CB7503-F501-39A9-D870-08D0302E29BF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Google Shape;583;p13">
                  <a:extLst>
                    <a:ext uri="{FF2B5EF4-FFF2-40B4-BE49-F238E27FC236}">
                      <a16:creationId xmlns:a16="http://schemas.microsoft.com/office/drawing/2014/main" id="{1791E2EA-C111-8411-D0D8-7F1DA865019D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5" name="Google Shape;584;p13">
                <a:extLst>
                  <a:ext uri="{FF2B5EF4-FFF2-40B4-BE49-F238E27FC236}">
                    <a16:creationId xmlns:a16="http://schemas.microsoft.com/office/drawing/2014/main" id="{5514FA62-16A5-9F97-4401-933E03382AE2}"/>
                  </a:ext>
                </a:extLst>
              </p:cNvPr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111" name="Google Shape;585;p13">
                  <a:extLst>
                    <a:ext uri="{FF2B5EF4-FFF2-40B4-BE49-F238E27FC236}">
                      <a16:creationId xmlns:a16="http://schemas.microsoft.com/office/drawing/2014/main" id="{15312CDC-EB91-690C-466A-80FD9B45AD95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2" name="Google Shape;586;p13">
                  <a:extLst>
                    <a:ext uri="{FF2B5EF4-FFF2-40B4-BE49-F238E27FC236}">
                      <a16:creationId xmlns:a16="http://schemas.microsoft.com/office/drawing/2014/main" id="{430E00F8-1817-5983-09F7-A596EC8DA159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113" name="Google Shape;587;p13">
                    <a:extLst>
                      <a:ext uri="{FF2B5EF4-FFF2-40B4-BE49-F238E27FC236}">
                        <a16:creationId xmlns:a16="http://schemas.microsoft.com/office/drawing/2014/main" id="{1BC1EB05-E02C-C56A-171C-CA145546AC29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14" name="Google Shape;588;p13">
                    <a:extLst>
                      <a:ext uri="{FF2B5EF4-FFF2-40B4-BE49-F238E27FC236}">
                        <a16:creationId xmlns:a16="http://schemas.microsoft.com/office/drawing/2014/main" id="{084A24C6-412C-38FC-2FC9-0D32F4BDF5B0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15" name="Google Shape;589;p13">
                      <a:extLst>
                        <a:ext uri="{FF2B5EF4-FFF2-40B4-BE49-F238E27FC236}">
                          <a16:creationId xmlns:a16="http://schemas.microsoft.com/office/drawing/2014/main" id="{150A2C1D-37C5-46C3-E718-4648CD8C06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18" name="Google Shape;590;p13">
                        <a:extLst>
                          <a:ext uri="{FF2B5EF4-FFF2-40B4-BE49-F238E27FC236}">
                            <a16:creationId xmlns:a16="http://schemas.microsoft.com/office/drawing/2014/main" id="{77E0F069-FBC7-9D7A-F4F9-09B055135E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9" name="Google Shape;591;p13">
                        <a:extLst>
                          <a:ext uri="{FF2B5EF4-FFF2-40B4-BE49-F238E27FC236}">
                            <a16:creationId xmlns:a16="http://schemas.microsoft.com/office/drawing/2014/main" id="{99784973-F813-48DF-6026-BEE215BAD0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0" name="Google Shape;592;p13">
                        <a:extLst>
                          <a:ext uri="{FF2B5EF4-FFF2-40B4-BE49-F238E27FC236}">
                            <a16:creationId xmlns:a16="http://schemas.microsoft.com/office/drawing/2014/main" id="{89C08160-9A2C-2035-A7D5-AD267064E1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1" name="Google Shape;593;p13">
                        <a:extLst>
                          <a:ext uri="{FF2B5EF4-FFF2-40B4-BE49-F238E27FC236}">
                            <a16:creationId xmlns:a16="http://schemas.microsoft.com/office/drawing/2014/main" id="{FC680F6D-22EF-2CFE-C119-6C36AF0FBE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2" name="Google Shape;594;p13">
                        <a:extLst>
                          <a:ext uri="{FF2B5EF4-FFF2-40B4-BE49-F238E27FC236}">
                            <a16:creationId xmlns:a16="http://schemas.microsoft.com/office/drawing/2014/main" id="{E046C062-D272-8AD3-087C-A879023D60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3" name="Google Shape;595;p13">
                        <a:extLst>
                          <a:ext uri="{FF2B5EF4-FFF2-40B4-BE49-F238E27FC236}">
                            <a16:creationId xmlns:a16="http://schemas.microsoft.com/office/drawing/2014/main" id="{E43896E7-A7CB-2757-C4B5-E6DFED2AE2F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4" name="Google Shape;596;p13">
                        <a:extLst>
                          <a:ext uri="{FF2B5EF4-FFF2-40B4-BE49-F238E27FC236}">
                            <a16:creationId xmlns:a16="http://schemas.microsoft.com/office/drawing/2014/main" id="{161B4232-0FDA-2BD6-5EE7-24154F27FFC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5" name="Google Shape;597;p13">
                        <a:extLst>
                          <a:ext uri="{FF2B5EF4-FFF2-40B4-BE49-F238E27FC236}">
                            <a16:creationId xmlns:a16="http://schemas.microsoft.com/office/drawing/2014/main" id="{8D055D12-58C8-84AD-B027-EB84FADA5DE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6" name="Google Shape;598;p13">
                        <a:extLst>
                          <a:ext uri="{FF2B5EF4-FFF2-40B4-BE49-F238E27FC236}">
                            <a16:creationId xmlns:a16="http://schemas.microsoft.com/office/drawing/2014/main" id="{D6931A96-AD5C-30B9-DD1F-1F17191C67E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7" name="Google Shape;599;p13">
                        <a:extLst>
                          <a:ext uri="{FF2B5EF4-FFF2-40B4-BE49-F238E27FC236}">
                            <a16:creationId xmlns:a16="http://schemas.microsoft.com/office/drawing/2014/main" id="{04689184-7917-3CD5-4DAF-3CCD088096E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8" name="Google Shape;600;p13">
                        <a:extLst>
                          <a:ext uri="{FF2B5EF4-FFF2-40B4-BE49-F238E27FC236}">
                            <a16:creationId xmlns:a16="http://schemas.microsoft.com/office/drawing/2014/main" id="{E0C08336-0F45-46B3-7942-9C1CF8350C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9" name="Google Shape;601;p13">
                        <a:extLst>
                          <a:ext uri="{FF2B5EF4-FFF2-40B4-BE49-F238E27FC236}">
                            <a16:creationId xmlns:a16="http://schemas.microsoft.com/office/drawing/2014/main" id="{236FEAD0-1A03-C571-E47E-B9DB2B2CB21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0" name="Google Shape;602;p13">
                        <a:extLst>
                          <a:ext uri="{FF2B5EF4-FFF2-40B4-BE49-F238E27FC236}">
                            <a16:creationId xmlns:a16="http://schemas.microsoft.com/office/drawing/2014/main" id="{7DC77ED9-B374-D3F9-892F-13D23A79436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16" name="Google Shape;603;p13">
                      <a:extLst>
                        <a:ext uri="{FF2B5EF4-FFF2-40B4-BE49-F238E27FC236}">
                          <a16:creationId xmlns:a16="http://schemas.microsoft.com/office/drawing/2014/main" id="{01B8A7C4-852E-7F7B-BCC4-DB5F5ED1E250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7" name="Google Shape;604;p13">
                      <a:extLst>
                        <a:ext uri="{FF2B5EF4-FFF2-40B4-BE49-F238E27FC236}">
                          <a16:creationId xmlns:a16="http://schemas.microsoft.com/office/drawing/2014/main" id="{3D4001A9-3BFF-B82C-CA45-D4A76DDE9AF3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96" name="Google Shape;605;p13">
                <a:extLst>
                  <a:ext uri="{FF2B5EF4-FFF2-40B4-BE49-F238E27FC236}">
                    <a16:creationId xmlns:a16="http://schemas.microsoft.com/office/drawing/2014/main" id="{74F3F256-50DD-753B-EC76-DF43E7E7AAC6}"/>
                  </a:ext>
                </a:extLst>
              </p:cNvPr>
              <p:cNvGrpSpPr/>
              <p:nvPr/>
            </p:nvGrpSpPr>
            <p:grpSpPr>
              <a:xfrm>
                <a:off x="8879057" y="3750201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108" name="Google Shape;606;p13">
                  <a:extLst>
                    <a:ext uri="{FF2B5EF4-FFF2-40B4-BE49-F238E27FC236}">
                      <a16:creationId xmlns:a16="http://schemas.microsoft.com/office/drawing/2014/main" id="{07EFB5AE-6DCF-3683-CF6A-653F2749F1EF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607;p13">
                  <a:extLst>
                    <a:ext uri="{FF2B5EF4-FFF2-40B4-BE49-F238E27FC236}">
                      <a16:creationId xmlns:a16="http://schemas.microsoft.com/office/drawing/2014/main" id="{F9819A0D-5C89-E224-6BCF-08C8C18D2401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608;p13">
                  <a:extLst>
                    <a:ext uri="{FF2B5EF4-FFF2-40B4-BE49-F238E27FC236}">
                      <a16:creationId xmlns:a16="http://schemas.microsoft.com/office/drawing/2014/main" id="{8EC97830-B54F-9CB2-9592-785ACE1A0D30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7" name="Google Shape;609;p13">
                <a:extLst>
                  <a:ext uri="{FF2B5EF4-FFF2-40B4-BE49-F238E27FC236}">
                    <a16:creationId xmlns:a16="http://schemas.microsoft.com/office/drawing/2014/main" id="{1D31D9ED-F5AB-5E7A-CF4E-F4C75E89B5B2}"/>
                  </a:ext>
                </a:extLst>
              </p:cNvPr>
              <p:cNvSpPr/>
              <p:nvPr/>
            </p:nvSpPr>
            <p:spPr>
              <a:xfrm rot="7433324" flipH="1">
                <a:off x="9225956" y="3366445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8" name="Google Shape;610;p13">
                <a:extLst>
                  <a:ext uri="{FF2B5EF4-FFF2-40B4-BE49-F238E27FC236}">
                    <a16:creationId xmlns:a16="http://schemas.microsoft.com/office/drawing/2014/main" id="{0919B9DA-BD03-0759-7301-DE6842F895EC}"/>
                  </a:ext>
                </a:extLst>
              </p:cNvPr>
              <p:cNvGrpSpPr/>
              <p:nvPr/>
            </p:nvGrpSpPr>
            <p:grpSpPr>
              <a:xfrm>
                <a:off x="9306231" y="4143891"/>
                <a:ext cx="609471" cy="189710"/>
                <a:chOff x="8574833" y="1940767"/>
                <a:chExt cx="609471" cy="189710"/>
              </a:xfrm>
            </p:grpSpPr>
            <p:sp>
              <p:nvSpPr>
                <p:cNvPr id="104" name="Google Shape;611;p13">
                  <a:extLst>
                    <a:ext uri="{FF2B5EF4-FFF2-40B4-BE49-F238E27FC236}">
                      <a16:creationId xmlns:a16="http://schemas.microsoft.com/office/drawing/2014/main" id="{8AC1B8BC-955D-820D-684E-0DF71BC76FB4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612;p13">
                  <a:extLst>
                    <a:ext uri="{FF2B5EF4-FFF2-40B4-BE49-F238E27FC236}">
                      <a16:creationId xmlns:a16="http://schemas.microsoft.com/office/drawing/2014/main" id="{693590A6-5E2A-2D48-31F8-39F2A1BCD4FD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" name="Google Shape;613;p13">
                  <a:extLst>
                    <a:ext uri="{FF2B5EF4-FFF2-40B4-BE49-F238E27FC236}">
                      <a16:creationId xmlns:a16="http://schemas.microsoft.com/office/drawing/2014/main" id="{8ADDB7FF-8CDF-AFC4-FBFA-CA48CE761DA0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614;p13">
                  <a:extLst>
                    <a:ext uri="{FF2B5EF4-FFF2-40B4-BE49-F238E27FC236}">
                      <a16:creationId xmlns:a16="http://schemas.microsoft.com/office/drawing/2014/main" id="{65E9AD5E-106C-8EFF-05DA-4B4EF852AAFD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9" name="Google Shape;615;p13">
                <a:extLst>
                  <a:ext uri="{FF2B5EF4-FFF2-40B4-BE49-F238E27FC236}">
                    <a16:creationId xmlns:a16="http://schemas.microsoft.com/office/drawing/2014/main" id="{BFD579AD-3233-EDFA-FEEA-B6325526CB5E}"/>
                  </a:ext>
                </a:extLst>
              </p:cNvPr>
              <p:cNvGrpSpPr/>
              <p:nvPr/>
            </p:nvGrpSpPr>
            <p:grpSpPr>
              <a:xfrm>
                <a:off x="9454087" y="5476882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00" name="Google Shape;616;p13">
                  <a:extLst>
                    <a:ext uri="{FF2B5EF4-FFF2-40B4-BE49-F238E27FC236}">
                      <a16:creationId xmlns:a16="http://schemas.microsoft.com/office/drawing/2014/main" id="{CBD80EE6-8A2A-6D59-EC13-1F3F125D5001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617;p13">
                  <a:extLst>
                    <a:ext uri="{FF2B5EF4-FFF2-40B4-BE49-F238E27FC236}">
                      <a16:creationId xmlns:a16="http://schemas.microsoft.com/office/drawing/2014/main" id="{C8F6C35F-0296-18A3-E980-25F55576574D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" name="Google Shape;618;p13">
                  <a:extLst>
                    <a:ext uri="{FF2B5EF4-FFF2-40B4-BE49-F238E27FC236}">
                      <a16:creationId xmlns:a16="http://schemas.microsoft.com/office/drawing/2014/main" id="{CE9B33FA-DC41-82DF-E4E8-82B4F063231C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" name="Google Shape;619;p13">
                  <a:extLst>
                    <a:ext uri="{FF2B5EF4-FFF2-40B4-BE49-F238E27FC236}">
                      <a16:creationId xmlns:a16="http://schemas.microsoft.com/office/drawing/2014/main" id="{3A54DC18-CF87-E7EB-4876-4C05D3378E4C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3" name="Google Shape;620;p13">
              <a:extLst>
                <a:ext uri="{FF2B5EF4-FFF2-40B4-BE49-F238E27FC236}">
                  <a16:creationId xmlns:a16="http://schemas.microsoft.com/office/drawing/2014/main" id="{5E68B4FF-55A9-4F52-9F79-87E806692500}"/>
                </a:ext>
              </a:extLst>
            </p:cNvPr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621;p13">
            <a:extLst>
              <a:ext uri="{FF2B5EF4-FFF2-40B4-BE49-F238E27FC236}">
                <a16:creationId xmlns:a16="http://schemas.microsoft.com/office/drawing/2014/main" id="{C6591123-EAF8-EAA7-4915-64863E90C069}"/>
              </a:ext>
            </a:extLst>
          </p:cNvPr>
          <p:cNvGrpSpPr/>
          <p:nvPr/>
        </p:nvGrpSpPr>
        <p:grpSpPr>
          <a:xfrm flipH="1">
            <a:off x="615728" y="4307238"/>
            <a:ext cx="1637480" cy="1420499"/>
            <a:chOff x="8706993" y="362383"/>
            <a:chExt cx="2924071" cy="2490355"/>
          </a:xfrm>
        </p:grpSpPr>
        <p:grpSp>
          <p:nvGrpSpPr>
            <p:cNvPr id="136" name="Google Shape;622;p13">
              <a:extLst>
                <a:ext uri="{FF2B5EF4-FFF2-40B4-BE49-F238E27FC236}">
                  <a16:creationId xmlns:a16="http://schemas.microsoft.com/office/drawing/2014/main" id="{B7EF8C76-3B24-7514-08EC-2A5804E4F4BD}"/>
                </a:ext>
              </a:extLst>
            </p:cNvPr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138" name="Google Shape;623;p13">
                <a:extLst>
                  <a:ext uri="{FF2B5EF4-FFF2-40B4-BE49-F238E27FC236}">
                    <a16:creationId xmlns:a16="http://schemas.microsoft.com/office/drawing/2014/main" id="{03B1ADEB-7FDE-24FD-E5D3-46A008A87FD3}"/>
                  </a:ext>
                </a:extLst>
              </p:cNvPr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175" name="Google Shape;624;p13">
                  <a:extLst>
                    <a:ext uri="{FF2B5EF4-FFF2-40B4-BE49-F238E27FC236}">
                      <a16:creationId xmlns:a16="http://schemas.microsoft.com/office/drawing/2014/main" id="{BD0BA0C3-1279-8970-068A-682CB74A8AE0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625;p13">
                  <a:extLst>
                    <a:ext uri="{FF2B5EF4-FFF2-40B4-BE49-F238E27FC236}">
                      <a16:creationId xmlns:a16="http://schemas.microsoft.com/office/drawing/2014/main" id="{CA8CD939-FC24-1A8E-39E1-C8F9C3B90426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" name="Google Shape;626;p13">
                  <a:extLst>
                    <a:ext uri="{FF2B5EF4-FFF2-40B4-BE49-F238E27FC236}">
                      <a16:creationId xmlns:a16="http://schemas.microsoft.com/office/drawing/2014/main" id="{EDF96427-70DC-9F92-07F4-6AAADB3C4B5E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627;p13">
                  <a:extLst>
                    <a:ext uri="{FF2B5EF4-FFF2-40B4-BE49-F238E27FC236}">
                      <a16:creationId xmlns:a16="http://schemas.microsoft.com/office/drawing/2014/main" id="{3EC95B42-3E7C-4131-5C19-EF04AE1855BB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9" name="Google Shape;628;p13">
                <a:extLst>
                  <a:ext uri="{FF2B5EF4-FFF2-40B4-BE49-F238E27FC236}">
                    <a16:creationId xmlns:a16="http://schemas.microsoft.com/office/drawing/2014/main" id="{4D192D6D-5CD3-3691-3DCF-4D658C361678}"/>
                  </a:ext>
                </a:extLst>
              </p:cNvPr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155" name="Google Shape;629;p13">
                  <a:extLst>
                    <a:ext uri="{FF2B5EF4-FFF2-40B4-BE49-F238E27FC236}">
                      <a16:creationId xmlns:a16="http://schemas.microsoft.com/office/drawing/2014/main" id="{C1D3C7FF-D613-7D6F-4DD5-0C98C241EDC2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56" name="Google Shape;630;p13">
                  <a:extLst>
                    <a:ext uri="{FF2B5EF4-FFF2-40B4-BE49-F238E27FC236}">
                      <a16:creationId xmlns:a16="http://schemas.microsoft.com/office/drawing/2014/main" id="{F04DBFBA-B67A-1C23-3456-491DF33B9EBE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157" name="Google Shape;631;p13">
                    <a:extLst>
                      <a:ext uri="{FF2B5EF4-FFF2-40B4-BE49-F238E27FC236}">
                        <a16:creationId xmlns:a16="http://schemas.microsoft.com/office/drawing/2014/main" id="{638D1648-4752-DE7C-8446-DE9B612434B2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58" name="Google Shape;632;p13">
                    <a:extLst>
                      <a:ext uri="{FF2B5EF4-FFF2-40B4-BE49-F238E27FC236}">
                        <a16:creationId xmlns:a16="http://schemas.microsoft.com/office/drawing/2014/main" id="{8886A1DB-3D92-78A3-8DB3-032BA5918CAB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59" name="Google Shape;633;p13">
                      <a:extLst>
                        <a:ext uri="{FF2B5EF4-FFF2-40B4-BE49-F238E27FC236}">
                          <a16:creationId xmlns:a16="http://schemas.microsoft.com/office/drawing/2014/main" id="{63A76946-ABE6-B21E-4DE8-53946B9F1B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62" name="Google Shape;634;p13">
                        <a:extLst>
                          <a:ext uri="{FF2B5EF4-FFF2-40B4-BE49-F238E27FC236}">
                            <a16:creationId xmlns:a16="http://schemas.microsoft.com/office/drawing/2014/main" id="{02B0C7F7-9E73-A295-C110-CC9C20978E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3" name="Google Shape;635;p13">
                        <a:extLst>
                          <a:ext uri="{FF2B5EF4-FFF2-40B4-BE49-F238E27FC236}">
                            <a16:creationId xmlns:a16="http://schemas.microsoft.com/office/drawing/2014/main" id="{26BA79F7-16A7-285B-D575-1F73B320C1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4" name="Google Shape;636;p13">
                        <a:extLst>
                          <a:ext uri="{FF2B5EF4-FFF2-40B4-BE49-F238E27FC236}">
                            <a16:creationId xmlns:a16="http://schemas.microsoft.com/office/drawing/2014/main" id="{4A806F30-E903-22C3-BEE8-B07AE37AED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5" name="Google Shape;637;p13">
                        <a:extLst>
                          <a:ext uri="{FF2B5EF4-FFF2-40B4-BE49-F238E27FC236}">
                            <a16:creationId xmlns:a16="http://schemas.microsoft.com/office/drawing/2014/main" id="{32A5740F-1B7D-8A1C-7809-3762DEB51F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6" name="Google Shape;638;p13">
                        <a:extLst>
                          <a:ext uri="{FF2B5EF4-FFF2-40B4-BE49-F238E27FC236}">
                            <a16:creationId xmlns:a16="http://schemas.microsoft.com/office/drawing/2014/main" id="{9756B354-DE10-2E13-481E-DFC3D9E29F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7" name="Google Shape;639;p13">
                        <a:extLst>
                          <a:ext uri="{FF2B5EF4-FFF2-40B4-BE49-F238E27FC236}">
                            <a16:creationId xmlns:a16="http://schemas.microsoft.com/office/drawing/2014/main" id="{8BD774CE-7426-B623-1DD9-F2FE1BDF7A5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8" name="Google Shape;640;p13">
                        <a:extLst>
                          <a:ext uri="{FF2B5EF4-FFF2-40B4-BE49-F238E27FC236}">
                            <a16:creationId xmlns:a16="http://schemas.microsoft.com/office/drawing/2014/main" id="{8E985C19-E7B6-A993-BF8F-2D0202577A6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9" name="Google Shape;641;p13">
                        <a:extLst>
                          <a:ext uri="{FF2B5EF4-FFF2-40B4-BE49-F238E27FC236}">
                            <a16:creationId xmlns:a16="http://schemas.microsoft.com/office/drawing/2014/main" id="{EF466422-4B7D-F782-B2AC-3037B636B96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0" name="Google Shape;642;p13">
                        <a:extLst>
                          <a:ext uri="{FF2B5EF4-FFF2-40B4-BE49-F238E27FC236}">
                            <a16:creationId xmlns:a16="http://schemas.microsoft.com/office/drawing/2014/main" id="{7B259C69-6F2D-B8E9-1009-A0AF16CC99A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1" name="Google Shape;643;p13">
                        <a:extLst>
                          <a:ext uri="{FF2B5EF4-FFF2-40B4-BE49-F238E27FC236}">
                            <a16:creationId xmlns:a16="http://schemas.microsoft.com/office/drawing/2014/main" id="{C1EAB5F9-6866-9BB8-25E6-01BFC739EC7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2" name="Google Shape;644;p13">
                        <a:extLst>
                          <a:ext uri="{FF2B5EF4-FFF2-40B4-BE49-F238E27FC236}">
                            <a16:creationId xmlns:a16="http://schemas.microsoft.com/office/drawing/2014/main" id="{A0668C07-2304-58EC-E0EB-374B83809B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3" name="Google Shape;645;p13">
                        <a:extLst>
                          <a:ext uri="{FF2B5EF4-FFF2-40B4-BE49-F238E27FC236}">
                            <a16:creationId xmlns:a16="http://schemas.microsoft.com/office/drawing/2014/main" id="{2945AA66-0598-3E73-D305-B7FC63F0CA6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4" name="Google Shape;646;p13">
                        <a:extLst>
                          <a:ext uri="{FF2B5EF4-FFF2-40B4-BE49-F238E27FC236}">
                            <a16:creationId xmlns:a16="http://schemas.microsoft.com/office/drawing/2014/main" id="{B6DFE4EF-9E7D-74B7-247E-8C05B1543821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60" name="Google Shape;647;p13">
                      <a:extLst>
                        <a:ext uri="{FF2B5EF4-FFF2-40B4-BE49-F238E27FC236}">
                          <a16:creationId xmlns:a16="http://schemas.microsoft.com/office/drawing/2014/main" id="{E1D4AA99-765D-564D-E73F-A4AD397D688C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1" name="Google Shape;648;p13">
                      <a:extLst>
                        <a:ext uri="{FF2B5EF4-FFF2-40B4-BE49-F238E27FC236}">
                          <a16:creationId xmlns:a16="http://schemas.microsoft.com/office/drawing/2014/main" id="{942480A9-7CC7-037A-122C-A9167677E8E9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40" name="Google Shape;649;p13">
                <a:extLst>
                  <a:ext uri="{FF2B5EF4-FFF2-40B4-BE49-F238E27FC236}">
                    <a16:creationId xmlns:a16="http://schemas.microsoft.com/office/drawing/2014/main" id="{EFA2EEA3-848C-24CA-1350-7D228525F8EC}"/>
                  </a:ext>
                </a:extLst>
              </p:cNvPr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152" name="Google Shape;650;p13">
                  <a:extLst>
                    <a:ext uri="{FF2B5EF4-FFF2-40B4-BE49-F238E27FC236}">
                      <a16:creationId xmlns:a16="http://schemas.microsoft.com/office/drawing/2014/main" id="{39ADA4CB-9871-240B-F1A4-71192B40C2D0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651;p13">
                  <a:extLst>
                    <a:ext uri="{FF2B5EF4-FFF2-40B4-BE49-F238E27FC236}">
                      <a16:creationId xmlns:a16="http://schemas.microsoft.com/office/drawing/2014/main" id="{CD7DCCB6-DB3D-109A-CEFD-73C2EF90AFBB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652;p13">
                  <a:extLst>
                    <a:ext uri="{FF2B5EF4-FFF2-40B4-BE49-F238E27FC236}">
                      <a16:creationId xmlns:a16="http://schemas.microsoft.com/office/drawing/2014/main" id="{349421A8-7578-7FC7-9C40-1EABDB7879F2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1" name="Google Shape;653;p13">
                <a:extLst>
                  <a:ext uri="{FF2B5EF4-FFF2-40B4-BE49-F238E27FC236}">
                    <a16:creationId xmlns:a16="http://schemas.microsoft.com/office/drawing/2014/main" id="{5BD72A86-2A86-9F92-7295-3257D3470E50}"/>
                  </a:ext>
                </a:extLst>
              </p:cNvPr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2" name="Google Shape;654;p13">
                <a:extLst>
                  <a:ext uri="{FF2B5EF4-FFF2-40B4-BE49-F238E27FC236}">
                    <a16:creationId xmlns:a16="http://schemas.microsoft.com/office/drawing/2014/main" id="{C05DCF36-B62C-7D8D-E15E-7B677F7DAB99}"/>
                  </a:ext>
                </a:extLst>
              </p:cNvPr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148" name="Google Shape;655;p13">
                  <a:extLst>
                    <a:ext uri="{FF2B5EF4-FFF2-40B4-BE49-F238E27FC236}">
                      <a16:creationId xmlns:a16="http://schemas.microsoft.com/office/drawing/2014/main" id="{5B792D6A-956F-96FF-613A-30BC2093D155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656;p13">
                  <a:extLst>
                    <a:ext uri="{FF2B5EF4-FFF2-40B4-BE49-F238E27FC236}">
                      <a16:creationId xmlns:a16="http://schemas.microsoft.com/office/drawing/2014/main" id="{D6AD116C-9F8F-AD7C-47B3-560357D02B03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657;p13">
                  <a:extLst>
                    <a:ext uri="{FF2B5EF4-FFF2-40B4-BE49-F238E27FC236}">
                      <a16:creationId xmlns:a16="http://schemas.microsoft.com/office/drawing/2014/main" id="{13AA5A27-8C16-5793-17B8-DDB50FBB3564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658;p13">
                  <a:extLst>
                    <a:ext uri="{FF2B5EF4-FFF2-40B4-BE49-F238E27FC236}">
                      <a16:creationId xmlns:a16="http://schemas.microsoft.com/office/drawing/2014/main" id="{F2075C65-6584-467E-BADB-7807C9A03004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3" name="Google Shape;659;p13">
                <a:extLst>
                  <a:ext uri="{FF2B5EF4-FFF2-40B4-BE49-F238E27FC236}">
                    <a16:creationId xmlns:a16="http://schemas.microsoft.com/office/drawing/2014/main" id="{12BBD83F-BAB0-E516-D09E-D4652567A090}"/>
                  </a:ext>
                </a:extLst>
              </p:cNvPr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44" name="Google Shape;660;p13">
                  <a:extLst>
                    <a:ext uri="{FF2B5EF4-FFF2-40B4-BE49-F238E27FC236}">
                      <a16:creationId xmlns:a16="http://schemas.microsoft.com/office/drawing/2014/main" id="{7F73D849-16BB-24F3-6C69-D52C5C0AA554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661;p13">
                  <a:extLst>
                    <a:ext uri="{FF2B5EF4-FFF2-40B4-BE49-F238E27FC236}">
                      <a16:creationId xmlns:a16="http://schemas.microsoft.com/office/drawing/2014/main" id="{652AB82E-0F9D-2878-4807-60A70D894F7E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662;p13">
                  <a:extLst>
                    <a:ext uri="{FF2B5EF4-FFF2-40B4-BE49-F238E27FC236}">
                      <a16:creationId xmlns:a16="http://schemas.microsoft.com/office/drawing/2014/main" id="{C2FAAFCC-6E3C-70D5-A82E-0F4E0874002B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663;p13">
                  <a:extLst>
                    <a:ext uri="{FF2B5EF4-FFF2-40B4-BE49-F238E27FC236}">
                      <a16:creationId xmlns:a16="http://schemas.microsoft.com/office/drawing/2014/main" id="{38F71D77-3691-FAEE-1F8C-13E3F50AEC23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37" name="Google Shape;664;p13">
              <a:extLst>
                <a:ext uri="{FF2B5EF4-FFF2-40B4-BE49-F238E27FC236}">
                  <a16:creationId xmlns:a16="http://schemas.microsoft.com/office/drawing/2014/main" id="{7C9AC0C3-4271-99C0-74D6-2CB5DCC9D9BE}"/>
                </a:ext>
              </a:extLst>
            </p:cNvPr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" name="בועת מחשבה: ענן 178">
            <a:extLst>
              <a:ext uri="{FF2B5EF4-FFF2-40B4-BE49-F238E27FC236}">
                <a16:creationId xmlns:a16="http://schemas.microsoft.com/office/drawing/2014/main" id="{3ACD88CF-4A3D-EC02-DD0D-AB8106BBA0F0}"/>
              </a:ext>
            </a:extLst>
          </p:cNvPr>
          <p:cNvSpPr/>
          <p:nvPr/>
        </p:nvSpPr>
        <p:spPr>
          <a:xfrm>
            <a:off x="3991770" y="896658"/>
            <a:ext cx="2347560" cy="1415876"/>
          </a:xfrm>
          <a:prstGeom prst="cloudCallout">
            <a:avLst>
              <a:gd name="adj1" fmla="val 45761"/>
              <a:gd name="adj2" fmla="val 65972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err="1"/>
              <a:t>מחוין</a:t>
            </a:r>
            <a:endParaRPr lang="he-IL" dirty="0"/>
          </a:p>
        </p:txBody>
      </p:sp>
      <p:sp>
        <p:nvSpPr>
          <p:cNvPr id="180" name="תיבת טקסט 179">
            <a:extLst>
              <a:ext uri="{FF2B5EF4-FFF2-40B4-BE49-F238E27FC236}">
                <a16:creationId xmlns:a16="http://schemas.microsoft.com/office/drawing/2014/main" id="{AAB737D1-E785-D172-4297-85C9E8B46213}"/>
              </a:ext>
            </a:extLst>
          </p:cNvPr>
          <p:cNvSpPr txBox="1"/>
          <p:nvPr/>
        </p:nvSpPr>
        <p:spPr>
          <a:xfrm>
            <a:off x="4365523" y="1219200"/>
            <a:ext cx="17249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מְ....צֻיָּן!</a:t>
            </a:r>
          </a:p>
        </p:txBody>
      </p:sp>
      <p:pic>
        <p:nvPicPr>
          <p:cNvPr id="18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411CA4D-E0F6-3570-8C16-13FB3A381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04984" y="5396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1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 -0.019 0.007 -0.037 0.015 -0.037 C 0.024 -0.037 0.027 -0.019 0.03 0 C 0.034 0.021 0.037 0.042 0.047 0.042 C 0.056 0.042 0.059 0.021 0.063 0 C 0.065 -0.019 0.069 -0.037 0.078 -0.037 C 0.086 -0.037 0.09 -0.019 0.093 0 C 0.096 0.021 0.1 0.042 0.109 0.042 C 0.118 0.042 0.125 0 0.125 0 C 0.128 -0.019 0.131 -0.037 0.14 -0.037 C 0.149 -0.037 0.152 -0.019 0.155 0 C 0.159 0.021 0.162 0.042 0.172 0.042 C 0.181 0.042 0.184 0.021 0.187 0 C 0.191 -0.019 0.194 -0.037 0.203 -0.037 C 0.211 -0.037 0.215 -0.019 0.218 0 C 0.221 0.021 0.225 0.042 0.234 0.042 C 0.243 0.042 0.246 0.021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oogle Shape;477;p12"/>
          <p:cNvGrpSpPr/>
          <p:nvPr/>
        </p:nvGrpSpPr>
        <p:grpSpPr>
          <a:xfrm>
            <a:off x="238451" y="4471057"/>
            <a:ext cx="1877359" cy="1588368"/>
            <a:chOff x="4729417" y="721023"/>
            <a:chExt cx="4469903" cy="3624756"/>
          </a:xfrm>
        </p:grpSpPr>
        <p:grpSp>
          <p:nvGrpSpPr>
            <p:cNvPr id="478" name="Google Shape;478;p12"/>
            <p:cNvGrpSpPr/>
            <p:nvPr/>
          </p:nvGrpSpPr>
          <p:grpSpPr>
            <a:xfrm>
              <a:off x="4729417" y="721023"/>
              <a:ext cx="4469903" cy="3624756"/>
              <a:chOff x="6263250" y="1920560"/>
              <a:chExt cx="4469903" cy="3624756"/>
            </a:xfrm>
          </p:grpSpPr>
          <p:sp>
            <p:nvSpPr>
              <p:cNvPr id="479" name="Google Shape;479;p12"/>
              <p:cNvSpPr/>
              <p:nvPr/>
            </p:nvSpPr>
            <p:spPr>
              <a:xfrm rot="-9923540" flipH="1">
                <a:off x="6991957" y="2152640"/>
                <a:ext cx="218875" cy="401805"/>
              </a:xfrm>
              <a:prstGeom prst="ellipse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12"/>
              <p:cNvSpPr/>
              <p:nvPr/>
            </p:nvSpPr>
            <p:spPr>
              <a:xfrm rot="4341720">
                <a:off x="9549272" y="3488225"/>
                <a:ext cx="1276408" cy="739359"/>
              </a:xfrm>
              <a:custGeom>
                <a:avLst/>
                <a:gdLst/>
                <a:ahLst/>
                <a:cxnLst/>
                <a:rect l="l" t="t" r="r" b="b"/>
                <a:pathLst>
                  <a:path w="2495187" h="1445336" extrusionOk="0">
                    <a:moveTo>
                      <a:pt x="140182" y="1435504"/>
                    </a:moveTo>
                    <a:cubicBezTo>
                      <a:pt x="118059" y="1202807"/>
                      <a:pt x="-249169" y="461604"/>
                      <a:pt x="302417" y="98316"/>
                    </a:cubicBezTo>
                    <a:cubicBezTo>
                      <a:pt x="580492" y="-84831"/>
                      <a:pt x="841685" y="19297"/>
                      <a:pt x="1252910" y="156160"/>
                    </a:cubicBezTo>
                    <a:cubicBezTo>
                      <a:pt x="1655181" y="339596"/>
                      <a:pt x="1727874" y="777285"/>
                      <a:pt x="2495188" y="588590"/>
                    </a:cubicBezTo>
                    <a:cubicBezTo>
                      <a:pt x="2209411" y="1257219"/>
                      <a:pt x="1189480" y="613831"/>
                      <a:pt x="849418" y="756622"/>
                    </a:cubicBezTo>
                    <a:cubicBezTo>
                      <a:pt x="509356" y="899413"/>
                      <a:pt x="357055" y="1063282"/>
                      <a:pt x="454816" y="1445336"/>
                    </a:cubicBezTo>
                    <a:lnTo>
                      <a:pt x="140182" y="1435504"/>
                    </a:ln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12"/>
              <p:cNvSpPr/>
              <p:nvPr/>
            </p:nvSpPr>
            <p:spPr>
              <a:xfrm>
                <a:off x="7315200" y="3285918"/>
                <a:ext cx="2664543" cy="1305748"/>
              </a:xfrm>
              <a:custGeom>
                <a:avLst/>
                <a:gdLst/>
                <a:ahLst/>
                <a:cxnLst/>
                <a:rect l="l" t="t" r="r" b="b"/>
                <a:pathLst>
                  <a:path w="2664543" h="1305748" extrusionOk="0">
                    <a:moveTo>
                      <a:pt x="0" y="720728"/>
                    </a:moveTo>
                    <a:cubicBezTo>
                      <a:pt x="0" y="397630"/>
                      <a:pt x="261922" y="135708"/>
                      <a:pt x="585020" y="135708"/>
                    </a:cubicBezTo>
                    <a:cubicBezTo>
                      <a:pt x="1083188" y="135708"/>
                      <a:pt x="1630516" y="116042"/>
                      <a:pt x="2158181" y="17720"/>
                    </a:cubicBezTo>
                    <a:cubicBezTo>
                      <a:pt x="2520608" y="-100267"/>
                      <a:pt x="2664543" y="397630"/>
                      <a:pt x="2664543" y="720728"/>
                    </a:cubicBezTo>
                    <a:lnTo>
                      <a:pt x="2664542" y="720728"/>
                    </a:lnTo>
                    <a:cubicBezTo>
                      <a:pt x="2664542" y="1043826"/>
                      <a:pt x="2402620" y="1305748"/>
                      <a:pt x="2079522" y="1305748"/>
                    </a:cubicBezTo>
                    <a:lnTo>
                      <a:pt x="585020" y="1305747"/>
                    </a:lnTo>
                    <a:cubicBezTo>
                      <a:pt x="261922" y="1305747"/>
                      <a:pt x="0" y="1043825"/>
                      <a:pt x="0" y="720727"/>
                    </a:cubicBezTo>
                    <a:lnTo>
                      <a:pt x="0" y="720728"/>
                    </a:lnTo>
                    <a:close/>
                  </a:path>
                </a:pathLst>
              </a:cu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12"/>
              <p:cNvSpPr/>
              <p:nvPr/>
            </p:nvSpPr>
            <p:spPr>
              <a:xfrm>
                <a:off x="7390419" y="4172272"/>
                <a:ext cx="249300" cy="12132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12"/>
              <p:cNvSpPr/>
              <p:nvPr/>
            </p:nvSpPr>
            <p:spPr>
              <a:xfrm>
                <a:off x="9706914" y="4090219"/>
                <a:ext cx="233400" cy="14115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12"/>
              <p:cNvSpPr/>
              <p:nvPr/>
            </p:nvSpPr>
            <p:spPr>
              <a:xfrm>
                <a:off x="8042268" y="4181945"/>
                <a:ext cx="249300" cy="12132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12"/>
              <p:cNvSpPr/>
              <p:nvPr/>
            </p:nvSpPr>
            <p:spPr>
              <a:xfrm>
                <a:off x="9222658" y="4149213"/>
                <a:ext cx="236100" cy="12978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p12"/>
              <p:cNvSpPr/>
              <p:nvPr/>
            </p:nvSpPr>
            <p:spPr>
              <a:xfrm rot="-1991769">
                <a:off x="7389209" y="2626068"/>
                <a:ext cx="501911" cy="1612409"/>
              </a:xfrm>
              <a:prstGeom prst="roundRect">
                <a:avLst>
                  <a:gd name="adj" fmla="val 50000"/>
                </a:avLst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487;p12"/>
              <p:cNvSpPr/>
              <p:nvPr/>
            </p:nvSpPr>
            <p:spPr>
              <a:xfrm rot="4346099">
                <a:off x="7165417" y="2361446"/>
                <a:ext cx="1406818" cy="1240039"/>
              </a:xfrm>
              <a:custGeom>
                <a:avLst/>
                <a:gdLst/>
                <a:ahLst/>
                <a:cxnLst/>
                <a:rect l="l" t="t" r="r" b="b"/>
                <a:pathLst>
                  <a:path w="1929821" h="1731128" extrusionOk="0">
                    <a:moveTo>
                      <a:pt x="245414" y="1721296"/>
                    </a:moveTo>
                    <a:cubicBezTo>
                      <a:pt x="223291" y="1488599"/>
                      <a:pt x="285599" y="870511"/>
                      <a:pt x="92008" y="714748"/>
                    </a:cubicBezTo>
                    <a:cubicBezTo>
                      <a:pt x="-232832" y="453382"/>
                      <a:pt x="362717" y="-265765"/>
                      <a:pt x="938966" y="401598"/>
                    </a:cubicBezTo>
                    <a:cubicBezTo>
                      <a:pt x="1515215" y="1068961"/>
                      <a:pt x="1889212" y="-124911"/>
                      <a:pt x="1892233" y="10868"/>
                    </a:cubicBezTo>
                    <a:cubicBezTo>
                      <a:pt x="2125691" y="1467510"/>
                      <a:pt x="1204248" y="894417"/>
                      <a:pt x="982217" y="1181127"/>
                    </a:cubicBezTo>
                    <a:cubicBezTo>
                      <a:pt x="760186" y="1467837"/>
                      <a:pt x="462287" y="1349074"/>
                      <a:pt x="560048" y="1731128"/>
                    </a:cubicBezTo>
                    <a:lnTo>
                      <a:pt x="245414" y="1721296"/>
                    </a:ln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88;p12"/>
              <p:cNvSpPr/>
              <p:nvPr/>
            </p:nvSpPr>
            <p:spPr>
              <a:xfrm rot="2995087">
                <a:off x="6685903" y="2212142"/>
                <a:ext cx="1091194" cy="1612630"/>
              </a:xfrm>
              <a:prstGeom prst="roundRect">
                <a:avLst>
                  <a:gd name="adj" fmla="val 50000"/>
                </a:avLst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12"/>
              <p:cNvSpPr/>
              <p:nvPr/>
            </p:nvSpPr>
            <p:spPr>
              <a:xfrm rot="2909147">
                <a:off x="7117139" y="2129560"/>
                <a:ext cx="187637" cy="1225376"/>
              </a:xfrm>
              <a:custGeom>
                <a:avLst/>
                <a:gdLst/>
                <a:ahLst/>
                <a:cxnLst/>
                <a:rect l="l" t="t" r="r" b="b"/>
                <a:pathLst>
                  <a:path w="268901" h="1091381" extrusionOk="0">
                    <a:moveTo>
                      <a:pt x="38665" y="0"/>
                    </a:moveTo>
                    <a:lnTo>
                      <a:pt x="257894" y="0"/>
                    </a:lnTo>
                    <a:cubicBezTo>
                      <a:pt x="292388" y="83753"/>
                      <a:pt x="235745" y="272465"/>
                      <a:pt x="225228" y="510721"/>
                    </a:cubicBezTo>
                    <a:cubicBezTo>
                      <a:pt x="214711" y="748977"/>
                      <a:pt x="292388" y="993237"/>
                      <a:pt x="257894" y="1091381"/>
                    </a:cubicBezTo>
                    <a:lnTo>
                      <a:pt x="38665" y="1091381"/>
                    </a:lnTo>
                    <a:lnTo>
                      <a:pt x="0" y="587047"/>
                    </a:lnTo>
                    <a:lnTo>
                      <a:pt x="38665" y="0"/>
                    </a:lnTo>
                    <a:close/>
                  </a:path>
                </a:pathLst>
              </a:custGeom>
              <a:solidFill>
                <a:srgbClr val="EBEC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" name="Google Shape;490;p12"/>
              <p:cNvSpPr/>
              <p:nvPr/>
            </p:nvSpPr>
            <p:spPr>
              <a:xfrm rot="-737299" flipH="1">
                <a:off x="6637717" y="2068906"/>
                <a:ext cx="1465315" cy="660091"/>
              </a:xfrm>
              <a:custGeom>
                <a:avLst/>
                <a:gdLst/>
                <a:ahLst/>
                <a:cxnLst/>
                <a:rect l="l" t="t" r="r" b="b"/>
                <a:pathLst>
                  <a:path w="1417567" h="670046" extrusionOk="0">
                    <a:moveTo>
                      <a:pt x="307676" y="6814"/>
                    </a:moveTo>
                    <a:cubicBezTo>
                      <a:pt x="228089" y="38562"/>
                      <a:pt x="95296" y="92803"/>
                      <a:pt x="49653" y="202558"/>
                    </a:cubicBezTo>
                    <a:cubicBezTo>
                      <a:pt x="-41802" y="301933"/>
                      <a:pt x="18046" y="574070"/>
                      <a:pt x="33818" y="665345"/>
                    </a:cubicBezTo>
                    <a:lnTo>
                      <a:pt x="262907" y="670046"/>
                    </a:lnTo>
                    <a:cubicBezTo>
                      <a:pt x="192275" y="520020"/>
                      <a:pt x="378667" y="530863"/>
                      <a:pt x="571110" y="455584"/>
                    </a:cubicBezTo>
                    <a:cubicBezTo>
                      <a:pt x="763553" y="380305"/>
                      <a:pt x="1208508" y="479703"/>
                      <a:pt x="1417567" y="218373"/>
                    </a:cubicBezTo>
                    <a:cubicBezTo>
                      <a:pt x="1331630" y="221676"/>
                      <a:pt x="1258703" y="222961"/>
                      <a:pt x="1196304" y="222539"/>
                    </a:cubicBezTo>
                    <a:lnTo>
                      <a:pt x="1053531" y="217048"/>
                    </a:lnTo>
                    <a:lnTo>
                      <a:pt x="1121493" y="183416"/>
                    </a:lnTo>
                    <a:cubicBezTo>
                      <a:pt x="1147311" y="166511"/>
                      <a:pt x="1170944" y="146174"/>
                      <a:pt x="1191628" y="121623"/>
                    </a:cubicBezTo>
                    <a:cubicBezTo>
                      <a:pt x="645002" y="143327"/>
                      <a:pt x="760110" y="65955"/>
                      <a:pt x="527176" y="12071"/>
                    </a:cubicBezTo>
                    <a:cubicBezTo>
                      <a:pt x="437882" y="-3005"/>
                      <a:pt x="366208" y="-3010"/>
                      <a:pt x="307676" y="6814"/>
                    </a:cubicBez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12"/>
              <p:cNvSpPr/>
              <p:nvPr/>
            </p:nvSpPr>
            <p:spPr>
              <a:xfrm rot="-8123340" flipH="1">
                <a:off x="7822723" y="2285370"/>
                <a:ext cx="218713" cy="401789"/>
              </a:xfrm>
              <a:prstGeom prst="ellipse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12"/>
              <p:cNvSpPr/>
              <p:nvPr/>
            </p:nvSpPr>
            <p:spPr>
              <a:xfrm rot="-8123259" flipH="1">
                <a:off x="7860458" y="2350400"/>
                <a:ext cx="156769" cy="288083"/>
              </a:xfrm>
              <a:prstGeom prst="ellipse">
                <a:avLst/>
              </a:prstGeom>
              <a:solidFill>
                <a:srgbClr val="8D4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93" name="Google Shape;493;p12"/>
              <p:cNvGrpSpPr/>
              <p:nvPr/>
            </p:nvGrpSpPr>
            <p:grpSpPr>
              <a:xfrm>
                <a:off x="6816675" y="2649368"/>
                <a:ext cx="112320" cy="168480"/>
                <a:chOff x="8291513" y="1164692"/>
                <a:chExt cx="144000" cy="216000"/>
              </a:xfrm>
            </p:grpSpPr>
            <p:sp>
              <p:nvSpPr>
                <p:cNvPr id="494" name="Google Shape;494;p12"/>
                <p:cNvSpPr/>
                <p:nvPr/>
              </p:nvSpPr>
              <p:spPr>
                <a:xfrm>
                  <a:off x="8291513" y="1164692"/>
                  <a:ext cx="144000" cy="216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5" name="Google Shape;495;p12"/>
                <p:cNvSpPr/>
                <p:nvPr/>
              </p:nvSpPr>
              <p:spPr>
                <a:xfrm rot="7428293" flipH="1">
                  <a:off x="8322129" y="1190924"/>
                  <a:ext cx="41519" cy="39772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96" name="Google Shape;496;p12"/>
              <p:cNvSpPr/>
              <p:nvPr/>
            </p:nvSpPr>
            <p:spPr>
              <a:xfrm rot="2991871">
                <a:off x="6396178" y="3032447"/>
                <a:ext cx="992463" cy="679444"/>
              </a:xfrm>
              <a:custGeom>
                <a:avLst/>
                <a:gdLst/>
                <a:ahLst/>
                <a:cxnLst/>
                <a:rect l="l" t="t" r="r" b="b"/>
                <a:pathLst>
                  <a:path w="991843" h="679020" extrusionOk="0">
                    <a:moveTo>
                      <a:pt x="107987" y="291833"/>
                    </a:moveTo>
                    <a:cubicBezTo>
                      <a:pt x="166771" y="225097"/>
                      <a:pt x="236634" y="166641"/>
                      <a:pt x="316911" y="119344"/>
                    </a:cubicBezTo>
                    <a:cubicBezTo>
                      <a:pt x="517604" y="1103"/>
                      <a:pt x="747757" y="-26407"/>
                      <a:pt x="962988" y="24127"/>
                    </a:cubicBezTo>
                    <a:lnTo>
                      <a:pt x="991843" y="33122"/>
                    </a:lnTo>
                    <a:lnTo>
                      <a:pt x="991843" y="133329"/>
                    </a:lnTo>
                    <a:cubicBezTo>
                      <a:pt x="991843" y="434706"/>
                      <a:pt x="747529" y="679020"/>
                      <a:pt x="446152" y="679020"/>
                    </a:cubicBezTo>
                    <a:lnTo>
                      <a:pt x="446153" y="679019"/>
                    </a:lnTo>
                    <a:cubicBezTo>
                      <a:pt x="295464" y="679019"/>
                      <a:pt x="159042" y="617940"/>
                      <a:pt x="60291" y="519190"/>
                    </a:cubicBezTo>
                    <a:lnTo>
                      <a:pt x="0" y="446116"/>
                    </a:lnTo>
                    <a:lnTo>
                      <a:pt x="5392" y="435493"/>
                    </a:lnTo>
                    <a:cubicBezTo>
                      <a:pt x="34534" y="384495"/>
                      <a:pt x="68798" y="336324"/>
                      <a:pt x="107987" y="291833"/>
                    </a:cubicBezTo>
                    <a:close/>
                  </a:path>
                </a:pathLst>
              </a:custGeom>
              <a:solidFill>
                <a:srgbClr val="D3B09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97" name="Google Shape;497;p12"/>
              <p:cNvGrpSpPr/>
              <p:nvPr/>
            </p:nvGrpSpPr>
            <p:grpSpPr>
              <a:xfrm>
                <a:off x="7401694" y="2693613"/>
                <a:ext cx="112320" cy="168480"/>
                <a:chOff x="8291513" y="1164692"/>
                <a:chExt cx="144000" cy="216000"/>
              </a:xfrm>
            </p:grpSpPr>
            <p:sp>
              <p:nvSpPr>
                <p:cNvPr id="498" name="Google Shape;498;p12"/>
                <p:cNvSpPr/>
                <p:nvPr/>
              </p:nvSpPr>
              <p:spPr>
                <a:xfrm>
                  <a:off x="8291513" y="1164692"/>
                  <a:ext cx="144000" cy="216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9" name="Google Shape;499;p12"/>
                <p:cNvSpPr/>
                <p:nvPr/>
              </p:nvSpPr>
              <p:spPr>
                <a:xfrm rot="7428293" flipH="1">
                  <a:off x="8322129" y="1190924"/>
                  <a:ext cx="41519" cy="39772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00" name="Google Shape;500;p12"/>
              <p:cNvSpPr/>
              <p:nvPr/>
            </p:nvSpPr>
            <p:spPr>
              <a:xfrm>
                <a:off x="6624946" y="3204889"/>
                <a:ext cx="72000" cy="108000"/>
              </a:xfrm>
              <a:prstGeom prst="ellipse">
                <a:avLst/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12"/>
              <p:cNvSpPr/>
              <p:nvPr/>
            </p:nvSpPr>
            <p:spPr>
              <a:xfrm>
                <a:off x="6924830" y="3258967"/>
                <a:ext cx="72000" cy="108000"/>
              </a:xfrm>
              <a:prstGeom prst="ellipse">
                <a:avLst/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12"/>
              <p:cNvSpPr/>
              <p:nvPr/>
            </p:nvSpPr>
            <p:spPr>
              <a:xfrm>
                <a:off x="7325032" y="5289755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12"/>
              <p:cNvSpPr/>
              <p:nvPr/>
            </p:nvSpPr>
            <p:spPr>
              <a:xfrm>
                <a:off x="7978878" y="5314335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12"/>
              <p:cNvSpPr/>
              <p:nvPr/>
            </p:nvSpPr>
            <p:spPr>
              <a:xfrm>
                <a:off x="9163666" y="5319251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12"/>
              <p:cNvSpPr/>
              <p:nvPr/>
            </p:nvSpPr>
            <p:spPr>
              <a:xfrm>
                <a:off x="9625781" y="5338916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6" name="Google Shape;506;p12"/>
            <p:cNvSpPr/>
            <p:nvPr/>
          </p:nvSpPr>
          <p:spPr>
            <a:xfrm rot="10103095">
              <a:off x="5300996" y="2135336"/>
              <a:ext cx="320360" cy="322538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372C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" name="Google Shape;507;p12"/>
          <p:cNvGrpSpPr/>
          <p:nvPr/>
        </p:nvGrpSpPr>
        <p:grpSpPr>
          <a:xfrm>
            <a:off x="2073756" y="4681752"/>
            <a:ext cx="1877359" cy="1588368"/>
            <a:chOff x="4729417" y="721023"/>
            <a:chExt cx="4469903" cy="3624756"/>
          </a:xfrm>
        </p:grpSpPr>
        <p:grpSp>
          <p:nvGrpSpPr>
            <p:cNvPr id="508" name="Google Shape;508;p12"/>
            <p:cNvGrpSpPr/>
            <p:nvPr/>
          </p:nvGrpSpPr>
          <p:grpSpPr>
            <a:xfrm>
              <a:off x="4729417" y="721023"/>
              <a:ext cx="4469903" cy="3624756"/>
              <a:chOff x="6263250" y="1920560"/>
              <a:chExt cx="4469903" cy="3624756"/>
            </a:xfrm>
          </p:grpSpPr>
          <p:sp>
            <p:nvSpPr>
              <p:cNvPr id="509" name="Google Shape;509;p12"/>
              <p:cNvSpPr/>
              <p:nvPr/>
            </p:nvSpPr>
            <p:spPr>
              <a:xfrm rot="-9923540" flipH="1">
                <a:off x="6991957" y="2152640"/>
                <a:ext cx="218875" cy="401805"/>
              </a:xfrm>
              <a:prstGeom prst="ellipse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12"/>
              <p:cNvSpPr/>
              <p:nvPr/>
            </p:nvSpPr>
            <p:spPr>
              <a:xfrm rot="4341720">
                <a:off x="9549272" y="3488225"/>
                <a:ext cx="1276408" cy="739359"/>
              </a:xfrm>
              <a:custGeom>
                <a:avLst/>
                <a:gdLst/>
                <a:ahLst/>
                <a:cxnLst/>
                <a:rect l="l" t="t" r="r" b="b"/>
                <a:pathLst>
                  <a:path w="2495187" h="1445336" extrusionOk="0">
                    <a:moveTo>
                      <a:pt x="140182" y="1435504"/>
                    </a:moveTo>
                    <a:cubicBezTo>
                      <a:pt x="118059" y="1202807"/>
                      <a:pt x="-249169" y="461604"/>
                      <a:pt x="302417" y="98316"/>
                    </a:cubicBezTo>
                    <a:cubicBezTo>
                      <a:pt x="580492" y="-84831"/>
                      <a:pt x="841685" y="19297"/>
                      <a:pt x="1252910" y="156160"/>
                    </a:cubicBezTo>
                    <a:cubicBezTo>
                      <a:pt x="1655181" y="339596"/>
                      <a:pt x="1727874" y="777285"/>
                      <a:pt x="2495188" y="588590"/>
                    </a:cubicBezTo>
                    <a:cubicBezTo>
                      <a:pt x="2209411" y="1257219"/>
                      <a:pt x="1189480" y="613831"/>
                      <a:pt x="849418" y="756622"/>
                    </a:cubicBezTo>
                    <a:cubicBezTo>
                      <a:pt x="509356" y="899413"/>
                      <a:pt x="357055" y="1063282"/>
                      <a:pt x="454816" y="1445336"/>
                    </a:cubicBezTo>
                    <a:lnTo>
                      <a:pt x="140182" y="1435504"/>
                    </a:ln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12"/>
              <p:cNvSpPr/>
              <p:nvPr/>
            </p:nvSpPr>
            <p:spPr>
              <a:xfrm>
                <a:off x="7315200" y="3285918"/>
                <a:ext cx="2664543" cy="1305748"/>
              </a:xfrm>
              <a:custGeom>
                <a:avLst/>
                <a:gdLst/>
                <a:ahLst/>
                <a:cxnLst/>
                <a:rect l="l" t="t" r="r" b="b"/>
                <a:pathLst>
                  <a:path w="2664543" h="1305748" extrusionOk="0">
                    <a:moveTo>
                      <a:pt x="0" y="720728"/>
                    </a:moveTo>
                    <a:cubicBezTo>
                      <a:pt x="0" y="397630"/>
                      <a:pt x="261922" y="135708"/>
                      <a:pt x="585020" y="135708"/>
                    </a:cubicBezTo>
                    <a:cubicBezTo>
                      <a:pt x="1083188" y="135708"/>
                      <a:pt x="1630516" y="116042"/>
                      <a:pt x="2158181" y="17720"/>
                    </a:cubicBezTo>
                    <a:cubicBezTo>
                      <a:pt x="2520608" y="-100267"/>
                      <a:pt x="2664543" y="397630"/>
                      <a:pt x="2664543" y="720728"/>
                    </a:cubicBezTo>
                    <a:lnTo>
                      <a:pt x="2664542" y="720728"/>
                    </a:lnTo>
                    <a:cubicBezTo>
                      <a:pt x="2664542" y="1043826"/>
                      <a:pt x="2402620" y="1305748"/>
                      <a:pt x="2079522" y="1305748"/>
                    </a:cubicBezTo>
                    <a:lnTo>
                      <a:pt x="585020" y="1305747"/>
                    </a:lnTo>
                    <a:cubicBezTo>
                      <a:pt x="261922" y="1305747"/>
                      <a:pt x="0" y="1043825"/>
                      <a:pt x="0" y="720727"/>
                    </a:cubicBezTo>
                    <a:lnTo>
                      <a:pt x="0" y="720728"/>
                    </a:lnTo>
                    <a:close/>
                  </a:path>
                </a:pathLst>
              </a:cu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12"/>
              <p:cNvSpPr/>
              <p:nvPr/>
            </p:nvSpPr>
            <p:spPr>
              <a:xfrm>
                <a:off x="7390419" y="4172272"/>
                <a:ext cx="249300" cy="12132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12"/>
              <p:cNvSpPr/>
              <p:nvPr/>
            </p:nvSpPr>
            <p:spPr>
              <a:xfrm>
                <a:off x="9706914" y="4090219"/>
                <a:ext cx="233400" cy="14115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Google Shape;514;p12"/>
              <p:cNvSpPr/>
              <p:nvPr/>
            </p:nvSpPr>
            <p:spPr>
              <a:xfrm>
                <a:off x="8042268" y="4181945"/>
                <a:ext cx="249300" cy="12132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515;p12"/>
              <p:cNvSpPr/>
              <p:nvPr/>
            </p:nvSpPr>
            <p:spPr>
              <a:xfrm>
                <a:off x="9222658" y="4149213"/>
                <a:ext cx="236100" cy="12978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12"/>
              <p:cNvSpPr/>
              <p:nvPr/>
            </p:nvSpPr>
            <p:spPr>
              <a:xfrm rot="-1991769">
                <a:off x="7389209" y="2626068"/>
                <a:ext cx="501911" cy="1612409"/>
              </a:xfrm>
              <a:prstGeom prst="roundRect">
                <a:avLst>
                  <a:gd name="adj" fmla="val 50000"/>
                </a:avLst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12"/>
              <p:cNvSpPr/>
              <p:nvPr/>
            </p:nvSpPr>
            <p:spPr>
              <a:xfrm rot="4346099">
                <a:off x="7165417" y="2361446"/>
                <a:ext cx="1406818" cy="1240039"/>
              </a:xfrm>
              <a:custGeom>
                <a:avLst/>
                <a:gdLst/>
                <a:ahLst/>
                <a:cxnLst/>
                <a:rect l="l" t="t" r="r" b="b"/>
                <a:pathLst>
                  <a:path w="1929821" h="1731128" extrusionOk="0">
                    <a:moveTo>
                      <a:pt x="245414" y="1721296"/>
                    </a:moveTo>
                    <a:cubicBezTo>
                      <a:pt x="223291" y="1488599"/>
                      <a:pt x="285599" y="870511"/>
                      <a:pt x="92008" y="714748"/>
                    </a:cubicBezTo>
                    <a:cubicBezTo>
                      <a:pt x="-232832" y="453382"/>
                      <a:pt x="362717" y="-265765"/>
                      <a:pt x="938966" y="401598"/>
                    </a:cubicBezTo>
                    <a:cubicBezTo>
                      <a:pt x="1515215" y="1068961"/>
                      <a:pt x="1889212" y="-124911"/>
                      <a:pt x="1892233" y="10868"/>
                    </a:cubicBezTo>
                    <a:cubicBezTo>
                      <a:pt x="2125691" y="1467510"/>
                      <a:pt x="1204248" y="894417"/>
                      <a:pt x="982217" y="1181127"/>
                    </a:cubicBezTo>
                    <a:cubicBezTo>
                      <a:pt x="760186" y="1467837"/>
                      <a:pt x="462287" y="1349074"/>
                      <a:pt x="560048" y="1731128"/>
                    </a:cubicBezTo>
                    <a:lnTo>
                      <a:pt x="245414" y="1721296"/>
                    </a:ln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12"/>
              <p:cNvSpPr/>
              <p:nvPr/>
            </p:nvSpPr>
            <p:spPr>
              <a:xfrm rot="2995087">
                <a:off x="6685903" y="2212142"/>
                <a:ext cx="1091194" cy="1612630"/>
              </a:xfrm>
              <a:prstGeom prst="roundRect">
                <a:avLst>
                  <a:gd name="adj" fmla="val 50000"/>
                </a:avLst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12"/>
              <p:cNvSpPr/>
              <p:nvPr/>
            </p:nvSpPr>
            <p:spPr>
              <a:xfrm rot="2909147">
                <a:off x="7117139" y="2129560"/>
                <a:ext cx="187637" cy="1225376"/>
              </a:xfrm>
              <a:custGeom>
                <a:avLst/>
                <a:gdLst/>
                <a:ahLst/>
                <a:cxnLst/>
                <a:rect l="l" t="t" r="r" b="b"/>
                <a:pathLst>
                  <a:path w="268901" h="1091381" extrusionOk="0">
                    <a:moveTo>
                      <a:pt x="38665" y="0"/>
                    </a:moveTo>
                    <a:lnTo>
                      <a:pt x="257894" y="0"/>
                    </a:lnTo>
                    <a:cubicBezTo>
                      <a:pt x="292388" y="83753"/>
                      <a:pt x="235745" y="272465"/>
                      <a:pt x="225228" y="510721"/>
                    </a:cubicBezTo>
                    <a:cubicBezTo>
                      <a:pt x="214711" y="748977"/>
                      <a:pt x="292388" y="993237"/>
                      <a:pt x="257894" y="1091381"/>
                    </a:cubicBezTo>
                    <a:lnTo>
                      <a:pt x="38665" y="1091381"/>
                    </a:lnTo>
                    <a:lnTo>
                      <a:pt x="0" y="587047"/>
                    </a:lnTo>
                    <a:lnTo>
                      <a:pt x="38665" y="0"/>
                    </a:lnTo>
                    <a:close/>
                  </a:path>
                </a:pathLst>
              </a:custGeom>
              <a:solidFill>
                <a:srgbClr val="EBEC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12"/>
              <p:cNvSpPr/>
              <p:nvPr/>
            </p:nvSpPr>
            <p:spPr>
              <a:xfrm rot="-737299" flipH="1">
                <a:off x="6637717" y="2068906"/>
                <a:ext cx="1465315" cy="660091"/>
              </a:xfrm>
              <a:custGeom>
                <a:avLst/>
                <a:gdLst/>
                <a:ahLst/>
                <a:cxnLst/>
                <a:rect l="l" t="t" r="r" b="b"/>
                <a:pathLst>
                  <a:path w="1417567" h="670046" extrusionOk="0">
                    <a:moveTo>
                      <a:pt x="307676" y="6814"/>
                    </a:moveTo>
                    <a:cubicBezTo>
                      <a:pt x="228089" y="38562"/>
                      <a:pt x="95296" y="92803"/>
                      <a:pt x="49653" y="202558"/>
                    </a:cubicBezTo>
                    <a:cubicBezTo>
                      <a:pt x="-41802" y="301933"/>
                      <a:pt x="18046" y="574070"/>
                      <a:pt x="33818" y="665345"/>
                    </a:cubicBezTo>
                    <a:lnTo>
                      <a:pt x="262907" y="670046"/>
                    </a:lnTo>
                    <a:cubicBezTo>
                      <a:pt x="192275" y="520020"/>
                      <a:pt x="378667" y="530863"/>
                      <a:pt x="571110" y="455584"/>
                    </a:cubicBezTo>
                    <a:cubicBezTo>
                      <a:pt x="763553" y="380305"/>
                      <a:pt x="1208508" y="479703"/>
                      <a:pt x="1417567" y="218373"/>
                    </a:cubicBezTo>
                    <a:cubicBezTo>
                      <a:pt x="1331630" y="221676"/>
                      <a:pt x="1258703" y="222961"/>
                      <a:pt x="1196304" y="222539"/>
                    </a:cubicBezTo>
                    <a:lnTo>
                      <a:pt x="1053531" y="217048"/>
                    </a:lnTo>
                    <a:lnTo>
                      <a:pt x="1121493" y="183416"/>
                    </a:lnTo>
                    <a:cubicBezTo>
                      <a:pt x="1147311" y="166511"/>
                      <a:pt x="1170944" y="146174"/>
                      <a:pt x="1191628" y="121623"/>
                    </a:cubicBezTo>
                    <a:cubicBezTo>
                      <a:pt x="645002" y="143327"/>
                      <a:pt x="760110" y="65955"/>
                      <a:pt x="527176" y="12071"/>
                    </a:cubicBezTo>
                    <a:cubicBezTo>
                      <a:pt x="437882" y="-3005"/>
                      <a:pt x="366208" y="-3010"/>
                      <a:pt x="307676" y="6814"/>
                    </a:cubicBez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12"/>
              <p:cNvSpPr/>
              <p:nvPr/>
            </p:nvSpPr>
            <p:spPr>
              <a:xfrm rot="-8123340" flipH="1">
                <a:off x="7822723" y="2285370"/>
                <a:ext cx="218713" cy="401789"/>
              </a:xfrm>
              <a:prstGeom prst="ellipse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12"/>
              <p:cNvSpPr/>
              <p:nvPr/>
            </p:nvSpPr>
            <p:spPr>
              <a:xfrm rot="-8123259" flipH="1">
                <a:off x="7860458" y="2350400"/>
                <a:ext cx="156769" cy="288083"/>
              </a:xfrm>
              <a:prstGeom prst="ellipse">
                <a:avLst/>
              </a:prstGeom>
              <a:solidFill>
                <a:srgbClr val="8D4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23" name="Google Shape;523;p12"/>
              <p:cNvGrpSpPr/>
              <p:nvPr/>
            </p:nvGrpSpPr>
            <p:grpSpPr>
              <a:xfrm>
                <a:off x="6816675" y="2649368"/>
                <a:ext cx="112320" cy="168480"/>
                <a:chOff x="8291513" y="1164692"/>
                <a:chExt cx="144000" cy="216000"/>
              </a:xfrm>
            </p:grpSpPr>
            <p:sp>
              <p:nvSpPr>
                <p:cNvPr id="524" name="Google Shape;524;p12"/>
                <p:cNvSpPr/>
                <p:nvPr/>
              </p:nvSpPr>
              <p:spPr>
                <a:xfrm>
                  <a:off x="8291513" y="1164692"/>
                  <a:ext cx="144000" cy="216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5" name="Google Shape;525;p12"/>
                <p:cNvSpPr/>
                <p:nvPr/>
              </p:nvSpPr>
              <p:spPr>
                <a:xfrm rot="7428293" flipH="1">
                  <a:off x="8322129" y="1190924"/>
                  <a:ext cx="41519" cy="39772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26" name="Google Shape;526;p12"/>
              <p:cNvSpPr/>
              <p:nvPr/>
            </p:nvSpPr>
            <p:spPr>
              <a:xfrm rot="2991871">
                <a:off x="6396178" y="3032447"/>
                <a:ext cx="992463" cy="679444"/>
              </a:xfrm>
              <a:custGeom>
                <a:avLst/>
                <a:gdLst/>
                <a:ahLst/>
                <a:cxnLst/>
                <a:rect l="l" t="t" r="r" b="b"/>
                <a:pathLst>
                  <a:path w="991843" h="679020" extrusionOk="0">
                    <a:moveTo>
                      <a:pt x="107987" y="291833"/>
                    </a:moveTo>
                    <a:cubicBezTo>
                      <a:pt x="166771" y="225097"/>
                      <a:pt x="236634" y="166641"/>
                      <a:pt x="316911" y="119344"/>
                    </a:cubicBezTo>
                    <a:cubicBezTo>
                      <a:pt x="517604" y="1103"/>
                      <a:pt x="747757" y="-26407"/>
                      <a:pt x="962988" y="24127"/>
                    </a:cubicBezTo>
                    <a:lnTo>
                      <a:pt x="991843" y="33122"/>
                    </a:lnTo>
                    <a:lnTo>
                      <a:pt x="991843" y="133329"/>
                    </a:lnTo>
                    <a:cubicBezTo>
                      <a:pt x="991843" y="434706"/>
                      <a:pt x="747529" y="679020"/>
                      <a:pt x="446152" y="679020"/>
                    </a:cubicBezTo>
                    <a:lnTo>
                      <a:pt x="446153" y="679019"/>
                    </a:lnTo>
                    <a:cubicBezTo>
                      <a:pt x="295464" y="679019"/>
                      <a:pt x="159042" y="617940"/>
                      <a:pt x="60291" y="519190"/>
                    </a:cubicBezTo>
                    <a:lnTo>
                      <a:pt x="0" y="446116"/>
                    </a:lnTo>
                    <a:lnTo>
                      <a:pt x="5392" y="435493"/>
                    </a:lnTo>
                    <a:cubicBezTo>
                      <a:pt x="34534" y="384495"/>
                      <a:pt x="68798" y="336324"/>
                      <a:pt x="107987" y="291833"/>
                    </a:cubicBezTo>
                    <a:close/>
                  </a:path>
                </a:pathLst>
              </a:custGeom>
              <a:solidFill>
                <a:srgbClr val="D3B09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27" name="Google Shape;527;p12"/>
              <p:cNvGrpSpPr/>
              <p:nvPr/>
            </p:nvGrpSpPr>
            <p:grpSpPr>
              <a:xfrm>
                <a:off x="7401694" y="2693613"/>
                <a:ext cx="112320" cy="168480"/>
                <a:chOff x="8291513" y="1164692"/>
                <a:chExt cx="144000" cy="216000"/>
              </a:xfrm>
            </p:grpSpPr>
            <p:sp>
              <p:nvSpPr>
                <p:cNvPr id="528" name="Google Shape;528;p12"/>
                <p:cNvSpPr/>
                <p:nvPr/>
              </p:nvSpPr>
              <p:spPr>
                <a:xfrm>
                  <a:off x="8291513" y="1164692"/>
                  <a:ext cx="144000" cy="216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9" name="Google Shape;529;p12"/>
                <p:cNvSpPr/>
                <p:nvPr/>
              </p:nvSpPr>
              <p:spPr>
                <a:xfrm rot="7428293" flipH="1">
                  <a:off x="8322129" y="1190924"/>
                  <a:ext cx="41519" cy="39772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30" name="Google Shape;530;p12"/>
              <p:cNvSpPr/>
              <p:nvPr/>
            </p:nvSpPr>
            <p:spPr>
              <a:xfrm>
                <a:off x="6624946" y="3204889"/>
                <a:ext cx="72000" cy="108000"/>
              </a:xfrm>
              <a:prstGeom prst="ellipse">
                <a:avLst/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12"/>
              <p:cNvSpPr/>
              <p:nvPr/>
            </p:nvSpPr>
            <p:spPr>
              <a:xfrm>
                <a:off x="6924830" y="3258967"/>
                <a:ext cx="72000" cy="108000"/>
              </a:xfrm>
              <a:prstGeom prst="ellipse">
                <a:avLst/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12"/>
              <p:cNvSpPr/>
              <p:nvPr/>
            </p:nvSpPr>
            <p:spPr>
              <a:xfrm>
                <a:off x="7325032" y="5289755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12"/>
              <p:cNvSpPr/>
              <p:nvPr/>
            </p:nvSpPr>
            <p:spPr>
              <a:xfrm>
                <a:off x="7978878" y="5314335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12"/>
              <p:cNvSpPr/>
              <p:nvPr/>
            </p:nvSpPr>
            <p:spPr>
              <a:xfrm>
                <a:off x="9163666" y="5319251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12"/>
              <p:cNvSpPr/>
              <p:nvPr/>
            </p:nvSpPr>
            <p:spPr>
              <a:xfrm>
                <a:off x="9625781" y="5338916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6" name="Google Shape;536;p12"/>
            <p:cNvSpPr/>
            <p:nvPr/>
          </p:nvSpPr>
          <p:spPr>
            <a:xfrm rot="10103095">
              <a:off x="5300996" y="2135336"/>
              <a:ext cx="320360" cy="322538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372C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7" name="Google Shape;537;p12"/>
          <p:cNvGrpSpPr/>
          <p:nvPr/>
        </p:nvGrpSpPr>
        <p:grpSpPr>
          <a:xfrm flipH="1">
            <a:off x="7055381" y="4206932"/>
            <a:ext cx="1877359" cy="1588368"/>
            <a:chOff x="4729417" y="721023"/>
            <a:chExt cx="4469903" cy="3624756"/>
          </a:xfrm>
        </p:grpSpPr>
        <p:grpSp>
          <p:nvGrpSpPr>
            <p:cNvPr id="538" name="Google Shape;538;p12"/>
            <p:cNvGrpSpPr/>
            <p:nvPr/>
          </p:nvGrpSpPr>
          <p:grpSpPr>
            <a:xfrm>
              <a:off x="4729417" y="721023"/>
              <a:ext cx="4469903" cy="3624756"/>
              <a:chOff x="6263250" y="1920560"/>
              <a:chExt cx="4469903" cy="3624756"/>
            </a:xfrm>
          </p:grpSpPr>
          <p:sp>
            <p:nvSpPr>
              <p:cNvPr id="539" name="Google Shape;539;p12"/>
              <p:cNvSpPr/>
              <p:nvPr/>
            </p:nvSpPr>
            <p:spPr>
              <a:xfrm rot="-9923540" flipH="1">
                <a:off x="6991957" y="2152640"/>
                <a:ext cx="218875" cy="401805"/>
              </a:xfrm>
              <a:prstGeom prst="ellipse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12"/>
              <p:cNvSpPr/>
              <p:nvPr/>
            </p:nvSpPr>
            <p:spPr>
              <a:xfrm rot="4341720">
                <a:off x="9549272" y="3488225"/>
                <a:ext cx="1276408" cy="739359"/>
              </a:xfrm>
              <a:custGeom>
                <a:avLst/>
                <a:gdLst/>
                <a:ahLst/>
                <a:cxnLst/>
                <a:rect l="l" t="t" r="r" b="b"/>
                <a:pathLst>
                  <a:path w="2495187" h="1445336" extrusionOk="0">
                    <a:moveTo>
                      <a:pt x="140182" y="1435504"/>
                    </a:moveTo>
                    <a:cubicBezTo>
                      <a:pt x="118059" y="1202807"/>
                      <a:pt x="-249169" y="461604"/>
                      <a:pt x="302417" y="98316"/>
                    </a:cubicBezTo>
                    <a:cubicBezTo>
                      <a:pt x="580492" y="-84831"/>
                      <a:pt x="841685" y="19297"/>
                      <a:pt x="1252910" y="156160"/>
                    </a:cubicBezTo>
                    <a:cubicBezTo>
                      <a:pt x="1655181" y="339596"/>
                      <a:pt x="1727874" y="777285"/>
                      <a:pt x="2495188" y="588590"/>
                    </a:cubicBezTo>
                    <a:cubicBezTo>
                      <a:pt x="2209411" y="1257219"/>
                      <a:pt x="1189480" y="613831"/>
                      <a:pt x="849418" y="756622"/>
                    </a:cubicBezTo>
                    <a:cubicBezTo>
                      <a:pt x="509356" y="899413"/>
                      <a:pt x="357055" y="1063282"/>
                      <a:pt x="454816" y="1445336"/>
                    </a:cubicBezTo>
                    <a:lnTo>
                      <a:pt x="140182" y="1435504"/>
                    </a:ln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12"/>
              <p:cNvSpPr/>
              <p:nvPr/>
            </p:nvSpPr>
            <p:spPr>
              <a:xfrm>
                <a:off x="7315200" y="3285918"/>
                <a:ext cx="2664543" cy="1305748"/>
              </a:xfrm>
              <a:custGeom>
                <a:avLst/>
                <a:gdLst/>
                <a:ahLst/>
                <a:cxnLst/>
                <a:rect l="l" t="t" r="r" b="b"/>
                <a:pathLst>
                  <a:path w="2664543" h="1305748" extrusionOk="0">
                    <a:moveTo>
                      <a:pt x="0" y="720728"/>
                    </a:moveTo>
                    <a:cubicBezTo>
                      <a:pt x="0" y="397630"/>
                      <a:pt x="261922" y="135708"/>
                      <a:pt x="585020" y="135708"/>
                    </a:cubicBezTo>
                    <a:cubicBezTo>
                      <a:pt x="1083188" y="135708"/>
                      <a:pt x="1630516" y="116042"/>
                      <a:pt x="2158181" y="17720"/>
                    </a:cubicBezTo>
                    <a:cubicBezTo>
                      <a:pt x="2520608" y="-100267"/>
                      <a:pt x="2664543" y="397630"/>
                      <a:pt x="2664543" y="720728"/>
                    </a:cubicBezTo>
                    <a:lnTo>
                      <a:pt x="2664542" y="720728"/>
                    </a:lnTo>
                    <a:cubicBezTo>
                      <a:pt x="2664542" y="1043826"/>
                      <a:pt x="2402620" y="1305748"/>
                      <a:pt x="2079522" y="1305748"/>
                    </a:cubicBezTo>
                    <a:lnTo>
                      <a:pt x="585020" y="1305747"/>
                    </a:lnTo>
                    <a:cubicBezTo>
                      <a:pt x="261922" y="1305747"/>
                      <a:pt x="0" y="1043825"/>
                      <a:pt x="0" y="720727"/>
                    </a:cubicBezTo>
                    <a:lnTo>
                      <a:pt x="0" y="720728"/>
                    </a:lnTo>
                    <a:close/>
                  </a:path>
                </a:pathLst>
              </a:cu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12"/>
              <p:cNvSpPr/>
              <p:nvPr/>
            </p:nvSpPr>
            <p:spPr>
              <a:xfrm>
                <a:off x="7390419" y="4172272"/>
                <a:ext cx="249300" cy="12132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12"/>
              <p:cNvSpPr/>
              <p:nvPr/>
            </p:nvSpPr>
            <p:spPr>
              <a:xfrm>
                <a:off x="9706914" y="4090219"/>
                <a:ext cx="233400" cy="14115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12"/>
              <p:cNvSpPr/>
              <p:nvPr/>
            </p:nvSpPr>
            <p:spPr>
              <a:xfrm>
                <a:off x="8042268" y="4181945"/>
                <a:ext cx="249300" cy="12132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12"/>
              <p:cNvSpPr/>
              <p:nvPr/>
            </p:nvSpPr>
            <p:spPr>
              <a:xfrm>
                <a:off x="9222658" y="4149213"/>
                <a:ext cx="236100" cy="1297800"/>
              </a:xfrm>
              <a:prstGeom prst="rect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12"/>
              <p:cNvSpPr/>
              <p:nvPr/>
            </p:nvSpPr>
            <p:spPr>
              <a:xfrm rot="-1991769">
                <a:off x="7389209" y="2626068"/>
                <a:ext cx="501911" cy="1612409"/>
              </a:xfrm>
              <a:prstGeom prst="roundRect">
                <a:avLst>
                  <a:gd name="adj" fmla="val 50000"/>
                </a:avLst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12"/>
              <p:cNvSpPr/>
              <p:nvPr/>
            </p:nvSpPr>
            <p:spPr>
              <a:xfrm rot="4346099">
                <a:off x="7165417" y="2361446"/>
                <a:ext cx="1406818" cy="1240039"/>
              </a:xfrm>
              <a:custGeom>
                <a:avLst/>
                <a:gdLst/>
                <a:ahLst/>
                <a:cxnLst/>
                <a:rect l="l" t="t" r="r" b="b"/>
                <a:pathLst>
                  <a:path w="1929821" h="1731128" extrusionOk="0">
                    <a:moveTo>
                      <a:pt x="245414" y="1721296"/>
                    </a:moveTo>
                    <a:cubicBezTo>
                      <a:pt x="223291" y="1488599"/>
                      <a:pt x="285599" y="870511"/>
                      <a:pt x="92008" y="714748"/>
                    </a:cubicBezTo>
                    <a:cubicBezTo>
                      <a:pt x="-232832" y="453382"/>
                      <a:pt x="362717" y="-265765"/>
                      <a:pt x="938966" y="401598"/>
                    </a:cubicBezTo>
                    <a:cubicBezTo>
                      <a:pt x="1515215" y="1068961"/>
                      <a:pt x="1889212" y="-124911"/>
                      <a:pt x="1892233" y="10868"/>
                    </a:cubicBezTo>
                    <a:cubicBezTo>
                      <a:pt x="2125691" y="1467510"/>
                      <a:pt x="1204248" y="894417"/>
                      <a:pt x="982217" y="1181127"/>
                    </a:cubicBezTo>
                    <a:cubicBezTo>
                      <a:pt x="760186" y="1467837"/>
                      <a:pt x="462287" y="1349074"/>
                      <a:pt x="560048" y="1731128"/>
                    </a:cubicBezTo>
                    <a:lnTo>
                      <a:pt x="245414" y="1721296"/>
                    </a:ln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12"/>
              <p:cNvSpPr/>
              <p:nvPr/>
            </p:nvSpPr>
            <p:spPr>
              <a:xfrm rot="2995087">
                <a:off x="6685903" y="2212142"/>
                <a:ext cx="1091194" cy="1612630"/>
              </a:xfrm>
              <a:prstGeom prst="roundRect">
                <a:avLst>
                  <a:gd name="adj" fmla="val 50000"/>
                </a:avLst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12"/>
              <p:cNvSpPr/>
              <p:nvPr/>
            </p:nvSpPr>
            <p:spPr>
              <a:xfrm rot="2909147">
                <a:off x="7117139" y="2129560"/>
                <a:ext cx="187637" cy="1225376"/>
              </a:xfrm>
              <a:custGeom>
                <a:avLst/>
                <a:gdLst/>
                <a:ahLst/>
                <a:cxnLst/>
                <a:rect l="l" t="t" r="r" b="b"/>
                <a:pathLst>
                  <a:path w="268901" h="1091381" extrusionOk="0">
                    <a:moveTo>
                      <a:pt x="38665" y="0"/>
                    </a:moveTo>
                    <a:lnTo>
                      <a:pt x="257894" y="0"/>
                    </a:lnTo>
                    <a:cubicBezTo>
                      <a:pt x="292388" y="83753"/>
                      <a:pt x="235745" y="272465"/>
                      <a:pt x="225228" y="510721"/>
                    </a:cubicBezTo>
                    <a:cubicBezTo>
                      <a:pt x="214711" y="748977"/>
                      <a:pt x="292388" y="993237"/>
                      <a:pt x="257894" y="1091381"/>
                    </a:cubicBezTo>
                    <a:lnTo>
                      <a:pt x="38665" y="1091381"/>
                    </a:lnTo>
                    <a:lnTo>
                      <a:pt x="0" y="587047"/>
                    </a:lnTo>
                    <a:lnTo>
                      <a:pt x="38665" y="0"/>
                    </a:lnTo>
                    <a:close/>
                  </a:path>
                </a:pathLst>
              </a:custGeom>
              <a:solidFill>
                <a:srgbClr val="EBEC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12"/>
              <p:cNvSpPr/>
              <p:nvPr/>
            </p:nvSpPr>
            <p:spPr>
              <a:xfrm rot="-737299" flipH="1">
                <a:off x="6637717" y="2068906"/>
                <a:ext cx="1465315" cy="660091"/>
              </a:xfrm>
              <a:custGeom>
                <a:avLst/>
                <a:gdLst/>
                <a:ahLst/>
                <a:cxnLst/>
                <a:rect l="l" t="t" r="r" b="b"/>
                <a:pathLst>
                  <a:path w="1417567" h="670046" extrusionOk="0">
                    <a:moveTo>
                      <a:pt x="307676" y="6814"/>
                    </a:moveTo>
                    <a:cubicBezTo>
                      <a:pt x="228089" y="38562"/>
                      <a:pt x="95296" y="92803"/>
                      <a:pt x="49653" y="202558"/>
                    </a:cubicBezTo>
                    <a:cubicBezTo>
                      <a:pt x="-41802" y="301933"/>
                      <a:pt x="18046" y="574070"/>
                      <a:pt x="33818" y="665345"/>
                    </a:cubicBezTo>
                    <a:lnTo>
                      <a:pt x="262907" y="670046"/>
                    </a:lnTo>
                    <a:cubicBezTo>
                      <a:pt x="192275" y="520020"/>
                      <a:pt x="378667" y="530863"/>
                      <a:pt x="571110" y="455584"/>
                    </a:cubicBezTo>
                    <a:cubicBezTo>
                      <a:pt x="763553" y="380305"/>
                      <a:pt x="1208508" y="479703"/>
                      <a:pt x="1417567" y="218373"/>
                    </a:cubicBezTo>
                    <a:cubicBezTo>
                      <a:pt x="1331630" y="221676"/>
                      <a:pt x="1258703" y="222961"/>
                      <a:pt x="1196304" y="222539"/>
                    </a:cubicBezTo>
                    <a:lnTo>
                      <a:pt x="1053531" y="217048"/>
                    </a:lnTo>
                    <a:lnTo>
                      <a:pt x="1121493" y="183416"/>
                    </a:lnTo>
                    <a:cubicBezTo>
                      <a:pt x="1147311" y="166511"/>
                      <a:pt x="1170944" y="146174"/>
                      <a:pt x="1191628" y="121623"/>
                    </a:cubicBezTo>
                    <a:cubicBezTo>
                      <a:pt x="645002" y="143327"/>
                      <a:pt x="760110" y="65955"/>
                      <a:pt x="527176" y="12071"/>
                    </a:cubicBezTo>
                    <a:cubicBezTo>
                      <a:pt x="437882" y="-3005"/>
                      <a:pt x="366208" y="-3010"/>
                      <a:pt x="307676" y="6814"/>
                    </a:cubicBezTo>
                    <a:close/>
                  </a:path>
                </a:pathLst>
              </a:cu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12"/>
              <p:cNvSpPr/>
              <p:nvPr/>
            </p:nvSpPr>
            <p:spPr>
              <a:xfrm rot="-8123340" flipH="1">
                <a:off x="7822723" y="2285370"/>
                <a:ext cx="218713" cy="401789"/>
              </a:xfrm>
              <a:prstGeom prst="ellipse">
                <a:avLst/>
              </a:prstGeom>
              <a:solidFill>
                <a:srgbClr val="B46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12"/>
              <p:cNvSpPr/>
              <p:nvPr/>
            </p:nvSpPr>
            <p:spPr>
              <a:xfrm rot="-8123259" flipH="1">
                <a:off x="7860458" y="2350400"/>
                <a:ext cx="156769" cy="288083"/>
              </a:xfrm>
              <a:prstGeom prst="ellipse">
                <a:avLst/>
              </a:prstGeom>
              <a:solidFill>
                <a:srgbClr val="8D4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53" name="Google Shape;553;p12"/>
              <p:cNvGrpSpPr/>
              <p:nvPr/>
            </p:nvGrpSpPr>
            <p:grpSpPr>
              <a:xfrm>
                <a:off x="6816675" y="2649368"/>
                <a:ext cx="112320" cy="168480"/>
                <a:chOff x="8291513" y="1164692"/>
                <a:chExt cx="144000" cy="216000"/>
              </a:xfrm>
            </p:grpSpPr>
            <p:sp>
              <p:nvSpPr>
                <p:cNvPr id="554" name="Google Shape;554;p12"/>
                <p:cNvSpPr/>
                <p:nvPr/>
              </p:nvSpPr>
              <p:spPr>
                <a:xfrm>
                  <a:off x="8291513" y="1164692"/>
                  <a:ext cx="144000" cy="216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" name="Google Shape;555;p12"/>
                <p:cNvSpPr/>
                <p:nvPr/>
              </p:nvSpPr>
              <p:spPr>
                <a:xfrm rot="7428293" flipH="1">
                  <a:off x="8322129" y="1190924"/>
                  <a:ext cx="41519" cy="39772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56" name="Google Shape;556;p12"/>
              <p:cNvSpPr/>
              <p:nvPr/>
            </p:nvSpPr>
            <p:spPr>
              <a:xfrm rot="2991871">
                <a:off x="6396178" y="3032447"/>
                <a:ext cx="992463" cy="679444"/>
              </a:xfrm>
              <a:custGeom>
                <a:avLst/>
                <a:gdLst/>
                <a:ahLst/>
                <a:cxnLst/>
                <a:rect l="l" t="t" r="r" b="b"/>
                <a:pathLst>
                  <a:path w="991843" h="679020" extrusionOk="0">
                    <a:moveTo>
                      <a:pt x="107987" y="291833"/>
                    </a:moveTo>
                    <a:cubicBezTo>
                      <a:pt x="166771" y="225097"/>
                      <a:pt x="236634" y="166641"/>
                      <a:pt x="316911" y="119344"/>
                    </a:cubicBezTo>
                    <a:cubicBezTo>
                      <a:pt x="517604" y="1103"/>
                      <a:pt x="747757" y="-26407"/>
                      <a:pt x="962988" y="24127"/>
                    </a:cubicBezTo>
                    <a:lnTo>
                      <a:pt x="991843" y="33122"/>
                    </a:lnTo>
                    <a:lnTo>
                      <a:pt x="991843" y="133329"/>
                    </a:lnTo>
                    <a:cubicBezTo>
                      <a:pt x="991843" y="434706"/>
                      <a:pt x="747529" y="679020"/>
                      <a:pt x="446152" y="679020"/>
                    </a:cubicBezTo>
                    <a:lnTo>
                      <a:pt x="446153" y="679019"/>
                    </a:lnTo>
                    <a:cubicBezTo>
                      <a:pt x="295464" y="679019"/>
                      <a:pt x="159042" y="617940"/>
                      <a:pt x="60291" y="519190"/>
                    </a:cubicBezTo>
                    <a:lnTo>
                      <a:pt x="0" y="446116"/>
                    </a:lnTo>
                    <a:lnTo>
                      <a:pt x="5392" y="435493"/>
                    </a:lnTo>
                    <a:cubicBezTo>
                      <a:pt x="34534" y="384495"/>
                      <a:pt x="68798" y="336324"/>
                      <a:pt x="107987" y="291833"/>
                    </a:cubicBezTo>
                    <a:close/>
                  </a:path>
                </a:pathLst>
              </a:custGeom>
              <a:solidFill>
                <a:srgbClr val="D3B09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57" name="Google Shape;557;p12"/>
              <p:cNvGrpSpPr/>
              <p:nvPr/>
            </p:nvGrpSpPr>
            <p:grpSpPr>
              <a:xfrm>
                <a:off x="7401694" y="2693613"/>
                <a:ext cx="112320" cy="168480"/>
                <a:chOff x="8291513" y="1164692"/>
                <a:chExt cx="144000" cy="216000"/>
              </a:xfrm>
            </p:grpSpPr>
            <p:sp>
              <p:nvSpPr>
                <p:cNvPr id="558" name="Google Shape;558;p12"/>
                <p:cNvSpPr/>
                <p:nvPr/>
              </p:nvSpPr>
              <p:spPr>
                <a:xfrm>
                  <a:off x="8291513" y="1164692"/>
                  <a:ext cx="144000" cy="216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" name="Google Shape;559;p12"/>
                <p:cNvSpPr/>
                <p:nvPr/>
              </p:nvSpPr>
              <p:spPr>
                <a:xfrm rot="7428293" flipH="1">
                  <a:off x="8322129" y="1190924"/>
                  <a:ext cx="41519" cy="39772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60" name="Google Shape;560;p12"/>
              <p:cNvSpPr/>
              <p:nvPr/>
            </p:nvSpPr>
            <p:spPr>
              <a:xfrm>
                <a:off x="6624946" y="3204889"/>
                <a:ext cx="72000" cy="108000"/>
              </a:xfrm>
              <a:prstGeom prst="ellipse">
                <a:avLst/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12"/>
              <p:cNvSpPr/>
              <p:nvPr/>
            </p:nvSpPr>
            <p:spPr>
              <a:xfrm>
                <a:off x="6924830" y="3258967"/>
                <a:ext cx="72000" cy="108000"/>
              </a:xfrm>
              <a:prstGeom prst="ellipse">
                <a:avLst/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12"/>
              <p:cNvSpPr/>
              <p:nvPr/>
            </p:nvSpPr>
            <p:spPr>
              <a:xfrm>
                <a:off x="7325032" y="5289755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12"/>
              <p:cNvSpPr/>
              <p:nvPr/>
            </p:nvSpPr>
            <p:spPr>
              <a:xfrm>
                <a:off x="7978878" y="5314335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12"/>
              <p:cNvSpPr/>
              <p:nvPr/>
            </p:nvSpPr>
            <p:spPr>
              <a:xfrm>
                <a:off x="9163666" y="5319251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12"/>
              <p:cNvSpPr/>
              <p:nvPr/>
            </p:nvSpPr>
            <p:spPr>
              <a:xfrm>
                <a:off x="9625781" y="5338916"/>
                <a:ext cx="373500" cy="206400"/>
              </a:xfrm>
              <a:prstGeom prst="trapezoid">
                <a:avLst>
                  <a:gd name="adj" fmla="val 25000"/>
                </a:avLst>
              </a:prstGeom>
              <a:solidFill>
                <a:srgbClr val="372C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6" name="Google Shape;566;p12"/>
            <p:cNvSpPr/>
            <p:nvPr/>
          </p:nvSpPr>
          <p:spPr>
            <a:xfrm rot="10103095">
              <a:off x="5300996" y="2135336"/>
              <a:ext cx="320360" cy="322538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372C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9" name="Google Shape;569;p12"/>
          <p:cNvSpPr txBox="1"/>
          <p:nvPr/>
        </p:nvSpPr>
        <p:spPr>
          <a:xfrm>
            <a:off x="4426000" y="1463137"/>
            <a:ext cx="1778100" cy="16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2" name="Google Shape;470;p11">
            <a:extLst>
              <a:ext uri="{FF2B5EF4-FFF2-40B4-BE49-F238E27FC236}">
                <a16:creationId xmlns:a16="http://schemas.microsoft.com/office/drawing/2014/main" id="{18ACC1E4-E6EE-CA0D-99E9-78CEBE6E5034}"/>
              </a:ext>
            </a:extLst>
          </p:cNvPr>
          <p:cNvSpPr txBox="1"/>
          <p:nvPr/>
        </p:nvSpPr>
        <p:spPr>
          <a:xfrm>
            <a:off x="4426004" y="1463113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20-3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3" name="Google Shape;470;p11">
            <a:hlinkClick r:id="rId5" action="ppaction://hlinksldjump"/>
            <a:extLst>
              <a:ext uri="{FF2B5EF4-FFF2-40B4-BE49-F238E27FC236}">
                <a16:creationId xmlns:a16="http://schemas.microsoft.com/office/drawing/2014/main" id="{7A4F8081-633E-FBBA-84D2-680A36546F2B}"/>
              </a:ext>
            </a:extLst>
          </p:cNvPr>
          <p:cNvSpPr txBox="1"/>
          <p:nvPr/>
        </p:nvSpPr>
        <p:spPr>
          <a:xfrm>
            <a:off x="6277206" y="3141637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18-1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4" name="Google Shape;470;p11">
            <a:hlinkClick r:id="rId6" action="ppaction://hlinksldjump"/>
            <a:extLst>
              <a:ext uri="{FF2B5EF4-FFF2-40B4-BE49-F238E27FC236}">
                <a16:creationId xmlns:a16="http://schemas.microsoft.com/office/drawing/2014/main" id="{3DB73418-6909-C021-3384-31931952CFC0}"/>
              </a:ext>
            </a:extLst>
          </p:cNvPr>
          <p:cNvSpPr txBox="1"/>
          <p:nvPr/>
        </p:nvSpPr>
        <p:spPr>
          <a:xfrm>
            <a:off x="1538607" y="3910927"/>
            <a:ext cx="17781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rgbClr val="FFFFFF"/>
                </a:solidFill>
                <a:highlight>
                  <a:srgbClr val="000000"/>
                </a:highlight>
                <a:latin typeface="Happy Monkey"/>
                <a:ea typeface="Happy Monkey"/>
                <a:cs typeface="Happy Monkey"/>
                <a:sym typeface="Happy Monkey"/>
              </a:rPr>
              <a:t>19-3</a:t>
            </a:r>
            <a:endParaRPr sz="3600" dirty="0">
              <a:solidFill>
                <a:srgbClr val="FFFFFF"/>
              </a:solidFill>
              <a:highlight>
                <a:srgbClr val="000000"/>
              </a:highlight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6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F398F94B-4B48-84FE-77DE-62AEC13F6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7460" y="30838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6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לחצן פעולה: חזרה 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60AB3B4-9103-A95F-FC3F-885F2A549D91}"/>
              </a:ext>
            </a:extLst>
          </p:cNvPr>
          <p:cNvSpPr/>
          <p:nvPr/>
        </p:nvSpPr>
        <p:spPr>
          <a:xfrm>
            <a:off x="5093110" y="5486405"/>
            <a:ext cx="1042416" cy="1042416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9" name="Google Shape;1470;p18">
            <a:extLst>
              <a:ext uri="{FF2B5EF4-FFF2-40B4-BE49-F238E27FC236}">
                <a16:creationId xmlns:a16="http://schemas.microsoft.com/office/drawing/2014/main" id="{E7C64B56-E026-5296-0910-75083BECF89C}"/>
              </a:ext>
            </a:extLst>
          </p:cNvPr>
          <p:cNvGrpSpPr/>
          <p:nvPr/>
        </p:nvGrpSpPr>
        <p:grpSpPr>
          <a:xfrm flipH="1">
            <a:off x="1366684" y="4365524"/>
            <a:ext cx="1907458" cy="1300934"/>
            <a:chOff x="5989770" y="698068"/>
            <a:chExt cx="5257253" cy="5432707"/>
          </a:xfrm>
        </p:grpSpPr>
        <p:sp>
          <p:nvSpPr>
            <p:cNvPr id="10" name="Google Shape;1471;p18">
              <a:extLst>
                <a:ext uri="{FF2B5EF4-FFF2-40B4-BE49-F238E27FC236}">
                  <a16:creationId xmlns:a16="http://schemas.microsoft.com/office/drawing/2014/main" id="{DD4FB8BE-6BEA-F452-4609-F16F421277ED}"/>
                </a:ext>
              </a:extLst>
            </p:cNvPr>
            <p:cNvSpPr/>
            <p:nvPr/>
          </p:nvSpPr>
          <p:spPr>
            <a:xfrm>
              <a:off x="8121130" y="5334816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472;p18">
              <a:extLst>
                <a:ext uri="{FF2B5EF4-FFF2-40B4-BE49-F238E27FC236}">
                  <a16:creationId xmlns:a16="http://schemas.microsoft.com/office/drawing/2014/main" id="{70936EF5-EC34-8AAF-582B-EE7C4EF13AD1}"/>
                </a:ext>
              </a:extLst>
            </p:cNvPr>
            <p:cNvSpPr/>
            <p:nvPr/>
          </p:nvSpPr>
          <p:spPr>
            <a:xfrm>
              <a:off x="8784808" y="5320067"/>
              <a:ext cx="80700" cy="520200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473;p18">
              <a:extLst>
                <a:ext uri="{FF2B5EF4-FFF2-40B4-BE49-F238E27FC236}">
                  <a16:creationId xmlns:a16="http://schemas.microsoft.com/office/drawing/2014/main" id="{A36C772C-E2E1-E87B-F779-D6D908358AF6}"/>
                </a:ext>
              </a:extLst>
            </p:cNvPr>
            <p:cNvSpPr/>
            <p:nvPr/>
          </p:nvSpPr>
          <p:spPr>
            <a:xfrm rot="-430698">
              <a:off x="7318357" y="745890"/>
              <a:ext cx="835129" cy="1102267"/>
            </a:xfrm>
            <a:custGeom>
              <a:avLst/>
              <a:gdLst/>
              <a:ahLst/>
              <a:cxnLst/>
              <a:rect l="l" t="t" r="r" b="b"/>
              <a:pathLst>
                <a:path w="834845" h="864470" extrusionOk="0">
                  <a:moveTo>
                    <a:pt x="134504" y="0"/>
                  </a:moveTo>
                  <a:cubicBezTo>
                    <a:pt x="208789" y="0"/>
                    <a:pt x="269008" y="60219"/>
                    <a:pt x="269008" y="134504"/>
                  </a:cubicBezTo>
                  <a:lnTo>
                    <a:pt x="269008" y="388490"/>
                  </a:lnTo>
                  <a:lnTo>
                    <a:pt x="323267" y="231969"/>
                  </a:lnTo>
                  <a:cubicBezTo>
                    <a:pt x="349300" y="156873"/>
                    <a:pt x="431281" y="117099"/>
                    <a:pt x="506377" y="143132"/>
                  </a:cubicBezTo>
                  <a:cubicBezTo>
                    <a:pt x="581473" y="169165"/>
                    <a:pt x="621247" y="251146"/>
                    <a:pt x="595214" y="326242"/>
                  </a:cubicBezTo>
                  <a:lnTo>
                    <a:pt x="547277" y="464526"/>
                  </a:lnTo>
                  <a:lnTo>
                    <a:pt x="624218" y="378028"/>
                  </a:lnTo>
                  <a:cubicBezTo>
                    <a:pt x="668469" y="328282"/>
                    <a:pt x="744668" y="323827"/>
                    <a:pt x="794414" y="368077"/>
                  </a:cubicBezTo>
                  <a:cubicBezTo>
                    <a:pt x="844160" y="412327"/>
                    <a:pt x="848616" y="488527"/>
                    <a:pt x="804365" y="538273"/>
                  </a:cubicBezTo>
                  <a:cubicBezTo>
                    <a:pt x="707645" y="647005"/>
                    <a:pt x="610925" y="755737"/>
                    <a:pt x="514205" y="864470"/>
                  </a:cubicBezTo>
                  <a:lnTo>
                    <a:pt x="334059" y="704226"/>
                  </a:lnTo>
                  <a:lnTo>
                    <a:pt x="355255" y="680397"/>
                  </a:lnTo>
                  <a:lnTo>
                    <a:pt x="187924" y="622390"/>
                  </a:lnTo>
                  <a:lnTo>
                    <a:pt x="210548" y="557127"/>
                  </a:lnTo>
                  <a:lnTo>
                    <a:pt x="0" y="557127"/>
                  </a:lnTo>
                  <a:lnTo>
                    <a:pt x="0" y="134504"/>
                  </a:lnTo>
                  <a:cubicBezTo>
                    <a:pt x="0" y="60219"/>
                    <a:pt x="60219" y="0"/>
                    <a:pt x="134504" y="0"/>
                  </a:cubicBezTo>
                  <a:close/>
                </a:path>
              </a:pathLst>
            </a:cu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474;p18">
              <a:extLst>
                <a:ext uri="{FF2B5EF4-FFF2-40B4-BE49-F238E27FC236}">
                  <a16:creationId xmlns:a16="http://schemas.microsoft.com/office/drawing/2014/main" id="{620D2421-0381-EAB2-45DD-EF88937DC5D9}"/>
                </a:ext>
              </a:extLst>
            </p:cNvPr>
            <p:cNvSpPr/>
            <p:nvPr/>
          </p:nvSpPr>
          <p:spPr>
            <a:xfrm rot="6367356">
              <a:off x="6745929" y="1463025"/>
              <a:ext cx="3744936" cy="4389968"/>
            </a:xfrm>
            <a:custGeom>
              <a:avLst/>
              <a:gdLst/>
              <a:ahLst/>
              <a:cxnLst/>
              <a:rect l="l" t="t" r="r" b="b"/>
              <a:pathLst>
                <a:path w="3747548" h="4393030" extrusionOk="0">
                  <a:moveTo>
                    <a:pt x="70034" y="3894239"/>
                  </a:moveTo>
                  <a:cubicBezTo>
                    <a:pt x="7562" y="3721328"/>
                    <a:pt x="-13879" y="3452041"/>
                    <a:pt x="8789" y="3292100"/>
                  </a:cubicBezTo>
                  <a:cubicBezTo>
                    <a:pt x="31457" y="3132159"/>
                    <a:pt x="74091" y="3019670"/>
                    <a:pt x="206039" y="2934597"/>
                  </a:cubicBezTo>
                  <a:cubicBezTo>
                    <a:pt x="337985" y="2849523"/>
                    <a:pt x="638155" y="2794116"/>
                    <a:pt x="800473" y="2781663"/>
                  </a:cubicBezTo>
                  <a:cubicBezTo>
                    <a:pt x="962790" y="2769209"/>
                    <a:pt x="1084268" y="2918814"/>
                    <a:pt x="1179937" y="2859873"/>
                  </a:cubicBezTo>
                  <a:cubicBezTo>
                    <a:pt x="1275606" y="2800933"/>
                    <a:pt x="1373203" y="2694478"/>
                    <a:pt x="1374491" y="2428018"/>
                  </a:cubicBezTo>
                  <a:cubicBezTo>
                    <a:pt x="1375780" y="2161557"/>
                    <a:pt x="1295273" y="1471070"/>
                    <a:pt x="1187664" y="1261110"/>
                  </a:cubicBezTo>
                  <a:cubicBezTo>
                    <a:pt x="1080055" y="1051150"/>
                    <a:pt x="861878" y="1173656"/>
                    <a:pt x="728840" y="1168260"/>
                  </a:cubicBezTo>
                  <a:lnTo>
                    <a:pt x="702727" y="1170498"/>
                  </a:lnTo>
                  <a:lnTo>
                    <a:pt x="502114" y="1209755"/>
                  </a:lnTo>
                  <a:lnTo>
                    <a:pt x="456537" y="1222268"/>
                  </a:lnTo>
                  <a:lnTo>
                    <a:pt x="420339" y="1225758"/>
                  </a:lnTo>
                  <a:lnTo>
                    <a:pt x="254125" y="1258284"/>
                  </a:lnTo>
                  <a:cubicBezTo>
                    <a:pt x="167535" y="1275229"/>
                    <a:pt x="83603" y="1218769"/>
                    <a:pt x="66658" y="1132178"/>
                  </a:cubicBezTo>
                  <a:cubicBezTo>
                    <a:pt x="49713" y="1045588"/>
                    <a:pt x="106172" y="961656"/>
                    <a:pt x="192764" y="944711"/>
                  </a:cubicBezTo>
                  <a:lnTo>
                    <a:pt x="445651" y="895225"/>
                  </a:lnTo>
                  <a:lnTo>
                    <a:pt x="337590" y="866483"/>
                  </a:lnTo>
                  <a:cubicBezTo>
                    <a:pt x="260018" y="845850"/>
                    <a:pt x="213859" y="766240"/>
                    <a:pt x="234492" y="688667"/>
                  </a:cubicBezTo>
                  <a:cubicBezTo>
                    <a:pt x="255125" y="611095"/>
                    <a:pt x="334735" y="564937"/>
                    <a:pt x="412307" y="585569"/>
                  </a:cubicBezTo>
                  <a:lnTo>
                    <a:pt x="621408" y="641186"/>
                  </a:lnTo>
                  <a:lnTo>
                    <a:pt x="493735" y="542399"/>
                  </a:lnTo>
                  <a:cubicBezTo>
                    <a:pt x="430251" y="493278"/>
                    <a:pt x="418607" y="401993"/>
                    <a:pt x="467728" y="338508"/>
                  </a:cubicBezTo>
                  <a:cubicBezTo>
                    <a:pt x="516849" y="275024"/>
                    <a:pt x="608134" y="263381"/>
                    <a:pt x="671618" y="312502"/>
                  </a:cubicBezTo>
                  <a:lnTo>
                    <a:pt x="830661" y="435562"/>
                  </a:lnTo>
                  <a:lnTo>
                    <a:pt x="744397" y="292848"/>
                  </a:lnTo>
                  <a:cubicBezTo>
                    <a:pt x="706797" y="230642"/>
                    <a:pt x="726743" y="149735"/>
                    <a:pt x="788948" y="112135"/>
                  </a:cubicBezTo>
                  <a:cubicBezTo>
                    <a:pt x="851153" y="74535"/>
                    <a:pt x="932061" y="94481"/>
                    <a:pt x="969661" y="156686"/>
                  </a:cubicBezTo>
                  <a:lnTo>
                    <a:pt x="1072525" y="326864"/>
                  </a:lnTo>
                  <a:lnTo>
                    <a:pt x="1077363" y="329128"/>
                  </a:lnTo>
                  <a:lnTo>
                    <a:pt x="1051069" y="183128"/>
                  </a:lnTo>
                  <a:cubicBezTo>
                    <a:pt x="1038185" y="111592"/>
                    <a:pt x="1085732" y="43158"/>
                    <a:pt x="1157267" y="30275"/>
                  </a:cubicBezTo>
                  <a:cubicBezTo>
                    <a:pt x="1228802" y="17392"/>
                    <a:pt x="1297236" y="64939"/>
                    <a:pt x="1310119" y="136474"/>
                  </a:cubicBezTo>
                  <a:lnTo>
                    <a:pt x="1335738" y="278728"/>
                  </a:lnTo>
                  <a:lnTo>
                    <a:pt x="1335738" y="131609"/>
                  </a:lnTo>
                  <a:cubicBezTo>
                    <a:pt x="1335738" y="58923"/>
                    <a:pt x="1394661" y="0"/>
                    <a:pt x="1467347" y="0"/>
                  </a:cubicBezTo>
                  <a:cubicBezTo>
                    <a:pt x="1540033" y="0"/>
                    <a:pt x="1598956" y="58923"/>
                    <a:pt x="1598956" y="131609"/>
                  </a:cubicBezTo>
                  <a:lnTo>
                    <a:pt x="1598956" y="371092"/>
                  </a:lnTo>
                  <a:lnTo>
                    <a:pt x="1606918" y="393465"/>
                  </a:lnTo>
                  <a:cubicBezTo>
                    <a:pt x="1629588" y="447457"/>
                    <a:pt x="1663910" y="497731"/>
                    <a:pt x="1725860" y="523376"/>
                  </a:cubicBezTo>
                  <a:cubicBezTo>
                    <a:pt x="1891060" y="591761"/>
                    <a:pt x="1904214" y="484733"/>
                    <a:pt x="2507877" y="599679"/>
                  </a:cubicBezTo>
                  <a:cubicBezTo>
                    <a:pt x="2485343" y="593788"/>
                    <a:pt x="2956717" y="696302"/>
                    <a:pt x="3161410" y="965587"/>
                  </a:cubicBezTo>
                  <a:cubicBezTo>
                    <a:pt x="3366104" y="1234873"/>
                    <a:pt x="3714654" y="1785839"/>
                    <a:pt x="3736039" y="2215396"/>
                  </a:cubicBezTo>
                  <a:cubicBezTo>
                    <a:pt x="3757425" y="2644954"/>
                    <a:pt x="3802921" y="3071280"/>
                    <a:pt x="3289719" y="3542931"/>
                  </a:cubicBezTo>
                  <a:cubicBezTo>
                    <a:pt x="2776517" y="4014583"/>
                    <a:pt x="2092408" y="3625622"/>
                    <a:pt x="1755093" y="3745557"/>
                  </a:cubicBezTo>
                  <a:cubicBezTo>
                    <a:pt x="1417778" y="3865492"/>
                    <a:pt x="1410101" y="4155130"/>
                    <a:pt x="1265825" y="4262548"/>
                  </a:cubicBezTo>
                  <a:cubicBezTo>
                    <a:pt x="1146655" y="4337668"/>
                    <a:pt x="1036477" y="4378889"/>
                    <a:pt x="889442" y="4390059"/>
                  </a:cubicBezTo>
                  <a:cubicBezTo>
                    <a:pt x="742407" y="4401229"/>
                    <a:pt x="498612" y="4380871"/>
                    <a:pt x="383617" y="4329568"/>
                  </a:cubicBezTo>
                  <a:cubicBezTo>
                    <a:pt x="247048" y="4246931"/>
                    <a:pt x="132505" y="4067149"/>
                    <a:pt x="70034" y="3894239"/>
                  </a:cubicBezTo>
                  <a:close/>
                </a:path>
              </a:pathLst>
            </a:custGeom>
            <a:solidFill>
              <a:srgbClr val="F7F4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" name="Google Shape;1475;p18">
              <a:extLst>
                <a:ext uri="{FF2B5EF4-FFF2-40B4-BE49-F238E27FC236}">
                  <a16:creationId xmlns:a16="http://schemas.microsoft.com/office/drawing/2014/main" id="{6AA423D5-4389-F505-6259-1337E4F569A7}"/>
                </a:ext>
              </a:extLst>
            </p:cNvPr>
            <p:cNvGrpSpPr/>
            <p:nvPr/>
          </p:nvGrpSpPr>
          <p:grpSpPr>
            <a:xfrm>
              <a:off x="7005435" y="1882407"/>
              <a:ext cx="214070" cy="321106"/>
              <a:chOff x="1912361" y="2020099"/>
              <a:chExt cx="144000" cy="216000"/>
            </a:xfrm>
          </p:grpSpPr>
          <p:sp>
            <p:nvSpPr>
              <p:cNvPr id="33" name="Google Shape;1476;p18">
                <a:extLst>
                  <a:ext uri="{FF2B5EF4-FFF2-40B4-BE49-F238E27FC236}">
                    <a16:creationId xmlns:a16="http://schemas.microsoft.com/office/drawing/2014/main" id="{4DA7A2F1-89B0-D92C-295B-4813BB2E90C0}"/>
                  </a:ext>
                </a:extLst>
              </p:cNvPr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477;p18">
                <a:extLst>
                  <a:ext uri="{FF2B5EF4-FFF2-40B4-BE49-F238E27FC236}">
                    <a16:creationId xmlns:a16="http://schemas.microsoft.com/office/drawing/2014/main" id="{1A27472A-BC20-0472-C6F6-A19998416EED}"/>
                  </a:ext>
                </a:extLst>
              </p:cNvPr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" name="Google Shape;1478;p18">
              <a:extLst>
                <a:ext uri="{FF2B5EF4-FFF2-40B4-BE49-F238E27FC236}">
                  <a16:creationId xmlns:a16="http://schemas.microsoft.com/office/drawing/2014/main" id="{D3D68159-D952-D3A4-D547-674E50C7D89E}"/>
                </a:ext>
              </a:extLst>
            </p:cNvPr>
            <p:cNvGrpSpPr/>
            <p:nvPr/>
          </p:nvGrpSpPr>
          <p:grpSpPr>
            <a:xfrm>
              <a:off x="7846094" y="1887323"/>
              <a:ext cx="214070" cy="321106"/>
              <a:chOff x="1912361" y="2020099"/>
              <a:chExt cx="144000" cy="216000"/>
            </a:xfrm>
          </p:grpSpPr>
          <p:sp>
            <p:nvSpPr>
              <p:cNvPr id="31" name="Google Shape;1479;p18">
                <a:extLst>
                  <a:ext uri="{FF2B5EF4-FFF2-40B4-BE49-F238E27FC236}">
                    <a16:creationId xmlns:a16="http://schemas.microsoft.com/office/drawing/2014/main" id="{35866E6F-36A3-8599-9D23-F3B4E9CB1B27}"/>
                  </a:ext>
                </a:extLst>
              </p:cNvPr>
              <p:cNvSpPr/>
              <p:nvPr/>
            </p:nvSpPr>
            <p:spPr>
              <a:xfrm>
                <a:off x="1912361" y="2020099"/>
                <a:ext cx="144000" cy="216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80;p18">
                <a:extLst>
                  <a:ext uri="{FF2B5EF4-FFF2-40B4-BE49-F238E27FC236}">
                    <a16:creationId xmlns:a16="http://schemas.microsoft.com/office/drawing/2014/main" id="{14437D92-B201-F5CD-970A-ADE4E178629A}"/>
                  </a:ext>
                </a:extLst>
              </p:cNvPr>
              <p:cNvSpPr/>
              <p:nvPr/>
            </p:nvSpPr>
            <p:spPr>
              <a:xfrm rot="7428293" flipH="1">
                <a:off x="1942978" y="2046331"/>
                <a:ext cx="41519" cy="39772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" name="Google Shape;1481;p18">
              <a:extLst>
                <a:ext uri="{FF2B5EF4-FFF2-40B4-BE49-F238E27FC236}">
                  <a16:creationId xmlns:a16="http://schemas.microsoft.com/office/drawing/2014/main" id="{A9874FEE-F2F8-BBAC-16BD-427AF9C01807}"/>
                </a:ext>
              </a:extLst>
            </p:cNvPr>
            <p:cNvSpPr/>
            <p:nvPr/>
          </p:nvSpPr>
          <p:spPr>
            <a:xfrm rot="10800000">
              <a:off x="7433149" y="2442394"/>
              <a:ext cx="234000" cy="524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0D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1482;p18">
              <a:extLst>
                <a:ext uri="{FF2B5EF4-FFF2-40B4-BE49-F238E27FC236}">
                  <a16:creationId xmlns:a16="http://schemas.microsoft.com/office/drawing/2014/main" id="{302821C4-4A04-F7F2-92B7-EE17CC88D80A}"/>
                </a:ext>
              </a:extLst>
            </p:cNvPr>
            <p:cNvGrpSpPr/>
            <p:nvPr/>
          </p:nvGrpSpPr>
          <p:grpSpPr>
            <a:xfrm>
              <a:off x="7266221" y="2241786"/>
              <a:ext cx="550635" cy="324482"/>
              <a:chOff x="8908026" y="816078"/>
              <a:chExt cx="1430593" cy="496529"/>
            </a:xfrm>
          </p:grpSpPr>
          <p:sp>
            <p:nvSpPr>
              <p:cNvPr id="29" name="Google Shape;1483;p18">
                <a:extLst>
                  <a:ext uri="{FF2B5EF4-FFF2-40B4-BE49-F238E27FC236}">
                    <a16:creationId xmlns:a16="http://schemas.microsoft.com/office/drawing/2014/main" id="{714BE180-000D-90E2-7000-E98F0419633E}"/>
                  </a:ext>
                </a:extLst>
              </p:cNvPr>
              <p:cNvSpPr/>
              <p:nvPr/>
            </p:nvSpPr>
            <p:spPr>
              <a:xfrm>
                <a:off x="8908026" y="816078"/>
                <a:ext cx="1415700" cy="186900"/>
              </a:xfrm>
              <a:prstGeom prst="trapezoid">
                <a:avLst>
                  <a:gd name="adj" fmla="val 71875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84;p18">
                <a:extLst>
                  <a:ext uri="{FF2B5EF4-FFF2-40B4-BE49-F238E27FC236}">
                    <a16:creationId xmlns:a16="http://schemas.microsoft.com/office/drawing/2014/main" id="{1B4914C3-E3B4-5524-256E-AE3A8227AB5F}"/>
                  </a:ext>
                </a:extLst>
              </p:cNvPr>
              <p:cNvSpPr/>
              <p:nvPr/>
            </p:nvSpPr>
            <p:spPr>
              <a:xfrm rot="10800000">
                <a:off x="8922919" y="997907"/>
                <a:ext cx="1415700" cy="314700"/>
              </a:xfrm>
              <a:prstGeom prst="triangle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" name="Google Shape;1485;p18">
              <a:extLst>
                <a:ext uri="{FF2B5EF4-FFF2-40B4-BE49-F238E27FC236}">
                  <a16:creationId xmlns:a16="http://schemas.microsoft.com/office/drawing/2014/main" id="{D4D635F9-65F8-E354-1C0D-ED7841CC5A8E}"/>
                </a:ext>
              </a:extLst>
            </p:cNvPr>
            <p:cNvGrpSpPr/>
            <p:nvPr/>
          </p:nvGrpSpPr>
          <p:grpSpPr>
            <a:xfrm>
              <a:off x="7482349" y="3425295"/>
              <a:ext cx="2630416" cy="1728581"/>
              <a:chOff x="7521678" y="3444959"/>
              <a:chExt cx="2630416" cy="1728581"/>
            </a:xfrm>
          </p:grpSpPr>
          <p:sp>
            <p:nvSpPr>
              <p:cNvPr id="25" name="Google Shape;1486;p18">
                <a:extLst>
                  <a:ext uri="{FF2B5EF4-FFF2-40B4-BE49-F238E27FC236}">
                    <a16:creationId xmlns:a16="http://schemas.microsoft.com/office/drawing/2014/main" id="{F1379F61-F0C4-F4DE-161A-D89301D7BB3A}"/>
                  </a:ext>
                </a:extLst>
              </p:cNvPr>
              <p:cNvSpPr/>
              <p:nvPr/>
            </p:nvSpPr>
            <p:spPr>
              <a:xfrm>
                <a:off x="7521678" y="3490452"/>
                <a:ext cx="2202300" cy="1396200"/>
              </a:xfrm>
              <a:prstGeom prst="ellipse">
                <a:avLst/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87;p18">
                <a:extLst>
                  <a:ext uri="{FF2B5EF4-FFF2-40B4-BE49-F238E27FC236}">
                    <a16:creationId xmlns:a16="http://schemas.microsoft.com/office/drawing/2014/main" id="{DDDC6EE0-388B-9403-A56F-F1E11CECBFDD}"/>
                  </a:ext>
                </a:extLst>
              </p:cNvPr>
              <p:cNvSpPr/>
              <p:nvPr/>
            </p:nvSpPr>
            <p:spPr>
              <a:xfrm rot="1919613">
                <a:off x="8711566" y="3766069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88;p18">
                <a:extLst>
                  <a:ext uri="{FF2B5EF4-FFF2-40B4-BE49-F238E27FC236}">
                    <a16:creationId xmlns:a16="http://schemas.microsoft.com/office/drawing/2014/main" id="{7B967F07-1181-B2CE-DAAB-2F95AC3E83B8}"/>
                  </a:ext>
                </a:extLst>
              </p:cNvPr>
              <p:cNvSpPr/>
              <p:nvPr/>
            </p:nvSpPr>
            <p:spPr>
              <a:xfrm rot="1919613">
                <a:off x="8346489" y="4085618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89;p18">
                <a:extLst>
                  <a:ext uri="{FF2B5EF4-FFF2-40B4-BE49-F238E27FC236}">
                    <a16:creationId xmlns:a16="http://schemas.microsoft.com/office/drawing/2014/main" id="{77DA12E1-35EB-4BB0-3D4E-BD6D7D926502}"/>
                  </a:ext>
                </a:extLst>
              </p:cNvPr>
              <p:cNvSpPr/>
              <p:nvPr/>
            </p:nvSpPr>
            <p:spPr>
              <a:xfrm rot="1919613">
                <a:off x="7899122" y="4247850"/>
                <a:ext cx="1385555" cy="604580"/>
              </a:xfrm>
              <a:prstGeom prst="roundRect">
                <a:avLst>
                  <a:gd name="adj" fmla="val 50000"/>
                </a:avLst>
              </a:prstGeom>
              <a:solidFill>
                <a:srgbClr val="DCDE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490;p18">
              <a:extLst>
                <a:ext uri="{FF2B5EF4-FFF2-40B4-BE49-F238E27FC236}">
                  <a16:creationId xmlns:a16="http://schemas.microsoft.com/office/drawing/2014/main" id="{52FB7B16-6545-8580-CCC4-B046894E1DBA}"/>
                </a:ext>
              </a:extLst>
            </p:cNvPr>
            <p:cNvSpPr/>
            <p:nvPr/>
          </p:nvSpPr>
          <p:spPr>
            <a:xfrm rot="1861239">
              <a:off x="8044308" y="5788843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91;p18">
              <a:extLst>
                <a:ext uri="{FF2B5EF4-FFF2-40B4-BE49-F238E27FC236}">
                  <a16:creationId xmlns:a16="http://schemas.microsoft.com/office/drawing/2014/main" id="{21099563-92FE-5B63-8002-8A247098DF8C}"/>
                </a:ext>
              </a:extLst>
            </p:cNvPr>
            <p:cNvSpPr/>
            <p:nvPr/>
          </p:nvSpPr>
          <p:spPr>
            <a:xfrm rot="420076">
              <a:off x="8116167" y="5795118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492;p18">
              <a:extLst>
                <a:ext uri="{FF2B5EF4-FFF2-40B4-BE49-F238E27FC236}">
                  <a16:creationId xmlns:a16="http://schemas.microsoft.com/office/drawing/2014/main" id="{3A5EFC68-F2B3-AD7C-FF29-C30D6DD22D1D}"/>
                </a:ext>
              </a:extLst>
            </p:cNvPr>
            <p:cNvSpPr/>
            <p:nvPr/>
          </p:nvSpPr>
          <p:spPr>
            <a:xfrm rot="-1137635">
              <a:off x="8187015" y="5768358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493;p18">
              <a:extLst>
                <a:ext uri="{FF2B5EF4-FFF2-40B4-BE49-F238E27FC236}">
                  <a16:creationId xmlns:a16="http://schemas.microsoft.com/office/drawing/2014/main" id="{9D0901ED-146D-04AA-FC2A-C3933E4423F0}"/>
                </a:ext>
              </a:extLst>
            </p:cNvPr>
            <p:cNvSpPr/>
            <p:nvPr/>
          </p:nvSpPr>
          <p:spPr>
            <a:xfrm rot="1861239">
              <a:off x="8705941" y="5758420"/>
              <a:ext cx="51810" cy="33401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494;p18">
              <a:extLst>
                <a:ext uri="{FF2B5EF4-FFF2-40B4-BE49-F238E27FC236}">
                  <a16:creationId xmlns:a16="http://schemas.microsoft.com/office/drawing/2014/main" id="{DB51C3AB-C851-F3A5-56C0-4EAF35D5AE5B}"/>
                </a:ext>
              </a:extLst>
            </p:cNvPr>
            <p:cNvSpPr/>
            <p:nvPr/>
          </p:nvSpPr>
          <p:spPr>
            <a:xfrm rot="420076">
              <a:off x="8777800" y="5764695"/>
              <a:ext cx="51685" cy="333815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495;p18">
              <a:extLst>
                <a:ext uri="{FF2B5EF4-FFF2-40B4-BE49-F238E27FC236}">
                  <a16:creationId xmlns:a16="http://schemas.microsoft.com/office/drawing/2014/main" id="{B78768C4-D3A4-AA27-F3AC-F1C7FCCB21BD}"/>
                </a:ext>
              </a:extLst>
            </p:cNvPr>
            <p:cNvSpPr/>
            <p:nvPr/>
          </p:nvSpPr>
          <p:spPr>
            <a:xfrm rot="-1137635">
              <a:off x="8848650" y="5737935"/>
              <a:ext cx="51705" cy="333851"/>
            </a:xfrm>
            <a:prstGeom prst="roundRect">
              <a:avLst>
                <a:gd name="adj" fmla="val 50000"/>
              </a:avLst>
            </a:prstGeom>
            <a:solidFill>
              <a:srgbClr val="E7A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1496;p18">
            <a:extLst>
              <a:ext uri="{FF2B5EF4-FFF2-40B4-BE49-F238E27FC236}">
                <a16:creationId xmlns:a16="http://schemas.microsoft.com/office/drawing/2014/main" id="{0BE06435-8D1C-04ED-9974-9DA242BF29B4}"/>
              </a:ext>
            </a:extLst>
          </p:cNvPr>
          <p:cNvGrpSpPr/>
          <p:nvPr/>
        </p:nvGrpSpPr>
        <p:grpSpPr>
          <a:xfrm>
            <a:off x="2905636" y="5789563"/>
            <a:ext cx="554634" cy="469286"/>
            <a:chOff x="7501776" y="2192592"/>
            <a:chExt cx="2193439" cy="2035284"/>
          </a:xfrm>
        </p:grpSpPr>
        <p:grpSp>
          <p:nvGrpSpPr>
            <p:cNvPr id="36" name="Google Shape;1497;p18">
              <a:extLst>
                <a:ext uri="{FF2B5EF4-FFF2-40B4-BE49-F238E27FC236}">
                  <a16:creationId xmlns:a16="http://schemas.microsoft.com/office/drawing/2014/main" id="{74C29E3F-5443-27A9-CC37-D7828D511CFD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49" name="Google Shape;1498;p18">
                <a:extLst>
                  <a:ext uri="{FF2B5EF4-FFF2-40B4-BE49-F238E27FC236}">
                    <a16:creationId xmlns:a16="http://schemas.microsoft.com/office/drawing/2014/main" id="{DC66DC20-7A0E-5922-42CD-01606E61059F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499;p18">
                <a:extLst>
                  <a:ext uri="{FF2B5EF4-FFF2-40B4-BE49-F238E27FC236}">
                    <a16:creationId xmlns:a16="http://schemas.microsoft.com/office/drawing/2014/main" id="{8729F183-4F0F-45A4-FA1F-4D339CBDA86F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500;p18">
                <a:extLst>
                  <a:ext uri="{FF2B5EF4-FFF2-40B4-BE49-F238E27FC236}">
                    <a16:creationId xmlns:a16="http://schemas.microsoft.com/office/drawing/2014/main" id="{02C877BE-16D3-1CEC-4212-769A0FD4C8CD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501;p18">
                <a:extLst>
                  <a:ext uri="{FF2B5EF4-FFF2-40B4-BE49-F238E27FC236}">
                    <a16:creationId xmlns:a16="http://schemas.microsoft.com/office/drawing/2014/main" id="{BD0A943F-5E19-3053-24CF-8139E1553E7A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" name="Google Shape;1502;p18">
              <a:extLst>
                <a:ext uri="{FF2B5EF4-FFF2-40B4-BE49-F238E27FC236}">
                  <a16:creationId xmlns:a16="http://schemas.microsoft.com/office/drawing/2014/main" id="{0CD1B833-471F-F935-C88E-3B89E8E175C3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45" name="Google Shape;1503;p18">
                <a:extLst>
                  <a:ext uri="{FF2B5EF4-FFF2-40B4-BE49-F238E27FC236}">
                    <a16:creationId xmlns:a16="http://schemas.microsoft.com/office/drawing/2014/main" id="{A1A68DFB-5A59-512C-E7D0-46931627AA89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504;p18">
                <a:extLst>
                  <a:ext uri="{FF2B5EF4-FFF2-40B4-BE49-F238E27FC236}">
                    <a16:creationId xmlns:a16="http://schemas.microsoft.com/office/drawing/2014/main" id="{2A22EB08-FA80-A3B3-7D46-554F9B1E2364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505;p18">
                <a:extLst>
                  <a:ext uri="{FF2B5EF4-FFF2-40B4-BE49-F238E27FC236}">
                    <a16:creationId xmlns:a16="http://schemas.microsoft.com/office/drawing/2014/main" id="{F4EF6E62-F0BE-EAF5-B908-9F29B9E7E273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06;p18">
                <a:extLst>
                  <a:ext uri="{FF2B5EF4-FFF2-40B4-BE49-F238E27FC236}">
                    <a16:creationId xmlns:a16="http://schemas.microsoft.com/office/drawing/2014/main" id="{24FF120C-124C-122B-3BB4-649AB0E6678F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" name="Google Shape;1507;p18">
              <a:extLst>
                <a:ext uri="{FF2B5EF4-FFF2-40B4-BE49-F238E27FC236}">
                  <a16:creationId xmlns:a16="http://schemas.microsoft.com/office/drawing/2014/main" id="{F3FF890C-CBEA-D83B-C314-B205BE327814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508;p18">
              <a:extLst>
                <a:ext uri="{FF2B5EF4-FFF2-40B4-BE49-F238E27FC236}">
                  <a16:creationId xmlns:a16="http://schemas.microsoft.com/office/drawing/2014/main" id="{3BF2B2A6-48BD-685F-A288-BFAE6DD79E93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509;p18">
              <a:extLst>
                <a:ext uri="{FF2B5EF4-FFF2-40B4-BE49-F238E27FC236}">
                  <a16:creationId xmlns:a16="http://schemas.microsoft.com/office/drawing/2014/main" id="{9DDADC96-9B82-24C5-E8D1-08B54ABD51AA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" name="Google Shape;1510;p18">
              <a:extLst>
                <a:ext uri="{FF2B5EF4-FFF2-40B4-BE49-F238E27FC236}">
                  <a16:creationId xmlns:a16="http://schemas.microsoft.com/office/drawing/2014/main" id="{27E26B30-6F9E-CF9C-411E-7E815DB08CE3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43" name="Google Shape;1511;p18">
                <a:extLst>
                  <a:ext uri="{FF2B5EF4-FFF2-40B4-BE49-F238E27FC236}">
                    <a16:creationId xmlns:a16="http://schemas.microsoft.com/office/drawing/2014/main" id="{A9A65C23-BCCE-7364-DEB8-6FAF9C19BD2D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512;p18">
                <a:extLst>
                  <a:ext uri="{FF2B5EF4-FFF2-40B4-BE49-F238E27FC236}">
                    <a16:creationId xmlns:a16="http://schemas.microsoft.com/office/drawing/2014/main" id="{FFF5BE44-B0E5-2DC6-E3FA-C91475586E98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" name="Google Shape;1513;p18">
              <a:extLst>
                <a:ext uri="{FF2B5EF4-FFF2-40B4-BE49-F238E27FC236}">
                  <a16:creationId xmlns:a16="http://schemas.microsoft.com/office/drawing/2014/main" id="{75053C9E-9271-228C-35C0-A31A87C697B0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1496;p18">
            <a:extLst>
              <a:ext uri="{FF2B5EF4-FFF2-40B4-BE49-F238E27FC236}">
                <a16:creationId xmlns:a16="http://schemas.microsoft.com/office/drawing/2014/main" id="{AF333671-500B-6FEF-5E3E-0AF5FE11ACA6}"/>
              </a:ext>
            </a:extLst>
          </p:cNvPr>
          <p:cNvGrpSpPr/>
          <p:nvPr/>
        </p:nvGrpSpPr>
        <p:grpSpPr>
          <a:xfrm>
            <a:off x="3540816" y="6102685"/>
            <a:ext cx="554634" cy="469286"/>
            <a:chOff x="7501776" y="2192592"/>
            <a:chExt cx="2193439" cy="2035284"/>
          </a:xfrm>
        </p:grpSpPr>
        <p:grpSp>
          <p:nvGrpSpPr>
            <p:cNvPr id="54" name="Google Shape;1497;p18">
              <a:extLst>
                <a:ext uri="{FF2B5EF4-FFF2-40B4-BE49-F238E27FC236}">
                  <a16:creationId xmlns:a16="http://schemas.microsoft.com/office/drawing/2014/main" id="{E4157249-5788-A718-AA11-B311F9F432ED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67" name="Google Shape;1498;p18">
                <a:extLst>
                  <a:ext uri="{FF2B5EF4-FFF2-40B4-BE49-F238E27FC236}">
                    <a16:creationId xmlns:a16="http://schemas.microsoft.com/office/drawing/2014/main" id="{BE46E4EA-F7B1-1CF6-5E5C-19CA93F27F5C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499;p18">
                <a:extLst>
                  <a:ext uri="{FF2B5EF4-FFF2-40B4-BE49-F238E27FC236}">
                    <a16:creationId xmlns:a16="http://schemas.microsoft.com/office/drawing/2014/main" id="{E3C71D4F-CF00-27F0-8ED7-71C9932E2089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500;p18">
                <a:extLst>
                  <a:ext uri="{FF2B5EF4-FFF2-40B4-BE49-F238E27FC236}">
                    <a16:creationId xmlns:a16="http://schemas.microsoft.com/office/drawing/2014/main" id="{B4A3F384-B984-50BB-DF63-8F1BA6F53742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501;p18">
                <a:extLst>
                  <a:ext uri="{FF2B5EF4-FFF2-40B4-BE49-F238E27FC236}">
                    <a16:creationId xmlns:a16="http://schemas.microsoft.com/office/drawing/2014/main" id="{D775648E-6864-0408-13CA-FBA20B1FF056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" name="Google Shape;1502;p18">
              <a:extLst>
                <a:ext uri="{FF2B5EF4-FFF2-40B4-BE49-F238E27FC236}">
                  <a16:creationId xmlns:a16="http://schemas.microsoft.com/office/drawing/2014/main" id="{C6A709C0-4033-023E-9C23-9BA1C8B15F09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63" name="Google Shape;1503;p18">
                <a:extLst>
                  <a:ext uri="{FF2B5EF4-FFF2-40B4-BE49-F238E27FC236}">
                    <a16:creationId xmlns:a16="http://schemas.microsoft.com/office/drawing/2014/main" id="{B0CE78D8-6906-3D0F-A3E0-CB8F7F7DDCB0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04;p18">
                <a:extLst>
                  <a:ext uri="{FF2B5EF4-FFF2-40B4-BE49-F238E27FC236}">
                    <a16:creationId xmlns:a16="http://schemas.microsoft.com/office/drawing/2014/main" id="{D04EAF0B-8A30-AF4B-CC0B-DC7F17950CB1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505;p18">
                <a:extLst>
                  <a:ext uri="{FF2B5EF4-FFF2-40B4-BE49-F238E27FC236}">
                    <a16:creationId xmlns:a16="http://schemas.microsoft.com/office/drawing/2014/main" id="{DC6524F9-BBC8-EB67-CA3C-EC91DE14D9F6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1506;p18">
                <a:extLst>
                  <a:ext uri="{FF2B5EF4-FFF2-40B4-BE49-F238E27FC236}">
                    <a16:creationId xmlns:a16="http://schemas.microsoft.com/office/drawing/2014/main" id="{D18EFAFD-FA67-251C-9F78-7F9B81B4817F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" name="Google Shape;1507;p18">
              <a:extLst>
                <a:ext uri="{FF2B5EF4-FFF2-40B4-BE49-F238E27FC236}">
                  <a16:creationId xmlns:a16="http://schemas.microsoft.com/office/drawing/2014/main" id="{C7B09608-1685-1960-833A-3CBE0F90CD1C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1508;p18">
              <a:extLst>
                <a:ext uri="{FF2B5EF4-FFF2-40B4-BE49-F238E27FC236}">
                  <a16:creationId xmlns:a16="http://schemas.microsoft.com/office/drawing/2014/main" id="{36335BF6-89BF-8A31-4507-CAF6B1C3E599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1509;p18">
              <a:extLst>
                <a:ext uri="{FF2B5EF4-FFF2-40B4-BE49-F238E27FC236}">
                  <a16:creationId xmlns:a16="http://schemas.microsoft.com/office/drawing/2014/main" id="{B3F5D4CC-4FC1-32C1-1B85-82F9717A310C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" name="Google Shape;1510;p18">
              <a:extLst>
                <a:ext uri="{FF2B5EF4-FFF2-40B4-BE49-F238E27FC236}">
                  <a16:creationId xmlns:a16="http://schemas.microsoft.com/office/drawing/2014/main" id="{8322D53B-4CDD-ACEB-1FC9-C6DE02099DC7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61" name="Google Shape;1511;p18">
                <a:extLst>
                  <a:ext uri="{FF2B5EF4-FFF2-40B4-BE49-F238E27FC236}">
                    <a16:creationId xmlns:a16="http://schemas.microsoft.com/office/drawing/2014/main" id="{9E72B543-A488-37A8-E616-F0838B081AB1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512;p18">
                <a:extLst>
                  <a:ext uri="{FF2B5EF4-FFF2-40B4-BE49-F238E27FC236}">
                    <a16:creationId xmlns:a16="http://schemas.microsoft.com/office/drawing/2014/main" id="{064D2196-3D94-986E-98E9-FE1C736F27EB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" name="Google Shape;1513;p18">
              <a:extLst>
                <a:ext uri="{FF2B5EF4-FFF2-40B4-BE49-F238E27FC236}">
                  <a16:creationId xmlns:a16="http://schemas.microsoft.com/office/drawing/2014/main" id="{4E42B706-BA41-506E-A71D-BA0C3E6CB768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1496;p18">
            <a:extLst>
              <a:ext uri="{FF2B5EF4-FFF2-40B4-BE49-F238E27FC236}">
                <a16:creationId xmlns:a16="http://schemas.microsoft.com/office/drawing/2014/main" id="{D8E97490-C6AE-FBD2-DE49-B10EA23D82BD}"/>
              </a:ext>
            </a:extLst>
          </p:cNvPr>
          <p:cNvGrpSpPr/>
          <p:nvPr/>
        </p:nvGrpSpPr>
        <p:grpSpPr>
          <a:xfrm>
            <a:off x="4115616" y="5896679"/>
            <a:ext cx="554634" cy="469286"/>
            <a:chOff x="7501776" y="2192592"/>
            <a:chExt cx="2193439" cy="2035284"/>
          </a:xfrm>
        </p:grpSpPr>
        <p:grpSp>
          <p:nvGrpSpPr>
            <p:cNvPr id="72" name="Google Shape;1497;p18">
              <a:extLst>
                <a:ext uri="{FF2B5EF4-FFF2-40B4-BE49-F238E27FC236}">
                  <a16:creationId xmlns:a16="http://schemas.microsoft.com/office/drawing/2014/main" id="{9EC3D809-E3B6-2B1C-1FDE-9EFFEF042DE7}"/>
                </a:ext>
              </a:extLst>
            </p:cNvPr>
            <p:cNvGrpSpPr/>
            <p:nvPr/>
          </p:nvGrpSpPr>
          <p:grpSpPr>
            <a:xfrm>
              <a:off x="8451889" y="3542449"/>
              <a:ext cx="273563" cy="660846"/>
              <a:chOff x="8291419" y="3871862"/>
              <a:chExt cx="372346" cy="899477"/>
            </a:xfrm>
          </p:grpSpPr>
          <p:sp>
            <p:nvSpPr>
              <p:cNvPr id="85" name="Google Shape;1498;p18">
                <a:extLst>
                  <a:ext uri="{FF2B5EF4-FFF2-40B4-BE49-F238E27FC236}">
                    <a16:creationId xmlns:a16="http://schemas.microsoft.com/office/drawing/2014/main" id="{A02907D8-1462-9DA4-4074-1E4E4AF8E006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1499;p18">
                <a:extLst>
                  <a:ext uri="{FF2B5EF4-FFF2-40B4-BE49-F238E27FC236}">
                    <a16:creationId xmlns:a16="http://schemas.microsoft.com/office/drawing/2014/main" id="{20AF82B8-4229-2FEA-BF56-D7BC84E1F16F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1500;p18">
                <a:extLst>
                  <a:ext uri="{FF2B5EF4-FFF2-40B4-BE49-F238E27FC236}">
                    <a16:creationId xmlns:a16="http://schemas.microsoft.com/office/drawing/2014/main" id="{F3341B3A-5060-40F3-5377-351AD640563F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01;p18">
                <a:extLst>
                  <a:ext uri="{FF2B5EF4-FFF2-40B4-BE49-F238E27FC236}">
                    <a16:creationId xmlns:a16="http://schemas.microsoft.com/office/drawing/2014/main" id="{72C2F427-E5D9-F457-7CC7-FCC60B806AE2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" name="Google Shape;1502;p18">
              <a:extLst>
                <a:ext uri="{FF2B5EF4-FFF2-40B4-BE49-F238E27FC236}">
                  <a16:creationId xmlns:a16="http://schemas.microsoft.com/office/drawing/2014/main" id="{ABDE3A9C-B320-5F87-0106-650BAEA4D425}"/>
                </a:ext>
              </a:extLst>
            </p:cNvPr>
            <p:cNvGrpSpPr/>
            <p:nvPr/>
          </p:nvGrpSpPr>
          <p:grpSpPr>
            <a:xfrm>
              <a:off x="8142173" y="3567030"/>
              <a:ext cx="273563" cy="660846"/>
              <a:chOff x="8291419" y="3871862"/>
              <a:chExt cx="372346" cy="899477"/>
            </a:xfrm>
          </p:grpSpPr>
          <p:sp>
            <p:nvSpPr>
              <p:cNvPr id="81" name="Google Shape;1503;p18">
                <a:extLst>
                  <a:ext uri="{FF2B5EF4-FFF2-40B4-BE49-F238E27FC236}">
                    <a16:creationId xmlns:a16="http://schemas.microsoft.com/office/drawing/2014/main" id="{27F193EF-898C-4268-70B7-614D8C59902F}"/>
                  </a:ext>
                </a:extLst>
              </p:cNvPr>
              <p:cNvSpPr/>
              <p:nvPr/>
            </p:nvSpPr>
            <p:spPr>
              <a:xfrm>
                <a:off x="8471454" y="3871862"/>
                <a:ext cx="91200" cy="587700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1504;p18">
                <a:extLst>
                  <a:ext uri="{FF2B5EF4-FFF2-40B4-BE49-F238E27FC236}">
                    <a16:creationId xmlns:a16="http://schemas.microsoft.com/office/drawing/2014/main" id="{CC03B849-77AC-1E0A-B993-749DA96531D4}"/>
                  </a:ext>
                </a:extLst>
              </p:cNvPr>
              <p:cNvSpPr/>
              <p:nvPr/>
            </p:nvSpPr>
            <p:spPr>
              <a:xfrm rot="1869909">
                <a:off x="8384544" y="4384740"/>
                <a:ext cx="58550" cy="377229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1505;p18">
                <a:extLst>
                  <a:ext uri="{FF2B5EF4-FFF2-40B4-BE49-F238E27FC236}">
                    <a16:creationId xmlns:a16="http://schemas.microsoft.com/office/drawing/2014/main" id="{403E2BE1-AAEF-B6BE-C0D8-FB46B63F4CA5}"/>
                  </a:ext>
                </a:extLst>
              </p:cNvPr>
              <p:cNvSpPr/>
              <p:nvPr/>
            </p:nvSpPr>
            <p:spPr>
              <a:xfrm rot="425309">
                <a:off x="8465844" y="4391864"/>
                <a:ext cx="58346" cy="377351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1506;p18">
                <a:extLst>
                  <a:ext uri="{FF2B5EF4-FFF2-40B4-BE49-F238E27FC236}">
                    <a16:creationId xmlns:a16="http://schemas.microsoft.com/office/drawing/2014/main" id="{243493DA-970E-50D0-4DA1-91E641CECDE1}"/>
                  </a:ext>
                </a:extLst>
              </p:cNvPr>
              <p:cNvSpPr/>
              <p:nvPr/>
            </p:nvSpPr>
            <p:spPr>
              <a:xfrm rot="-1134045">
                <a:off x="8545942" y="4361618"/>
                <a:ext cx="58346" cy="377303"/>
              </a:xfrm>
              <a:prstGeom prst="roundRect">
                <a:avLst>
                  <a:gd name="adj" fmla="val 50000"/>
                </a:avLst>
              </a:prstGeom>
              <a:solidFill>
                <a:srgbClr val="E7A3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" name="Google Shape;1507;p18">
              <a:extLst>
                <a:ext uri="{FF2B5EF4-FFF2-40B4-BE49-F238E27FC236}">
                  <a16:creationId xmlns:a16="http://schemas.microsoft.com/office/drawing/2014/main" id="{432CC727-4071-D12F-F8B8-F48C79A41954}"/>
                </a:ext>
              </a:extLst>
            </p:cNvPr>
            <p:cNvSpPr/>
            <p:nvPr/>
          </p:nvSpPr>
          <p:spPr>
            <a:xfrm>
              <a:off x="7501776" y="2192592"/>
              <a:ext cx="2193439" cy="1642496"/>
            </a:xfrm>
            <a:custGeom>
              <a:avLst/>
              <a:gdLst/>
              <a:ahLst/>
              <a:cxnLst/>
              <a:rect l="l" t="t" r="r" b="b"/>
              <a:pathLst>
                <a:path w="2193439" h="1809913" extrusionOk="0">
                  <a:moveTo>
                    <a:pt x="511515" y="0"/>
                  </a:moveTo>
                  <a:cubicBezTo>
                    <a:pt x="707003" y="0"/>
                    <a:pt x="874730" y="117618"/>
                    <a:pt x="946376" y="285243"/>
                  </a:cubicBezTo>
                  <a:lnTo>
                    <a:pt x="947398" y="288501"/>
                  </a:lnTo>
                  <a:lnTo>
                    <a:pt x="1018792" y="279263"/>
                  </a:lnTo>
                  <a:cubicBezTo>
                    <a:pt x="1049201" y="276645"/>
                    <a:pt x="1080055" y="275304"/>
                    <a:pt x="1111279" y="275304"/>
                  </a:cubicBezTo>
                  <a:cubicBezTo>
                    <a:pt x="1361069" y="275304"/>
                    <a:pt x="1764192" y="498796"/>
                    <a:pt x="1927886" y="637581"/>
                  </a:cubicBezTo>
                  <a:lnTo>
                    <a:pt x="2193439" y="816763"/>
                  </a:lnTo>
                  <a:lnTo>
                    <a:pt x="1997470" y="1196780"/>
                  </a:lnTo>
                  <a:cubicBezTo>
                    <a:pt x="1913122" y="1546251"/>
                    <a:pt x="1472195" y="1815896"/>
                    <a:pt x="1111279" y="1809136"/>
                  </a:cubicBezTo>
                  <a:cubicBezTo>
                    <a:pt x="1004549" y="1807137"/>
                    <a:pt x="-17790" y="1909097"/>
                    <a:pt x="236" y="358877"/>
                  </a:cubicBezTo>
                  <a:cubicBezTo>
                    <a:pt x="39565" y="81277"/>
                    <a:pt x="250865" y="0"/>
                    <a:pt x="511515" y="0"/>
                  </a:cubicBezTo>
                  <a:close/>
                </a:path>
              </a:pathLst>
            </a:custGeom>
            <a:solidFill>
              <a:srgbClr val="EECF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1508;p18">
              <a:extLst>
                <a:ext uri="{FF2B5EF4-FFF2-40B4-BE49-F238E27FC236}">
                  <a16:creationId xmlns:a16="http://schemas.microsoft.com/office/drawing/2014/main" id="{BE94A99B-2D61-AD15-B2D4-5888F06C1DC8}"/>
                </a:ext>
              </a:extLst>
            </p:cNvPr>
            <p:cNvSpPr/>
            <p:nvPr/>
          </p:nvSpPr>
          <p:spPr>
            <a:xfrm>
              <a:off x="7605238" y="2472381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09;p18">
              <a:extLst>
                <a:ext uri="{FF2B5EF4-FFF2-40B4-BE49-F238E27FC236}">
                  <a16:creationId xmlns:a16="http://schemas.microsoft.com/office/drawing/2014/main" id="{610433DA-8647-DCCA-9F4C-2655B64052D0}"/>
                </a:ext>
              </a:extLst>
            </p:cNvPr>
            <p:cNvSpPr/>
            <p:nvPr/>
          </p:nvSpPr>
          <p:spPr>
            <a:xfrm>
              <a:off x="8147513" y="2437968"/>
              <a:ext cx="144000" cy="21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" name="Google Shape;1510;p18">
              <a:extLst>
                <a:ext uri="{FF2B5EF4-FFF2-40B4-BE49-F238E27FC236}">
                  <a16:creationId xmlns:a16="http://schemas.microsoft.com/office/drawing/2014/main" id="{5D655538-7D9D-59A1-4B1C-4AEAF2FABD3A}"/>
                </a:ext>
              </a:extLst>
            </p:cNvPr>
            <p:cNvGrpSpPr/>
            <p:nvPr/>
          </p:nvGrpSpPr>
          <p:grpSpPr>
            <a:xfrm>
              <a:off x="7772445" y="2615907"/>
              <a:ext cx="368253" cy="245237"/>
              <a:chOff x="7684336" y="2714268"/>
              <a:chExt cx="607177" cy="357801"/>
            </a:xfrm>
          </p:grpSpPr>
          <p:sp>
            <p:nvSpPr>
              <p:cNvPr id="79" name="Google Shape;1511;p18">
                <a:extLst>
                  <a:ext uri="{FF2B5EF4-FFF2-40B4-BE49-F238E27FC236}">
                    <a16:creationId xmlns:a16="http://schemas.microsoft.com/office/drawing/2014/main" id="{49B80C1A-C53B-8DF8-933A-52853EA94B93}"/>
                  </a:ext>
                </a:extLst>
              </p:cNvPr>
              <p:cNvSpPr/>
              <p:nvPr/>
            </p:nvSpPr>
            <p:spPr>
              <a:xfrm>
                <a:off x="7684336" y="2714268"/>
                <a:ext cx="600900" cy="134700"/>
              </a:xfrm>
              <a:prstGeom prst="trapezoid">
                <a:avLst>
                  <a:gd name="adj" fmla="val 71875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12;p18">
                <a:extLst>
                  <a:ext uri="{FF2B5EF4-FFF2-40B4-BE49-F238E27FC236}">
                    <a16:creationId xmlns:a16="http://schemas.microsoft.com/office/drawing/2014/main" id="{A362B7B1-9B42-6E45-D705-D486698E947F}"/>
                  </a:ext>
                </a:extLst>
              </p:cNvPr>
              <p:cNvSpPr/>
              <p:nvPr/>
            </p:nvSpPr>
            <p:spPr>
              <a:xfrm rot="10800000">
                <a:off x="7690613" y="2845269"/>
                <a:ext cx="600900" cy="226800"/>
              </a:xfrm>
              <a:prstGeom prst="triangle">
                <a:avLst>
                  <a:gd name="adj" fmla="val 50000"/>
                </a:avLst>
              </a:prstGeom>
              <a:solidFill>
                <a:srgbClr val="CE7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" name="Google Shape;1513;p18">
              <a:extLst>
                <a:ext uri="{FF2B5EF4-FFF2-40B4-BE49-F238E27FC236}">
                  <a16:creationId xmlns:a16="http://schemas.microsoft.com/office/drawing/2014/main" id="{7B4D6494-AF89-C130-47ED-64758B753090}"/>
                </a:ext>
              </a:extLst>
            </p:cNvPr>
            <p:cNvSpPr/>
            <p:nvPr/>
          </p:nvSpPr>
          <p:spPr>
            <a:xfrm rot="10800000" flipH="1">
              <a:off x="8095618" y="2821481"/>
              <a:ext cx="1309183" cy="733538"/>
            </a:xfrm>
            <a:custGeom>
              <a:avLst/>
              <a:gdLst/>
              <a:ahLst/>
              <a:cxnLst/>
              <a:rect l="l" t="t" r="r" b="b"/>
              <a:pathLst>
                <a:path w="1309183" h="733538" extrusionOk="0">
                  <a:moveTo>
                    <a:pt x="574381" y="0"/>
                  </a:moveTo>
                  <a:cubicBezTo>
                    <a:pt x="614034" y="0"/>
                    <a:pt x="652748" y="2202"/>
                    <a:pt x="690139" y="6396"/>
                  </a:cubicBezTo>
                  <a:lnTo>
                    <a:pt x="744600" y="15662"/>
                  </a:lnTo>
                  <a:lnTo>
                    <a:pt x="760472" y="8591"/>
                  </a:lnTo>
                  <a:cubicBezTo>
                    <a:pt x="793244" y="18387"/>
                    <a:pt x="904557" y="60502"/>
                    <a:pt x="941233" y="74438"/>
                  </a:cubicBezTo>
                  <a:lnTo>
                    <a:pt x="980530" y="92209"/>
                  </a:lnTo>
                  <a:cubicBezTo>
                    <a:pt x="1006515" y="106452"/>
                    <a:pt x="1030023" y="122053"/>
                    <a:pt x="1050667" y="138802"/>
                  </a:cubicBezTo>
                  <a:lnTo>
                    <a:pt x="1061079" y="149316"/>
                  </a:lnTo>
                  <a:lnTo>
                    <a:pt x="1245063" y="264267"/>
                  </a:lnTo>
                  <a:cubicBezTo>
                    <a:pt x="1308926" y="304167"/>
                    <a:pt x="1328352" y="388286"/>
                    <a:pt x="1288451" y="452148"/>
                  </a:cubicBezTo>
                  <a:lnTo>
                    <a:pt x="1288450" y="452148"/>
                  </a:lnTo>
                  <a:cubicBezTo>
                    <a:pt x="1258524" y="500045"/>
                    <a:pt x="1203726" y="522946"/>
                    <a:pt x="1151256" y="514570"/>
                  </a:cubicBezTo>
                  <a:lnTo>
                    <a:pt x="1115521" y="501151"/>
                  </a:lnTo>
                  <a:lnTo>
                    <a:pt x="1117066" y="545570"/>
                  </a:lnTo>
                  <a:cubicBezTo>
                    <a:pt x="1114274" y="563060"/>
                    <a:pt x="1108006" y="580292"/>
                    <a:pt x="1098031" y="596257"/>
                  </a:cubicBezTo>
                  <a:lnTo>
                    <a:pt x="1098030" y="596257"/>
                  </a:lnTo>
                  <a:cubicBezTo>
                    <a:pt x="1058129" y="660120"/>
                    <a:pt x="974011" y="679545"/>
                    <a:pt x="910148" y="639645"/>
                  </a:cubicBezTo>
                  <a:lnTo>
                    <a:pt x="882384" y="622298"/>
                  </a:lnTo>
                  <a:lnTo>
                    <a:pt x="864689" y="669419"/>
                  </a:lnTo>
                  <a:lnTo>
                    <a:pt x="864688" y="669419"/>
                  </a:lnTo>
                  <a:cubicBezTo>
                    <a:pt x="824787" y="733282"/>
                    <a:pt x="740669" y="752707"/>
                    <a:pt x="676806" y="712807"/>
                  </a:cubicBezTo>
                  <a:lnTo>
                    <a:pt x="540721" y="627782"/>
                  </a:lnTo>
                  <a:lnTo>
                    <a:pt x="458623" y="623246"/>
                  </a:lnTo>
                  <a:cubicBezTo>
                    <a:pt x="196888" y="593890"/>
                    <a:pt x="0" y="466958"/>
                    <a:pt x="0" y="314821"/>
                  </a:cubicBezTo>
                  <a:cubicBezTo>
                    <a:pt x="0" y="140950"/>
                    <a:pt x="257159" y="0"/>
                    <a:pt x="574381" y="0"/>
                  </a:cubicBezTo>
                  <a:close/>
                </a:path>
              </a:pathLst>
            </a:custGeom>
            <a:solidFill>
              <a:srgbClr val="F7B5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" name="בועת מחשבה: ענן 88">
            <a:extLst>
              <a:ext uri="{FF2B5EF4-FFF2-40B4-BE49-F238E27FC236}">
                <a16:creationId xmlns:a16="http://schemas.microsoft.com/office/drawing/2014/main" id="{28E63355-44CC-366C-0A22-1E9F168F295B}"/>
              </a:ext>
            </a:extLst>
          </p:cNvPr>
          <p:cNvSpPr/>
          <p:nvPr/>
        </p:nvSpPr>
        <p:spPr>
          <a:xfrm>
            <a:off x="3690975" y="2723535"/>
            <a:ext cx="2886806" cy="1635544"/>
          </a:xfrm>
          <a:prstGeom prst="cloudCallout">
            <a:avLst>
              <a:gd name="adj1" fmla="val -68516"/>
              <a:gd name="adj2" fmla="val 4747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0" name="תיבת טקסט 89">
            <a:extLst>
              <a:ext uri="{FF2B5EF4-FFF2-40B4-BE49-F238E27FC236}">
                <a16:creationId xmlns:a16="http://schemas.microsoft.com/office/drawing/2014/main" id="{B4C39D54-C803-1676-06B8-ABF921811C42}"/>
              </a:ext>
            </a:extLst>
          </p:cNvPr>
          <p:cNvSpPr txBox="1"/>
          <p:nvPr/>
        </p:nvSpPr>
        <p:spPr>
          <a:xfrm>
            <a:off x="4095450" y="3028334"/>
            <a:ext cx="219719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אַל </a:t>
            </a:r>
            <a:r>
              <a:rPr lang="he-IL" sz="3200" dirty="0" err="1">
                <a:latin typeface="Gisha" panose="020B0502040204020203" pitchFamily="34" charset="-79"/>
                <a:cs typeface="Gisha" panose="020B0502040204020203" pitchFamily="34" charset="-79"/>
              </a:rPr>
              <a:t>תִּתְיָאֵש</a:t>
            </a: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ׁ!</a:t>
            </a:r>
          </a:p>
          <a:p>
            <a:pPr algn="ctr"/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נַסֵּה שֵׁנִית!</a:t>
            </a:r>
          </a:p>
        </p:txBody>
      </p:sp>
      <p:pic>
        <p:nvPicPr>
          <p:cNvPr id="9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1B7B64F-960E-94C1-4B84-86B07933C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52397" y="8542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6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4 -0.005 -0.029 -0.009 -0.044 -0.009 C -0.114 -0.009 -0.169 0.048 -0.169 0.117 C -0.169 0.185 -0.114 0.241 -0.044 0.241 C -0.029 0.241 -0.014 0.238 0 0.233 C -0.047 0.215 -0.08 0.17 -0.08 0.117 C -0.08 0.063 -0.047 0.0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FD2AAA-F7CF-8182-E28F-3F9D0F74CEC0}"/>
              </a:ext>
            </a:extLst>
          </p:cNvPr>
          <p:cNvSpPr/>
          <p:nvPr/>
        </p:nvSpPr>
        <p:spPr>
          <a:xfrm>
            <a:off x="4945626" y="5447071"/>
            <a:ext cx="1042416" cy="1042416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" name="Google Shape;1402;p18">
            <a:extLst>
              <a:ext uri="{FF2B5EF4-FFF2-40B4-BE49-F238E27FC236}">
                <a16:creationId xmlns:a16="http://schemas.microsoft.com/office/drawing/2014/main" id="{0A4B92B0-B6B9-0B70-F48F-C468527FF964}"/>
              </a:ext>
            </a:extLst>
          </p:cNvPr>
          <p:cNvGrpSpPr/>
          <p:nvPr/>
        </p:nvGrpSpPr>
        <p:grpSpPr>
          <a:xfrm flipH="1">
            <a:off x="6196452" y="3740901"/>
            <a:ext cx="2048311" cy="1774129"/>
            <a:chOff x="8706993" y="362383"/>
            <a:chExt cx="2924071" cy="2490355"/>
          </a:xfrm>
        </p:grpSpPr>
        <p:grpSp>
          <p:nvGrpSpPr>
            <p:cNvPr id="4" name="Google Shape;1403;p18">
              <a:extLst>
                <a:ext uri="{FF2B5EF4-FFF2-40B4-BE49-F238E27FC236}">
                  <a16:creationId xmlns:a16="http://schemas.microsoft.com/office/drawing/2014/main" id="{531D5D7D-ED02-34C0-E234-68CB42FC38FA}"/>
                </a:ext>
              </a:extLst>
            </p:cNvPr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6" name="Google Shape;1404;p18">
                <a:extLst>
                  <a:ext uri="{FF2B5EF4-FFF2-40B4-BE49-F238E27FC236}">
                    <a16:creationId xmlns:a16="http://schemas.microsoft.com/office/drawing/2014/main" id="{1C387308-A218-AED4-1F04-18F33BE88A27}"/>
                  </a:ext>
                </a:extLst>
              </p:cNvPr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43" name="Google Shape;1405;p18">
                  <a:extLst>
                    <a:ext uri="{FF2B5EF4-FFF2-40B4-BE49-F238E27FC236}">
                      <a16:creationId xmlns:a16="http://schemas.microsoft.com/office/drawing/2014/main" id="{62B8DB76-79D5-4585-4EAF-C9683DA35948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1406;p18">
                  <a:extLst>
                    <a:ext uri="{FF2B5EF4-FFF2-40B4-BE49-F238E27FC236}">
                      <a16:creationId xmlns:a16="http://schemas.microsoft.com/office/drawing/2014/main" id="{D9C2227F-F123-9392-C5A8-0D6E75D69598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" name="Google Shape;1407;p18">
                  <a:extLst>
                    <a:ext uri="{FF2B5EF4-FFF2-40B4-BE49-F238E27FC236}">
                      <a16:creationId xmlns:a16="http://schemas.microsoft.com/office/drawing/2014/main" id="{39085BB6-D5C3-C3AA-5028-1A183CB86010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" name="Google Shape;1408;p18">
                  <a:extLst>
                    <a:ext uri="{FF2B5EF4-FFF2-40B4-BE49-F238E27FC236}">
                      <a16:creationId xmlns:a16="http://schemas.microsoft.com/office/drawing/2014/main" id="{443E0E52-1738-571D-6076-796F5EF2A7EE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" name="Google Shape;1409;p18">
                <a:extLst>
                  <a:ext uri="{FF2B5EF4-FFF2-40B4-BE49-F238E27FC236}">
                    <a16:creationId xmlns:a16="http://schemas.microsoft.com/office/drawing/2014/main" id="{B4D752AC-0A2F-0ED6-0B40-EA005D8090ED}"/>
                  </a:ext>
                </a:extLst>
              </p:cNvPr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23" name="Google Shape;1410;p18">
                  <a:extLst>
                    <a:ext uri="{FF2B5EF4-FFF2-40B4-BE49-F238E27FC236}">
                      <a16:creationId xmlns:a16="http://schemas.microsoft.com/office/drawing/2014/main" id="{F3F8E0E0-DEC7-E1C5-BD3D-EEDB4268D9B9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4" name="Google Shape;1411;p18">
                  <a:extLst>
                    <a:ext uri="{FF2B5EF4-FFF2-40B4-BE49-F238E27FC236}">
                      <a16:creationId xmlns:a16="http://schemas.microsoft.com/office/drawing/2014/main" id="{480F6AD3-069E-24E4-FDDB-9F80F2CD9C22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25" name="Google Shape;1412;p18">
                    <a:extLst>
                      <a:ext uri="{FF2B5EF4-FFF2-40B4-BE49-F238E27FC236}">
                        <a16:creationId xmlns:a16="http://schemas.microsoft.com/office/drawing/2014/main" id="{B44F1478-E1A9-C475-EB51-586C07B1373B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6" name="Google Shape;1413;p18">
                    <a:extLst>
                      <a:ext uri="{FF2B5EF4-FFF2-40B4-BE49-F238E27FC236}">
                        <a16:creationId xmlns:a16="http://schemas.microsoft.com/office/drawing/2014/main" id="{D78D2514-17B2-01BA-F544-F79D33EF565D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27" name="Google Shape;1414;p18">
                      <a:extLst>
                        <a:ext uri="{FF2B5EF4-FFF2-40B4-BE49-F238E27FC236}">
                          <a16:creationId xmlns:a16="http://schemas.microsoft.com/office/drawing/2014/main" id="{58F6B124-74A1-8C8F-8ED2-5AF6F4868E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30" name="Google Shape;1415;p18">
                        <a:extLst>
                          <a:ext uri="{FF2B5EF4-FFF2-40B4-BE49-F238E27FC236}">
                            <a16:creationId xmlns:a16="http://schemas.microsoft.com/office/drawing/2014/main" id="{A056FDDE-1A0F-AD49-13DC-7B6C3A36D7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1" name="Google Shape;1416;p18">
                        <a:extLst>
                          <a:ext uri="{FF2B5EF4-FFF2-40B4-BE49-F238E27FC236}">
                            <a16:creationId xmlns:a16="http://schemas.microsoft.com/office/drawing/2014/main" id="{7C271307-5690-67C9-2D7A-B93A4C906D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2" name="Google Shape;1417;p18">
                        <a:extLst>
                          <a:ext uri="{FF2B5EF4-FFF2-40B4-BE49-F238E27FC236}">
                            <a16:creationId xmlns:a16="http://schemas.microsoft.com/office/drawing/2014/main" id="{14234DB2-5F51-3592-1F63-C1D0BEF8C9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3" name="Google Shape;1418;p18">
                        <a:extLst>
                          <a:ext uri="{FF2B5EF4-FFF2-40B4-BE49-F238E27FC236}">
                            <a16:creationId xmlns:a16="http://schemas.microsoft.com/office/drawing/2014/main" id="{75DE9256-E7BA-12AC-8BCD-E051B2293B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4" name="Google Shape;1419;p18">
                        <a:extLst>
                          <a:ext uri="{FF2B5EF4-FFF2-40B4-BE49-F238E27FC236}">
                            <a16:creationId xmlns:a16="http://schemas.microsoft.com/office/drawing/2014/main" id="{01B47B75-973C-8338-8E82-42023C0ED4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5" name="Google Shape;1420;p18">
                        <a:extLst>
                          <a:ext uri="{FF2B5EF4-FFF2-40B4-BE49-F238E27FC236}">
                            <a16:creationId xmlns:a16="http://schemas.microsoft.com/office/drawing/2014/main" id="{F074E653-4956-AC95-E827-C061B958333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6" name="Google Shape;1421;p18">
                        <a:extLst>
                          <a:ext uri="{FF2B5EF4-FFF2-40B4-BE49-F238E27FC236}">
                            <a16:creationId xmlns:a16="http://schemas.microsoft.com/office/drawing/2014/main" id="{F972D362-15DE-3E57-CF52-5371FD9574C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7" name="Google Shape;1422;p18">
                        <a:extLst>
                          <a:ext uri="{FF2B5EF4-FFF2-40B4-BE49-F238E27FC236}">
                            <a16:creationId xmlns:a16="http://schemas.microsoft.com/office/drawing/2014/main" id="{6BB0A54B-2490-4183-1B51-D2D56C46333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8" name="Google Shape;1423;p18">
                        <a:extLst>
                          <a:ext uri="{FF2B5EF4-FFF2-40B4-BE49-F238E27FC236}">
                            <a16:creationId xmlns:a16="http://schemas.microsoft.com/office/drawing/2014/main" id="{4353DA6C-170A-47B3-8A86-52188F49F6F2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9" name="Google Shape;1424;p18">
                        <a:extLst>
                          <a:ext uri="{FF2B5EF4-FFF2-40B4-BE49-F238E27FC236}">
                            <a16:creationId xmlns:a16="http://schemas.microsoft.com/office/drawing/2014/main" id="{88020422-75FE-CE8C-52AF-CBBB313A18F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0" name="Google Shape;1425;p18">
                        <a:extLst>
                          <a:ext uri="{FF2B5EF4-FFF2-40B4-BE49-F238E27FC236}">
                            <a16:creationId xmlns:a16="http://schemas.microsoft.com/office/drawing/2014/main" id="{6873AE98-2FE9-CB2D-0B09-9776EA83B2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1" name="Google Shape;1426;p18">
                        <a:extLst>
                          <a:ext uri="{FF2B5EF4-FFF2-40B4-BE49-F238E27FC236}">
                            <a16:creationId xmlns:a16="http://schemas.microsoft.com/office/drawing/2014/main" id="{682E5E09-89CC-7A43-EE0D-99462DCB8B6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42" name="Google Shape;1427;p18">
                        <a:extLst>
                          <a:ext uri="{FF2B5EF4-FFF2-40B4-BE49-F238E27FC236}">
                            <a16:creationId xmlns:a16="http://schemas.microsoft.com/office/drawing/2014/main" id="{CB4D9CAE-D96F-AD15-E38C-A54B72A182D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28" name="Google Shape;1428;p18">
                      <a:extLst>
                        <a:ext uri="{FF2B5EF4-FFF2-40B4-BE49-F238E27FC236}">
                          <a16:creationId xmlns:a16="http://schemas.microsoft.com/office/drawing/2014/main" id="{9F7FA774-A32B-3E11-1695-38C5021154A7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" name="Google Shape;1429;p18">
                      <a:extLst>
                        <a:ext uri="{FF2B5EF4-FFF2-40B4-BE49-F238E27FC236}">
                          <a16:creationId xmlns:a16="http://schemas.microsoft.com/office/drawing/2014/main" id="{3AD25CEF-EE8F-FE1B-E10B-F249078BD0AE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8" name="Google Shape;1430;p18">
                <a:extLst>
                  <a:ext uri="{FF2B5EF4-FFF2-40B4-BE49-F238E27FC236}">
                    <a16:creationId xmlns:a16="http://schemas.microsoft.com/office/drawing/2014/main" id="{433C59EB-6C75-0CFE-F653-0386A148EDAE}"/>
                  </a:ext>
                </a:extLst>
              </p:cNvPr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20" name="Google Shape;1431;p18">
                  <a:extLst>
                    <a:ext uri="{FF2B5EF4-FFF2-40B4-BE49-F238E27FC236}">
                      <a16:creationId xmlns:a16="http://schemas.microsoft.com/office/drawing/2014/main" id="{28644BB0-5486-0243-68F9-B78C85961F28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" name="Google Shape;1432;p18">
                  <a:extLst>
                    <a:ext uri="{FF2B5EF4-FFF2-40B4-BE49-F238E27FC236}">
                      <a16:creationId xmlns:a16="http://schemas.microsoft.com/office/drawing/2014/main" id="{D00B464F-9CD9-0A0E-DE8F-1FCF22A81D71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" name="Google Shape;1433;p18">
                  <a:extLst>
                    <a:ext uri="{FF2B5EF4-FFF2-40B4-BE49-F238E27FC236}">
                      <a16:creationId xmlns:a16="http://schemas.microsoft.com/office/drawing/2014/main" id="{8BF82239-8370-E4C9-183F-0E08C435075B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" name="Google Shape;1434;p18">
                <a:extLst>
                  <a:ext uri="{FF2B5EF4-FFF2-40B4-BE49-F238E27FC236}">
                    <a16:creationId xmlns:a16="http://schemas.microsoft.com/office/drawing/2014/main" id="{4AAF2F7C-4AD9-FC1E-7321-69BDC628D716}"/>
                  </a:ext>
                </a:extLst>
              </p:cNvPr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" name="Google Shape;1435;p18">
                <a:extLst>
                  <a:ext uri="{FF2B5EF4-FFF2-40B4-BE49-F238E27FC236}">
                    <a16:creationId xmlns:a16="http://schemas.microsoft.com/office/drawing/2014/main" id="{03CF66C2-FD05-5DF7-919B-D9A6363D32C8}"/>
                  </a:ext>
                </a:extLst>
              </p:cNvPr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16" name="Google Shape;1436;p18">
                  <a:extLst>
                    <a:ext uri="{FF2B5EF4-FFF2-40B4-BE49-F238E27FC236}">
                      <a16:creationId xmlns:a16="http://schemas.microsoft.com/office/drawing/2014/main" id="{B6A44CB0-BF95-48A3-AE2B-3BF75419686A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" name="Google Shape;1437;p18">
                  <a:extLst>
                    <a:ext uri="{FF2B5EF4-FFF2-40B4-BE49-F238E27FC236}">
                      <a16:creationId xmlns:a16="http://schemas.microsoft.com/office/drawing/2014/main" id="{4C03671F-F9E5-8008-C59C-BF6A8EA600EC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" name="Google Shape;1438;p18">
                  <a:extLst>
                    <a:ext uri="{FF2B5EF4-FFF2-40B4-BE49-F238E27FC236}">
                      <a16:creationId xmlns:a16="http://schemas.microsoft.com/office/drawing/2014/main" id="{BE976A6E-32D3-FBB3-3EA8-EACCFBEDB0D1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" name="Google Shape;1439;p18">
                  <a:extLst>
                    <a:ext uri="{FF2B5EF4-FFF2-40B4-BE49-F238E27FC236}">
                      <a16:creationId xmlns:a16="http://schemas.microsoft.com/office/drawing/2014/main" id="{4A7460CD-A37E-F920-B1C0-FE52BC968C4B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" name="Google Shape;1440;p18">
                <a:extLst>
                  <a:ext uri="{FF2B5EF4-FFF2-40B4-BE49-F238E27FC236}">
                    <a16:creationId xmlns:a16="http://schemas.microsoft.com/office/drawing/2014/main" id="{CAECC4B0-1B84-6585-C3DF-6080F36B4380}"/>
                  </a:ext>
                </a:extLst>
              </p:cNvPr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2" name="Google Shape;1441;p18">
                  <a:extLst>
                    <a:ext uri="{FF2B5EF4-FFF2-40B4-BE49-F238E27FC236}">
                      <a16:creationId xmlns:a16="http://schemas.microsoft.com/office/drawing/2014/main" id="{6AA9B968-25F3-2212-6344-FB35CCB51B7C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" name="Google Shape;1442;p18">
                  <a:extLst>
                    <a:ext uri="{FF2B5EF4-FFF2-40B4-BE49-F238E27FC236}">
                      <a16:creationId xmlns:a16="http://schemas.microsoft.com/office/drawing/2014/main" id="{9D760AAF-7532-6EDD-BBEC-BD44212AEF13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" name="Google Shape;1443;p18">
                  <a:extLst>
                    <a:ext uri="{FF2B5EF4-FFF2-40B4-BE49-F238E27FC236}">
                      <a16:creationId xmlns:a16="http://schemas.microsoft.com/office/drawing/2014/main" id="{29F38422-3254-A4AE-C1F3-8F2C4A3D75DF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" name="Google Shape;1444;p18">
                  <a:extLst>
                    <a:ext uri="{FF2B5EF4-FFF2-40B4-BE49-F238E27FC236}">
                      <a16:creationId xmlns:a16="http://schemas.microsoft.com/office/drawing/2014/main" id="{208A8DAB-9512-0EE1-10EF-2B49DEE766B4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" name="Google Shape;1445;p18">
              <a:extLst>
                <a:ext uri="{FF2B5EF4-FFF2-40B4-BE49-F238E27FC236}">
                  <a16:creationId xmlns:a16="http://schemas.microsoft.com/office/drawing/2014/main" id="{6854521B-9871-F162-1B83-1E11B4AD5BC7}"/>
                </a:ext>
              </a:extLst>
            </p:cNvPr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797;p13">
            <a:extLst>
              <a:ext uri="{FF2B5EF4-FFF2-40B4-BE49-F238E27FC236}">
                <a16:creationId xmlns:a16="http://schemas.microsoft.com/office/drawing/2014/main" id="{1B7CC151-04AB-7A37-FCC1-7B02850EC72E}"/>
              </a:ext>
            </a:extLst>
          </p:cNvPr>
          <p:cNvGrpSpPr/>
          <p:nvPr/>
        </p:nvGrpSpPr>
        <p:grpSpPr>
          <a:xfrm flipH="1">
            <a:off x="5504318" y="2559236"/>
            <a:ext cx="1637479" cy="1462835"/>
            <a:chOff x="8525095" y="2933519"/>
            <a:chExt cx="2924071" cy="2490355"/>
          </a:xfrm>
        </p:grpSpPr>
        <p:grpSp>
          <p:nvGrpSpPr>
            <p:cNvPr id="48" name="Google Shape;798;p13">
              <a:extLst>
                <a:ext uri="{FF2B5EF4-FFF2-40B4-BE49-F238E27FC236}">
                  <a16:creationId xmlns:a16="http://schemas.microsoft.com/office/drawing/2014/main" id="{8C04A0E1-B23B-02B0-C365-DED3E04A6192}"/>
                </a:ext>
              </a:extLst>
            </p:cNvPr>
            <p:cNvGrpSpPr/>
            <p:nvPr/>
          </p:nvGrpSpPr>
          <p:grpSpPr>
            <a:xfrm>
              <a:off x="8525095" y="2933519"/>
              <a:ext cx="2924071" cy="2490355"/>
              <a:chOff x="8879057" y="3267816"/>
              <a:chExt cx="2924071" cy="2490355"/>
            </a:xfrm>
          </p:grpSpPr>
          <p:grpSp>
            <p:nvGrpSpPr>
              <p:cNvPr id="50" name="Google Shape;799;p13">
                <a:extLst>
                  <a:ext uri="{FF2B5EF4-FFF2-40B4-BE49-F238E27FC236}">
                    <a16:creationId xmlns:a16="http://schemas.microsoft.com/office/drawing/2014/main" id="{38989D30-9AC0-AC07-2F6D-D73CE468AA1B}"/>
                  </a:ext>
                </a:extLst>
              </p:cNvPr>
              <p:cNvGrpSpPr/>
              <p:nvPr/>
            </p:nvGrpSpPr>
            <p:grpSpPr>
              <a:xfrm>
                <a:off x="9463549" y="5106071"/>
                <a:ext cx="1995841" cy="531000"/>
                <a:chOff x="8750709" y="3746090"/>
                <a:chExt cx="1995841" cy="531000"/>
              </a:xfrm>
            </p:grpSpPr>
            <p:sp>
              <p:nvSpPr>
                <p:cNvPr id="87" name="Google Shape;800;p13">
                  <a:extLst>
                    <a:ext uri="{FF2B5EF4-FFF2-40B4-BE49-F238E27FC236}">
                      <a16:creationId xmlns:a16="http://schemas.microsoft.com/office/drawing/2014/main" id="{DF21B9AD-4F3B-6EB6-825C-A37E1583AD65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801;p13">
                  <a:extLst>
                    <a:ext uri="{FF2B5EF4-FFF2-40B4-BE49-F238E27FC236}">
                      <a16:creationId xmlns:a16="http://schemas.microsoft.com/office/drawing/2014/main" id="{F3DA223D-0F35-823A-EA08-063AF0EDDB63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" name="Google Shape;802;p13">
                  <a:extLst>
                    <a:ext uri="{FF2B5EF4-FFF2-40B4-BE49-F238E27FC236}">
                      <a16:creationId xmlns:a16="http://schemas.microsoft.com/office/drawing/2014/main" id="{42BE5B2E-D995-3447-D376-59BA2D2644A4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" name="Google Shape;803;p13">
                  <a:extLst>
                    <a:ext uri="{FF2B5EF4-FFF2-40B4-BE49-F238E27FC236}">
                      <a16:creationId xmlns:a16="http://schemas.microsoft.com/office/drawing/2014/main" id="{F081E2A9-1983-AC30-6D12-91FA4DF9D268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1" name="Google Shape;804;p13">
                <a:extLst>
                  <a:ext uri="{FF2B5EF4-FFF2-40B4-BE49-F238E27FC236}">
                    <a16:creationId xmlns:a16="http://schemas.microsoft.com/office/drawing/2014/main" id="{C771F3BE-C6A1-ADDF-EFF3-77FAB050699B}"/>
                  </a:ext>
                </a:extLst>
              </p:cNvPr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67" name="Google Shape;805;p13">
                  <a:extLst>
                    <a:ext uri="{FF2B5EF4-FFF2-40B4-BE49-F238E27FC236}">
                      <a16:creationId xmlns:a16="http://schemas.microsoft.com/office/drawing/2014/main" id="{F4DD0E78-6404-0C88-EE97-391959E2FB23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8" name="Google Shape;806;p13">
                  <a:extLst>
                    <a:ext uri="{FF2B5EF4-FFF2-40B4-BE49-F238E27FC236}">
                      <a16:creationId xmlns:a16="http://schemas.microsoft.com/office/drawing/2014/main" id="{1D5B75A8-A01C-FCFE-6180-1A0D8C4F635D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69" name="Google Shape;807;p13">
                    <a:extLst>
                      <a:ext uri="{FF2B5EF4-FFF2-40B4-BE49-F238E27FC236}">
                        <a16:creationId xmlns:a16="http://schemas.microsoft.com/office/drawing/2014/main" id="{7049760C-9E02-72E0-3EC8-4DA38BCA480C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70" name="Google Shape;808;p13">
                    <a:extLst>
                      <a:ext uri="{FF2B5EF4-FFF2-40B4-BE49-F238E27FC236}">
                        <a16:creationId xmlns:a16="http://schemas.microsoft.com/office/drawing/2014/main" id="{085151BC-46D1-50DC-D043-9DB37AB884AE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71" name="Google Shape;809;p13">
                      <a:extLst>
                        <a:ext uri="{FF2B5EF4-FFF2-40B4-BE49-F238E27FC236}">
                          <a16:creationId xmlns:a16="http://schemas.microsoft.com/office/drawing/2014/main" id="{999514B4-DF3E-785B-8D4A-6E5D58C25D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74" name="Google Shape;810;p13">
                        <a:extLst>
                          <a:ext uri="{FF2B5EF4-FFF2-40B4-BE49-F238E27FC236}">
                            <a16:creationId xmlns:a16="http://schemas.microsoft.com/office/drawing/2014/main" id="{A7F1F940-EB42-3FF8-D68E-35A956220C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5" name="Google Shape;811;p13">
                        <a:extLst>
                          <a:ext uri="{FF2B5EF4-FFF2-40B4-BE49-F238E27FC236}">
                            <a16:creationId xmlns:a16="http://schemas.microsoft.com/office/drawing/2014/main" id="{1024A7E4-3FD2-4233-3FD9-EE318F8E7A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6" name="Google Shape;812;p13">
                        <a:extLst>
                          <a:ext uri="{FF2B5EF4-FFF2-40B4-BE49-F238E27FC236}">
                            <a16:creationId xmlns:a16="http://schemas.microsoft.com/office/drawing/2014/main" id="{1ADE3E5C-62DA-CFEC-CCCD-DDEAC3BD20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7" name="Google Shape;813;p13">
                        <a:extLst>
                          <a:ext uri="{FF2B5EF4-FFF2-40B4-BE49-F238E27FC236}">
                            <a16:creationId xmlns:a16="http://schemas.microsoft.com/office/drawing/2014/main" id="{32DC5684-DA4E-7C67-BE54-D573F25B60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8" name="Google Shape;814;p13">
                        <a:extLst>
                          <a:ext uri="{FF2B5EF4-FFF2-40B4-BE49-F238E27FC236}">
                            <a16:creationId xmlns:a16="http://schemas.microsoft.com/office/drawing/2014/main" id="{40026170-A866-2A89-4FA2-FC3C4A723B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79" name="Google Shape;815;p13">
                        <a:extLst>
                          <a:ext uri="{FF2B5EF4-FFF2-40B4-BE49-F238E27FC236}">
                            <a16:creationId xmlns:a16="http://schemas.microsoft.com/office/drawing/2014/main" id="{63B1598A-8663-8C54-6913-61CAC4C03EF0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0" name="Google Shape;816;p13">
                        <a:extLst>
                          <a:ext uri="{FF2B5EF4-FFF2-40B4-BE49-F238E27FC236}">
                            <a16:creationId xmlns:a16="http://schemas.microsoft.com/office/drawing/2014/main" id="{249FF087-9D11-D752-0FFC-E4A44F491CB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1" name="Google Shape;817;p13">
                        <a:extLst>
                          <a:ext uri="{FF2B5EF4-FFF2-40B4-BE49-F238E27FC236}">
                            <a16:creationId xmlns:a16="http://schemas.microsoft.com/office/drawing/2014/main" id="{D123805E-C8B3-7F49-CDE0-D68435ED6E2D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2" name="Google Shape;818;p13">
                        <a:extLst>
                          <a:ext uri="{FF2B5EF4-FFF2-40B4-BE49-F238E27FC236}">
                            <a16:creationId xmlns:a16="http://schemas.microsoft.com/office/drawing/2014/main" id="{93872BA5-31AA-253D-E0E4-E3ECA3E8D58B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3" name="Google Shape;819;p13">
                        <a:extLst>
                          <a:ext uri="{FF2B5EF4-FFF2-40B4-BE49-F238E27FC236}">
                            <a16:creationId xmlns:a16="http://schemas.microsoft.com/office/drawing/2014/main" id="{8F8E78DD-8CB0-9F33-B2CF-5F8621EFBA9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4" name="Google Shape;820;p13">
                        <a:extLst>
                          <a:ext uri="{FF2B5EF4-FFF2-40B4-BE49-F238E27FC236}">
                            <a16:creationId xmlns:a16="http://schemas.microsoft.com/office/drawing/2014/main" id="{4EFB9DF2-2474-AA8D-A49B-CDEBA7A9B4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5" name="Google Shape;821;p13">
                        <a:extLst>
                          <a:ext uri="{FF2B5EF4-FFF2-40B4-BE49-F238E27FC236}">
                            <a16:creationId xmlns:a16="http://schemas.microsoft.com/office/drawing/2014/main" id="{2D8D8D63-B415-227D-B107-019AD6EB21C8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86" name="Google Shape;822;p13">
                        <a:extLst>
                          <a:ext uri="{FF2B5EF4-FFF2-40B4-BE49-F238E27FC236}">
                            <a16:creationId xmlns:a16="http://schemas.microsoft.com/office/drawing/2014/main" id="{E4992B26-C3B6-BFF9-AE92-16AD9722558D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72" name="Google Shape;823;p13">
                      <a:extLst>
                        <a:ext uri="{FF2B5EF4-FFF2-40B4-BE49-F238E27FC236}">
                          <a16:creationId xmlns:a16="http://schemas.microsoft.com/office/drawing/2014/main" id="{C392AFE9-583F-B76F-923B-24EEAADDAA63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" name="Google Shape;824;p13">
                      <a:extLst>
                        <a:ext uri="{FF2B5EF4-FFF2-40B4-BE49-F238E27FC236}">
                          <a16:creationId xmlns:a16="http://schemas.microsoft.com/office/drawing/2014/main" id="{7FEA76BE-7E16-9068-40F3-3E3616C700F6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52" name="Google Shape;825;p13">
                <a:extLst>
                  <a:ext uri="{FF2B5EF4-FFF2-40B4-BE49-F238E27FC236}">
                    <a16:creationId xmlns:a16="http://schemas.microsoft.com/office/drawing/2014/main" id="{86CE2A2E-7D36-6F01-2F4D-3B29B0FFE463}"/>
                  </a:ext>
                </a:extLst>
              </p:cNvPr>
              <p:cNvGrpSpPr/>
              <p:nvPr/>
            </p:nvGrpSpPr>
            <p:grpSpPr>
              <a:xfrm>
                <a:off x="8879057" y="3750201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64" name="Google Shape;826;p13">
                  <a:extLst>
                    <a:ext uri="{FF2B5EF4-FFF2-40B4-BE49-F238E27FC236}">
                      <a16:creationId xmlns:a16="http://schemas.microsoft.com/office/drawing/2014/main" id="{66380A4F-7858-D289-634B-D1D6DC37E6D0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827;p13">
                  <a:extLst>
                    <a:ext uri="{FF2B5EF4-FFF2-40B4-BE49-F238E27FC236}">
                      <a16:creationId xmlns:a16="http://schemas.microsoft.com/office/drawing/2014/main" id="{98BCCDE1-D398-4FAC-CCC0-8E6CC07E3D90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828;p13">
                  <a:extLst>
                    <a:ext uri="{FF2B5EF4-FFF2-40B4-BE49-F238E27FC236}">
                      <a16:creationId xmlns:a16="http://schemas.microsoft.com/office/drawing/2014/main" id="{91354D63-A7B3-7954-81FA-CB42D22B507D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3" name="Google Shape;829;p13">
                <a:extLst>
                  <a:ext uri="{FF2B5EF4-FFF2-40B4-BE49-F238E27FC236}">
                    <a16:creationId xmlns:a16="http://schemas.microsoft.com/office/drawing/2014/main" id="{4E37C1D1-BEB3-0BF7-C269-95C104787207}"/>
                  </a:ext>
                </a:extLst>
              </p:cNvPr>
              <p:cNvSpPr/>
              <p:nvPr/>
            </p:nvSpPr>
            <p:spPr>
              <a:xfrm rot="7433324" flipH="1">
                <a:off x="9225956" y="3366445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4" name="Google Shape;830;p13">
                <a:extLst>
                  <a:ext uri="{FF2B5EF4-FFF2-40B4-BE49-F238E27FC236}">
                    <a16:creationId xmlns:a16="http://schemas.microsoft.com/office/drawing/2014/main" id="{3D257752-77C7-61D7-A051-D5620EF783BE}"/>
                  </a:ext>
                </a:extLst>
              </p:cNvPr>
              <p:cNvGrpSpPr/>
              <p:nvPr/>
            </p:nvGrpSpPr>
            <p:grpSpPr>
              <a:xfrm>
                <a:off x="9306231" y="4143891"/>
                <a:ext cx="609471" cy="189710"/>
                <a:chOff x="8574833" y="1940767"/>
                <a:chExt cx="609471" cy="189710"/>
              </a:xfrm>
            </p:grpSpPr>
            <p:sp>
              <p:nvSpPr>
                <p:cNvPr id="60" name="Google Shape;831;p13">
                  <a:extLst>
                    <a:ext uri="{FF2B5EF4-FFF2-40B4-BE49-F238E27FC236}">
                      <a16:creationId xmlns:a16="http://schemas.microsoft.com/office/drawing/2014/main" id="{C216C95A-997D-6787-B9A0-F37C38CDFCD4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832;p13">
                  <a:extLst>
                    <a:ext uri="{FF2B5EF4-FFF2-40B4-BE49-F238E27FC236}">
                      <a16:creationId xmlns:a16="http://schemas.microsoft.com/office/drawing/2014/main" id="{E75A6EDE-D790-CD58-F26D-6BE86CFEF2DC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833;p13">
                  <a:extLst>
                    <a:ext uri="{FF2B5EF4-FFF2-40B4-BE49-F238E27FC236}">
                      <a16:creationId xmlns:a16="http://schemas.microsoft.com/office/drawing/2014/main" id="{379F5995-0FD6-7ADC-B972-BB8671A6EB43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834;p13">
                  <a:extLst>
                    <a:ext uri="{FF2B5EF4-FFF2-40B4-BE49-F238E27FC236}">
                      <a16:creationId xmlns:a16="http://schemas.microsoft.com/office/drawing/2014/main" id="{A372D209-9DF1-6E25-C59B-3B2AB291EDF0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5" name="Google Shape;835;p13">
                <a:extLst>
                  <a:ext uri="{FF2B5EF4-FFF2-40B4-BE49-F238E27FC236}">
                    <a16:creationId xmlns:a16="http://schemas.microsoft.com/office/drawing/2014/main" id="{A9E16D09-87B5-DD73-CFAD-97B2C188A857}"/>
                  </a:ext>
                </a:extLst>
              </p:cNvPr>
              <p:cNvGrpSpPr/>
              <p:nvPr/>
            </p:nvGrpSpPr>
            <p:grpSpPr>
              <a:xfrm>
                <a:off x="9454087" y="5476882"/>
                <a:ext cx="2010327" cy="281289"/>
                <a:chOff x="8662591" y="4116901"/>
                <a:chExt cx="2010327" cy="281289"/>
              </a:xfrm>
            </p:grpSpPr>
            <p:sp>
              <p:nvSpPr>
                <p:cNvPr id="56" name="Google Shape;836;p13">
                  <a:extLst>
                    <a:ext uri="{FF2B5EF4-FFF2-40B4-BE49-F238E27FC236}">
                      <a16:creationId xmlns:a16="http://schemas.microsoft.com/office/drawing/2014/main" id="{E9BACA2C-01D1-DC9D-A5E1-7E3C16702E63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" name="Google Shape;837;p13">
                  <a:extLst>
                    <a:ext uri="{FF2B5EF4-FFF2-40B4-BE49-F238E27FC236}">
                      <a16:creationId xmlns:a16="http://schemas.microsoft.com/office/drawing/2014/main" id="{08B7D8D0-3AD9-45C7-53BF-26D21ED7DB4A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" name="Google Shape;838;p13">
                  <a:extLst>
                    <a:ext uri="{FF2B5EF4-FFF2-40B4-BE49-F238E27FC236}">
                      <a16:creationId xmlns:a16="http://schemas.microsoft.com/office/drawing/2014/main" id="{991FF968-CFE4-FC01-7140-67836D514689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Google Shape;839;p13">
                  <a:extLst>
                    <a:ext uri="{FF2B5EF4-FFF2-40B4-BE49-F238E27FC236}">
                      <a16:creationId xmlns:a16="http://schemas.microsoft.com/office/drawing/2014/main" id="{0E2C8FDE-8E09-7C09-69E4-0D837850C5C4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9" name="Google Shape;840;p13">
              <a:extLst>
                <a:ext uri="{FF2B5EF4-FFF2-40B4-BE49-F238E27FC236}">
                  <a16:creationId xmlns:a16="http://schemas.microsoft.com/office/drawing/2014/main" id="{040088A9-679B-56BD-0615-D4595AD0C243}"/>
                </a:ext>
              </a:extLst>
            </p:cNvPr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577;p13">
            <a:extLst>
              <a:ext uri="{FF2B5EF4-FFF2-40B4-BE49-F238E27FC236}">
                <a16:creationId xmlns:a16="http://schemas.microsoft.com/office/drawing/2014/main" id="{DAA54EF0-AD38-9321-9114-91001DB509C9}"/>
              </a:ext>
            </a:extLst>
          </p:cNvPr>
          <p:cNvGrpSpPr/>
          <p:nvPr/>
        </p:nvGrpSpPr>
        <p:grpSpPr>
          <a:xfrm>
            <a:off x="2413116" y="5121252"/>
            <a:ext cx="1637479" cy="1462835"/>
            <a:chOff x="8525095" y="2933519"/>
            <a:chExt cx="2924071" cy="2490355"/>
          </a:xfrm>
        </p:grpSpPr>
        <p:grpSp>
          <p:nvGrpSpPr>
            <p:cNvPr id="92" name="Google Shape;578;p13">
              <a:extLst>
                <a:ext uri="{FF2B5EF4-FFF2-40B4-BE49-F238E27FC236}">
                  <a16:creationId xmlns:a16="http://schemas.microsoft.com/office/drawing/2014/main" id="{5023FBC8-2F84-3877-829E-EC65E6D483C8}"/>
                </a:ext>
              </a:extLst>
            </p:cNvPr>
            <p:cNvGrpSpPr/>
            <p:nvPr/>
          </p:nvGrpSpPr>
          <p:grpSpPr>
            <a:xfrm>
              <a:off x="8525095" y="2933519"/>
              <a:ext cx="2924071" cy="2490355"/>
              <a:chOff x="8879057" y="3267816"/>
              <a:chExt cx="2924071" cy="2490355"/>
            </a:xfrm>
          </p:grpSpPr>
          <p:grpSp>
            <p:nvGrpSpPr>
              <p:cNvPr id="94" name="Google Shape;579;p13">
                <a:extLst>
                  <a:ext uri="{FF2B5EF4-FFF2-40B4-BE49-F238E27FC236}">
                    <a16:creationId xmlns:a16="http://schemas.microsoft.com/office/drawing/2014/main" id="{90B457F3-065A-C6C6-C0D9-D0B0A15504C1}"/>
                  </a:ext>
                </a:extLst>
              </p:cNvPr>
              <p:cNvGrpSpPr/>
              <p:nvPr/>
            </p:nvGrpSpPr>
            <p:grpSpPr>
              <a:xfrm>
                <a:off x="9463549" y="5106071"/>
                <a:ext cx="1995841" cy="531000"/>
                <a:chOff x="8750709" y="3746090"/>
                <a:chExt cx="1995841" cy="531000"/>
              </a:xfrm>
            </p:grpSpPr>
            <p:sp>
              <p:nvSpPr>
                <p:cNvPr id="131" name="Google Shape;580;p13">
                  <a:extLst>
                    <a:ext uri="{FF2B5EF4-FFF2-40B4-BE49-F238E27FC236}">
                      <a16:creationId xmlns:a16="http://schemas.microsoft.com/office/drawing/2014/main" id="{7947BED5-FC65-58E5-6944-99EC57C17378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581;p13">
                  <a:extLst>
                    <a:ext uri="{FF2B5EF4-FFF2-40B4-BE49-F238E27FC236}">
                      <a16:creationId xmlns:a16="http://schemas.microsoft.com/office/drawing/2014/main" id="{6C8554C3-D1D5-119D-7C6B-1491B6FEEBA1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582;p13">
                  <a:extLst>
                    <a:ext uri="{FF2B5EF4-FFF2-40B4-BE49-F238E27FC236}">
                      <a16:creationId xmlns:a16="http://schemas.microsoft.com/office/drawing/2014/main" id="{16CB7503-F501-39A9-D870-08D0302E29BF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Google Shape;583;p13">
                  <a:extLst>
                    <a:ext uri="{FF2B5EF4-FFF2-40B4-BE49-F238E27FC236}">
                      <a16:creationId xmlns:a16="http://schemas.microsoft.com/office/drawing/2014/main" id="{1791E2EA-C111-8411-D0D8-7F1DA865019D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5" name="Google Shape;584;p13">
                <a:extLst>
                  <a:ext uri="{FF2B5EF4-FFF2-40B4-BE49-F238E27FC236}">
                    <a16:creationId xmlns:a16="http://schemas.microsoft.com/office/drawing/2014/main" id="{5514FA62-16A5-9F97-4401-933E03382AE2}"/>
                  </a:ext>
                </a:extLst>
              </p:cNvPr>
              <p:cNvGrpSpPr/>
              <p:nvPr/>
            </p:nvGrpSpPr>
            <p:grpSpPr>
              <a:xfrm>
                <a:off x="9022700" y="3834566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111" name="Google Shape;585;p13">
                  <a:extLst>
                    <a:ext uri="{FF2B5EF4-FFF2-40B4-BE49-F238E27FC236}">
                      <a16:creationId xmlns:a16="http://schemas.microsoft.com/office/drawing/2014/main" id="{15312CDC-EB91-690C-466A-80FD9B45AD95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2" name="Google Shape;586;p13">
                  <a:extLst>
                    <a:ext uri="{FF2B5EF4-FFF2-40B4-BE49-F238E27FC236}">
                      <a16:creationId xmlns:a16="http://schemas.microsoft.com/office/drawing/2014/main" id="{430E00F8-1817-5983-09F7-A596EC8DA159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113" name="Google Shape;587;p13">
                    <a:extLst>
                      <a:ext uri="{FF2B5EF4-FFF2-40B4-BE49-F238E27FC236}">
                        <a16:creationId xmlns:a16="http://schemas.microsoft.com/office/drawing/2014/main" id="{1BC1EB05-E02C-C56A-171C-CA145546AC29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F7F7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14" name="Google Shape;588;p13">
                    <a:extLst>
                      <a:ext uri="{FF2B5EF4-FFF2-40B4-BE49-F238E27FC236}">
                        <a16:creationId xmlns:a16="http://schemas.microsoft.com/office/drawing/2014/main" id="{084A24C6-412C-38FC-2FC9-0D32F4BDF5B0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15" name="Google Shape;589;p13">
                      <a:extLst>
                        <a:ext uri="{FF2B5EF4-FFF2-40B4-BE49-F238E27FC236}">
                          <a16:creationId xmlns:a16="http://schemas.microsoft.com/office/drawing/2014/main" id="{150A2C1D-37C5-46C3-E718-4648CD8C06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18" name="Google Shape;590;p13">
                        <a:extLst>
                          <a:ext uri="{FF2B5EF4-FFF2-40B4-BE49-F238E27FC236}">
                            <a16:creationId xmlns:a16="http://schemas.microsoft.com/office/drawing/2014/main" id="{77E0F069-FBC7-9D7A-F4F9-09B055135E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19" name="Google Shape;591;p13">
                        <a:extLst>
                          <a:ext uri="{FF2B5EF4-FFF2-40B4-BE49-F238E27FC236}">
                            <a16:creationId xmlns:a16="http://schemas.microsoft.com/office/drawing/2014/main" id="{99784973-F813-48DF-6026-BEE215BAD0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0" name="Google Shape;592;p13">
                        <a:extLst>
                          <a:ext uri="{FF2B5EF4-FFF2-40B4-BE49-F238E27FC236}">
                            <a16:creationId xmlns:a16="http://schemas.microsoft.com/office/drawing/2014/main" id="{89C08160-9A2C-2035-A7D5-AD267064E1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1" name="Google Shape;593;p13">
                        <a:extLst>
                          <a:ext uri="{FF2B5EF4-FFF2-40B4-BE49-F238E27FC236}">
                            <a16:creationId xmlns:a16="http://schemas.microsoft.com/office/drawing/2014/main" id="{FC680F6D-22EF-2CFE-C119-6C36AF0FBE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2" name="Google Shape;594;p13">
                        <a:extLst>
                          <a:ext uri="{FF2B5EF4-FFF2-40B4-BE49-F238E27FC236}">
                            <a16:creationId xmlns:a16="http://schemas.microsoft.com/office/drawing/2014/main" id="{E046C062-D272-8AD3-087C-A879023D60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3" name="Google Shape;595;p13">
                        <a:extLst>
                          <a:ext uri="{FF2B5EF4-FFF2-40B4-BE49-F238E27FC236}">
                            <a16:creationId xmlns:a16="http://schemas.microsoft.com/office/drawing/2014/main" id="{E43896E7-A7CB-2757-C4B5-E6DFED2AE2F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4" name="Google Shape;596;p13">
                        <a:extLst>
                          <a:ext uri="{FF2B5EF4-FFF2-40B4-BE49-F238E27FC236}">
                            <a16:creationId xmlns:a16="http://schemas.microsoft.com/office/drawing/2014/main" id="{161B4232-0FDA-2BD6-5EE7-24154F27FFC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5" name="Google Shape;597;p13">
                        <a:extLst>
                          <a:ext uri="{FF2B5EF4-FFF2-40B4-BE49-F238E27FC236}">
                            <a16:creationId xmlns:a16="http://schemas.microsoft.com/office/drawing/2014/main" id="{8D055D12-58C8-84AD-B027-EB84FADA5DE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6" name="Google Shape;598;p13">
                        <a:extLst>
                          <a:ext uri="{FF2B5EF4-FFF2-40B4-BE49-F238E27FC236}">
                            <a16:creationId xmlns:a16="http://schemas.microsoft.com/office/drawing/2014/main" id="{D6931A96-AD5C-30B9-DD1F-1F17191C67E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7" name="Google Shape;599;p13">
                        <a:extLst>
                          <a:ext uri="{FF2B5EF4-FFF2-40B4-BE49-F238E27FC236}">
                            <a16:creationId xmlns:a16="http://schemas.microsoft.com/office/drawing/2014/main" id="{04689184-7917-3CD5-4DAF-3CCD088096EF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8" name="Google Shape;600;p13">
                        <a:extLst>
                          <a:ext uri="{FF2B5EF4-FFF2-40B4-BE49-F238E27FC236}">
                            <a16:creationId xmlns:a16="http://schemas.microsoft.com/office/drawing/2014/main" id="{E0C08336-0F45-46B3-7942-9C1CF8350C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9" name="Google Shape;601;p13">
                        <a:extLst>
                          <a:ext uri="{FF2B5EF4-FFF2-40B4-BE49-F238E27FC236}">
                            <a16:creationId xmlns:a16="http://schemas.microsoft.com/office/drawing/2014/main" id="{236FEAD0-1A03-C571-E47E-B9DB2B2CB21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30" name="Google Shape;602;p13">
                        <a:extLst>
                          <a:ext uri="{FF2B5EF4-FFF2-40B4-BE49-F238E27FC236}">
                            <a16:creationId xmlns:a16="http://schemas.microsoft.com/office/drawing/2014/main" id="{7DC77ED9-B374-D3F9-892F-13D23A79436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7F7F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16" name="Google Shape;603;p13">
                      <a:extLst>
                        <a:ext uri="{FF2B5EF4-FFF2-40B4-BE49-F238E27FC236}">
                          <a16:creationId xmlns:a16="http://schemas.microsoft.com/office/drawing/2014/main" id="{01B8A7C4-852E-7F7B-BCC4-DB5F5ED1E250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7" name="Google Shape;604;p13">
                      <a:extLst>
                        <a:ext uri="{FF2B5EF4-FFF2-40B4-BE49-F238E27FC236}">
                          <a16:creationId xmlns:a16="http://schemas.microsoft.com/office/drawing/2014/main" id="{3D4001A9-3BFF-B82C-CA45-D4A76DDE9AF3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F7F7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96" name="Google Shape;605;p13">
                <a:extLst>
                  <a:ext uri="{FF2B5EF4-FFF2-40B4-BE49-F238E27FC236}">
                    <a16:creationId xmlns:a16="http://schemas.microsoft.com/office/drawing/2014/main" id="{74F3F256-50DD-753B-EC76-DF43E7E7AAC6}"/>
                  </a:ext>
                </a:extLst>
              </p:cNvPr>
              <p:cNvGrpSpPr/>
              <p:nvPr/>
            </p:nvGrpSpPr>
            <p:grpSpPr>
              <a:xfrm>
                <a:off x="8879057" y="3750201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108" name="Google Shape;606;p13">
                  <a:extLst>
                    <a:ext uri="{FF2B5EF4-FFF2-40B4-BE49-F238E27FC236}">
                      <a16:creationId xmlns:a16="http://schemas.microsoft.com/office/drawing/2014/main" id="{07EFB5AE-6DCF-3683-CF6A-653F2749F1EF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607;p13">
                  <a:extLst>
                    <a:ext uri="{FF2B5EF4-FFF2-40B4-BE49-F238E27FC236}">
                      <a16:creationId xmlns:a16="http://schemas.microsoft.com/office/drawing/2014/main" id="{F9819A0D-5C89-E224-6BCF-08C8C18D2401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608;p13">
                  <a:extLst>
                    <a:ext uri="{FF2B5EF4-FFF2-40B4-BE49-F238E27FC236}">
                      <a16:creationId xmlns:a16="http://schemas.microsoft.com/office/drawing/2014/main" id="{8EC97830-B54F-9CB2-9592-785ACE1A0D30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D4B0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7" name="Google Shape;609;p13">
                <a:extLst>
                  <a:ext uri="{FF2B5EF4-FFF2-40B4-BE49-F238E27FC236}">
                    <a16:creationId xmlns:a16="http://schemas.microsoft.com/office/drawing/2014/main" id="{1D31D9ED-F5AB-5E7A-CF4E-F4C75E89B5B2}"/>
                  </a:ext>
                </a:extLst>
              </p:cNvPr>
              <p:cNvSpPr/>
              <p:nvPr/>
            </p:nvSpPr>
            <p:spPr>
              <a:xfrm rot="7433324" flipH="1">
                <a:off x="9225956" y="3366445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8" name="Google Shape;610;p13">
                <a:extLst>
                  <a:ext uri="{FF2B5EF4-FFF2-40B4-BE49-F238E27FC236}">
                    <a16:creationId xmlns:a16="http://schemas.microsoft.com/office/drawing/2014/main" id="{0919B9DA-BD03-0759-7301-DE6842F895EC}"/>
                  </a:ext>
                </a:extLst>
              </p:cNvPr>
              <p:cNvGrpSpPr/>
              <p:nvPr/>
            </p:nvGrpSpPr>
            <p:grpSpPr>
              <a:xfrm>
                <a:off x="9306231" y="4143891"/>
                <a:ext cx="609471" cy="189710"/>
                <a:chOff x="8574833" y="1940767"/>
                <a:chExt cx="609471" cy="189710"/>
              </a:xfrm>
            </p:grpSpPr>
            <p:sp>
              <p:nvSpPr>
                <p:cNvPr id="104" name="Google Shape;611;p13">
                  <a:extLst>
                    <a:ext uri="{FF2B5EF4-FFF2-40B4-BE49-F238E27FC236}">
                      <a16:creationId xmlns:a16="http://schemas.microsoft.com/office/drawing/2014/main" id="{8AC1B8BC-955D-820D-684E-0DF71BC76FB4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612;p13">
                  <a:extLst>
                    <a:ext uri="{FF2B5EF4-FFF2-40B4-BE49-F238E27FC236}">
                      <a16:creationId xmlns:a16="http://schemas.microsoft.com/office/drawing/2014/main" id="{693590A6-5E2A-2D48-31F8-39F2A1BCD4FD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" name="Google Shape;613;p13">
                  <a:extLst>
                    <a:ext uri="{FF2B5EF4-FFF2-40B4-BE49-F238E27FC236}">
                      <a16:creationId xmlns:a16="http://schemas.microsoft.com/office/drawing/2014/main" id="{8ADDB7FF-8CDF-AFC4-FBFA-CA48CE761DA0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614;p13">
                  <a:extLst>
                    <a:ext uri="{FF2B5EF4-FFF2-40B4-BE49-F238E27FC236}">
                      <a16:creationId xmlns:a16="http://schemas.microsoft.com/office/drawing/2014/main" id="{65E9AD5E-106C-8EFF-05DA-4B4EF852AAFD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9" name="Google Shape;615;p13">
                <a:extLst>
                  <a:ext uri="{FF2B5EF4-FFF2-40B4-BE49-F238E27FC236}">
                    <a16:creationId xmlns:a16="http://schemas.microsoft.com/office/drawing/2014/main" id="{BFD579AD-3233-EDFA-FEEA-B6325526CB5E}"/>
                  </a:ext>
                </a:extLst>
              </p:cNvPr>
              <p:cNvGrpSpPr/>
              <p:nvPr/>
            </p:nvGrpSpPr>
            <p:grpSpPr>
              <a:xfrm>
                <a:off x="9454087" y="5476882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00" name="Google Shape;616;p13">
                  <a:extLst>
                    <a:ext uri="{FF2B5EF4-FFF2-40B4-BE49-F238E27FC236}">
                      <a16:creationId xmlns:a16="http://schemas.microsoft.com/office/drawing/2014/main" id="{CBD80EE6-8A2A-6D59-EC13-1F3F125D5001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617;p13">
                  <a:extLst>
                    <a:ext uri="{FF2B5EF4-FFF2-40B4-BE49-F238E27FC236}">
                      <a16:creationId xmlns:a16="http://schemas.microsoft.com/office/drawing/2014/main" id="{C8F6C35F-0296-18A3-E980-25F55576574D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" name="Google Shape;618;p13">
                  <a:extLst>
                    <a:ext uri="{FF2B5EF4-FFF2-40B4-BE49-F238E27FC236}">
                      <a16:creationId xmlns:a16="http://schemas.microsoft.com/office/drawing/2014/main" id="{CE9B33FA-DC41-82DF-E4E8-82B4F063231C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" name="Google Shape;619;p13">
                  <a:extLst>
                    <a:ext uri="{FF2B5EF4-FFF2-40B4-BE49-F238E27FC236}">
                      <a16:creationId xmlns:a16="http://schemas.microsoft.com/office/drawing/2014/main" id="{3A54DC18-CF87-E7EB-4876-4C05D3378E4C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3" name="Google Shape;620;p13">
              <a:extLst>
                <a:ext uri="{FF2B5EF4-FFF2-40B4-BE49-F238E27FC236}">
                  <a16:creationId xmlns:a16="http://schemas.microsoft.com/office/drawing/2014/main" id="{5E68B4FF-55A9-4F52-9F79-87E806692500}"/>
                </a:ext>
              </a:extLst>
            </p:cNvPr>
            <p:cNvSpPr/>
            <p:nvPr/>
          </p:nvSpPr>
          <p:spPr>
            <a:xfrm rot="10102080">
              <a:off x="9234958" y="4113054"/>
              <a:ext cx="303534" cy="26464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621;p13">
            <a:extLst>
              <a:ext uri="{FF2B5EF4-FFF2-40B4-BE49-F238E27FC236}">
                <a16:creationId xmlns:a16="http://schemas.microsoft.com/office/drawing/2014/main" id="{C6591123-EAF8-EAA7-4915-64863E90C069}"/>
              </a:ext>
            </a:extLst>
          </p:cNvPr>
          <p:cNvGrpSpPr/>
          <p:nvPr/>
        </p:nvGrpSpPr>
        <p:grpSpPr>
          <a:xfrm flipH="1">
            <a:off x="615728" y="4307238"/>
            <a:ext cx="1637480" cy="1420499"/>
            <a:chOff x="8706993" y="362383"/>
            <a:chExt cx="2924071" cy="2490355"/>
          </a:xfrm>
        </p:grpSpPr>
        <p:grpSp>
          <p:nvGrpSpPr>
            <p:cNvPr id="136" name="Google Shape;622;p13">
              <a:extLst>
                <a:ext uri="{FF2B5EF4-FFF2-40B4-BE49-F238E27FC236}">
                  <a16:creationId xmlns:a16="http://schemas.microsoft.com/office/drawing/2014/main" id="{B7EF8C76-3B24-7514-08EC-2A5804E4F4BD}"/>
                </a:ext>
              </a:extLst>
            </p:cNvPr>
            <p:cNvGrpSpPr/>
            <p:nvPr/>
          </p:nvGrpSpPr>
          <p:grpSpPr>
            <a:xfrm>
              <a:off x="8706993" y="362383"/>
              <a:ext cx="2924071" cy="2490355"/>
              <a:chOff x="8706993" y="362383"/>
              <a:chExt cx="2924071" cy="2490355"/>
            </a:xfrm>
          </p:grpSpPr>
          <p:grpSp>
            <p:nvGrpSpPr>
              <p:cNvPr id="138" name="Google Shape;623;p13">
                <a:extLst>
                  <a:ext uri="{FF2B5EF4-FFF2-40B4-BE49-F238E27FC236}">
                    <a16:creationId xmlns:a16="http://schemas.microsoft.com/office/drawing/2014/main" id="{03B1ADEB-7FDE-24FD-E5D3-46A008A87FD3}"/>
                  </a:ext>
                </a:extLst>
              </p:cNvPr>
              <p:cNvGrpSpPr/>
              <p:nvPr/>
            </p:nvGrpSpPr>
            <p:grpSpPr>
              <a:xfrm>
                <a:off x="9291485" y="2200638"/>
                <a:ext cx="1995841" cy="531000"/>
                <a:chOff x="8750709" y="3746090"/>
                <a:chExt cx="1995841" cy="531000"/>
              </a:xfrm>
            </p:grpSpPr>
            <p:sp>
              <p:nvSpPr>
                <p:cNvPr id="175" name="Google Shape;624;p13">
                  <a:extLst>
                    <a:ext uri="{FF2B5EF4-FFF2-40B4-BE49-F238E27FC236}">
                      <a16:creationId xmlns:a16="http://schemas.microsoft.com/office/drawing/2014/main" id="{BD0BA0C3-1279-8970-068A-682CB74A8AE0}"/>
                    </a:ext>
                  </a:extLst>
                </p:cNvPr>
                <p:cNvSpPr/>
                <p:nvPr/>
              </p:nvSpPr>
              <p:spPr>
                <a:xfrm>
                  <a:off x="9257070" y="3868993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625;p13">
                  <a:extLst>
                    <a:ext uri="{FF2B5EF4-FFF2-40B4-BE49-F238E27FC236}">
                      <a16:creationId xmlns:a16="http://schemas.microsoft.com/office/drawing/2014/main" id="{CA8CD939-FC24-1A8E-39E1-C8F9C3B90426}"/>
                    </a:ext>
                  </a:extLst>
                </p:cNvPr>
                <p:cNvSpPr/>
                <p:nvPr/>
              </p:nvSpPr>
              <p:spPr>
                <a:xfrm>
                  <a:off x="8750709" y="3864078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" name="Google Shape;626;p13">
                  <a:extLst>
                    <a:ext uri="{FF2B5EF4-FFF2-40B4-BE49-F238E27FC236}">
                      <a16:creationId xmlns:a16="http://schemas.microsoft.com/office/drawing/2014/main" id="{EDF96427-70DC-9F92-07F4-6AAADB3C4B5E}"/>
                    </a:ext>
                  </a:extLst>
                </p:cNvPr>
                <p:cNvSpPr/>
                <p:nvPr/>
              </p:nvSpPr>
              <p:spPr>
                <a:xfrm>
                  <a:off x="10500850" y="3746090"/>
                  <a:ext cx="245700" cy="5310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627;p13">
                  <a:extLst>
                    <a:ext uri="{FF2B5EF4-FFF2-40B4-BE49-F238E27FC236}">
                      <a16:creationId xmlns:a16="http://schemas.microsoft.com/office/drawing/2014/main" id="{3EC95B42-3E7C-4131-5C19-EF04AE1855BB}"/>
                    </a:ext>
                  </a:extLst>
                </p:cNvPr>
                <p:cNvSpPr/>
                <p:nvPr/>
              </p:nvSpPr>
              <p:spPr>
                <a:xfrm>
                  <a:off x="10043651" y="3898491"/>
                  <a:ext cx="245700" cy="373500"/>
                </a:xfrm>
                <a:prstGeom prst="rect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9" name="Google Shape;628;p13">
                <a:extLst>
                  <a:ext uri="{FF2B5EF4-FFF2-40B4-BE49-F238E27FC236}">
                    <a16:creationId xmlns:a16="http://schemas.microsoft.com/office/drawing/2014/main" id="{4D192D6D-5CD3-3691-3DCF-4D658C361678}"/>
                  </a:ext>
                </a:extLst>
              </p:cNvPr>
              <p:cNvGrpSpPr/>
              <p:nvPr/>
            </p:nvGrpSpPr>
            <p:grpSpPr>
              <a:xfrm>
                <a:off x="8850636" y="929133"/>
                <a:ext cx="2780428" cy="1647959"/>
                <a:chOff x="8221372" y="2582738"/>
                <a:chExt cx="2780428" cy="1647959"/>
              </a:xfrm>
            </p:grpSpPr>
            <p:sp>
              <p:nvSpPr>
                <p:cNvPr id="155" name="Google Shape;629;p13">
                  <a:extLst>
                    <a:ext uri="{FF2B5EF4-FFF2-40B4-BE49-F238E27FC236}">
                      <a16:creationId xmlns:a16="http://schemas.microsoft.com/office/drawing/2014/main" id="{C1D3C7FF-D613-7D6F-4DD5-0C98C241EDC2}"/>
                    </a:ext>
                  </a:extLst>
                </p:cNvPr>
                <p:cNvSpPr/>
                <p:nvPr/>
              </p:nvSpPr>
              <p:spPr>
                <a:xfrm>
                  <a:off x="8221372" y="3129467"/>
                  <a:ext cx="486000" cy="486000"/>
                </a:xfrm>
                <a:prstGeom prst="ellipse">
                  <a:avLst/>
                </a:prstGeom>
                <a:solidFill>
                  <a:srgbClr val="3E3E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56" name="Google Shape;630;p13">
                  <a:extLst>
                    <a:ext uri="{FF2B5EF4-FFF2-40B4-BE49-F238E27FC236}">
                      <a16:creationId xmlns:a16="http://schemas.microsoft.com/office/drawing/2014/main" id="{F04DBFBA-B67A-1C23-3456-491DF33B9EBE}"/>
                    </a:ext>
                  </a:extLst>
                </p:cNvPr>
                <p:cNvGrpSpPr/>
                <p:nvPr/>
              </p:nvGrpSpPr>
              <p:grpSpPr>
                <a:xfrm>
                  <a:off x="8349193" y="2582738"/>
                  <a:ext cx="2652607" cy="1647959"/>
                  <a:chOff x="8349193" y="2582738"/>
                  <a:chExt cx="2652607" cy="1647959"/>
                </a:xfrm>
              </p:grpSpPr>
              <p:sp>
                <p:nvSpPr>
                  <p:cNvPr id="157" name="Google Shape;631;p13">
                    <a:extLst>
                      <a:ext uri="{FF2B5EF4-FFF2-40B4-BE49-F238E27FC236}">
                        <a16:creationId xmlns:a16="http://schemas.microsoft.com/office/drawing/2014/main" id="{638D1648-4752-DE7C-8446-DE9B612434B2}"/>
                      </a:ext>
                    </a:extLst>
                  </p:cNvPr>
                  <p:cNvSpPr/>
                  <p:nvPr/>
                </p:nvSpPr>
                <p:spPr>
                  <a:xfrm>
                    <a:off x="8349193" y="3552254"/>
                    <a:ext cx="396000" cy="396000"/>
                  </a:xfrm>
                  <a:prstGeom prst="ellipse">
                    <a:avLst/>
                  </a:pr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58" name="Google Shape;632;p13">
                    <a:extLst>
                      <a:ext uri="{FF2B5EF4-FFF2-40B4-BE49-F238E27FC236}">
                        <a16:creationId xmlns:a16="http://schemas.microsoft.com/office/drawing/2014/main" id="{8886A1DB-3D92-78A3-8DB3-032BA5918CAB}"/>
                      </a:ext>
                    </a:extLst>
                  </p:cNvPr>
                  <p:cNvGrpSpPr/>
                  <p:nvPr/>
                </p:nvGrpSpPr>
                <p:grpSpPr>
                  <a:xfrm>
                    <a:off x="8504903" y="2582738"/>
                    <a:ext cx="2496897" cy="1647959"/>
                    <a:chOff x="8298425" y="1678171"/>
                    <a:chExt cx="2496897" cy="1647959"/>
                  </a:xfrm>
                </p:grpSpPr>
                <p:grpSp>
                  <p:nvGrpSpPr>
                    <p:cNvPr id="159" name="Google Shape;633;p13">
                      <a:extLst>
                        <a:ext uri="{FF2B5EF4-FFF2-40B4-BE49-F238E27FC236}">
                          <a16:creationId xmlns:a16="http://schemas.microsoft.com/office/drawing/2014/main" id="{63A76946-ABE6-B21E-4DE8-53946B9F1B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8425" y="1678171"/>
                      <a:ext cx="2496897" cy="1647959"/>
                      <a:chOff x="4159046" y="2002636"/>
                      <a:chExt cx="2496897" cy="1647959"/>
                    </a:xfrm>
                  </p:grpSpPr>
                  <p:sp>
                    <p:nvSpPr>
                      <p:cNvPr id="162" name="Google Shape;634;p13">
                        <a:extLst>
                          <a:ext uri="{FF2B5EF4-FFF2-40B4-BE49-F238E27FC236}">
                            <a16:creationId xmlns:a16="http://schemas.microsoft.com/office/drawing/2014/main" id="{02B0C7F7-9E73-A295-C110-CC9C20978E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0638" y="2029636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3" name="Google Shape;635;p13">
                        <a:extLst>
                          <a:ext uri="{FF2B5EF4-FFF2-40B4-BE49-F238E27FC236}">
                            <a16:creationId xmlns:a16="http://schemas.microsoft.com/office/drawing/2014/main" id="{26BA79F7-16A7-285B-D575-1F73B320C1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476" y="2002636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4" name="Google Shape;636;p13">
                        <a:extLst>
                          <a:ext uri="{FF2B5EF4-FFF2-40B4-BE49-F238E27FC236}">
                            <a16:creationId xmlns:a16="http://schemas.microsoft.com/office/drawing/2014/main" id="{4A806F30-E903-22C3-BEE8-B07AE37AED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1870" y="2114939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5" name="Google Shape;637;p13">
                        <a:extLst>
                          <a:ext uri="{FF2B5EF4-FFF2-40B4-BE49-F238E27FC236}">
                            <a16:creationId xmlns:a16="http://schemas.microsoft.com/office/drawing/2014/main" id="{32A5740F-1B7D-8A1C-7809-3762DEB51F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69943" y="2235835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6" name="Google Shape;638;p13">
                        <a:extLst>
                          <a:ext uri="{FF2B5EF4-FFF2-40B4-BE49-F238E27FC236}">
                            <a16:creationId xmlns:a16="http://schemas.microsoft.com/office/drawing/2014/main" id="{9756B354-DE10-2E13-481E-DFC3D9E29F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0172" y="2662334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7" name="Google Shape;639;p13">
                        <a:extLst>
                          <a:ext uri="{FF2B5EF4-FFF2-40B4-BE49-F238E27FC236}">
                            <a16:creationId xmlns:a16="http://schemas.microsoft.com/office/drawing/2014/main" id="{8BD774CE-7426-B623-1DD9-F2FE1BDF7A5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063413" y="311172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8" name="Google Shape;640;p13">
                        <a:extLst>
                          <a:ext uri="{FF2B5EF4-FFF2-40B4-BE49-F238E27FC236}">
                            <a16:creationId xmlns:a16="http://schemas.microsoft.com/office/drawing/2014/main" id="{8E985C19-E7B6-A993-BF8F-2D0202577A6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402425" y="3110595"/>
                        <a:ext cx="540000" cy="54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69" name="Google Shape;641;p13">
                        <a:extLst>
                          <a:ext uri="{FF2B5EF4-FFF2-40B4-BE49-F238E27FC236}">
                            <a16:creationId xmlns:a16="http://schemas.microsoft.com/office/drawing/2014/main" id="{EF466422-4B7D-F782-B2AC-3037B636B96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5784980" y="3108612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0" name="Google Shape;642;p13">
                        <a:extLst>
                          <a:ext uri="{FF2B5EF4-FFF2-40B4-BE49-F238E27FC236}">
                            <a16:creationId xmlns:a16="http://schemas.microsoft.com/office/drawing/2014/main" id="{7B259C69-6F2D-B8E9-1009-A0AF16CC99A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064898" y="2918890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1" name="Google Shape;643;p13">
                        <a:extLst>
                          <a:ext uri="{FF2B5EF4-FFF2-40B4-BE49-F238E27FC236}">
                            <a16:creationId xmlns:a16="http://schemas.microsoft.com/office/drawing/2014/main" id="{C1EAB5F9-6866-9BB8-25E6-01BFC739EC7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6273282" y="268721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2" name="Google Shape;644;p13">
                        <a:extLst>
                          <a:ext uri="{FF2B5EF4-FFF2-40B4-BE49-F238E27FC236}">
                            <a16:creationId xmlns:a16="http://schemas.microsoft.com/office/drawing/2014/main" id="{A0668C07-2304-58EC-E0EB-374B83809B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9046" y="2272636"/>
                        <a:ext cx="2232300" cy="10398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3" name="Google Shape;645;p13">
                        <a:extLst>
                          <a:ext uri="{FF2B5EF4-FFF2-40B4-BE49-F238E27FC236}">
                            <a16:creationId xmlns:a16="http://schemas.microsoft.com/office/drawing/2014/main" id="{2945AA66-0598-3E73-D305-B7FC63F0CA6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749283" y="2974873"/>
                        <a:ext cx="486000" cy="486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74" name="Google Shape;646;p13">
                        <a:extLst>
                          <a:ext uri="{FF2B5EF4-FFF2-40B4-BE49-F238E27FC236}">
                            <a16:creationId xmlns:a16="http://schemas.microsoft.com/office/drawing/2014/main" id="{B6DFE4EF-9E7D-74B7-247E-8C05B1543821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4475584" y="2886270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3E3E3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160" name="Google Shape;647;p13">
                      <a:extLst>
                        <a:ext uri="{FF2B5EF4-FFF2-40B4-BE49-F238E27FC236}">
                          <a16:creationId xmlns:a16="http://schemas.microsoft.com/office/drawing/2014/main" id="{E1D4AA99-765D-564D-E73F-A4AD397D688C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775592" y="2763478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1" name="Google Shape;648;p13">
                      <a:extLst>
                        <a:ext uri="{FF2B5EF4-FFF2-40B4-BE49-F238E27FC236}">
                          <a16:creationId xmlns:a16="http://schemas.microsoft.com/office/drawing/2014/main" id="{942480A9-7CC7-037A-122C-A9167677E8E9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8406882" y="2698229"/>
                      <a:ext cx="486000" cy="486000"/>
                    </a:xfrm>
                    <a:prstGeom prst="ellipse">
                      <a:avLst/>
                    </a:prstGeom>
                    <a:solidFill>
                      <a:srgbClr val="3E3E3E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40" name="Google Shape;649;p13">
                <a:extLst>
                  <a:ext uri="{FF2B5EF4-FFF2-40B4-BE49-F238E27FC236}">
                    <a16:creationId xmlns:a16="http://schemas.microsoft.com/office/drawing/2014/main" id="{EFA2EEA3-848C-24CA-1350-7D228525F8EC}"/>
                  </a:ext>
                </a:extLst>
              </p:cNvPr>
              <p:cNvGrpSpPr/>
              <p:nvPr/>
            </p:nvGrpSpPr>
            <p:grpSpPr>
              <a:xfrm>
                <a:off x="8706993" y="844768"/>
                <a:ext cx="1485923" cy="1082400"/>
                <a:chOff x="8128495" y="1520889"/>
                <a:chExt cx="1485923" cy="1082400"/>
              </a:xfrm>
            </p:grpSpPr>
            <p:sp>
              <p:nvSpPr>
                <p:cNvPr id="152" name="Google Shape;650;p13">
                  <a:extLst>
                    <a:ext uri="{FF2B5EF4-FFF2-40B4-BE49-F238E27FC236}">
                      <a16:creationId xmlns:a16="http://schemas.microsoft.com/office/drawing/2014/main" id="{39ADA4CB-9871-240B-F1A4-71192B40C2D0}"/>
                    </a:ext>
                  </a:extLst>
                </p:cNvPr>
                <p:cNvSpPr/>
                <p:nvPr/>
              </p:nvSpPr>
              <p:spPr>
                <a:xfrm>
                  <a:off x="8341567" y="1520889"/>
                  <a:ext cx="1091700" cy="1082400"/>
                </a:xfrm>
                <a:prstGeom prst="roundRect">
                  <a:avLst>
                    <a:gd name="adj" fmla="val 43103"/>
                  </a:avLst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651;p13">
                  <a:extLst>
                    <a:ext uri="{FF2B5EF4-FFF2-40B4-BE49-F238E27FC236}">
                      <a16:creationId xmlns:a16="http://schemas.microsoft.com/office/drawing/2014/main" id="{CD7DCCB6-DB3D-109A-CEFD-73C2EF90AFBB}"/>
                    </a:ext>
                  </a:extLst>
                </p:cNvPr>
                <p:cNvSpPr/>
                <p:nvPr/>
              </p:nvSpPr>
              <p:spPr>
                <a:xfrm rot="2589736">
                  <a:off x="8276217" y="1586216"/>
                  <a:ext cx="158756" cy="494517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652;p13">
                  <a:extLst>
                    <a:ext uri="{FF2B5EF4-FFF2-40B4-BE49-F238E27FC236}">
                      <a16:creationId xmlns:a16="http://schemas.microsoft.com/office/drawing/2014/main" id="{349421A8-7578-7FC7-9C40-1EABDB7879F2}"/>
                    </a:ext>
                  </a:extLst>
                </p:cNvPr>
                <p:cNvSpPr/>
                <p:nvPr/>
              </p:nvSpPr>
              <p:spPr>
                <a:xfrm rot="-2658583" flipH="1">
                  <a:off x="9305832" y="1570648"/>
                  <a:ext cx="158474" cy="494518"/>
                </a:xfrm>
                <a:prstGeom prst="ellipse">
                  <a:avLst/>
                </a:prstGeom>
                <a:solidFill>
                  <a:srgbClr val="A3A4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1" name="Google Shape;653;p13">
                <a:extLst>
                  <a:ext uri="{FF2B5EF4-FFF2-40B4-BE49-F238E27FC236}">
                    <a16:creationId xmlns:a16="http://schemas.microsoft.com/office/drawing/2014/main" id="{5BD72A86-2A86-9F92-7295-3257D3470E50}"/>
                  </a:ext>
                </a:extLst>
              </p:cNvPr>
              <p:cNvSpPr/>
              <p:nvPr/>
            </p:nvSpPr>
            <p:spPr>
              <a:xfrm rot="7433324" flipH="1">
                <a:off x="9053892" y="461012"/>
                <a:ext cx="809012" cy="1072108"/>
              </a:xfrm>
              <a:custGeom>
                <a:avLst/>
                <a:gdLst/>
                <a:ahLst/>
                <a:cxnLst/>
                <a:rect l="l" t="t" r="r" b="b"/>
                <a:pathLst>
                  <a:path w="809131" h="1072266" extrusionOk="0">
                    <a:moveTo>
                      <a:pt x="682137" y="757672"/>
                    </a:moveTo>
                    <a:cubicBezTo>
                      <a:pt x="708338" y="718889"/>
                      <a:pt x="723637" y="672135"/>
                      <a:pt x="723637" y="621808"/>
                    </a:cubicBezTo>
                    <a:cubicBezTo>
                      <a:pt x="723637" y="588257"/>
                      <a:pt x="716838" y="556294"/>
                      <a:pt x="704541" y="527222"/>
                    </a:cubicBezTo>
                    <a:lnTo>
                      <a:pt x="668820" y="474240"/>
                    </a:lnTo>
                    <a:lnTo>
                      <a:pt x="699195" y="468107"/>
                    </a:lnTo>
                    <a:cubicBezTo>
                      <a:pt x="763800" y="440781"/>
                      <a:pt x="809131" y="376811"/>
                      <a:pt x="809131" y="302253"/>
                    </a:cubicBezTo>
                    <a:cubicBezTo>
                      <a:pt x="809131" y="252547"/>
                      <a:pt x="788984" y="207547"/>
                      <a:pt x="756410" y="174973"/>
                    </a:cubicBezTo>
                    <a:lnTo>
                      <a:pt x="731957" y="158486"/>
                    </a:lnTo>
                    <a:lnTo>
                      <a:pt x="744324" y="147249"/>
                    </a:lnTo>
                    <a:cubicBezTo>
                      <a:pt x="749827" y="140582"/>
                      <a:pt x="754388" y="133108"/>
                      <a:pt x="757804" y="125032"/>
                    </a:cubicBezTo>
                    <a:cubicBezTo>
                      <a:pt x="762358" y="114264"/>
                      <a:pt x="764876" y="102427"/>
                      <a:pt x="764876" y="90000"/>
                    </a:cubicBezTo>
                    <a:cubicBezTo>
                      <a:pt x="764876" y="40294"/>
                      <a:pt x="724582" y="0"/>
                      <a:pt x="674876" y="0"/>
                    </a:cubicBezTo>
                    <a:cubicBezTo>
                      <a:pt x="625170" y="0"/>
                      <a:pt x="584876" y="40294"/>
                      <a:pt x="584876" y="90000"/>
                    </a:cubicBezTo>
                    <a:cubicBezTo>
                      <a:pt x="584876" y="102426"/>
                      <a:pt x="587394" y="114265"/>
                      <a:pt x="591948" y="125033"/>
                    </a:cubicBezTo>
                    <a:lnTo>
                      <a:pt x="594754" y="129193"/>
                    </a:lnTo>
                    <a:lnTo>
                      <a:pt x="559067" y="136398"/>
                    </a:lnTo>
                    <a:cubicBezTo>
                      <a:pt x="494463" y="163723"/>
                      <a:pt x="449132" y="227694"/>
                      <a:pt x="449132" y="302252"/>
                    </a:cubicBezTo>
                    <a:cubicBezTo>
                      <a:pt x="449132" y="327105"/>
                      <a:pt x="454168" y="350782"/>
                      <a:pt x="463277" y="372316"/>
                    </a:cubicBezTo>
                    <a:lnTo>
                      <a:pt x="468480" y="380034"/>
                    </a:lnTo>
                    <a:lnTo>
                      <a:pt x="431664" y="383745"/>
                    </a:lnTo>
                    <a:cubicBezTo>
                      <a:pt x="320933" y="406404"/>
                      <a:pt x="237637" y="504379"/>
                      <a:pt x="237637" y="621808"/>
                    </a:cubicBezTo>
                    <a:lnTo>
                      <a:pt x="253902" y="702371"/>
                    </a:lnTo>
                    <a:lnTo>
                      <a:pt x="201426" y="712965"/>
                    </a:lnTo>
                    <a:cubicBezTo>
                      <a:pt x="136822" y="740291"/>
                      <a:pt x="91491" y="804261"/>
                      <a:pt x="91491" y="878820"/>
                    </a:cubicBezTo>
                    <a:lnTo>
                      <a:pt x="94589" y="894167"/>
                    </a:lnTo>
                    <a:lnTo>
                      <a:pt x="90000" y="892266"/>
                    </a:lnTo>
                    <a:cubicBezTo>
                      <a:pt x="40294" y="892266"/>
                      <a:pt x="0" y="932560"/>
                      <a:pt x="0" y="982266"/>
                    </a:cubicBezTo>
                    <a:cubicBezTo>
                      <a:pt x="0" y="1031972"/>
                      <a:pt x="40294" y="1072266"/>
                      <a:pt x="90000" y="1072266"/>
                    </a:cubicBezTo>
                    <a:cubicBezTo>
                      <a:pt x="114853" y="1072266"/>
                      <a:pt x="137353" y="1062193"/>
                      <a:pt x="153640" y="1045906"/>
                    </a:cubicBezTo>
                    <a:lnTo>
                      <a:pt x="169145" y="1022909"/>
                    </a:lnTo>
                    <a:lnTo>
                      <a:pt x="201427" y="1044674"/>
                    </a:lnTo>
                    <a:cubicBezTo>
                      <a:pt x="222962" y="1053783"/>
                      <a:pt x="246638" y="1058820"/>
                      <a:pt x="271491" y="1058820"/>
                    </a:cubicBezTo>
                    <a:cubicBezTo>
                      <a:pt x="370901" y="1058820"/>
                      <a:pt x="451490" y="978231"/>
                      <a:pt x="451490" y="878820"/>
                    </a:cubicBezTo>
                    <a:lnTo>
                      <a:pt x="447303" y="858078"/>
                    </a:lnTo>
                    <a:lnTo>
                      <a:pt x="480637" y="864808"/>
                    </a:lnTo>
                    <a:cubicBezTo>
                      <a:pt x="564515" y="864808"/>
                      <a:pt x="638468" y="822310"/>
                      <a:pt x="682137" y="757672"/>
                    </a:cubicBezTo>
                    <a:close/>
                  </a:path>
                </a:pathLst>
              </a:custGeom>
              <a:solidFill>
                <a:srgbClr val="3E3E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2" name="Google Shape;654;p13">
                <a:extLst>
                  <a:ext uri="{FF2B5EF4-FFF2-40B4-BE49-F238E27FC236}">
                    <a16:creationId xmlns:a16="http://schemas.microsoft.com/office/drawing/2014/main" id="{C05DCF36-B62C-7D8D-E15E-7B677F7DAB99}"/>
                  </a:ext>
                </a:extLst>
              </p:cNvPr>
              <p:cNvGrpSpPr/>
              <p:nvPr/>
            </p:nvGrpSpPr>
            <p:grpSpPr>
              <a:xfrm>
                <a:off x="9134167" y="1238458"/>
                <a:ext cx="609471" cy="189710"/>
                <a:chOff x="8574833" y="1940767"/>
                <a:chExt cx="609471" cy="189710"/>
              </a:xfrm>
            </p:grpSpPr>
            <p:sp>
              <p:nvSpPr>
                <p:cNvPr id="148" name="Google Shape;655;p13">
                  <a:extLst>
                    <a:ext uri="{FF2B5EF4-FFF2-40B4-BE49-F238E27FC236}">
                      <a16:creationId xmlns:a16="http://schemas.microsoft.com/office/drawing/2014/main" id="{5B792D6A-956F-96FF-613A-30BC2093D155}"/>
                    </a:ext>
                  </a:extLst>
                </p:cNvPr>
                <p:cNvSpPr/>
                <p:nvPr/>
              </p:nvSpPr>
              <p:spPr>
                <a:xfrm>
                  <a:off x="8574833" y="194076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656;p13">
                  <a:extLst>
                    <a:ext uri="{FF2B5EF4-FFF2-40B4-BE49-F238E27FC236}">
                      <a16:creationId xmlns:a16="http://schemas.microsoft.com/office/drawing/2014/main" id="{D6AD116C-9F8F-AD7C-47B3-560357D02B03}"/>
                    </a:ext>
                  </a:extLst>
                </p:cNvPr>
                <p:cNvSpPr/>
                <p:nvPr/>
              </p:nvSpPr>
              <p:spPr>
                <a:xfrm>
                  <a:off x="9053804" y="1943877"/>
                  <a:ext cx="130500" cy="1866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657;p13">
                  <a:extLst>
                    <a:ext uri="{FF2B5EF4-FFF2-40B4-BE49-F238E27FC236}">
                      <a16:creationId xmlns:a16="http://schemas.microsoft.com/office/drawing/2014/main" id="{13AA5A27-8C16-5793-17B8-DDB50FBB3564}"/>
                    </a:ext>
                  </a:extLst>
                </p:cNvPr>
                <p:cNvSpPr/>
                <p:nvPr/>
              </p:nvSpPr>
              <p:spPr>
                <a:xfrm rot="7429325" flipH="1">
                  <a:off x="8603419" y="1962479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658;p13">
                  <a:extLst>
                    <a:ext uri="{FF2B5EF4-FFF2-40B4-BE49-F238E27FC236}">
                      <a16:creationId xmlns:a16="http://schemas.microsoft.com/office/drawing/2014/main" id="{F2075C65-6584-467E-BADB-7807C9A03004}"/>
                    </a:ext>
                  </a:extLst>
                </p:cNvPr>
                <p:cNvSpPr/>
                <p:nvPr/>
              </p:nvSpPr>
              <p:spPr>
                <a:xfrm rot="7429325" flipH="1">
                  <a:off x="9073060" y="1965588"/>
                  <a:ext cx="36111" cy="3611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3" name="Google Shape;659;p13">
                <a:extLst>
                  <a:ext uri="{FF2B5EF4-FFF2-40B4-BE49-F238E27FC236}">
                    <a16:creationId xmlns:a16="http://schemas.microsoft.com/office/drawing/2014/main" id="{12BBD83F-BAB0-E516-D09E-D4652567A090}"/>
                  </a:ext>
                </a:extLst>
              </p:cNvPr>
              <p:cNvGrpSpPr/>
              <p:nvPr/>
            </p:nvGrpSpPr>
            <p:grpSpPr>
              <a:xfrm>
                <a:off x="9282023" y="2571449"/>
                <a:ext cx="2010327" cy="281289"/>
                <a:chOff x="8662591" y="4116901"/>
                <a:chExt cx="2010327" cy="281289"/>
              </a:xfrm>
            </p:grpSpPr>
            <p:sp>
              <p:nvSpPr>
                <p:cNvPr id="144" name="Google Shape;660;p13">
                  <a:extLst>
                    <a:ext uri="{FF2B5EF4-FFF2-40B4-BE49-F238E27FC236}">
                      <a16:creationId xmlns:a16="http://schemas.microsoft.com/office/drawing/2014/main" id="{7F73D849-16BB-24F3-6C69-D52C5C0AA554}"/>
                    </a:ext>
                  </a:extLst>
                </p:cNvPr>
                <p:cNvSpPr/>
                <p:nvPr/>
              </p:nvSpPr>
              <p:spPr>
                <a:xfrm rot="5400000" flipH="1">
                  <a:off x="8664330" y="4115162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661;p13">
                  <a:extLst>
                    <a:ext uri="{FF2B5EF4-FFF2-40B4-BE49-F238E27FC236}">
                      <a16:creationId xmlns:a16="http://schemas.microsoft.com/office/drawing/2014/main" id="{652AB82E-0F9D-2878-4807-60A70D894F7E}"/>
                    </a:ext>
                  </a:extLst>
                </p:cNvPr>
                <p:cNvSpPr/>
                <p:nvPr/>
              </p:nvSpPr>
              <p:spPr>
                <a:xfrm rot="5400000" flipH="1">
                  <a:off x="9180523" y="4129910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662;p13">
                  <a:extLst>
                    <a:ext uri="{FF2B5EF4-FFF2-40B4-BE49-F238E27FC236}">
                      <a16:creationId xmlns:a16="http://schemas.microsoft.com/office/drawing/2014/main" id="{C2FAAFCC-6E3C-70D5-A82E-0F4E0874002B}"/>
                    </a:ext>
                  </a:extLst>
                </p:cNvPr>
                <p:cNvSpPr/>
                <p:nvPr/>
              </p:nvSpPr>
              <p:spPr>
                <a:xfrm rot="5400000" flipH="1">
                  <a:off x="9962186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663;p13">
                  <a:extLst>
                    <a:ext uri="{FF2B5EF4-FFF2-40B4-BE49-F238E27FC236}">
                      <a16:creationId xmlns:a16="http://schemas.microsoft.com/office/drawing/2014/main" id="{38F71D77-3691-FAEE-1F8C-13E3F50AEC23}"/>
                    </a:ext>
                  </a:extLst>
                </p:cNvPr>
                <p:cNvSpPr/>
                <p:nvPr/>
              </p:nvSpPr>
              <p:spPr>
                <a:xfrm rot="5400000" flipH="1">
                  <a:off x="10404638" y="4124994"/>
                  <a:ext cx="266541" cy="27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253" h="1661652" extrusionOk="0">
                      <a:moveTo>
                        <a:pt x="1640253" y="1568463"/>
                      </a:moveTo>
                      <a:lnTo>
                        <a:pt x="1640253" y="1568456"/>
                      </a:lnTo>
                      <a:cubicBezTo>
                        <a:pt x="1391953" y="1363831"/>
                        <a:pt x="1256048" y="1117126"/>
                        <a:pt x="1229245" y="865161"/>
                      </a:cubicBezTo>
                      <a:lnTo>
                        <a:pt x="1226403" y="801329"/>
                      </a:lnTo>
                      <a:lnTo>
                        <a:pt x="1224114" y="801329"/>
                      </a:lnTo>
                      <a:lnTo>
                        <a:pt x="1224329" y="796491"/>
                      </a:lnTo>
                      <a:cubicBezTo>
                        <a:pt x="1251132" y="544526"/>
                        <a:pt x="1387037" y="297821"/>
                        <a:pt x="1635337" y="93196"/>
                      </a:cubicBezTo>
                      <a:lnTo>
                        <a:pt x="1635337" y="93189"/>
                      </a:lnTo>
                      <a:lnTo>
                        <a:pt x="1138365" y="7"/>
                      </a:lnTo>
                      <a:lnTo>
                        <a:pt x="1138365" y="0"/>
                      </a:lnTo>
                      <a:cubicBezTo>
                        <a:pt x="509666" y="0"/>
                        <a:pt x="0" y="224600"/>
                        <a:pt x="0" y="501662"/>
                      </a:cubicBezTo>
                      <a:cubicBezTo>
                        <a:pt x="0" y="622877"/>
                        <a:pt x="97553" y="734048"/>
                        <a:pt x="259949" y="820764"/>
                      </a:cubicBezTo>
                      <a:lnTo>
                        <a:pt x="283158" y="832018"/>
                      </a:lnTo>
                      <a:lnTo>
                        <a:pt x="264865" y="840888"/>
                      </a:lnTo>
                      <a:cubicBezTo>
                        <a:pt x="102469" y="927604"/>
                        <a:pt x="4916" y="1038775"/>
                        <a:pt x="4916" y="1159990"/>
                      </a:cubicBezTo>
                      <a:cubicBezTo>
                        <a:pt x="4916" y="1437052"/>
                        <a:pt x="514582" y="1661652"/>
                        <a:pt x="1143281" y="1661652"/>
                      </a:cubicBezTo>
                      <a:lnTo>
                        <a:pt x="1143281" y="166164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37" name="Google Shape;664;p13">
              <a:extLst>
                <a:ext uri="{FF2B5EF4-FFF2-40B4-BE49-F238E27FC236}">
                  <a16:creationId xmlns:a16="http://schemas.microsoft.com/office/drawing/2014/main" id="{7C9AC0C3-4271-99C0-74D6-2CB5DCC9D9BE}"/>
                </a:ext>
              </a:extLst>
            </p:cNvPr>
            <p:cNvSpPr/>
            <p:nvPr/>
          </p:nvSpPr>
          <p:spPr>
            <a:xfrm rot="10101533">
              <a:off x="9445503" y="1619434"/>
              <a:ext cx="264644" cy="141794"/>
            </a:xfrm>
            <a:prstGeom prst="blockArc">
              <a:avLst>
                <a:gd name="adj1" fmla="val 10617630"/>
                <a:gd name="adj2" fmla="val 21204894"/>
                <a:gd name="adj3" fmla="val 778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" name="בועת מחשבה: ענן 178">
            <a:extLst>
              <a:ext uri="{FF2B5EF4-FFF2-40B4-BE49-F238E27FC236}">
                <a16:creationId xmlns:a16="http://schemas.microsoft.com/office/drawing/2014/main" id="{3ACD88CF-4A3D-EC02-DD0D-AB8106BBA0F0}"/>
              </a:ext>
            </a:extLst>
          </p:cNvPr>
          <p:cNvSpPr/>
          <p:nvPr/>
        </p:nvSpPr>
        <p:spPr>
          <a:xfrm>
            <a:off x="3991770" y="896658"/>
            <a:ext cx="2347560" cy="1415876"/>
          </a:xfrm>
          <a:prstGeom prst="cloudCallout">
            <a:avLst>
              <a:gd name="adj1" fmla="val 45761"/>
              <a:gd name="adj2" fmla="val 65972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err="1"/>
              <a:t>מחוין</a:t>
            </a:r>
            <a:endParaRPr lang="he-IL" dirty="0"/>
          </a:p>
        </p:txBody>
      </p:sp>
      <p:sp>
        <p:nvSpPr>
          <p:cNvPr id="180" name="תיבת טקסט 179">
            <a:extLst>
              <a:ext uri="{FF2B5EF4-FFF2-40B4-BE49-F238E27FC236}">
                <a16:creationId xmlns:a16="http://schemas.microsoft.com/office/drawing/2014/main" id="{AAB737D1-E785-D172-4297-85C9E8B46213}"/>
              </a:ext>
            </a:extLst>
          </p:cNvPr>
          <p:cNvSpPr txBox="1"/>
          <p:nvPr/>
        </p:nvSpPr>
        <p:spPr>
          <a:xfrm>
            <a:off x="4365523" y="1219200"/>
            <a:ext cx="17249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latin typeface="Gisha" panose="020B0502040204020203" pitchFamily="34" charset="-79"/>
                <a:cs typeface="Gisha" panose="020B0502040204020203" pitchFamily="34" charset="-79"/>
              </a:rPr>
              <a:t>מְ....צֻיָּן!</a:t>
            </a:r>
          </a:p>
        </p:txBody>
      </p:sp>
      <p:pic>
        <p:nvPicPr>
          <p:cNvPr id="18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411CA4D-E0F6-3570-8C16-13FB3A381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8674" y="7318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4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 -0.019 0.007 -0.037 0.015 -0.037 C 0.024 -0.037 0.027 -0.019 0.03 0 C 0.034 0.021 0.037 0.042 0.047 0.042 C 0.056 0.042 0.059 0.021 0.063 0 C 0.065 -0.019 0.069 -0.037 0.078 -0.037 C 0.086 -0.037 0.09 -0.019 0.093 0 C 0.096 0.021 0.1 0.042 0.109 0.042 C 0.118 0.042 0.125 0 0.125 0 C 0.128 -0.019 0.131 -0.037 0.14 -0.037 C 0.149 -0.037 0.152 -0.019 0.155 0 C 0.159 0.021 0.162 0.042 0.172 0.042 C 0.181 0.042 0.184 0.021 0.187 0 C 0.191 -0.019 0.194 -0.037 0.203 -0.037 C 0.211 -0.037 0.215 -0.019 0.218 0 C 0.221 0.021 0.225 0.042 0.234 0.042 C 0.243 0.042 0.246 0.021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0129_Farm_Animals_SlidesMan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219</Words>
  <Application>Microsoft Office PowerPoint</Application>
  <PresentationFormat>מסך רחב</PresentationFormat>
  <Paragraphs>103</Paragraphs>
  <Slides>34</Slides>
  <Notes>33</Notes>
  <HiddenSlides>0</HiddenSlides>
  <MMClips>35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34</vt:i4>
      </vt:variant>
    </vt:vector>
  </HeadingPairs>
  <TitlesOfParts>
    <vt:vector size="43" baseType="lpstr">
      <vt:lpstr>Barlow Condensed</vt:lpstr>
      <vt:lpstr>Happy Monkey</vt:lpstr>
      <vt:lpstr>Gisha</vt:lpstr>
      <vt:lpstr>Poppins</vt:lpstr>
      <vt:lpstr>BN Bilbo</vt:lpstr>
      <vt:lpstr>Homemade Apple</vt:lpstr>
      <vt:lpstr>Calibri</vt:lpstr>
      <vt:lpstr>Arial</vt:lpstr>
      <vt:lpstr>0129_Farm_Animals_SlidesMania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ayelet</dc:creator>
  <cp:lastModifiedBy>איילת אזולאי</cp:lastModifiedBy>
  <cp:revision>18</cp:revision>
  <dcterms:modified xsi:type="dcterms:W3CDTF">2023-09-12T17:05:08Z</dcterms:modified>
</cp:coreProperties>
</file>