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24"/>
  </p:notesMasterIdLst>
  <p:sldIdLst>
    <p:sldId id="287" r:id="rId2"/>
    <p:sldId id="286" r:id="rId3"/>
    <p:sldId id="257" r:id="rId4"/>
    <p:sldId id="258" r:id="rId5"/>
    <p:sldId id="280" r:id="rId6"/>
    <p:sldId id="274" r:id="rId7"/>
    <p:sldId id="259" r:id="rId8"/>
    <p:sldId id="281" r:id="rId9"/>
    <p:sldId id="275" r:id="rId10"/>
    <p:sldId id="260" r:id="rId11"/>
    <p:sldId id="282" r:id="rId12"/>
    <p:sldId id="276" r:id="rId13"/>
    <p:sldId id="261" r:id="rId14"/>
    <p:sldId id="283" r:id="rId15"/>
    <p:sldId id="277" r:id="rId16"/>
    <p:sldId id="262" r:id="rId17"/>
    <p:sldId id="284" r:id="rId18"/>
    <p:sldId id="278" r:id="rId19"/>
    <p:sldId id="263" r:id="rId20"/>
    <p:sldId id="285" r:id="rId21"/>
    <p:sldId id="279" r:id="rId22"/>
    <p:sldId id="272" r:id="rId23"/>
  </p:sldIdLst>
  <p:sldSz cx="12192000" cy="6858000"/>
  <p:notesSz cx="6858000" cy="9144000"/>
  <p:embeddedFontLst>
    <p:embeddedFont>
      <p:font typeface="Abril Fatface" panose="02000503000000020003" pitchFamily="2" charset="0"/>
      <p:regular r:id="rId25"/>
    </p:embeddedFont>
    <p:embeddedFont>
      <p:font typeface="Barlow Condensed" panose="00000506000000000000" pitchFamily="2" charset="0"/>
      <p:regular r:id="rId26"/>
      <p:bold r:id="rId27"/>
      <p:italic r:id="rId28"/>
      <p:boldItalic r:id="rId29"/>
    </p:embeddedFont>
    <p:embeddedFont>
      <p:font typeface="BN Bilbo" panose="02000400000000000000" pitchFamily="2" charset="-79"/>
      <p:regular r:id="rId30"/>
    </p:embeddedFont>
    <p:embeddedFont>
      <p:font typeface="Coiny" panose="020B0604020202020204" charset="0"/>
      <p:regular r:id="rId31"/>
    </p:embeddedFont>
    <p:embeddedFont>
      <p:font typeface="Gisha" panose="020B0502040204020203" pitchFamily="34" charset="-79"/>
      <p:regular r:id="rId32"/>
      <p:bold r:id="rId33"/>
    </p:embeddedFont>
    <p:embeddedFont>
      <p:font typeface="Griffy" panose="020B0604020202020204" charset="0"/>
      <p:regular r:id="rId34"/>
    </p:embeddedFont>
    <p:embeddedFont>
      <p:font typeface="Homemade Apple" panose="020B0604020202020204" charset="0"/>
      <p:regular r:id="rId35"/>
    </p:embeddedFon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Questrial" pitchFamily="2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1194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5b9540e84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5b9540e84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214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5b9540e84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5b9540e84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905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e5b9540e84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e5b9540e84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5b9540e84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5b9540e84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38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5b9540e84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5b9540e84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359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e5b9540e84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e5b9540e84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5b9540e84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5b9540e84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0559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5b9540e84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5b9540e84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897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e5b9540e84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e5b9540e84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5b9540e84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5b9540e84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620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5b9540e84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5b9540e84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5b9540e84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5b9540e84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0735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a0744a8d9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a0744a8d9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e5b9540e84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e5b9540e84_0_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5b9540e84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5b9540e84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0520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5b9540e84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5b9540e84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0821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e5b9540e84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e5b9540e84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5b9540e84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5b9540e84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83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5b9540e84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5b9540e84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094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e5b9540e84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e5b9540e84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hyperlink" Target="https://www.instagram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"/>
          <p:cNvSpPr txBox="1">
            <a:spLocks noGrp="1"/>
          </p:cNvSpPr>
          <p:nvPr>
            <p:ph type="title"/>
          </p:nvPr>
        </p:nvSpPr>
        <p:spPr>
          <a:xfrm>
            <a:off x="547450" y="890825"/>
            <a:ext cx="7039500" cy="1230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grpSp>
        <p:nvGrpSpPr>
          <p:cNvPr id="132" name="Google Shape;132;p2"/>
          <p:cNvGrpSpPr/>
          <p:nvPr/>
        </p:nvGrpSpPr>
        <p:grpSpPr>
          <a:xfrm rot="-4881320">
            <a:off x="6005467" y="3299682"/>
            <a:ext cx="1229498" cy="867291"/>
            <a:chOff x="2458482" y="1644780"/>
            <a:chExt cx="1229547" cy="867325"/>
          </a:xfrm>
        </p:grpSpPr>
        <p:sp>
          <p:nvSpPr>
            <p:cNvPr id="133" name="Google Shape;133;p2"/>
            <p:cNvSpPr/>
            <p:nvPr/>
          </p:nvSpPr>
          <p:spPr>
            <a:xfrm rot="1099262">
              <a:off x="2782137" y="1980701"/>
              <a:ext cx="416494" cy="18938"/>
            </a:xfrm>
            <a:custGeom>
              <a:avLst/>
              <a:gdLst/>
              <a:ahLst/>
              <a:cxnLst/>
              <a:rect l="l" t="t" r="r" b="b"/>
              <a:pathLst>
                <a:path w="1047369" h="47625" extrusionOk="0">
                  <a:moveTo>
                    <a:pt x="-236" y="-1608"/>
                  </a:moveTo>
                  <a:lnTo>
                    <a:pt x="1047133" y="-1608"/>
                  </a:lnTo>
                  <a:lnTo>
                    <a:pt x="1047133" y="46017"/>
                  </a:lnTo>
                  <a:lnTo>
                    <a:pt x="-236" y="46017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 rot="1099262">
              <a:off x="2797719" y="1914331"/>
              <a:ext cx="416494" cy="18938"/>
            </a:xfrm>
            <a:custGeom>
              <a:avLst/>
              <a:gdLst/>
              <a:ahLst/>
              <a:cxnLst/>
              <a:rect l="l" t="t" r="r" b="b"/>
              <a:pathLst>
                <a:path w="1047369" h="47625" extrusionOk="0">
                  <a:moveTo>
                    <a:pt x="-236" y="-1608"/>
                  </a:moveTo>
                  <a:lnTo>
                    <a:pt x="1047133" y="-1608"/>
                  </a:lnTo>
                  <a:lnTo>
                    <a:pt x="1047133" y="46017"/>
                  </a:lnTo>
                  <a:lnTo>
                    <a:pt x="-236" y="46017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 rot="1119739">
              <a:off x="2458933" y="2143867"/>
              <a:ext cx="1118082" cy="186532"/>
            </a:xfrm>
            <a:custGeom>
              <a:avLst/>
              <a:gdLst/>
              <a:ahLst/>
              <a:cxnLst/>
              <a:rect l="l" t="t" r="r" b="b"/>
              <a:pathLst>
                <a:path w="2806078" h="468143" extrusionOk="0">
                  <a:moveTo>
                    <a:pt x="2734774" y="280522"/>
                  </a:moveTo>
                  <a:cubicBezTo>
                    <a:pt x="2651525" y="369485"/>
                    <a:pt x="2516556" y="380819"/>
                    <a:pt x="2394732" y="386249"/>
                  </a:cubicBezTo>
                  <a:lnTo>
                    <a:pt x="791864" y="458353"/>
                  </a:lnTo>
                  <a:cubicBezTo>
                    <a:pt x="612128" y="466449"/>
                    <a:pt x="431343" y="474451"/>
                    <a:pt x="252940" y="451209"/>
                  </a:cubicBezTo>
                  <a:cubicBezTo>
                    <a:pt x="172168" y="440732"/>
                    <a:pt x="84443" y="418919"/>
                    <a:pt x="37580" y="352435"/>
                  </a:cubicBezTo>
                  <a:cubicBezTo>
                    <a:pt x="-4140" y="293285"/>
                    <a:pt x="-2140" y="214990"/>
                    <a:pt x="1575" y="142885"/>
                  </a:cubicBezTo>
                  <a:cubicBezTo>
                    <a:pt x="2432" y="126693"/>
                    <a:pt x="3194" y="110595"/>
                    <a:pt x="4052" y="94403"/>
                  </a:cubicBezTo>
                  <a:cubicBezTo>
                    <a:pt x="8071" y="126312"/>
                    <a:pt x="19558" y="156887"/>
                    <a:pt x="37580" y="183557"/>
                  </a:cubicBezTo>
                  <a:cubicBezTo>
                    <a:pt x="84443" y="250232"/>
                    <a:pt x="172168" y="271854"/>
                    <a:pt x="252940" y="282427"/>
                  </a:cubicBezTo>
                  <a:cubicBezTo>
                    <a:pt x="431343" y="305667"/>
                    <a:pt x="612128" y="297571"/>
                    <a:pt x="791864" y="289475"/>
                  </a:cubicBezTo>
                  <a:lnTo>
                    <a:pt x="2394732" y="217371"/>
                  </a:lnTo>
                  <a:cubicBezTo>
                    <a:pt x="2516556" y="211941"/>
                    <a:pt x="2651907" y="200702"/>
                    <a:pt x="2734774" y="111643"/>
                  </a:cubicBezTo>
                  <a:cubicBezTo>
                    <a:pt x="2764168" y="79544"/>
                    <a:pt x="2785009" y="40682"/>
                    <a:pt x="2795353" y="-1608"/>
                  </a:cubicBezTo>
                  <a:cubicBezTo>
                    <a:pt x="2798468" y="11250"/>
                    <a:pt x="2800916" y="24204"/>
                    <a:pt x="2802687" y="37348"/>
                  </a:cubicBezTo>
                  <a:cubicBezTo>
                    <a:pt x="2814308" y="123454"/>
                    <a:pt x="2794305" y="216895"/>
                    <a:pt x="2734774" y="280522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 rot="1119739">
              <a:off x="2525303" y="1811521"/>
              <a:ext cx="1118143" cy="462386"/>
            </a:xfrm>
            <a:custGeom>
              <a:avLst/>
              <a:gdLst/>
              <a:ahLst/>
              <a:cxnLst/>
              <a:rect l="l" t="t" r="r" b="b"/>
              <a:pathLst>
                <a:path w="2806230" h="1160461" extrusionOk="0">
                  <a:moveTo>
                    <a:pt x="2795435" y="859539"/>
                  </a:moveTo>
                  <a:cubicBezTo>
                    <a:pt x="2785091" y="901829"/>
                    <a:pt x="2764260" y="940691"/>
                    <a:pt x="2734856" y="972790"/>
                  </a:cubicBezTo>
                  <a:cubicBezTo>
                    <a:pt x="2651607" y="1061850"/>
                    <a:pt x="2516638" y="1073089"/>
                    <a:pt x="2394814" y="1078519"/>
                  </a:cubicBezTo>
                  <a:lnTo>
                    <a:pt x="791946" y="1150622"/>
                  </a:lnTo>
                  <a:cubicBezTo>
                    <a:pt x="612210" y="1158718"/>
                    <a:pt x="431425" y="1166815"/>
                    <a:pt x="253022" y="1143574"/>
                  </a:cubicBezTo>
                  <a:cubicBezTo>
                    <a:pt x="172250" y="1133001"/>
                    <a:pt x="84525" y="1111189"/>
                    <a:pt x="37662" y="1044704"/>
                  </a:cubicBezTo>
                  <a:cubicBezTo>
                    <a:pt x="19640" y="1018034"/>
                    <a:pt x="8153" y="987459"/>
                    <a:pt x="4134" y="955550"/>
                  </a:cubicBezTo>
                  <a:cubicBezTo>
                    <a:pt x="-695" y="915546"/>
                    <a:pt x="-1524" y="875159"/>
                    <a:pt x="1657" y="835059"/>
                  </a:cubicBezTo>
                  <a:cubicBezTo>
                    <a:pt x="7058" y="727521"/>
                    <a:pt x="12516" y="619985"/>
                    <a:pt x="18040" y="512257"/>
                  </a:cubicBezTo>
                  <a:cubicBezTo>
                    <a:pt x="22136" y="431866"/>
                    <a:pt x="8515" y="324710"/>
                    <a:pt x="42043" y="249557"/>
                  </a:cubicBezTo>
                  <a:cubicBezTo>
                    <a:pt x="94335" y="132399"/>
                    <a:pt x="318268" y="124971"/>
                    <a:pt x="421805" y="141163"/>
                  </a:cubicBezTo>
                  <a:cubicBezTo>
                    <a:pt x="534676" y="158689"/>
                    <a:pt x="646119" y="240128"/>
                    <a:pt x="659930" y="353476"/>
                  </a:cubicBezTo>
                  <a:cubicBezTo>
                    <a:pt x="664788" y="394242"/>
                    <a:pt x="656977" y="434533"/>
                    <a:pt x="648024" y="474919"/>
                  </a:cubicBezTo>
                  <a:cubicBezTo>
                    <a:pt x="638499" y="518734"/>
                    <a:pt x="627069" y="562644"/>
                    <a:pt x="628974" y="607031"/>
                  </a:cubicBezTo>
                  <a:cubicBezTo>
                    <a:pt x="630069" y="628842"/>
                    <a:pt x="634336" y="650369"/>
                    <a:pt x="641642" y="670943"/>
                  </a:cubicBezTo>
                  <a:cubicBezTo>
                    <a:pt x="663835" y="730475"/>
                    <a:pt x="705440" y="780862"/>
                    <a:pt x="759752" y="813818"/>
                  </a:cubicBezTo>
                  <a:cubicBezTo>
                    <a:pt x="831952" y="858396"/>
                    <a:pt x="919867" y="872778"/>
                    <a:pt x="1004640" y="867539"/>
                  </a:cubicBezTo>
                  <a:cubicBezTo>
                    <a:pt x="1238097" y="853252"/>
                    <a:pt x="1454505" y="684565"/>
                    <a:pt x="1525276" y="461679"/>
                  </a:cubicBezTo>
                  <a:cubicBezTo>
                    <a:pt x="1549946" y="383955"/>
                    <a:pt x="1558138" y="301850"/>
                    <a:pt x="1581379" y="223554"/>
                  </a:cubicBezTo>
                  <a:cubicBezTo>
                    <a:pt x="1604620" y="145259"/>
                    <a:pt x="1646720" y="67535"/>
                    <a:pt x="1718253" y="28387"/>
                  </a:cubicBezTo>
                  <a:cubicBezTo>
                    <a:pt x="1784928" y="-7999"/>
                    <a:pt x="1865128" y="-5427"/>
                    <a:pt x="1939899" y="5718"/>
                  </a:cubicBezTo>
                  <a:cubicBezTo>
                    <a:pt x="2250576" y="54009"/>
                    <a:pt x="2527030" y="229651"/>
                    <a:pt x="2702661" y="490445"/>
                  </a:cubicBezTo>
                  <a:cubicBezTo>
                    <a:pt x="2750858" y="562930"/>
                    <a:pt x="2791054" y="642845"/>
                    <a:pt x="2802769" y="729141"/>
                  </a:cubicBezTo>
                  <a:cubicBezTo>
                    <a:pt x="2808827" y="772671"/>
                    <a:pt x="2806332" y="816961"/>
                    <a:pt x="2795435" y="8595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 rot="1119739">
              <a:off x="2528473" y="2143232"/>
              <a:ext cx="114692" cy="114692"/>
            </a:xfrm>
            <a:custGeom>
              <a:avLst/>
              <a:gdLst/>
              <a:ahLst/>
              <a:cxnLst/>
              <a:rect l="l" t="t" r="r" b="b"/>
              <a:pathLst>
                <a:path w="287845" h="287845" extrusionOk="0">
                  <a:moveTo>
                    <a:pt x="287845" y="143923"/>
                  </a:moveTo>
                  <a:cubicBezTo>
                    <a:pt x="287845" y="223409"/>
                    <a:pt x="223409" y="287845"/>
                    <a:pt x="143923" y="287845"/>
                  </a:cubicBezTo>
                  <a:cubicBezTo>
                    <a:pt x="64436" y="287845"/>
                    <a:pt x="0" y="223409"/>
                    <a:pt x="0" y="143923"/>
                  </a:cubicBezTo>
                  <a:cubicBezTo>
                    <a:pt x="0" y="64436"/>
                    <a:pt x="64436" y="0"/>
                    <a:pt x="143923" y="0"/>
                  </a:cubicBezTo>
                  <a:cubicBezTo>
                    <a:pt x="223409" y="0"/>
                    <a:pt x="287845" y="64436"/>
                    <a:pt x="287845" y="143923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 rot="1119739">
              <a:off x="3293439" y="2382078"/>
              <a:ext cx="114692" cy="114692"/>
            </a:xfrm>
            <a:custGeom>
              <a:avLst/>
              <a:gdLst/>
              <a:ahLst/>
              <a:cxnLst/>
              <a:rect l="l" t="t" r="r" b="b"/>
              <a:pathLst>
                <a:path w="287845" h="287845" extrusionOk="0">
                  <a:moveTo>
                    <a:pt x="287846" y="143923"/>
                  </a:moveTo>
                  <a:cubicBezTo>
                    <a:pt x="287846" y="223409"/>
                    <a:pt x="223409" y="287845"/>
                    <a:pt x="143923" y="287845"/>
                  </a:cubicBezTo>
                  <a:cubicBezTo>
                    <a:pt x="64436" y="287845"/>
                    <a:pt x="0" y="223409"/>
                    <a:pt x="0" y="143923"/>
                  </a:cubicBezTo>
                  <a:cubicBezTo>
                    <a:pt x="0" y="64436"/>
                    <a:pt x="64436" y="0"/>
                    <a:pt x="143923" y="0"/>
                  </a:cubicBezTo>
                  <a:cubicBezTo>
                    <a:pt x="223409" y="0"/>
                    <a:pt x="287846" y="64436"/>
                    <a:pt x="287846" y="143923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 rot="1119739">
              <a:off x="2569799" y="2413773"/>
              <a:ext cx="11386" cy="11386"/>
            </a:xfrm>
            <a:custGeom>
              <a:avLst/>
              <a:gdLst/>
              <a:ahLst/>
              <a:cxnLst/>
              <a:rect l="l" t="t" r="r" b="b"/>
              <a:pathLst>
                <a:path w="28575" h="28575" extrusionOk="0">
                  <a:moveTo>
                    <a:pt x="14051" y="26967"/>
                  </a:moveTo>
                  <a:cubicBezTo>
                    <a:pt x="21938" y="26967"/>
                    <a:pt x="28339" y="20584"/>
                    <a:pt x="28339" y="12679"/>
                  </a:cubicBezTo>
                  <a:cubicBezTo>
                    <a:pt x="28339" y="4773"/>
                    <a:pt x="21938" y="-1608"/>
                    <a:pt x="14051" y="-1608"/>
                  </a:cubicBezTo>
                  <a:cubicBezTo>
                    <a:pt x="6164" y="-1608"/>
                    <a:pt x="-236" y="4773"/>
                    <a:pt x="-236" y="12679"/>
                  </a:cubicBezTo>
                  <a:cubicBezTo>
                    <a:pt x="-236" y="20584"/>
                    <a:pt x="6164" y="26967"/>
                    <a:pt x="14051" y="26967"/>
                  </a:cubicBezTo>
                  <a:close/>
                </a:path>
              </a:pathLst>
            </a:custGeom>
            <a:solidFill>
              <a:srgbClr val="95B4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40;p2"/>
          <p:cNvGrpSpPr/>
          <p:nvPr/>
        </p:nvGrpSpPr>
        <p:grpSpPr>
          <a:xfrm rot="2667668">
            <a:off x="9664492" y="3683471"/>
            <a:ext cx="1229503" cy="867294"/>
            <a:chOff x="2458482" y="1644780"/>
            <a:chExt cx="1229547" cy="867325"/>
          </a:xfrm>
        </p:grpSpPr>
        <p:sp>
          <p:nvSpPr>
            <p:cNvPr id="141" name="Google Shape;141;p2"/>
            <p:cNvSpPr/>
            <p:nvPr/>
          </p:nvSpPr>
          <p:spPr>
            <a:xfrm rot="1099262">
              <a:off x="2782137" y="1980701"/>
              <a:ext cx="416494" cy="18938"/>
            </a:xfrm>
            <a:custGeom>
              <a:avLst/>
              <a:gdLst/>
              <a:ahLst/>
              <a:cxnLst/>
              <a:rect l="l" t="t" r="r" b="b"/>
              <a:pathLst>
                <a:path w="1047369" h="47625" extrusionOk="0">
                  <a:moveTo>
                    <a:pt x="-236" y="-1608"/>
                  </a:moveTo>
                  <a:lnTo>
                    <a:pt x="1047133" y="-1608"/>
                  </a:lnTo>
                  <a:lnTo>
                    <a:pt x="1047133" y="46017"/>
                  </a:lnTo>
                  <a:lnTo>
                    <a:pt x="-236" y="46017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 rot="1099262">
              <a:off x="2797719" y="1914331"/>
              <a:ext cx="416494" cy="18938"/>
            </a:xfrm>
            <a:custGeom>
              <a:avLst/>
              <a:gdLst/>
              <a:ahLst/>
              <a:cxnLst/>
              <a:rect l="l" t="t" r="r" b="b"/>
              <a:pathLst>
                <a:path w="1047369" h="47625" extrusionOk="0">
                  <a:moveTo>
                    <a:pt x="-236" y="-1608"/>
                  </a:moveTo>
                  <a:lnTo>
                    <a:pt x="1047133" y="-1608"/>
                  </a:lnTo>
                  <a:lnTo>
                    <a:pt x="1047133" y="46017"/>
                  </a:lnTo>
                  <a:lnTo>
                    <a:pt x="-236" y="46017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 rot="1119739">
              <a:off x="2458933" y="2143867"/>
              <a:ext cx="1118082" cy="186532"/>
            </a:xfrm>
            <a:custGeom>
              <a:avLst/>
              <a:gdLst/>
              <a:ahLst/>
              <a:cxnLst/>
              <a:rect l="l" t="t" r="r" b="b"/>
              <a:pathLst>
                <a:path w="2806078" h="468143" extrusionOk="0">
                  <a:moveTo>
                    <a:pt x="2734774" y="280522"/>
                  </a:moveTo>
                  <a:cubicBezTo>
                    <a:pt x="2651525" y="369485"/>
                    <a:pt x="2516556" y="380819"/>
                    <a:pt x="2394732" y="386249"/>
                  </a:cubicBezTo>
                  <a:lnTo>
                    <a:pt x="791864" y="458353"/>
                  </a:lnTo>
                  <a:cubicBezTo>
                    <a:pt x="612128" y="466449"/>
                    <a:pt x="431343" y="474451"/>
                    <a:pt x="252940" y="451209"/>
                  </a:cubicBezTo>
                  <a:cubicBezTo>
                    <a:pt x="172168" y="440732"/>
                    <a:pt x="84443" y="418919"/>
                    <a:pt x="37580" y="352435"/>
                  </a:cubicBezTo>
                  <a:cubicBezTo>
                    <a:pt x="-4140" y="293285"/>
                    <a:pt x="-2140" y="214990"/>
                    <a:pt x="1575" y="142885"/>
                  </a:cubicBezTo>
                  <a:cubicBezTo>
                    <a:pt x="2432" y="126693"/>
                    <a:pt x="3194" y="110595"/>
                    <a:pt x="4052" y="94403"/>
                  </a:cubicBezTo>
                  <a:cubicBezTo>
                    <a:pt x="8071" y="126312"/>
                    <a:pt x="19558" y="156887"/>
                    <a:pt x="37580" y="183557"/>
                  </a:cubicBezTo>
                  <a:cubicBezTo>
                    <a:pt x="84443" y="250232"/>
                    <a:pt x="172168" y="271854"/>
                    <a:pt x="252940" y="282427"/>
                  </a:cubicBezTo>
                  <a:cubicBezTo>
                    <a:pt x="431343" y="305667"/>
                    <a:pt x="612128" y="297571"/>
                    <a:pt x="791864" y="289475"/>
                  </a:cubicBezTo>
                  <a:lnTo>
                    <a:pt x="2394732" y="217371"/>
                  </a:lnTo>
                  <a:cubicBezTo>
                    <a:pt x="2516556" y="211941"/>
                    <a:pt x="2651907" y="200702"/>
                    <a:pt x="2734774" y="111643"/>
                  </a:cubicBezTo>
                  <a:cubicBezTo>
                    <a:pt x="2764168" y="79544"/>
                    <a:pt x="2785009" y="40682"/>
                    <a:pt x="2795353" y="-1608"/>
                  </a:cubicBezTo>
                  <a:cubicBezTo>
                    <a:pt x="2798468" y="11250"/>
                    <a:pt x="2800916" y="24204"/>
                    <a:pt x="2802687" y="37348"/>
                  </a:cubicBezTo>
                  <a:cubicBezTo>
                    <a:pt x="2814308" y="123454"/>
                    <a:pt x="2794305" y="216895"/>
                    <a:pt x="2734774" y="280522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 rot="1119739">
              <a:off x="2525303" y="1811521"/>
              <a:ext cx="1118143" cy="462386"/>
            </a:xfrm>
            <a:custGeom>
              <a:avLst/>
              <a:gdLst/>
              <a:ahLst/>
              <a:cxnLst/>
              <a:rect l="l" t="t" r="r" b="b"/>
              <a:pathLst>
                <a:path w="2806230" h="1160461" extrusionOk="0">
                  <a:moveTo>
                    <a:pt x="2795435" y="859539"/>
                  </a:moveTo>
                  <a:cubicBezTo>
                    <a:pt x="2785091" y="901829"/>
                    <a:pt x="2764260" y="940691"/>
                    <a:pt x="2734856" y="972790"/>
                  </a:cubicBezTo>
                  <a:cubicBezTo>
                    <a:pt x="2651607" y="1061850"/>
                    <a:pt x="2516638" y="1073089"/>
                    <a:pt x="2394814" y="1078519"/>
                  </a:cubicBezTo>
                  <a:lnTo>
                    <a:pt x="791946" y="1150622"/>
                  </a:lnTo>
                  <a:cubicBezTo>
                    <a:pt x="612210" y="1158718"/>
                    <a:pt x="431425" y="1166815"/>
                    <a:pt x="253022" y="1143574"/>
                  </a:cubicBezTo>
                  <a:cubicBezTo>
                    <a:pt x="172250" y="1133001"/>
                    <a:pt x="84525" y="1111189"/>
                    <a:pt x="37662" y="1044704"/>
                  </a:cubicBezTo>
                  <a:cubicBezTo>
                    <a:pt x="19640" y="1018034"/>
                    <a:pt x="8153" y="987459"/>
                    <a:pt x="4134" y="955550"/>
                  </a:cubicBezTo>
                  <a:cubicBezTo>
                    <a:pt x="-695" y="915546"/>
                    <a:pt x="-1524" y="875159"/>
                    <a:pt x="1657" y="835059"/>
                  </a:cubicBezTo>
                  <a:cubicBezTo>
                    <a:pt x="7058" y="727521"/>
                    <a:pt x="12516" y="619985"/>
                    <a:pt x="18040" y="512257"/>
                  </a:cubicBezTo>
                  <a:cubicBezTo>
                    <a:pt x="22136" y="431866"/>
                    <a:pt x="8515" y="324710"/>
                    <a:pt x="42043" y="249557"/>
                  </a:cubicBezTo>
                  <a:cubicBezTo>
                    <a:pt x="94335" y="132399"/>
                    <a:pt x="318268" y="124971"/>
                    <a:pt x="421805" y="141163"/>
                  </a:cubicBezTo>
                  <a:cubicBezTo>
                    <a:pt x="534676" y="158689"/>
                    <a:pt x="646119" y="240128"/>
                    <a:pt x="659930" y="353476"/>
                  </a:cubicBezTo>
                  <a:cubicBezTo>
                    <a:pt x="664788" y="394242"/>
                    <a:pt x="656977" y="434533"/>
                    <a:pt x="648024" y="474919"/>
                  </a:cubicBezTo>
                  <a:cubicBezTo>
                    <a:pt x="638499" y="518734"/>
                    <a:pt x="627069" y="562644"/>
                    <a:pt x="628974" y="607031"/>
                  </a:cubicBezTo>
                  <a:cubicBezTo>
                    <a:pt x="630069" y="628842"/>
                    <a:pt x="634336" y="650369"/>
                    <a:pt x="641642" y="670943"/>
                  </a:cubicBezTo>
                  <a:cubicBezTo>
                    <a:pt x="663835" y="730475"/>
                    <a:pt x="705440" y="780862"/>
                    <a:pt x="759752" y="813818"/>
                  </a:cubicBezTo>
                  <a:cubicBezTo>
                    <a:pt x="831952" y="858396"/>
                    <a:pt x="919867" y="872778"/>
                    <a:pt x="1004640" y="867539"/>
                  </a:cubicBezTo>
                  <a:cubicBezTo>
                    <a:pt x="1238097" y="853252"/>
                    <a:pt x="1454505" y="684565"/>
                    <a:pt x="1525276" y="461679"/>
                  </a:cubicBezTo>
                  <a:cubicBezTo>
                    <a:pt x="1549946" y="383955"/>
                    <a:pt x="1558138" y="301850"/>
                    <a:pt x="1581379" y="223554"/>
                  </a:cubicBezTo>
                  <a:cubicBezTo>
                    <a:pt x="1604620" y="145259"/>
                    <a:pt x="1646720" y="67535"/>
                    <a:pt x="1718253" y="28387"/>
                  </a:cubicBezTo>
                  <a:cubicBezTo>
                    <a:pt x="1784928" y="-7999"/>
                    <a:pt x="1865128" y="-5427"/>
                    <a:pt x="1939899" y="5718"/>
                  </a:cubicBezTo>
                  <a:cubicBezTo>
                    <a:pt x="2250576" y="54009"/>
                    <a:pt x="2527030" y="229651"/>
                    <a:pt x="2702661" y="490445"/>
                  </a:cubicBezTo>
                  <a:cubicBezTo>
                    <a:pt x="2750858" y="562930"/>
                    <a:pt x="2791054" y="642845"/>
                    <a:pt x="2802769" y="729141"/>
                  </a:cubicBezTo>
                  <a:cubicBezTo>
                    <a:pt x="2808827" y="772671"/>
                    <a:pt x="2806332" y="816961"/>
                    <a:pt x="2795435" y="8595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 rot="1119739">
              <a:off x="2528473" y="2143232"/>
              <a:ext cx="114692" cy="114692"/>
            </a:xfrm>
            <a:custGeom>
              <a:avLst/>
              <a:gdLst/>
              <a:ahLst/>
              <a:cxnLst/>
              <a:rect l="l" t="t" r="r" b="b"/>
              <a:pathLst>
                <a:path w="287845" h="287845" extrusionOk="0">
                  <a:moveTo>
                    <a:pt x="287845" y="143923"/>
                  </a:moveTo>
                  <a:cubicBezTo>
                    <a:pt x="287845" y="223409"/>
                    <a:pt x="223409" y="287845"/>
                    <a:pt x="143923" y="287845"/>
                  </a:cubicBezTo>
                  <a:cubicBezTo>
                    <a:pt x="64436" y="287845"/>
                    <a:pt x="0" y="223409"/>
                    <a:pt x="0" y="143923"/>
                  </a:cubicBezTo>
                  <a:cubicBezTo>
                    <a:pt x="0" y="64436"/>
                    <a:pt x="64436" y="0"/>
                    <a:pt x="143923" y="0"/>
                  </a:cubicBezTo>
                  <a:cubicBezTo>
                    <a:pt x="223409" y="0"/>
                    <a:pt x="287845" y="64436"/>
                    <a:pt x="287845" y="143923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1119739">
              <a:off x="3293439" y="2382078"/>
              <a:ext cx="114692" cy="114692"/>
            </a:xfrm>
            <a:custGeom>
              <a:avLst/>
              <a:gdLst/>
              <a:ahLst/>
              <a:cxnLst/>
              <a:rect l="l" t="t" r="r" b="b"/>
              <a:pathLst>
                <a:path w="287845" h="287845" extrusionOk="0">
                  <a:moveTo>
                    <a:pt x="287846" y="143923"/>
                  </a:moveTo>
                  <a:cubicBezTo>
                    <a:pt x="287846" y="223409"/>
                    <a:pt x="223409" y="287845"/>
                    <a:pt x="143923" y="287845"/>
                  </a:cubicBezTo>
                  <a:cubicBezTo>
                    <a:pt x="64436" y="287845"/>
                    <a:pt x="0" y="223409"/>
                    <a:pt x="0" y="143923"/>
                  </a:cubicBezTo>
                  <a:cubicBezTo>
                    <a:pt x="0" y="64436"/>
                    <a:pt x="64436" y="0"/>
                    <a:pt x="143923" y="0"/>
                  </a:cubicBezTo>
                  <a:cubicBezTo>
                    <a:pt x="223409" y="0"/>
                    <a:pt x="287846" y="64436"/>
                    <a:pt x="287846" y="143923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 rot="1119739">
              <a:off x="2569799" y="2413773"/>
              <a:ext cx="11386" cy="11386"/>
            </a:xfrm>
            <a:custGeom>
              <a:avLst/>
              <a:gdLst/>
              <a:ahLst/>
              <a:cxnLst/>
              <a:rect l="l" t="t" r="r" b="b"/>
              <a:pathLst>
                <a:path w="28575" h="28575" extrusionOk="0">
                  <a:moveTo>
                    <a:pt x="14051" y="26967"/>
                  </a:moveTo>
                  <a:cubicBezTo>
                    <a:pt x="21938" y="26967"/>
                    <a:pt x="28339" y="20584"/>
                    <a:pt x="28339" y="12679"/>
                  </a:cubicBezTo>
                  <a:cubicBezTo>
                    <a:pt x="28339" y="4773"/>
                    <a:pt x="21938" y="-1608"/>
                    <a:pt x="14051" y="-1608"/>
                  </a:cubicBezTo>
                  <a:cubicBezTo>
                    <a:pt x="6164" y="-1608"/>
                    <a:pt x="-236" y="4773"/>
                    <a:pt x="-236" y="12679"/>
                  </a:cubicBezTo>
                  <a:cubicBezTo>
                    <a:pt x="-236" y="20584"/>
                    <a:pt x="6164" y="26967"/>
                    <a:pt x="14051" y="26967"/>
                  </a:cubicBezTo>
                  <a:close/>
                </a:path>
              </a:pathLst>
            </a:custGeom>
            <a:solidFill>
              <a:srgbClr val="95B4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" name="Google Shape;148;p2"/>
          <p:cNvGrpSpPr/>
          <p:nvPr/>
        </p:nvGrpSpPr>
        <p:grpSpPr>
          <a:xfrm rot="-5241114">
            <a:off x="11132793" y="3897003"/>
            <a:ext cx="1229508" cy="867297"/>
            <a:chOff x="2458482" y="1644780"/>
            <a:chExt cx="1229547" cy="867325"/>
          </a:xfrm>
        </p:grpSpPr>
        <p:sp>
          <p:nvSpPr>
            <p:cNvPr id="149" name="Google Shape;149;p2"/>
            <p:cNvSpPr/>
            <p:nvPr/>
          </p:nvSpPr>
          <p:spPr>
            <a:xfrm rot="1099262">
              <a:off x="2782137" y="1980701"/>
              <a:ext cx="416494" cy="18938"/>
            </a:xfrm>
            <a:custGeom>
              <a:avLst/>
              <a:gdLst/>
              <a:ahLst/>
              <a:cxnLst/>
              <a:rect l="l" t="t" r="r" b="b"/>
              <a:pathLst>
                <a:path w="1047369" h="47625" extrusionOk="0">
                  <a:moveTo>
                    <a:pt x="-236" y="-1608"/>
                  </a:moveTo>
                  <a:lnTo>
                    <a:pt x="1047133" y="-1608"/>
                  </a:lnTo>
                  <a:lnTo>
                    <a:pt x="1047133" y="46017"/>
                  </a:lnTo>
                  <a:lnTo>
                    <a:pt x="-236" y="46017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 rot="1099262">
              <a:off x="2797719" y="1914331"/>
              <a:ext cx="416494" cy="18938"/>
            </a:xfrm>
            <a:custGeom>
              <a:avLst/>
              <a:gdLst/>
              <a:ahLst/>
              <a:cxnLst/>
              <a:rect l="l" t="t" r="r" b="b"/>
              <a:pathLst>
                <a:path w="1047369" h="47625" extrusionOk="0">
                  <a:moveTo>
                    <a:pt x="-236" y="-1608"/>
                  </a:moveTo>
                  <a:lnTo>
                    <a:pt x="1047133" y="-1608"/>
                  </a:lnTo>
                  <a:lnTo>
                    <a:pt x="1047133" y="46017"/>
                  </a:lnTo>
                  <a:lnTo>
                    <a:pt x="-236" y="46017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 rot="1119739">
              <a:off x="2458933" y="2143867"/>
              <a:ext cx="1118082" cy="186532"/>
            </a:xfrm>
            <a:custGeom>
              <a:avLst/>
              <a:gdLst/>
              <a:ahLst/>
              <a:cxnLst/>
              <a:rect l="l" t="t" r="r" b="b"/>
              <a:pathLst>
                <a:path w="2806078" h="468143" extrusionOk="0">
                  <a:moveTo>
                    <a:pt x="2734774" y="280522"/>
                  </a:moveTo>
                  <a:cubicBezTo>
                    <a:pt x="2651525" y="369485"/>
                    <a:pt x="2516556" y="380819"/>
                    <a:pt x="2394732" y="386249"/>
                  </a:cubicBezTo>
                  <a:lnTo>
                    <a:pt x="791864" y="458353"/>
                  </a:lnTo>
                  <a:cubicBezTo>
                    <a:pt x="612128" y="466449"/>
                    <a:pt x="431343" y="474451"/>
                    <a:pt x="252940" y="451209"/>
                  </a:cubicBezTo>
                  <a:cubicBezTo>
                    <a:pt x="172168" y="440732"/>
                    <a:pt x="84443" y="418919"/>
                    <a:pt x="37580" y="352435"/>
                  </a:cubicBezTo>
                  <a:cubicBezTo>
                    <a:pt x="-4140" y="293285"/>
                    <a:pt x="-2140" y="214990"/>
                    <a:pt x="1575" y="142885"/>
                  </a:cubicBezTo>
                  <a:cubicBezTo>
                    <a:pt x="2432" y="126693"/>
                    <a:pt x="3194" y="110595"/>
                    <a:pt x="4052" y="94403"/>
                  </a:cubicBezTo>
                  <a:cubicBezTo>
                    <a:pt x="8071" y="126312"/>
                    <a:pt x="19558" y="156887"/>
                    <a:pt x="37580" y="183557"/>
                  </a:cubicBezTo>
                  <a:cubicBezTo>
                    <a:pt x="84443" y="250232"/>
                    <a:pt x="172168" y="271854"/>
                    <a:pt x="252940" y="282427"/>
                  </a:cubicBezTo>
                  <a:cubicBezTo>
                    <a:pt x="431343" y="305667"/>
                    <a:pt x="612128" y="297571"/>
                    <a:pt x="791864" y="289475"/>
                  </a:cubicBezTo>
                  <a:lnTo>
                    <a:pt x="2394732" y="217371"/>
                  </a:lnTo>
                  <a:cubicBezTo>
                    <a:pt x="2516556" y="211941"/>
                    <a:pt x="2651907" y="200702"/>
                    <a:pt x="2734774" y="111643"/>
                  </a:cubicBezTo>
                  <a:cubicBezTo>
                    <a:pt x="2764168" y="79544"/>
                    <a:pt x="2785009" y="40682"/>
                    <a:pt x="2795353" y="-1608"/>
                  </a:cubicBezTo>
                  <a:cubicBezTo>
                    <a:pt x="2798468" y="11250"/>
                    <a:pt x="2800916" y="24204"/>
                    <a:pt x="2802687" y="37348"/>
                  </a:cubicBezTo>
                  <a:cubicBezTo>
                    <a:pt x="2814308" y="123454"/>
                    <a:pt x="2794305" y="216895"/>
                    <a:pt x="2734774" y="280522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1119739">
              <a:off x="2525303" y="1811521"/>
              <a:ext cx="1118143" cy="462386"/>
            </a:xfrm>
            <a:custGeom>
              <a:avLst/>
              <a:gdLst/>
              <a:ahLst/>
              <a:cxnLst/>
              <a:rect l="l" t="t" r="r" b="b"/>
              <a:pathLst>
                <a:path w="2806230" h="1160461" extrusionOk="0">
                  <a:moveTo>
                    <a:pt x="2795435" y="859539"/>
                  </a:moveTo>
                  <a:cubicBezTo>
                    <a:pt x="2785091" y="901829"/>
                    <a:pt x="2764260" y="940691"/>
                    <a:pt x="2734856" y="972790"/>
                  </a:cubicBezTo>
                  <a:cubicBezTo>
                    <a:pt x="2651607" y="1061850"/>
                    <a:pt x="2516638" y="1073089"/>
                    <a:pt x="2394814" y="1078519"/>
                  </a:cubicBezTo>
                  <a:lnTo>
                    <a:pt x="791946" y="1150622"/>
                  </a:lnTo>
                  <a:cubicBezTo>
                    <a:pt x="612210" y="1158718"/>
                    <a:pt x="431425" y="1166815"/>
                    <a:pt x="253022" y="1143574"/>
                  </a:cubicBezTo>
                  <a:cubicBezTo>
                    <a:pt x="172250" y="1133001"/>
                    <a:pt x="84525" y="1111189"/>
                    <a:pt x="37662" y="1044704"/>
                  </a:cubicBezTo>
                  <a:cubicBezTo>
                    <a:pt x="19640" y="1018034"/>
                    <a:pt x="8153" y="987459"/>
                    <a:pt x="4134" y="955550"/>
                  </a:cubicBezTo>
                  <a:cubicBezTo>
                    <a:pt x="-695" y="915546"/>
                    <a:pt x="-1524" y="875159"/>
                    <a:pt x="1657" y="835059"/>
                  </a:cubicBezTo>
                  <a:cubicBezTo>
                    <a:pt x="7058" y="727521"/>
                    <a:pt x="12516" y="619985"/>
                    <a:pt x="18040" y="512257"/>
                  </a:cubicBezTo>
                  <a:cubicBezTo>
                    <a:pt x="22136" y="431866"/>
                    <a:pt x="8515" y="324710"/>
                    <a:pt x="42043" y="249557"/>
                  </a:cubicBezTo>
                  <a:cubicBezTo>
                    <a:pt x="94335" y="132399"/>
                    <a:pt x="318268" y="124971"/>
                    <a:pt x="421805" y="141163"/>
                  </a:cubicBezTo>
                  <a:cubicBezTo>
                    <a:pt x="534676" y="158689"/>
                    <a:pt x="646119" y="240128"/>
                    <a:pt x="659930" y="353476"/>
                  </a:cubicBezTo>
                  <a:cubicBezTo>
                    <a:pt x="664788" y="394242"/>
                    <a:pt x="656977" y="434533"/>
                    <a:pt x="648024" y="474919"/>
                  </a:cubicBezTo>
                  <a:cubicBezTo>
                    <a:pt x="638499" y="518734"/>
                    <a:pt x="627069" y="562644"/>
                    <a:pt x="628974" y="607031"/>
                  </a:cubicBezTo>
                  <a:cubicBezTo>
                    <a:pt x="630069" y="628842"/>
                    <a:pt x="634336" y="650369"/>
                    <a:pt x="641642" y="670943"/>
                  </a:cubicBezTo>
                  <a:cubicBezTo>
                    <a:pt x="663835" y="730475"/>
                    <a:pt x="705440" y="780862"/>
                    <a:pt x="759752" y="813818"/>
                  </a:cubicBezTo>
                  <a:cubicBezTo>
                    <a:pt x="831952" y="858396"/>
                    <a:pt x="919867" y="872778"/>
                    <a:pt x="1004640" y="867539"/>
                  </a:cubicBezTo>
                  <a:cubicBezTo>
                    <a:pt x="1238097" y="853252"/>
                    <a:pt x="1454505" y="684565"/>
                    <a:pt x="1525276" y="461679"/>
                  </a:cubicBezTo>
                  <a:cubicBezTo>
                    <a:pt x="1549946" y="383955"/>
                    <a:pt x="1558138" y="301850"/>
                    <a:pt x="1581379" y="223554"/>
                  </a:cubicBezTo>
                  <a:cubicBezTo>
                    <a:pt x="1604620" y="145259"/>
                    <a:pt x="1646720" y="67535"/>
                    <a:pt x="1718253" y="28387"/>
                  </a:cubicBezTo>
                  <a:cubicBezTo>
                    <a:pt x="1784928" y="-7999"/>
                    <a:pt x="1865128" y="-5427"/>
                    <a:pt x="1939899" y="5718"/>
                  </a:cubicBezTo>
                  <a:cubicBezTo>
                    <a:pt x="2250576" y="54009"/>
                    <a:pt x="2527030" y="229651"/>
                    <a:pt x="2702661" y="490445"/>
                  </a:cubicBezTo>
                  <a:cubicBezTo>
                    <a:pt x="2750858" y="562930"/>
                    <a:pt x="2791054" y="642845"/>
                    <a:pt x="2802769" y="729141"/>
                  </a:cubicBezTo>
                  <a:cubicBezTo>
                    <a:pt x="2808827" y="772671"/>
                    <a:pt x="2806332" y="816961"/>
                    <a:pt x="2795435" y="8595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 rot="1119739">
              <a:off x="2528473" y="2143232"/>
              <a:ext cx="114692" cy="114692"/>
            </a:xfrm>
            <a:custGeom>
              <a:avLst/>
              <a:gdLst/>
              <a:ahLst/>
              <a:cxnLst/>
              <a:rect l="l" t="t" r="r" b="b"/>
              <a:pathLst>
                <a:path w="287845" h="287845" extrusionOk="0">
                  <a:moveTo>
                    <a:pt x="287845" y="143923"/>
                  </a:moveTo>
                  <a:cubicBezTo>
                    <a:pt x="287845" y="223409"/>
                    <a:pt x="223409" y="287845"/>
                    <a:pt x="143923" y="287845"/>
                  </a:cubicBezTo>
                  <a:cubicBezTo>
                    <a:pt x="64436" y="287845"/>
                    <a:pt x="0" y="223409"/>
                    <a:pt x="0" y="143923"/>
                  </a:cubicBezTo>
                  <a:cubicBezTo>
                    <a:pt x="0" y="64436"/>
                    <a:pt x="64436" y="0"/>
                    <a:pt x="143923" y="0"/>
                  </a:cubicBezTo>
                  <a:cubicBezTo>
                    <a:pt x="223409" y="0"/>
                    <a:pt x="287845" y="64436"/>
                    <a:pt x="287845" y="143923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 rot="1119739">
              <a:off x="3293439" y="2382078"/>
              <a:ext cx="114692" cy="114692"/>
            </a:xfrm>
            <a:custGeom>
              <a:avLst/>
              <a:gdLst/>
              <a:ahLst/>
              <a:cxnLst/>
              <a:rect l="l" t="t" r="r" b="b"/>
              <a:pathLst>
                <a:path w="287845" h="287845" extrusionOk="0">
                  <a:moveTo>
                    <a:pt x="287846" y="143923"/>
                  </a:moveTo>
                  <a:cubicBezTo>
                    <a:pt x="287846" y="223409"/>
                    <a:pt x="223409" y="287845"/>
                    <a:pt x="143923" y="287845"/>
                  </a:cubicBezTo>
                  <a:cubicBezTo>
                    <a:pt x="64436" y="287845"/>
                    <a:pt x="0" y="223409"/>
                    <a:pt x="0" y="143923"/>
                  </a:cubicBezTo>
                  <a:cubicBezTo>
                    <a:pt x="0" y="64436"/>
                    <a:pt x="64436" y="0"/>
                    <a:pt x="143923" y="0"/>
                  </a:cubicBezTo>
                  <a:cubicBezTo>
                    <a:pt x="223409" y="0"/>
                    <a:pt x="287846" y="64436"/>
                    <a:pt x="287846" y="143923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1119739">
              <a:off x="2569799" y="2413773"/>
              <a:ext cx="11386" cy="11386"/>
            </a:xfrm>
            <a:custGeom>
              <a:avLst/>
              <a:gdLst/>
              <a:ahLst/>
              <a:cxnLst/>
              <a:rect l="l" t="t" r="r" b="b"/>
              <a:pathLst>
                <a:path w="28575" h="28575" extrusionOk="0">
                  <a:moveTo>
                    <a:pt x="14051" y="26967"/>
                  </a:moveTo>
                  <a:cubicBezTo>
                    <a:pt x="21938" y="26967"/>
                    <a:pt x="28339" y="20584"/>
                    <a:pt x="28339" y="12679"/>
                  </a:cubicBezTo>
                  <a:cubicBezTo>
                    <a:pt x="28339" y="4773"/>
                    <a:pt x="21938" y="-1608"/>
                    <a:pt x="14051" y="-1608"/>
                  </a:cubicBezTo>
                  <a:cubicBezTo>
                    <a:pt x="6164" y="-1608"/>
                    <a:pt x="-236" y="4773"/>
                    <a:pt x="-236" y="12679"/>
                  </a:cubicBezTo>
                  <a:cubicBezTo>
                    <a:pt x="-236" y="20584"/>
                    <a:pt x="6164" y="26967"/>
                    <a:pt x="14051" y="26967"/>
                  </a:cubicBezTo>
                  <a:close/>
                </a:path>
              </a:pathLst>
            </a:custGeom>
            <a:solidFill>
              <a:srgbClr val="95B4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 rot="1403908">
            <a:off x="3700067" y="4248951"/>
            <a:ext cx="1226379" cy="855935"/>
            <a:chOff x="2458482" y="1644780"/>
            <a:chExt cx="1229547" cy="867325"/>
          </a:xfrm>
        </p:grpSpPr>
        <p:sp>
          <p:nvSpPr>
            <p:cNvPr id="157" name="Google Shape;157;p2"/>
            <p:cNvSpPr/>
            <p:nvPr/>
          </p:nvSpPr>
          <p:spPr>
            <a:xfrm rot="1099262">
              <a:off x="2782137" y="1980701"/>
              <a:ext cx="416494" cy="18938"/>
            </a:xfrm>
            <a:custGeom>
              <a:avLst/>
              <a:gdLst/>
              <a:ahLst/>
              <a:cxnLst/>
              <a:rect l="l" t="t" r="r" b="b"/>
              <a:pathLst>
                <a:path w="1047369" h="47625" extrusionOk="0">
                  <a:moveTo>
                    <a:pt x="-236" y="-1608"/>
                  </a:moveTo>
                  <a:lnTo>
                    <a:pt x="1047133" y="-1608"/>
                  </a:lnTo>
                  <a:lnTo>
                    <a:pt x="1047133" y="46017"/>
                  </a:lnTo>
                  <a:lnTo>
                    <a:pt x="-236" y="46017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1099262">
              <a:off x="2797719" y="1914331"/>
              <a:ext cx="416494" cy="18938"/>
            </a:xfrm>
            <a:custGeom>
              <a:avLst/>
              <a:gdLst/>
              <a:ahLst/>
              <a:cxnLst/>
              <a:rect l="l" t="t" r="r" b="b"/>
              <a:pathLst>
                <a:path w="1047369" h="47625" extrusionOk="0">
                  <a:moveTo>
                    <a:pt x="-236" y="-1608"/>
                  </a:moveTo>
                  <a:lnTo>
                    <a:pt x="1047133" y="-1608"/>
                  </a:lnTo>
                  <a:lnTo>
                    <a:pt x="1047133" y="46017"/>
                  </a:lnTo>
                  <a:lnTo>
                    <a:pt x="-236" y="46017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 rot="1119739">
              <a:off x="2458933" y="2143867"/>
              <a:ext cx="1118082" cy="186532"/>
            </a:xfrm>
            <a:custGeom>
              <a:avLst/>
              <a:gdLst/>
              <a:ahLst/>
              <a:cxnLst/>
              <a:rect l="l" t="t" r="r" b="b"/>
              <a:pathLst>
                <a:path w="2806078" h="468143" extrusionOk="0">
                  <a:moveTo>
                    <a:pt x="2734774" y="280522"/>
                  </a:moveTo>
                  <a:cubicBezTo>
                    <a:pt x="2651525" y="369485"/>
                    <a:pt x="2516556" y="380819"/>
                    <a:pt x="2394732" y="386249"/>
                  </a:cubicBezTo>
                  <a:lnTo>
                    <a:pt x="791864" y="458353"/>
                  </a:lnTo>
                  <a:cubicBezTo>
                    <a:pt x="612128" y="466449"/>
                    <a:pt x="431343" y="474451"/>
                    <a:pt x="252940" y="451209"/>
                  </a:cubicBezTo>
                  <a:cubicBezTo>
                    <a:pt x="172168" y="440732"/>
                    <a:pt x="84443" y="418919"/>
                    <a:pt x="37580" y="352435"/>
                  </a:cubicBezTo>
                  <a:cubicBezTo>
                    <a:pt x="-4140" y="293285"/>
                    <a:pt x="-2140" y="214990"/>
                    <a:pt x="1575" y="142885"/>
                  </a:cubicBezTo>
                  <a:cubicBezTo>
                    <a:pt x="2432" y="126693"/>
                    <a:pt x="3194" y="110595"/>
                    <a:pt x="4052" y="94403"/>
                  </a:cubicBezTo>
                  <a:cubicBezTo>
                    <a:pt x="8071" y="126312"/>
                    <a:pt x="19558" y="156887"/>
                    <a:pt x="37580" y="183557"/>
                  </a:cubicBezTo>
                  <a:cubicBezTo>
                    <a:pt x="84443" y="250232"/>
                    <a:pt x="172168" y="271854"/>
                    <a:pt x="252940" y="282427"/>
                  </a:cubicBezTo>
                  <a:cubicBezTo>
                    <a:pt x="431343" y="305667"/>
                    <a:pt x="612128" y="297571"/>
                    <a:pt x="791864" y="289475"/>
                  </a:cubicBezTo>
                  <a:lnTo>
                    <a:pt x="2394732" y="217371"/>
                  </a:lnTo>
                  <a:cubicBezTo>
                    <a:pt x="2516556" y="211941"/>
                    <a:pt x="2651907" y="200702"/>
                    <a:pt x="2734774" y="111643"/>
                  </a:cubicBezTo>
                  <a:cubicBezTo>
                    <a:pt x="2764168" y="79544"/>
                    <a:pt x="2785009" y="40682"/>
                    <a:pt x="2795353" y="-1608"/>
                  </a:cubicBezTo>
                  <a:cubicBezTo>
                    <a:pt x="2798468" y="11250"/>
                    <a:pt x="2800916" y="24204"/>
                    <a:pt x="2802687" y="37348"/>
                  </a:cubicBezTo>
                  <a:cubicBezTo>
                    <a:pt x="2814308" y="123454"/>
                    <a:pt x="2794305" y="216895"/>
                    <a:pt x="2734774" y="280522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 rot="1119739">
              <a:off x="2525303" y="1811521"/>
              <a:ext cx="1118143" cy="462386"/>
            </a:xfrm>
            <a:custGeom>
              <a:avLst/>
              <a:gdLst/>
              <a:ahLst/>
              <a:cxnLst/>
              <a:rect l="l" t="t" r="r" b="b"/>
              <a:pathLst>
                <a:path w="2806230" h="1160461" extrusionOk="0">
                  <a:moveTo>
                    <a:pt x="2795435" y="859539"/>
                  </a:moveTo>
                  <a:cubicBezTo>
                    <a:pt x="2785091" y="901829"/>
                    <a:pt x="2764260" y="940691"/>
                    <a:pt x="2734856" y="972790"/>
                  </a:cubicBezTo>
                  <a:cubicBezTo>
                    <a:pt x="2651607" y="1061850"/>
                    <a:pt x="2516638" y="1073089"/>
                    <a:pt x="2394814" y="1078519"/>
                  </a:cubicBezTo>
                  <a:lnTo>
                    <a:pt x="791946" y="1150622"/>
                  </a:lnTo>
                  <a:cubicBezTo>
                    <a:pt x="612210" y="1158718"/>
                    <a:pt x="431425" y="1166815"/>
                    <a:pt x="253022" y="1143574"/>
                  </a:cubicBezTo>
                  <a:cubicBezTo>
                    <a:pt x="172250" y="1133001"/>
                    <a:pt x="84525" y="1111189"/>
                    <a:pt x="37662" y="1044704"/>
                  </a:cubicBezTo>
                  <a:cubicBezTo>
                    <a:pt x="19640" y="1018034"/>
                    <a:pt x="8153" y="987459"/>
                    <a:pt x="4134" y="955550"/>
                  </a:cubicBezTo>
                  <a:cubicBezTo>
                    <a:pt x="-695" y="915546"/>
                    <a:pt x="-1524" y="875159"/>
                    <a:pt x="1657" y="835059"/>
                  </a:cubicBezTo>
                  <a:cubicBezTo>
                    <a:pt x="7058" y="727521"/>
                    <a:pt x="12516" y="619985"/>
                    <a:pt x="18040" y="512257"/>
                  </a:cubicBezTo>
                  <a:cubicBezTo>
                    <a:pt x="22136" y="431866"/>
                    <a:pt x="8515" y="324710"/>
                    <a:pt x="42043" y="249557"/>
                  </a:cubicBezTo>
                  <a:cubicBezTo>
                    <a:pt x="94335" y="132399"/>
                    <a:pt x="318268" y="124971"/>
                    <a:pt x="421805" y="141163"/>
                  </a:cubicBezTo>
                  <a:cubicBezTo>
                    <a:pt x="534676" y="158689"/>
                    <a:pt x="646119" y="240128"/>
                    <a:pt x="659930" y="353476"/>
                  </a:cubicBezTo>
                  <a:cubicBezTo>
                    <a:pt x="664788" y="394242"/>
                    <a:pt x="656977" y="434533"/>
                    <a:pt x="648024" y="474919"/>
                  </a:cubicBezTo>
                  <a:cubicBezTo>
                    <a:pt x="638499" y="518734"/>
                    <a:pt x="627069" y="562644"/>
                    <a:pt x="628974" y="607031"/>
                  </a:cubicBezTo>
                  <a:cubicBezTo>
                    <a:pt x="630069" y="628842"/>
                    <a:pt x="634336" y="650369"/>
                    <a:pt x="641642" y="670943"/>
                  </a:cubicBezTo>
                  <a:cubicBezTo>
                    <a:pt x="663835" y="730475"/>
                    <a:pt x="705440" y="780862"/>
                    <a:pt x="759752" y="813818"/>
                  </a:cubicBezTo>
                  <a:cubicBezTo>
                    <a:pt x="831952" y="858396"/>
                    <a:pt x="919867" y="872778"/>
                    <a:pt x="1004640" y="867539"/>
                  </a:cubicBezTo>
                  <a:cubicBezTo>
                    <a:pt x="1238097" y="853252"/>
                    <a:pt x="1454505" y="684565"/>
                    <a:pt x="1525276" y="461679"/>
                  </a:cubicBezTo>
                  <a:cubicBezTo>
                    <a:pt x="1549946" y="383955"/>
                    <a:pt x="1558138" y="301850"/>
                    <a:pt x="1581379" y="223554"/>
                  </a:cubicBezTo>
                  <a:cubicBezTo>
                    <a:pt x="1604620" y="145259"/>
                    <a:pt x="1646720" y="67535"/>
                    <a:pt x="1718253" y="28387"/>
                  </a:cubicBezTo>
                  <a:cubicBezTo>
                    <a:pt x="1784928" y="-7999"/>
                    <a:pt x="1865128" y="-5427"/>
                    <a:pt x="1939899" y="5718"/>
                  </a:cubicBezTo>
                  <a:cubicBezTo>
                    <a:pt x="2250576" y="54009"/>
                    <a:pt x="2527030" y="229651"/>
                    <a:pt x="2702661" y="490445"/>
                  </a:cubicBezTo>
                  <a:cubicBezTo>
                    <a:pt x="2750858" y="562930"/>
                    <a:pt x="2791054" y="642845"/>
                    <a:pt x="2802769" y="729141"/>
                  </a:cubicBezTo>
                  <a:cubicBezTo>
                    <a:pt x="2808827" y="772671"/>
                    <a:pt x="2806332" y="816961"/>
                    <a:pt x="2795435" y="8595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1119739">
              <a:off x="2528473" y="2143232"/>
              <a:ext cx="114692" cy="114692"/>
            </a:xfrm>
            <a:custGeom>
              <a:avLst/>
              <a:gdLst/>
              <a:ahLst/>
              <a:cxnLst/>
              <a:rect l="l" t="t" r="r" b="b"/>
              <a:pathLst>
                <a:path w="287845" h="287845" extrusionOk="0">
                  <a:moveTo>
                    <a:pt x="287845" y="143923"/>
                  </a:moveTo>
                  <a:cubicBezTo>
                    <a:pt x="287845" y="223409"/>
                    <a:pt x="223409" y="287845"/>
                    <a:pt x="143923" y="287845"/>
                  </a:cubicBezTo>
                  <a:cubicBezTo>
                    <a:pt x="64436" y="287845"/>
                    <a:pt x="0" y="223409"/>
                    <a:pt x="0" y="143923"/>
                  </a:cubicBezTo>
                  <a:cubicBezTo>
                    <a:pt x="0" y="64436"/>
                    <a:pt x="64436" y="0"/>
                    <a:pt x="143923" y="0"/>
                  </a:cubicBezTo>
                  <a:cubicBezTo>
                    <a:pt x="223409" y="0"/>
                    <a:pt x="287845" y="64436"/>
                    <a:pt x="287845" y="143923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 rot="1119739">
              <a:off x="3293439" y="2382078"/>
              <a:ext cx="114692" cy="114692"/>
            </a:xfrm>
            <a:custGeom>
              <a:avLst/>
              <a:gdLst/>
              <a:ahLst/>
              <a:cxnLst/>
              <a:rect l="l" t="t" r="r" b="b"/>
              <a:pathLst>
                <a:path w="287845" h="287845" extrusionOk="0">
                  <a:moveTo>
                    <a:pt x="287846" y="143923"/>
                  </a:moveTo>
                  <a:cubicBezTo>
                    <a:pt x="287846" y="223409"/>
                    <a:pt x="223409" y="287845"/>
                    <a:pt x="143923" y="287845"/>
                  </a:cubicBezTo>
                  <a:cubicBezTo>
                    <a:pt x="64436" y="287845"/>
                    <a:pt x="0" y="223409"/>
                    <a:pt x="0" y="143923"/>
                  </a:cubicBezTo>
                  <a:cubicBezTo>
                    <a:pt x="0" y="64436"/>
                    <a:pt x="64436" y="0"/>
                    <a:pt x="143923" y="0"/>
                  </a:cubicBezTo>
                  <a:cubicBezTo>
                    <a:pt x="223409" y="0"/>
                    <a:pt x="287846" y="64436"/>
                    <a:pt x="287846" y="143923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 rot="1119739">
              <a:off x="2569799" y="2413773"/>
              <a:ext cx="11386" cy="11386"/>
            </a:xfrm>
            <a:custGeom>
              <a:avLst/>
              <a:gdLst/>
              <a:ahLst/>
              <a:cxnLst/>
              <a:rect l="l" t="t" r="r" b="b"/>
              <a:pathLst>
                <a:path w="28575" h="28575" extrusionOk="0">
                  <a:moveTo>
                    <a:pt x="14051" y="26967"/>
                  </a:moveTo>
                  <a:cubicBezTo>
                    <a:pt x="21938" y="26967"/>
                    <a:pt x="28339" y="20584"/>
                    <a:pt x="28339" y="12679"/>
                  </a:cubicBezTo>
                  <a:cubicBezTo>
                    <a:pt x="28339" y="4773"/>
                    <a:pt x="21938" y="-1608"/>
                    <a:pt x="14051" y="-1608"/>
                  </a:cubicBezTo>
                  <a:cubicBezTo>
                    <a:pt x="6164" y="-1608"/>
                    <a:pt x="-236" y="4773"/>
                    <a:pt x="-236" y="12679"/>
                  </a:cubicBezTo>
                  <a:cubicBezTo>
                    <a:pt x="-236" y="20584"/>
                    <a:pt x="6164" y="26967"/>
                    <a:pt x="14051" y="26967"/>
                  </a:cubicBezTo>
                  <a:close/>
                </a:path>
              </a:pathLst>
            </a:custGeom>
            <a:solidFill>
              <a:srgbClr val="95B4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2"/>
          <p:cNvGrpSpPr/>
          <p:nvPr/>
        </p:nvGrpSpPr>
        <p:grpSpPr>
          <a:xfrm rot="-2445238">
            <a:off x="846832" y="4611304"/>
            <a:ext cx="1221237" cy="859648"/>
            <a:chOff x="2458482" y="1644780"/>
            <a:chExt cx="1229547" cy="867325"/>
          </a:xfrm>
        </p:grpSpPr>
        <p:sp>
          <p:nvSpPr>
            <p:cNvPr id="165" name="Google Shape;165;p2"/>
            <p:cNvSpPr/>
            <p:nvPr/>
          </p:nvSpPr>
          <p:spPr>
            <a:xfrm rot="1099262">
              <a:off x="2782137" y="1980701"/>
              <a:ext cx="416494" cy="18938"/>
            </a:xfrm>
            <a:custGeom>
              <a:avLst/>
              <a:gdLst/>
              <a:ahLst/>
              <a:cxnLst/>
              <a:rect l="l" t="t" r="r" b="b"/>
              <a:pathLst>
                <a:path w="1047369" h="47625" extrusionOk="0">
                  <a:moveTo>
                    <a:pt x="-236" y="-1608"/>
                  </a:moveTo>
                  <a:lnTo>
                    <a:pt x="1047133" y="-1608"/>
                  </a:lnTo>
                  <a:lnTo>
                    <a:pt x="1047133" y="46017"/>
                  </a:lnTo>
                  <a:lnTo>
                    <a:pt x="-236" y="46017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 rot="1099262">
              <a:off x="2797719" y="1914331"/>
              <a:ext cx="416494" cy="18938"/>
            </a:xfrm>
            <a:custGeom>
              <a:avLst/>
              <a:gdLst/>
              <a:ahLst/>
              <a:cxnLst/>
              <a:rect l="l" t="t" r="r" b="b"/>
              <a:pathLst>
                <a:path w="1047369" h="47625" extrusionOk="0">
                  <a:moveTo>
                    <a:pt x="-236" y="-1608"/>
                  </a:moveTo>
                  <a:lnTo>
                    <a:pt x="1047133" y="-1608"/>
                  </a:lnTo>
                  <a:lnTo>
                    <a:pt x="1047133" y="46017"/>
                  </a:lnTo>
                  <a:lnTo>
                    <a:pt x="-236" y="46017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1119739">
              <a:off x="2458933" y="2143867"/>
              <a:ext cx="1118082" cy="186532"/>
            </a:xfrm>
            <a:custGeom>
              <a:avLst/>
              <a:gdLst/>
              <a:ahLst/>
              <a:cxnLst/>
              <a:rect l="l" t="t" r="r" b="b"/>
              <a:pathLst>
                <a:path w="2806078" h="468143" extrusionOk="0">
                  <a:moveTo>
                    <a:pt x="2734774" y="280522"/>
                  </a:moveTo>
                  <a:cubicBezTo>
                    <a:pt x="2651525" y="369485"/>
                    <a:pt x="2516556" y="380819"/>
                    <a:pt x="2394732" y="386249"/>
                  </a:cubicBezTo>
                  <a:lnTo>
                    <a:pt x="791864" y="458353"/>
                  </a:lnTo>
                  <a:cubicBezTo>
                    <a:pt x="612128" y="466449"/>
                    <a:pt x="431343" y="474451"/>
                    <a:pt x="252940" y="451209"/>
                  </a:cubicBezTo>
                  <a:cubicBezTo>
                    <a:pt x="172168" y="440732"/>
                    <a:pt x="84443" y="418919"/>
                    <a:pt x="37580" y="352435"/>
                  </a:cubicBezTo>
                  <a:cubicBezTo>
                    <a:pt x="-4140" y="293285"/>
                    <a:pt x="-2140" y="214990"/>
                    <a:pt x="1575" y="142885"/>
                  </a:cubicBezTo>
                  <a:cubicBezTo>
                    <a:pt x="2432" y="126693"/>
                    <a:pt x="3194" y="110595"/>
                    <a:pt x="4052" y="94403"/>
                  </a:cubicBezTo>
                  <a:cubicBezTo>
                    <a:pt x="8071" y="126312"/>
                    <a:pt x="19558" y="156887"/>
                    <a:pt x="37580" y="183557"/>
                  </a:cubicBezTo>
                  <a:cubicBezTo>
                    <a:pt x="84443" y="250232"/>
                    <a:pt x="172168" y="271854"/>
                    <a:pt x="252940" y="282427"/>
                  </a:cubicBezTo>
                  <a:cubicBezTo>
                    <a:pt x="431343" y="305667"/>
                    <a:pt x="612128" y="297571"/>
                    <a:pt x="791864" y="289475"/>
                  </a:cubicBezTo>
                  <a:lnTo>
                    <a:pt x="2394732" y="217371"/>
                  </a:lnTo>
                  <a:cubicBezTo>
                    <a:pt x="2516556" y="211941"/>
                    <a:pt x="2651907" y="200702"/>
                    <a:pt x="2734774" y="111643"/>
                  </a:cubicBezTo>
                  <a:cubicBezTo>
                    <a:pt x="2764168" y="79544"/>
                    <a:pt x="2785009" y="40682"/>
                    <a:pt x="2795353" y="-1608"/>
                  </a:cubicBezTo>
                  <a:cubicBezTo>
                    <a:pt x="2798468" y="11250"/>
                    <a:pt x="2800916" y="24204"/>
                    <a:pt x="2802687" y="37348"/>
                  </a:cubicBezTo>
                  <a:cubicBezTo>
                    <a:pt x="2814308" y="123454"/>
                    <a:pt x="2794305" y="216895"/>
                    <a:pt x="2734774" y="280522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 rot="1119739">
              <a:off x="2525303" y="1811521"/>
              <a:ext cx="1118143" cy="462386"/>
            </a:xfrm>
            <a:custGeom>
              <a:avLst/>
              <a:gdLst/>
              <a:ahLst/>
              <a:cxnLst/>
              <a:rect l="l" t="t" r="r" b="b"/>
              <a:pathLst>
                <a:path w="2806230" h="1160461" extrusionOk="0">
                  <a:moveTo>
                    <a:pt x="2795435" y="859539"/>
                  </a:moveTo>
                  <a:cubicBezTo>
                    <a:pt x="2785091" y="901829"/>
                    <a:pt x="2764260" y="940691"/>
                    <a:pt x="2734856" y="972790"/>
                  </a:cubicBezTo>
                  <a:cubicBezTo>
                    <a:pt x="2651607" y="1061850"/>
                    <a:pt x="2516638" y="1073089"/>
                    <a:pt x="2394814" y="1078519"/>
                  </a:cubicBezTo>
                  <a:lnTo>
                    <a:pt x="791946" y="1150622"/>
                  </a:lnTo>
                  <a:cubicBezTo>
                    <a:pt x="612210" y="1158718"/>
                    <a:pt x="431425" y="1166815"/>
                    <a:pt x="253022" y="1143574"/>
                  </a:cubicBezTo>
                  <a:cubicBezTo>
                    <a:pt x="172250" y="1133001"/>
                    <a:pt x="84525" y="1111189"/>
                    <a:pt x="37662" y="1044704"/>
                  </a:cubicBezTo>
                  <a:cubicBezTo>
                    <a:pt x="19640" y="1018034"/>
                    <a:pt x="8153" y="987459"/>
                    <a:pt x="4134" y="955550"/>
                  </a:cubicBezTo>
                  <a:cubicBezTo>
                    <a:pt x="-695" y="915546"/>
                    <a:pt x="-1524" y="875159"/>
                    <a:pt x="1657" y="835059"/>
                  </a:cubicBezTo>
                  <a:cubicBezTo>
                    <a:pt x="7058" y="727521"/>
                    <a:pt x="12516" y="619985"/>
                    <a:pt x="18040" y="512257"/>
                  </a:cubicBezTo>
                  <a:cubicBezTo>
                    <a:pt x="22136" y="431866"/>
                    <a:pt x="8515" y="324710"/>
                    <a:pt x="42043" y="249557"/>
                  </a:cubicBezTo>
                  <a:cubicBezTo>
                    <a:pt x="94335" y="132399"/>
                    <a:pt x="318268" y="124971"/>
                    <a:pt x="421805" y="141163"/>
                  </a:cubicBezTo>
                  <a:cubicBezTo>
                    <a:pt x="534676" y="158689"/>
                    <a:pt x="646119" y="240128"/>
                    <a:pt x="659930" y="353476"/>
                  </a:cubicBezTo>
                  <a:cubicBezTo>
                    <a:pt x="664788" y="394242"/>
                    <a:pt x="656977" y="434533"/>
                    <a:pt x="648024" y="474919"/>
                  </a:cubicBezTo>
                  <a:cubicBezTo>
                    <a:pt x="638499" y="518734"/>
                    <a:pt x="627069" y="562644"/>
                    <a:pt x="628974" y="607031"/>
                  </a:cubicBezTo>
                  <a:cubicBezTo>
                    <a:pt x="630069" y="628842"/>
                    <a:pt x="634336" y="650369"/>
                    <a:pt x="641642" y="670943"/>
                  </a:cubicBezTo>
                  <a:cubicBezTo>
                    <a:pt x="663835" y="730475"/>
                    <a:pt x="705440" y="780862"/>
                    <a:pt x="759752" y="813818"/>
                  </a:cubicBezTo>
                  <a:cubicBezTo>
                    <a:pt x="831952" y="858396"/>
                    <a:pt x="919867" y="872778"/>
                    <a:pt x="1004640" y="867539"/>
                  </a:cubicBezTo>
                  <a:cubicBezTo>
                    <a:pt x="1238097" y="853252"/>
                    <a:pt x="1454505" y="684565"/>
                    <a:pt x="1525276" y="461679"/>
                  </a:cubicBezTo>
                  <a:cubicBezTo>
                    <a:pt x="1549946" y="383955"/>
                    <a:pt x="1558138" y="301850"/>
                    <a:pt x="1581379" y="223554"/>
                  </a:cubicBezTo>
                  <a:cubicBezTo>
                    <a:pt x="1604620" y="145259"/>
                    <a:pt x="1646720" y="67535"/>
                    <a:pt x="1718253" y="28387"/>
                  </a:cubicBezTo>
                  <a:cubicBezTo>
                    <a:pt x="1784928" y="-7999"/>
                    <a:pt x="1865128" y="-5427"/>
                    <a:pt x="1939899" y="5718"/>
                  </a:cubicBezTo>
                  <a:cubicBezTo>
                    <a:pt x="2250576" y="54009"/>
                    <a:pt x="2527030" y="229651"/>
                    <a:pt x="2702661" y="490445"/>
                  </a:cubicBezTo>
                  <a:cubicBezTo>
                    <a:pt x="2750858" y="562930"/>
                    <a:pt x="2791054" y="642845"/>
                    <a:pt x="2802769" y="729141"/>
                  </a:cubicBezTo>
                  <a:cubicBezTo>
                    <a:pt x="2808827" y="772671"/>
                    <a:pt x="2806332" y="816961"/>
                    <a:pt x="2795435" y="8595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 rot="1119739">
              <a:off x="2528473" y="2143232"/>
              <a:ext cx="114692" cy="114692"/>
            </a:xfrm>
            <a:custGeom>
              <a:avLst/>
              <a:gdLst/>
              <a:ahLst/>
              <a:cxnLst/>
              <a:rect l="l" t="t" r="r" b="b"/>
              <a:pathLst>
                <a:path w="287845" h="287845" extrusionOk="0">
                  <a:moveTo>
                    <a:pt x="287845" y="143923"/>
                  </a:moveTo>
                  <a:cubicBezTo>
                    <a:pt x="287845" y="223409"/>
                    <a:pt x="223409" y="287845"/>
                    <a:pt x="143923" y="287845"/>
                  </a:cubicBezTo>
                  <a:cubicBezTo>
                    <a:pt x="64436" y="287845"/>
                    <a:pt x="0" y="223409"/>
                    <a:pt x="0" y="143923"/>
                  </a:cubicBezTo>
                  <a:cubicBezTo>
                    <a:pt x="0" y="64436"/>
                    <a:pt x="64436" y="0"/>
                    <a:pt x="143923" y="0"/>
                  </a:cubicBezTo>
                  <a:cubicBezTo>
                    <a:pt x="223409" y="0"/>
                    <a:pt x="287845" y="64436"/>
                    <a:pt x="287845" y="143923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1119739">
              <a:off x="3293439" y="2382078"/>
              <a:ext cx="114692" cy="114692"/>
            </a:xfrm>
            <a:custGeom>
              <a:avLst/>
              <a:gdLst/>
              <a:ahLst/>
              <a:cxnLst/>
              <a:rect l="l" t="t" r="r" b="b"/>
              <a:pathLst>
                <a:path w="287845" h="287845" extrusionOk="0">
                  <a:moveTo>
                    <a:pt x="287846" y="143923"/>
                  </a:moveTo>
                  <a:cubicBezTo>
                    <a:pt x="287846" y="223409"/>
                    <a:pt x="223409" y="287845"/>
                    <a:pt x="143923" y="287845"/>
                  </a:cubicBezTo>
                  <a:cubicBezTo>
                    <a:pt x="64436" y="287845"/>
                    <a:pt x="0" y="223409"/>
                    <a:pt x="0" y="143923"/>
                  </a:cubicBezTo>
                  <a:cubicBezTo>
                    <a:pt x="0" y="64436"/>
                    <a:pt x="64436" y="0"/>
                    <a:pt x="143923" y="0"/>
                  </a:cubicBezTo>
                  <a:cubicBezTo>
                    <a:pt x="223409" y="0"/>
                    <a:pt x="287846" y="64436"/>
                    <a:pt x="287846" y="143923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 rot="1119739">
              <a:off x="2569799" y="2413773"/>
              <a:ext cx="11386" cy="11386"/>
            </a:xfrm>
            <a:custGeom>
              <a:avLst/>
              <a:gdLst/>
              <a:ahLst/>
              <a:cxnLst/>
              <a:rect l="l" t="t" r="r" b="b"/>
              <a:pathLst>
                <a:path w="28575" h="28575" extrusionOk="0">
                  <a:moveTo>
                    <a:pt x="14051" y="26967"/>
                  </a:moveTo>
                  <a:cubicBezTo>
                    <a:pt x="21938" y="26967"/>
                    <a:pt x="28339" y="20584"/>
                    <a:pt x="28339" y="12679"/>
                  </a:cubicBezTo>
                  <a:cubicBezTo>
                    <a:pt x="28339" y="4773"/>
                    <a:pt x="21938" y="-1608"/>
                    <a:pt x="14051" y="-1608"/>
                  </a:cubicBezTo>
                  <a:cubicBezTo>
                    <a:pt x="6164" y="-1608"/>
                    <a:pt x="-236" y="4773"/>
                    <a:pt x="-236" y="12679"/>
                  </a:cubicBezTo>
                  <a:cubicBezTo>
                    <a:pt x="-236" y="20584"/>
                    <a:pt x="6164" y="26967"/>
                    <a:pt x="14051" y="26967"/>
                  </a:cubicBezTo>
                  <a:close/>
                </a:path>
              </a:pathLst>
            </a:custGeom>
            <a:solidFill>
              <a:srgbClr val="95B4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2" name="Google Shape;172;p2"/>
          <p:cNvGrpSpPr/>
          <p:nvPr/>
        </p:nvGrpSpPr>
        <p:grpSpPr>
          <a:xfrm rot="-163006">
            <a:off x="7873135" y="1591849"/>
            <a:ext cx="1229577" cy="867346"/>
            <a:chOff x="2458482" y="1644780"/>
            <a:chExt cx="1229547" cy="867325"/>
          </a:xfrm>
        </p:grpSpPr>
        <p:sp>
          <p:nvSpPr>
            <p:cNvPr id="173" name="Google Shape;173;p2"/>
            <p:cNvSpPr/>
            <p:nvPr/>
          </p:nvSpPr>
          <p:spPr>
            <a:xfrm rot="1099262">
              <a:off x="2782137" y="1980701"/>
              <a:ext cx="416494" cy="18938"/>
            </a:xfrm>
            <a:custGeom>
              <a:avLst/>
              <a:gdLst/>
              <a:ahLst/>
              <a:cxnLst/>
              <a:rect l="l" t="t" r="r" b="b"/>
              <a:pathLst>
                <a:path w="1047369" h="47625" extrusionOk="0">
                  <a:moveTo>
                    <a:pt x="-236" y="-1608"/>
                  </a:moveTo>
                  <a:lnTo>
                    <a:pt x="1047133" y="-1608"/>
                  </a:lnTo>
                  <a:lnTo>
                    <a:pt x="1047133" y="46017"/>
                  </a:lnTo>
                  <a:lnTo>
                    <a:pt x="-236" y="46017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 rot="1099262">
              <a:off x="2797719" y="1914331"/>
              <a:ext cx="416494" cy="18938"/>
            </a:xfrm>
            <a:custGeom>
              <a:avLst/>
              <a:gdLst/>
              <a:ahLst/>
              <a:cxnLst/>
              <a:rect l="l" t="t" r="r" b="b"/>
              <a:pathLst>
                <a:path w="1047369" h="47625" extrusionOk="0">
                  <a:moveTo>
                    <a:pt x="-236" y="-1608"/>
                  </a:moveTo>
                  <a:lnTo>
                    <a:pt x="1047133" y="-1608"/>
                  </a:lnTo>
                  <a:lnTo>
                    <a:pt x="1047133" y="46017"/>
                  </a:lnTo>
                  <a:lnTo>
                    <a:pt x="-236" y="46017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 rot="1119739">
              <a:off x="2458933" y="2143867"/>
              <a:ext cx="1118082" cy="186532"/>
            </a:xfrm>
            <a:custGeom>
              <a:avLst/>
              <a:gdLst/>
              <a:ahLst/>
              <a:cxnLst/>
              <a:rect l="l" t="t" r="r" b="b"/>
              <a:pathLst>
                <a:path w="2806078" h="468143" extrusionOk="0">
                  <a:moveTo>
                    <a:pt x="2734774" y="280522"/>
                  </a:moveTo>
                  <a:cubicBezTo>
                    <a:pt x="2651525" y="369485"/>
                    <a:pt x="2516556" y="380819"/>
                    <a:pt x="2394732" y="386249"/>
                  </a:cubicBezTo>
                  <a:lnTo>
                    <a:pt x="791864" y="458353"/>
                  </a:lnTo>
                  <a:cubicBezTo>
                    <a:pt x="612128" y="466449"/>
                    <a:pt x="431343" y="474451"/>
                    <a:pt x="252940" y="451209"/>
                  </a:cubicBezTo>
                  <a:cubicBezTo>
                    <a:pt x="172168" y="440732"/>
                    <a:pt x="84443" y="418919"/>
                    <a:pt x="37580" y="352435"/>
                  </a:cubicBezTo>
                  <a:cubicBezTo>
                    <a:pt x="-4140" y="293285"/>
                    <a:pt x="-2140" y="214990"/>
                    <a:pt x="1575" y="142885"/>
                  </a:cubicBezTo>
                  <a:cubicBezTo>
                    <a:pt x="2432" y="126693"/>
                    <a:pt x="3194" y="110595"/>
                    <a:pt x="4052" y="94403"/>
                  </a:cubicBezTo>
                  <a:cubicBezTo>
                    <a:pt x="8071" y="126312"/>
                    <a:pt x="19558" y="156887"/>
                    <a:pt x="37580" y="183557"/>
                  </a:cubicBezTo>
                  <a:cubicBezTo>
                    <a:pt x="84443" y="250232"/>
                    <a:pt x="172168" y="271854"/>
                    <a:pt x="252940" y="282427"/>
                  </a:cubicBezTo>
                  <a:cubicBezTo>
                    <a:pt x="431343" y="305667"/>
                    <a:pt x="612128" y="297571"/>
                    <a:pt x="791864" y="289475"/>
                  </a:cubicBezTo>
                  <a:lnTo>
                    <a:pt x="2394732" y="217371"/>
                  </a:lnTo>
                  <a:cubicBezTo>
                    <a:pt x="2516556" y="211941"/>
                    <a:pt x="2651907" y="200702"/>
                    <a:pt x="2734774" y="111643"/>
                  </a:cubicBezTo>
                  <a:cubicBezTo>
                    <a:pt x="2764168" y="79544"/>
                    <a:pt x="2785009" y="40682"/>
                    <a:pt x="2795353" y="-1608"/>
                  </a:cubicBezTo>
                  <a:cubicBezTo>
                    <a:pt x="2798468" y="11250"/>
                    <a:pt x="2800916" y="24204"/>
                    <a:pt x="2802687" y="37348"/>
                  </a:cubicBezTo>
                  <a:cubicBezTo>
                    <a:pt x="2814308" y="123454"/>
                    <a:pt x="2794305" y="216895"/>
                    <a:pt x="2734774" y="280522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 rot="1119739">
              <a:off x="2525303" y="1811521"/>
              <a:ext cx="1118143" cy="462386"/>
            </a:xfrm>
            <a:custGeom>
              <a:avLst/>
              <a:gdLst/>
              <a:ahLst/>
              <a:cxnLst/>
              <a:rect l="l" t="t" r="r" b="b"/>
              <a:pathLst>
                <a:path w="2806230" h="1160461" extrusionOk="0">
                  <a:moveTo>
                    <a:pt x="2795435" y="859539"/>
                  </a:moveTo>
                  <a:cubicBezTo>
                    <a:pt x="2785091" y="901829"/>
                    <a:pt x="2764260" y="940691"/>
                    <a:pt x="2734856" y="972790"/>
                  </a:cubicBezTo>
                  <a:cubicBezTo>
                    <a:pt x="2651607" y="1061850"/>
                    <a:pt x="2516638" y="1073089"/>
                    <a:pt x="2394814" y="1078519"/>
                  </a:cubicBezTo>
                  <a:lnTo>
                    <a:pt x="791946" y="1150622"/>
                  </a:lnTo>
                  <a:cubicBezTo>
                    <a:pt x="612210" y="1158718"/>
                    <a:pt x="431425" y="1166815"/>
                    <a:pt x="253022" y="1143574"/>
                  </a:cubicBezTo>
                  <a:cubicBezTo>
                    <a:pt x="172250" y="1133001"/>
                    <a:pt x="84525" y="1111189"/>
                    <a:pt x="37662" y="1044704"/>
                  </a:cubicBezTo>
                  <a:cubicBezTo>
                    <a:pt x="19640" y="1018034"/>
                    <a:pt x="8153" y="987459"/>
                    <a:pt x="4134" y="955550"/>
                  </a:cubicBezTo>
                  <a:cubicBezTo>
                    <a:pt x="-695" y="915546"/>
                    <a:pt x="-1524" y="875159"/>
                    <a:pt x="1657" y="835059"/>
                  </a:cubicBezTo>
                  <a:cubicBezTo>
                    <a:pt x="7058" y="727521"/>
                    <a:pt x="12516" y="619985"/>
                    <a:pt x="18040" y="512257"/>
                  </a:cubicBezTo>
                  <a:cubicBezTo>
                    <a:pt x="22136" y="431866"/>
                    <a:pt x="8515" y="324710"/>
                    <a:pt x="42043" y="249557"/>
                  </a:cubicBezTo>
                  <a:cubicBezTo>
                    <a:pt x="94335" y="132399"/>
                    <a:pt x="318268" y="124971"/>
                    <a:pt x="421805" y="141163"/>
                  </a:cubicBezTo>
                  <a:cubicBezTo>
                    <a:pt x="534676" y="158689"/>
                    <a:pt x="646119" y="240128"/>
                    <a:pt x="659930" y="353476"/>
                  </a:cubicBezTo>
                  <a:cubicBezTo>
                    <a:pt x="664788" y="394242"/>
                    <a:pt x="656977" y="434533"/>
                    <a:pt x="648024" y="474919"/>
                  </a:cubicBezTo>
                  <a:cubicBezTo>
                    <a:pt x="638499" y="518734"/>
                    <a:pt x="627069" y="562644"/>
                    <a:pt x="628974" y="607031"/>
                  </a:cubicBezTo>
                  <a:cubicBezTo>
                    <a:pt x="630069" y="628842"/>
                    <a:pt x="634336" y="650369"/>
                    <a:pt x="641642" y="670943"/>
                  </a:cubicBezTo>
                  <a:cubicBezTo>
                    <a:pt x="663835" y="730475"/>
                    <a:pt x="705440" y="780862"/>
                    <a:pt x="759752" y="813818"/>
                  </a:cubicBezTo>
                  <a:cubicBezTo>
                    <a:pt x="831952" y="858396"/>
                    <a:pt x="919867" y="872778"/>
                    <a:pt x="1004640" y="867539"/>
                  </a:cubicBezTo>
                  <a:cubicBezTo>
                    <a:pt x="1238097" y="853252"/>
                    <a:pt x="1454505" y="684565"/>
                    <a:pt x="1525276" y="461679"/>
                  </a:cubicBezTo>
                  <a:cubicBezTo>
                    <a:pt x="1549946" y="383955"/>
                    <a:pt x="1558138" y="301850"/>
                    <a:pt x="1581379" y="223554"/>
                  </a:cubicBezTo>
                  <a:cubicBezTo>
                    <a:pt x="1604620" y="145259"/>
                    <a:pt x="1646720" y="67535"/>
                    <a:pt x="1718253" y="28387"/>
                  </a:cubicBezTo>
                  <a:cubicBezTo>
                    <a:pt x="1784928" y="-7999"/>
                    <a:pt x="1865128" y="-5427"/>
                    <a:pt x="1939899" y="5718"/>
                  </a:cubicBezTo>
                  <a:cubicBezTo>
                    <a:pt x="2250576" y="54009"/>
                    <a:pt x="2527030" y="229651"/>
                    <a:pt x="2702661" y="490445"/>
                  </a:cubicBezTo>
                  <a:cubicBezTo>
                    <a:pt x="2750858" y="562930"/>
                    <a:pt x="2791054" y="642845"/>
                    <a:pt x="2802769" y="729141"/>
                  </a:cubicBezTo>
                  <a:cubicBezTo>
                    <a:pt x="2808827" y="772671"/>
                    <a:pt x="2806332" y="816961"/>
                    <a:pt x="2795435" y="8595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 rot="1119739">
              <a:off x="2528473" y="2143232"/>
              <a:ext cx="114692" cy="114692"/>
            </a:xfrm>
            <a:custGeom>
              <a:avLst/>
              <a:gdLst/>
              <a:ahLst/>
              <a:cxnLst/>
              <a:rect l="l" t="t" r="r" b="b"/>
              <a:pathLst>
                <a:path w="287845" h="287845" extrusionOk="0">
                  <a:moveTo>
                    <a:pt x="287845" y="143923"/>
                  </a:moveTo>
                  <a:cubicBezTo>
                    <a:pt x="287845" y="223409"/>
                    <a:pt x="223409" y="287845"/>
                    <a:pt x="143923" y="287845"/>
                  </a:cubicBezTo>
                  <a:cubicBezTo>
                    <a:pt x="64436" y="287845"/>
                    <a:pt x="0" y="223409"/>
                    <a:pt x="0" y="143923"/>
                  </a:cubicBezTo>
                  <a:cubicBezTo>
                    <a:pt x="0" y="64436"/>
                    <a:pt x="64436" y="0"/>
                    <a:pt x="143923" y="0"/>
                  </a:cubicBezTo>
                  <a:cubicBezTo>
                    <a:pt x="223409" y="0"/>
                    <a:pt x="287845" y="64436"/>
                    <a:pt x="287845" y="143923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 rot="1119739">
              <a:off x="3293439" y="2382078"/>
              <a:ext cx="114692" cy="114692"/>
            </a:xfrm>
            <a:custGeom>
              <a:avLst/>
              <a:gdLst/>
              <a:ahLst/>
              <a:cxnLst/>
              <a:rect l="l" t="t" r="r" b="b"/>
              <a:pathLst>
                <a:path w="287845" h="287845" extrusionOk="0">
                  <a:moveTo>
                    <a:pt x="287846" y="143923"/>
                  </a:moveTo>
                  <a:cubicBezTo>
                    <a:pt x="287846" y="223409"/>
                    <a:pt x="223409" y="287845"/>
                    <a:pt x="143923" y="287845"/>
                  </a:cubicBezTo>
                  <a:cubicBezTo>
                    <a:pt x="64436" y="287845"/>
                    <a:pt x="0" y="223409"/>
                    <a:pt x="0" y="143923"/>
                  </a:cubicBezTo>
                  <a:cubicBezTo>
                    <a:pt x="0" y="64436"/>
                    <a:pt x="64436" y="0"/>
                    <a:pt x="143923" y="0"/>
                  </a:cubicBezTo>
                  <a:cubicBezTo>
                    <a:pt x="223409" y="0"/>
                    <a:pt x="287846" y="64436"/>
                    <a:pt x="287846" y="143923"/>
                  </a:cubicBezTo>
                  <a:close/>
                </a:path>
              </a:pathLst>
            </a:custGeom>
            <a:solidFill>
              <a:srgbClr val="3738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 rot="1119739">
              <a:off x="2569799" y="2413773"/>
              <a:ext cx="11386" cy="11386"/>
            </a:xfrm>
            <a:custGeom>
              <a:avLst/>
              <a:gdLst/>
              <a:ahLst/>
              <a:cxnLst/>
              <a:rect l="l" t="t" r="r" b="b"/>
              <a:pathLst>
                <a:path w="28575" h="28575" extrusionOk="0">
                  <a:moveTo>
                    <a:pt x="14051" y="26967"/>
                  </a:moveTo>
                  <a:cubicBezTo>
                    <a:pt x="21938" y="26967"/>
                    <a:pt x="28339" y="20584"/>
                    <a:pt x="28339" y="12679"/>
                  </a:cubicBezTo>
                  <a:cubicBezTo>
                    <a:pt x="28339" y="4773"/>
                    <a:pt x="21938" y="-1608"/>
                    <a:pt x="14051" y="-1608"/>
                  </a:cubicBezTo>
                  <a:cubicBezTo>
                    <a:pt x="6164" y="-1608"/>
                    <a:pt x="-236" y="4773"/>
                    <a:pt x="-236" y="12679"/>
                  </a:cubicBezTo>
                  <a:cubicBezTo>
                    <a:pt x="-236" y="20584"/>
                    <a:pt x="6164" y="26967"/>
                    <a:pt x="14051" y="26967"/>
                  </a:cubicBezTo>
                  <a:close/>
                </a:path>
              </a:pathLst>
            </a:custGeom>
            <a:solidFill>
              <a:srgbClr val="95B4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 GIF">
  <p:cSld name="CUSTOM_2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"/>
          <p:cNvSpPr txBox="1">
            <a:spLocks noGrp="1"/>
          </p:cNvSpPr>
          <p:nvPr>
            <p:ph type="title"/>
          </p:nvPr>
        </p:nvSpPr>
        <p:spPr>
          <a:xfrm>
            <a:off x="547450" y="890825"/>
            <a:ext cx="7039500" cy="1230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pic>
        <p:nvPicPr>
          <p:cNvPr id="182" name="Google Shape;182;p3"/>
          <p:cNvPicPr preferRelativeResize="0"/>
          <p:nvPr/>
        </p:nvPicPr>
        <p:blipFill rotWithShape="1">
          <a:blip r:embed="rId2">
            <a:alphaModFix/>
          </a:blip>
          <a:srcRect t="18223" b="15747"/>
          <a:stretch/>
        </p:blipFill>
        <p:spPr>
          <a:xfrm>
            <a:off x="15600" y="1217175"/>
            <a:ext cx="12192000" cy="455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 GIF">
  <p:cSld name="CUSTOM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"/>
          <p:cNvSpPr txBox="1">
            <a:spLocks noGrp="1"/>
          </p:cNvSpPr>
          <p:nvPr>
            <p:ph type="title"/>
          </p:nvPr>
        </p:nvSpPr>
        <p:spPr>
          <a:xfrm>
            <a:off x="361650" y="371000"/>
            <a:ext cx="58251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ldrich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pic>
        <p:nvPicPr>
          <p:cNvPr id="187" name="Google Shape;187;p5"/>
          <p:cNvPicPr preferRelativeResize="0"/>
          <p:nvPr/>
        </p:nvPicPr>
        <p:blipFill rotWithShape="1">
          <a:blip r:embed="rId2">
            <a:alphaModFix/>
          </a:blip>
          <a:srcRect t="18223" b="15747"/>
          <a:stretch/>
        </p:blipFill>
        <p:spPr>
          <a:xfrm>
            <a:off x="15600" y="1217175"/>
            <a:ext cx="12192000" cy="455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Popup GIF">
  <p:cSld name="CUSTOM_2_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7"/>
          <p:cNvPicPr preferRelativeResize="0"/>
          <p:nvPr/>
        </p:nvPicPr>
        <p:blipFill rotWithShape="1">
          <a:blip r:embed="rId2">
            <a:alphaModFix/>
          </a:blip>
          <a:srcRect t="18223" b="15747"/>
          <a:stretch/>
        </p:blipFill>
        <p:spPr>
          <a:xfrm>
            <a:off x="15600" y="1217175"/>
            <a:ext cx="12192000" cy="455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7"/>
          <p:cNvSpPr/>
          <p:nvPr/>
        </p:nvSpPr>
        <p:spPr>
          <a:xfrm>
            <a:off x="393030" y="447175"/>
            <a:ext cx="9929100" cy="4423500"/>
          </a:xfrm>
          <a:prstGeom prst="roundRect">
            <a:avLst>
              <a:gd name="adj" fmla="val 4156"/>
            </a:avLst>
          </a:prstGeom>
          <a:solidFill>
            <a:srgbClr val="FFFFFF">
              <a:alpha val="64709"/>
            </a:srgbClr>
          </a:solidFill>
          <a:ln>
            <a:noFill/>
          </a:ln>
          <a:effectLst>
            <a:outerShdw blurRad="101600" dist="635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7"/>
          <p:cNvSpPr txBox="1">
            <a:spLocks noGrp="1"/>
          </p:cNvSpPr>
          <p:nvPr>
            <p:ph type="body" idx="1"/>
          </p:nvPr>
        </p:nvSpPr>
        <p:spPr>
          <a:xfrm>
            <a:off x="537825" y="1391125"/>
            <a:ext cx="9645900" cy="32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98" name="Google Shape;198;p7"/>
          <p:cNvSpPr txBox="1">
            <a:spLocks noGrp="1"/>
          </p:cNvSpPr>
          <p:nvPr>
            <p:ph type="subTitle" idx="2"/>
          </p:nvPr>
        </p:nvSpPr>
        <p:spPr>
          <a:xfrm>
            <a:off x="537925" y="720150"/>
            <a:ext cx="9645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9" name="Google Shape;199;p7"/>
          <p:cNvSpPr/>
          <p:nvPr/>
        </p:nvSpPr>
        <p:spPr>
          <a:xfrm>
            <a:off x="9765622" y="551140"/>
            <a:ext cx="418200" cy="418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7"/>
          <p:cNvSpPr/>
          <p:nvPr/>
        </p:nvSpPr>
        <p:spPr>
          <a:xfrm>
            <a:off x="9877838" y="673725"/>
            <a:ext cx="193779" cy="1730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x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20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3" name="Google Shape;203;p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05" name="Google Shape;205;p8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06" name="Google Shape;206;p8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8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8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8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211" name="Google Shape;211;p8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33000">
              <a:schemeClr val="lt2"/>
            </a:gs>
            <a:gs pos="100000">
              <a:schemeClr val="accent1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●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○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■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●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○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■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●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○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Questrial"/>
              <a:buChar char="■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4524515" y="3317197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/>
          <p:nvPr/>
        </p:nvSpPr>
        <p:spPr>
          <a:xfrm flipH="1">
            <a:off x="171191" y="2925453"/>
            <a:ext cx="12020809" cy="3396526"/>
          </a:xfrm>
          <a:custGeom>
            <a:avLst/>
            <a:gdLst/>
            <a:ahLst/>
            <a:cxnLst/>
            <a:rect l="l" t="t" r="r" b="b"/>
            <a:pathLst>
              <a:path w="8555736" h="3242507" extrusionOk="0">
                <a:moveTo>
                  <a:pt x="-28" y="1803032"/>
                </a:moveTo>
                <a:lnTo>
                  <a:pt x="192091" y="1803032"/>
                </a:lnTo>
                <a:lnTo>
                  <a:pt x="192091" y="917873"/>
                </a:lnTo>
                <a:lnTo>
                  <a:pt x="835124" y="917873"/>
                </a:lnTo>
                <a:lnTo>
                  <a:pt x="835124" y="2104212"/>
                </a:lnTo>
                <a:lnTo>
                  <a:pt x="1177453" y="2104212"/>
                </a:lnTo>
                <a:lnTo>
                  <a:pt x="1177453" y="550399"/>
                </a:lnTo>
                <a:lnTo>
                  <a:pt x="1778766" y="550399"/>
                </a:lnTo>
                <a:lnTo>
                  <a:pt x="1778766" y="1761312"/>
                </a:lnTo>
                <a:lnTo>
                  <a:pt x="1920784" y="1761312"/>
                </a:lnTo>
                <a:lnTo>
                  <a:pt x="1920784" y="157873"/>
                </a:lnTo>
                <a:lnTo>
                  <a:pt x="2588867" y="433432"/>
                </a:lnTo>
                <a:lnTo>
                  <a:pt x="2588867" y="1552524"/>
                </a:lnTo>
                <a:lnTo>
                  <a:pt x="2739172" y="1552524"/>
                </a:lnTo>
                <a:lnTo>
                  <a:pt x="2739172" y="542112"/>
                </a:lnTo>
                <a:lnTo>
                  <a:pt x="3231900" y="542112"/>
                </a:lnTo>
                <a:lnTo>
                  <a:pt x="3231900" y="2036965"/>
                </a:lnTo>
                <a:lnTo>
                  <a:pt x="3649476" y="2036965"/>
                </a:lnTo>
                <a:lnTo>
                  <a:pt x="3649476" y="1310304"/>
                </a:lnTo>
                <a:lnTo>
                  <a:pt x="4468055" y="1310304"/>
                </a:lnTo>
                <a:lnTo>
                  <a:pt x="4468055" y="1853229"/>
                </a:lnTo>
                <a:lnTo>
                  <a:pt x="4768759" y="1853229"/>
                </a:lnTo>
                <a:lnTo>
                  <a:pt x="4768759" y="917873"/>
                </a:lnTo>
                <a:lnTo>
                  <a:pt x="5169571" y="917873"/>
                </a:lnTo>
                <a:lnTo>
                  <a:pt x="5169571" y="2104212"/>
                </a:lnTo>
                <a:lnTo>
                  <a:pt x="5403410" y="2104212"/>
                </a:lnTo>
                <a:lnTo>
                  <a:pt x="5403410" y="1510805"/>
                </a:lnTo>
                <a:lnTo>
                  <a:pt x="5712401" y="1510805"/>
                </a:lnTo>
                <a:lnTo>
                  <a:pt x="5712401" y="717372"/>
                </a:lnTo>
                <a:lnTo>
                  <a:pt x="6388676" y="1026363"/>
                </a:lnTo>
                <a:cubicBezTo>
                  <a:pt x="6388676" y="1026363"/>
                  <a:pt x="6380294" y="2003533"/>
                  <a:pt x="6388676" y="1995151"/>
                </a:cubicBezTo>
                <a:cubicBezTo>
                  <a:pt x="6397058" y="1986769"/>
                  <a:pt x="6522026" y="1995151"/>
                  <a:pt x="6522026" y="1995151"/>
                </a:cubicBezTo>
                <a:lnTo>
                  <a:pt x="6522026" y="592118"/>
                </a:lnTo>
                <a:lnTo>
                  <a:pt x="7092478" y="592118"/>
                </a:lnTo>
                <a:lnTo>
                  <a:pt x="7092478" y="1769694"/>
                </a:lnTo>
                <a:lnTo>
                  <a:pt x="7290312" y="1769694"/>
                </a:lnTo>
                <a:lnTo>
                  <a:pt x="7290312" y="-813"/>
                </a:lnTo>
                <a:lnTo>
                  <a:pt x="7866575" y="283127"/>
                </a:lnTo>
                <a:lnTo>
                  <a:pt x="7866575" y="1402219"/>
                </a:lnTo>
                <a:lnTo>
                  <a:pt x="8142133" y="1402219"/>
                </a:lnTo>
                <a:lnTo>
                  <a:pt x="8142133" y="667271"/>
                </a:lnTo>
                <a:cubicBezTo>
                  <a:pt x="8142133" y="667271"/>
                  <a:pt x="8565995" y="656888"/>
                  <a:pt x="8555518" y="667271"/>
                </a:cubicBezTo>
                <a:cubicBezTo>
                  <a:pt x="8545040" y="677653"/>
                  <a:pt x="8555518" y="3260357"/>
                  <a:pt x="8555518" y="3241593"/>
                </a:cubicBezTo>
                <a:cubicBezTo>
                  <a:pt x="8555518" y="3222828"/>
                  <a:pt x="49693" y="3241593"/>
                  <a:pt x="24737" y="3241593"/>
                </a:cubicBezTo>
                <a:cubicBezTo>
                  <a:pt x="-218" y="3241593"/>
                  <a:pt x="-28" y="1803032"/>
                  <a:pt x="-28" y="180303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0" y="3455686"/>
            <a:ext cx="12191924" cy="3396526"/>
          </a:xfrm>
          <a:custGeom>
            <a:avLst/>
            <a:gdLst/>
            <a:ahLst/>
            <a:cxnLst/>
            <a:rect l="l" t="t" r="r" b="b"/>
            <a:pathLst>
              <a:path w="8555736" h="3242507" extrusionOk="0">
                <a:moveTo>
                  <a:pt x="-28" y="1803032"/>
                </a:moveTo>
                <a:lnTo>
                  <a:pt x="192091" y="1803032"/>
                </a:lnTo>
                <a:lnTo>
                  <a:pt x="192091" y="917873"/>
                </a:lnTo>
                <a:lnTo>
                  <a:pt x="835124" y="917873"/>
                </a:lnTo>
                <a:lnTo>
                  <a:pt x="835124" y="2104212"/>
                </a:lnTo>
                <a:lnTo>
                  <a:pt x="1177453" y="2104212"/>
                </a:lnTo>
                <a:lnTo>
                  <a:pt x="1177453" y="550399"/>
                </a:lnTo>
                <a:lnTo>
                  <a:pt x="1778766" y="550399"/>
                </a:lnTo>
                <a:lnTo>
                  <a:pt x="1778766" y="1761312"/>
                </a:lnTo>
                <a:lnTo>
                  <a:pt x="1920784" y="1761312"/>
                </a:lnTo>
                <a:lnTo>
                  <a:pt x="1920784" y="157873"/>
                </a:lnTo>
                <a:lnTo>
                  <a:pt x="2588867" y="433432"/>
                </a:lnTo>
                <a:lnTo>
                  <a:pt x="2588867" y="1552524"/>
                </a:lnTo>
                <a:lnTo>
                  <a:pt x="2739172" y="1552524"/>
                </a:lnTo>
                <a:lnTo>
                  <a:pt x="2739172" y="542112"/>
                </a:lnTo>
                <a:lnTo>
                  <a:pt x="3231900" y="542112"/>
                </a:lnTo>
                <a:lnTo>
                  <a:pt x="3231900" y="2036965"/>
                </a:lnTo>
                <a:lnTo>
                  <a:pt x="3649476" y="2036965"/>
                </a:lnTo>
                <a:lnTo>
                  <a:pt x="3649476" y="1310304"/>
                </a:lnTo>
                <a:lnTo>
                  <a:pt x="4468055" y="1310304"/>
                </a:lnTo>
                <a:lnTo>
                  <a:pt x="4468055" y="1853229"/>
                </a:lnTo>
                <a:lnTo>
                  <a:pt x="4768759" y="1853229"/>
                </a:lnTo>
                <a:lnTo>
                  <a:pt x="4768759" y="917873"/>
                </a:lnTo>
                <a:lnTo>
                  <a:pt x="5169571" y="917873"/>
                </a:lnTo>
                <a:lnTo>
                  <a:pt x="5169571" y="2104212"/>
                </a:lnTo>
                <a:lnTo>
                  <a:pt x="5403410" y="2104212"/>
                </a:lnTo>
                <a:lnTo>
                  <a:pt x="5403410" y="1510805"/>
                </a:lnTo>
                <a:lnTo>
                  <a:pt x="5712401" y="1510805"/>
                </a:lnTo>
                <a:lnTo>
                  <a:pt x="5712401" y="717372"/>
                </a:lnTo>
                <a:lnTo>
                  <a:pt x="6388676" y="1026363"/>
                </a:lnTo>
                <a:cubicBezTo>
                  <a:pt x="6388676" y="1026363"/>
                  <a:pt x="6380294" y="2003533"/>
                  <a:pt x="6388676" y="1995151"/>
                </a:cubicBezTo>
                <a:cubicBezTo>
                  <a:pt x="6397058" y="1986769"/>
                  <a:pt x="6522026" y="1995151"/>
                  <a:pt x="6522026" y="1995151"/>
                </a:cubicBezTo>
                <a:lnTo>
                  <a:pt x="6522026" y="592118"/>
                </a:lnTo>
                <a:lnTo>
                  <a:pt x="7092478" y="592118"/>
                </a:lnTo>
                <a:lnTo>
                  <a:pt x="7092478" y="1769694"/>
                </a:lnTo>
                <a:lnTo>
                  <a:pt x="7290312" y="1769694"/>
                </a:lnTo>
                <a:lnTo>
                  <a:pt x="7290312" y="-813"/>
                </a:lnTo>
                <a:lnTo>
                  <a:pt x="7866575" y="283127"/>
                </a:lnTo>
                <a:lnTo>
                  <a:pt x="7866575" y="1402219"/>
                </a:lnTo>
                <a:lnTo>
                  <a:pt x="8142133" y="1402219"/>
                </a:lnTo>
                <a:lnTo>
                  <a:pt x="8142133" y="667271"/>
                </a:lnTo>
                <a:cubicBezTo>
                  <a:pt x="8142133" y="667271"/>
                  <a:pt x="8565995" y="656888"/>
                  <a:pt x="8555518" y="667271"/>
                </a:cubicBezTo>
                <a:cubicBezTo>
                  <a:pt x="8545040" y="677653"/>
                  <a:pt x="8555518" y="3260357"/>
                  <a:pt x="8555518" y="3241593"/>
                </a:cubicBezTo>
                <a:cubicBezTo>
                  <a:pt x="8555518" y="3222828"/>
                  <a:pt x="49693" y="3241593"/>
                  <a:pt x="24737" y="3241593"/>
                </a:cubicBezTo>
                <a:cubicBezTo>
                  <a:pt x="-218" y="3241593"/>
                  <a:pt x="-28" y="1803032"/>
                  <a:pt x="-28" y="180303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"/>
          <p:cNvGrpSpPr/>
          <p:nvPr/>
        </p:nvGrpSpPr>
        <p:grpSpPr>
          <a:xfrm>
            <a:off x="119831" y="2343268"/>
            <a:ext cx="11965386" cy="4514858"/>
            <a:chOff x="119831" y="2273655"/>
            <a:chExt cx="11965386" cy="4586406"/>
          </a:xfrm>
        </p:grpSpPr>
        <p:sp>
          <p:nvSpPr>
            <p:cNvPr id="12" name="Google Shape;12;p1"/>
            <p:cNvSpPr/>
            <p:nvPr/>
          </p:nvSpPr>
          <p:spPr>
            <a:xfrm>
              <a:off x="10390467" y="4843937"/>
              <a:ext cx="17933" cy="2015766"/>
            </a:xfrm>
            <a:custGeom>
              <a:avLst/>
              <a:gdLst/>
              <a:ahLst/>
              <a:cxnLst/>
              <a:rect l="l" t="t" r="r" b="b"/>
              <a:pathLst>
                <a:path w="17933" h="2015766" extrusionOk="0">
                  <a:moveTo>
                    <a:pt x="10" y="-246"/>
                  </a:moveTo>
                  <a:lnTo>
                    <a:pt x="10" y="2015521"/>
                  </a:lnTo>
                  <a:lnTo>
                    <a:pt x="17944" y="2015521"/>
                  </a:lnTo>
                  <a:lnTo>
                    <a:pt x="17944" y="30690"/>
                  </a:lnTo>
                  <a:cubicBezTo>
                    <a:pt x="11846" y="20468"/>
                    <a:pt x="5839" y="10156"/>
                    <a:pt x="10" y="-246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10379168" y="5017357"/>
              <a:ext cx="423060" cy="1739764"/>
            </a:xfrm>
            <a:custGeom>
              <a:avLst/>
              <a:gdLst/>
              <a:ahLst/>
              <a:cxnLst/>
              <a:rect l="l" t="t" r="r" b="b"/>
              <a:pathLst>
                <a:path w="423060" h="1739764" extrusionOk="0">
                  <a:moveTo>
                    <a:pt x="394106" y="1713066"/>
                  </a:moveTo>
                  <a:lnTo>
                    <a:pt x="225080" y="1559642"/>
                  </a:lnTo>
                  <a:lnTo>
                    <a:pt x="394106" y="1406217"/>
                  </a:lnTo>
                  <a:lnTo>
                    <a:pt x="412040" y="1389987"/>
                  </a:lnTo>
                  <a:lnTo>
                    <a:pt x="413385" y="1388732"/>
                  </a:lnTo>
                  <a:lnTo>
                    <a:pt x="412040" y="1387477"/>
                  </a:lnTo>
                  <a:lnTo>
                    <a:pt x="394106" y="1371246"/>
                  </a:lnTo>
                  <a:lnTo>
                    <a:pt x="225080" y="1217822"/>
                  </a:lnTo>
                  <a:lnTo>
                    <a:pt x="394106" y="1064398"/>
                  </a:lnTo>
                  <a:lnTo>
                    <a:pt x="412040" y="1048168"/>
                  </a:lnTo>
                  <a:lnTo>
                    <a:pt x="413385" y="1046912"/>
                  </a:lnTo>
                  <a:lnTo>
                    <a:pt x="412040" y="1045657"/>
                  </a:lnTo>
                  <a:lnTo>
                    <a:pt x="394106" y="1029427"/>
                  </a:lnTo>
                  <a:lnTo>
                    <a:pt x="225080" y="876092"/>
                  </a:lnTo>
                  <a:lnTo>
                    <a:pt x="394106" y="722668"/>
                  </a:lnTo>
                  <a:lnTo>
                    <a:pt x="412040" y="706438"/>
                  </a:lnTo>
                  <a:lnTo>
                    <a:pt x="413385" y="705182"/>
                  </a:lnTo>
                  <a:lnTo>
                    <a:pt x="412040" y="703927"/>
                  </a:lnTo>
                  <a:lnTo>
                    <a:pt x="394106" y="687697"/>
                  </a:lnTo>
                  <a:lnTo>
                    <a:pt x="225080" y="534273"/>
                  </a:lnTo>
                  <a:lnTo>
                    <a:pt x="394106" y="380938"/>
                  </a:lnTo>
                  <a:lnTo>
                    <a:pt x="412040" y="364708"/>
                  </a:lnTo>
                  <a:lnTo>
                    <a:pt x="413385" y="363453"/>
                  </a:lnTo>
                  <a:lnTo>
                    <a:pt x="412040" y="362197"/>
                  </a:lnTo>
                  <a:lnTo>
                    <a:pt x="394106" y="346057"/>
                  </a:lnTo>
                  <a:lnTo>
                    <a:pt x="394106" y="346057"/>
                  </a:lnTo>
                  <a:lnTo>
                    <a:pt x="225080" y="192633"/>
                  </a:lnTo>
                  <a:lnTo>
                    <a:pt x="278881" y="144032"/>
                  </a:lnTo>
                  <a:cubicBezTo>
                    <a:pt x="276192" y="138051"/>
                    <a:pt x="273591" y="132312"/>
                    <a:pt x="271080" y="126815"/>
                  </a:cubicBezTo>
                  <a:lnTo>
                    <a:pt x="211898" y="180617"/>
                  </a:lnTo>
                  <a:lnTo>
                    <a:pt x="91204" y="71131"/>
                  </a:lnTo>
                  <a:lnTo>
                    <a:pt x="46369" y="30869"/>
                  </a:lnTo>
                  <a:lnTo>
                    <a:pt x="36506" y="21902"/>
                  </a:lnTo>
                  <a:lnTo>
                    <a:pt x="45473" y="14012"/>
                  </a:lnTo>
                  <a:lnTo>
                    <a:pt x="46637" y="12935"/>
                  </a:lnTo>
                  <a:lnTo>
                    <a:pt x="44665" y="12935"/>
                  </a:lnTo>
                  <a:lnTo>
                    <a:pt x="34532" y="-246"/>
                  </a:lnTo>
                  <a:lnTo>
                    <a:pt x="29422" y="4327"/>
                  </a:lnTo>
                  <a:lnTo>
                    <a:pt x="11488" y="20557"/>
                  </a:lnTo>
                  <a:lnTo>
                    <a:pt x="10053" y="21902"/>
                  </a:lnTo>
                  <a:lnTo>
                    <a:pt x="11488" y="23247"/>
                  </a:lnTo>
                  <a:lnTo>
                    <a:pt x="29422" y="39477"/>
                  </a:lnTo>
                  <a:lnTo>
                    <a:pt x="198358" y="192723"/>
                  </a:lnTo>
                  <a:lnTo>
                    <a:pt x="29242" y="345877"/>
                  </a:lnTo>
                  <a:lnTo>
                    <a:pt x="11308" y="362108"/>
                  </a:lnTo>
                  <a:lnTo>
                    <a:pt x="9873" y="363453"/>
                  </a:lnTo>
                  <a:lnTo>
                    <a:pt x="11308" y="364798"/>
                  </a:lnTo>
                  <a:lnTo>
                    <a:pt x="29242" y="381028"/>
                  </a:lnTo>
                  <a:lnTo>
                    <a:pt x="198179" y="534273"/>
                  </a:lnTo>
                  <a:lnTo>
                    <a:pt x="29242" y="687608"/>
                  </a:lnTo>
                  <a:lnTo>
                    <a:pt x="11308" y="703838"/>
                  </a:lnTo>
                  <a:lnTo>
                    <a:pt x="9873" y="705182"/>
                  </a:lnTo>
                  <a:lnTo>
                    <a:pt x="11308" y="706528"/>
                  </a:lnTo>
                  <a:lnTo>
                    <a:pt x="29242" y="722758"/>
                  </a:lnTo>
                  <a:lnTo>
                    <a:pt x="198179" y="876092"/>
                  </a:lnTo>
                  <a:lnTo>
                    <a:pt x="29242" y="1029337"/>
                  </a:lnTo>
                  <a:lnTo>
                    <a:pt x="11308" y="1045567"/>
                  </a:lnTo>
                  <a:lnTo>
                    <a:pt x="9873" y="1046912"/>
                  </a:lnTo>
                  <a:lnTo>
                    <a:pt x="11308" y="1048257"/>
                  </a:lnTo>
                  <a:lnTo>
                    <a:pt x="29242" y="1064488"/>
                  </a:lnTo>
                  <a:lnTo>
                    <a:pt x="198179" y="1217822"/>
                  </a:lnTo>
                  <a:lnTo>
                    <a:pt x="29242" y="1371157"/>
                  </a:lnTo>
                  <a:lnTo>
                    <a:pt x="11308" y="1387387"/>
                  </a:lnTo>
                  <a:lnTo>
                    <a:pt x="9873" y="1388732"/>
                  </a:lnTo>
                  <a:lnTo>
                    <a:pt x="11308" y="1390077"/>
                  </a:lnTo>
                  <a:lnTo>
                    <a:pt x="29242" y="1406307"/>
                  </a:lnTo>
                  <a:lnTo>
                    <a:pt x="198179" y="1559642"/>
                  </a:lnTo>
                  <a:lnTo>
                    <a:pt x="29242" y="1712976"/>
                  </a:lnTo>
                  <a:lnTo>
                    <a:pt x="11308" y="1729296"/>
                  </a:lnTo>
                  <a:lnTo>
                    <a:pt x="10" y="1739518"/>
                  </a:lnTo>
                  <a:lnTo>
                    <a:pt x="423070" y="1739518"/>
                  </a:lnTo>
                  <a:lnTo>
                    <a:pt x="411862" y="1729386"/>
                  </a:lnTo>
                  <a:close/>
                  <a:moveTo>
                    <a:pt x="46637" y="372420"/>
                  </a:moveTo>
                  <a:lnTo>
                    <a:pt x="36774" y="363453"/>
                  </a:lnTo>
                  <a:lnTo>
                    <a:pt x="46637" y="354486"/>
                  </a:lnTo>
                  <a:lnTo>
                    <a:pt x="211719" y="204648"/>
                  </a:lnTo>
                  <a:lnTo>
                    <a:pt x="376801" y="354486"/>
                  </a:lnTo>
                  <a:lnTo>
                    <a:pt x="386664" y="363453"/>
                  </a:lnTo>
                  <a:lnTo>
                    <a:pt x="376801" y="372420"/>
                  </a:lnTo>
                  <a:lnTo>
                    <a:pt x="211719" y="522616"/>
                  </a:lnTo>
                  <a:close/>
                  <a:moveTo>
                    <a:pt x="46637" y="714149"/>
                  </a:moveTo>
                  <a:lnTo>
                    <a:pt x="36774" y="705182"/>
                  </a:lnTo>
                  <a:lnTo>
                    <a:pt x="46637" y="696216"/>
                  </a:lnTo>
                  <a:lnTo>
                    <a:pt x="211719" y="546468"/>
                  </a:lnTo>
                  <a:lnTo>
                    <a:pt x="376801" y="696216"/>
                  </a:lnTo>
                  <a:lnTo>
                    <a:pt x="386664" y="705182"/>
                  </a:lnTo>
                  <a:lnTo>
                    <a:pt x="376801" y="714149"/>
                  </a:lnTo>
                  <a:lnTo>
                    <a:pt x="211719" y="863987"/>
                  </a:lnTo>
                  <a:close/>
                  <a:moveTo>
                    <a:pt x="46637" y="1055879"/>
                  </a:moveTo>
                  <a:lnTo>
                    <a:pt x="36774" y="1046912"/>
                  </a:lnTo>
                  <a:lnTo>
                    <a:pt x="46637" y="1037945"/>
                  </a:lnTo>
                  <a:lnTo>
                    <a:pt x="211719" y="888198"/>
                  </a:lnTo>
                  <a:lnTo>
                    <a:pt x="376801" y="1037945"/>
                  </a:lnTo>
                  <a:lnTo>
                    <a:pt x="386664" y="1046912"/>
                  </a:lnTo>
                  <a:lnTo>
                    <a:pt x="376801" y="1055879"/>
                  </a:lnTo>
                  <a:lnTo>
                    <a:pt x="211719" y="1205717"/>
                  </a:lnTo>
                  <a:close/>
                  <a:moveTo>
                    <a:pt x="46637" y="1397699"/>
                  </a:moveTo>
                  <a:lnTo>
                    <a:pt x="36774" y="1388732"/>
                  </a:lnTo>
                  <a:lnTo>
                    <a:pt x="46637" y="1379765"/>
                  </a:lnTo>
                  <a:lnTo>
                    <a:pt x="211719" y="1229928"/>
                  </a:lnTo>
                  <a:lnTo>
                    <a:pt x="376801" y="1379765"/>
                  </a:lnTo>
                  <a:lnTo>
                    <a:pt x="386664" y="1388732"/>
                  </a:lnTo>
                  <a:lnTo>
                    <a:pt x="376801" y="1397699"/>
                  </a:lnTo>
                  <a:lnTo>
                    <a:pt x="211719" y="1547536"/>
                  </a:lnTo>
                  <a:close/>
                  <a:moveTo>
                    <a:pt x="46637" y="1721585"/>
                  </a:moveTo>
                  <a:lnTo>
                    <a:pt x="211719" y="1571747"/>
                  </a:lnTo>
                  <a:lnTo>
                    <a:pt x="376801" y="1721585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10773264" y="5346802"/>
              <a:ext cx="17933" cy="1512901"/>
            </a:xfrm>
            <a:custGeom>
              <a:avLst/>
              <a:gdLst/>
              <a:ahLst/>
              <a:cxnLst/>
              <a:rect l="l" t="t" r="r" b="b"/>
              <a:pathLst>
                <a:path w="17933" h="1512901" extrusionOk="0">
                  <a:moveTo>
                    <a:pt x="10" y="-246"/>
                  </a:moveTo>
                  <a:lnTo>
                    <a:pt x="10" y="1512655"/>
                  </a:lnTo>
                  <a:lnTo>
                    <a:pt x="17944" y="1512655"/>
                  </a:lnTo>
                  <a:lnTo>
                    <a:pt x="17944" y="19481"/>
                  </a:lnTo>
                  <a:cubicBezTo>
                    <a:pt x="11757" y="13025"/>
                    <a:pt x="5839" y="6479"/>
                    <a:pt x="10" y="-246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10402572" y="5030360"/>
              <a:ext cx="156921" cy="17933"/>
            </a:xfrm>
            <a:custGeom>
              <a:avLst/>
              <a:gdLst/>
              <a:ahLst/>
              <a:cxnLst/>
              <a:rect l="l" t="t" r="r" b="b"/>
              <a:pathLst>
                <a:path w="156921" h="17933" extrusionOk="0">
                  <a:moveTo>
                    <a:pt x="136666" y="-246"/>
                  </a:moveTo>
                  <a:lnTo>
                    <a:pt x="10" y="-246"/>
                  </a:lnTo>
                  <a:lnTo>
                    <a:pt x="10" y="17688"/>
                  </a:lnTo>
                  <a:lnTo>
                    <a:pt x="156931" y="17688"/>
                  </a:lnTo>
                  <a:cubicBezTo>
                    <a:pt x="150026" y="11859"/>
                    <a:pt x="143301" y="5851"/>
                    <a:pt x="136666" y="-246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0402662" y="537208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2" y="0"/>
                  </a:lnTo>
                  <a:lnTo>
                    <a:pt x="376612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10402662" y="571381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2" y="0"/>
                  </a:lnTo>
                  <a:lnTo>
                    <a:pt x="376612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10402662" y="605554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2" y="0"/>
                  </a:lnTo>
                  <a:lnTo>
                    <a:pt x="376612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10402662" y="6397368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2" y="0"/>
                  </a:lnTo>
                  <a:lnTo>
                    <a:pt x="376612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9108195" y="2638072"/>
              <a:ext cx="17933" cy="4221631"/>
            </a:xfrm>
            <a:custGeom>
              <a:avLst/>
              <a:gdLst/>
              <a:ahLst/>
              <a:cxnLst/>
              <a:rect l="l" t="t" r="r" b="b"/>
              <a:pathLst>
                <a:path w="17933" h="4221631" extrusionOk="0">
                  <a:moveTo>
                    <a:pt x="2879" y="3341"/>
                  </a:moveTo>
                  <a:lnTo>
                    <a:pt x="10" y="-246"/>
                  </a:lnTo>
                  <a:lnTo>
                    <a:pt x="10" y="4221386"/>
                  </a:lnTo>
                  <a:lnTo>
                    <a:pt x="17944" y="4221386"/>
                  </a:lnTo>
                  <a:lnTo>
                    <a:pt x="17944" y="24861"/>
                  </a:lnTo>
                  <a:cubicBezTo>
                    <a:pt x="12922" y="17598"/>
                    <a:pt x="7991" y="10425"/>
                    <a:pt x="2879" y="3341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9096897" y="2886814"/>
              <a:ext cx="423060" cy="3870307"/>
            </a:xfrm>
            <a:custGeom>
              <a:avLst/>
              <a:gdLst/>
              <a:ahLst/>
              <a:cxnLst/>
              <a:rect l="l" t="t" r="r" b="b"/>
              <a:pathLst>
                <a:path w="423060" h="3870307" extrusionOk="0">
                  <a:moveTo>
                    <a:pt x="393928" y="3843609"/>
                  </a:moveTo>
                  <a:lnTo>
                    <a:pt x="224900" y="3690185"/>
                  </a:lnTo>
                  <a:lnTo>
                    <a:pt x="393928" y="3536760"/>
                  </a:lnTo>
                  <a:lnTo>
                    <a:pt x="411862" y="3520530"/>
                  </a:lnTo>
                  <a:lnTo>
                    <a:pt x="413206" y="3519275"/>
                  </a:lnTo>
                  <a:lnTo>
                    <a:pt x="411862" y="3518020"/>
                  </a:lnTo>
                  <a:lnTo>
                    <a:pt x="393928" y="3501790"/>
                  </a:lnTo>
                  <a:lnTo>
                    <a:pt x="224900" y="3348366"/>
                  </a:lnTo>
                  <a:lnTo>
                    <a:pt x="393928" y="3194941"/>
                  </a:lnTo>
                  <a:lnTo>
                    <a:pt x="411862" y="3178711"/>
                  </a:lnTo>
                  <a:lnTo>
                    <a:pt x="413206" y="3177455"/>
                  </a:lnTo>
                  <a:lnTo>
                    <a:pt x="411862" y="3176200"/>
                  </a:lnTo>
                  <a:lnTo>
                    <a:pt x="393928" y="3159970"/>
                  </a:lnTo>
                  <a:lnTo>
                    <a:pt x="224900" y="3006635"/>
                  </a:lnTo>
                  <a:lnTo>
                    <a:pt x="393928" y="2853211"/>
                  </a:lnTo>
                  <a:lnTo>
                    <a:pt x="411862" y="2836981"/>
                  </a:lnTo>
                  <a:lnTo>
                    <a:pt x="413206" y="2835726"/>
                  </a:lnTo>
                  <a:lnTo>
                    <a:pt x="411862" y="2834470"/>
                  </a:lnTo>
                  <a:lnTo>
                    <a:pt x="393928" y="2818240"/>
                  </a:lnTo>
                  <a:lnTo>
                    <a:pt x="224900" y="2664816"/>
                  </a:lnTo>
                  <a:lnTo>
                    <a:pt x="393928" y="2511482"/>
                  </a:lnTo>
                  <a:lnTo>
                    <a:pt x="411862" y="2495252"/>
                  </a:lnTo>
                  <a:lnTo>
                    <a:pt x="413206" y="2493996"/>
                  </a:lnTo>
                  <a:lnTo>
                    <a:pt x="411862" y="2492741"/>
                  </a:lnTo>
                  <a:lnTo>
                    <a:pt x="393928" y="2476510"/>
                  </a:lnTo>
                  <a:lnTo>
                    <a:pt x="224900" y="2323086"/>
                  </a:lnTo>
                  <a:lnTo>
                    <a:pt x="393928" y="2169752"/>
                  </a:lnTo>
                  <a:lnTo>
                    <a:pt x="411862" y="2153522"/>
                  </a:lnTo>
                  <a:lnTo>
                    <a:pt x="413206" y="2152266"/>
                  </a:lnTo>
                  <a:lnTo>
                    <a:pt x="411862" y="2151011"/>
                  </a:lnTo>
                  <a:lnTo>
                    <a:pt x="393928" y="2134781"/>
                  </a:lnTo>
                  <a:lnTo>
                    <a:pt x="224900" y="1981357"/>
                  </a:lnTo>
                  <a:lnTo>
                    <a:pt x="393928" y="1828022"/>
                  </a:lnTo>
                  <a:lnTo>
                    <a:pt x="411862" y="1811792"/>
                  </a:lnTo>
                  <a:lnTo>
                    <a:pt x="413206" y="1810537"/>
                  </a:lnTo>
                  <a:lnTo>
                    <a:pt x="411862" y="1809281"/>
                  </a:lnTo>
                  <a:lnTo>
                    <a:pt x="393928" y="1793051"/>
                  </a:lnTo>
                  <a:lnTo>
                    <a:pt x="224900" y="1639896"/>
                  </a:lnTo>
                  <a:lnTo>
                    <a:pt x="393928" y="1486561"/>
                  </a:lnTo>
                  <a:lnTo>
                    <a:pt x="411862" y="1470331"/>
                  </a:lnTo>
                  <a:lnTo>
                    <a:pt x="413206" y="1469076"/>
                  </a:lnTo>
                  <a:lnTo>
                    <a:pt x="411862" y="1467820"/>
                  </a:lnTo>
                  <a:lnTo>
                    <a:pt x="393928" y="1451590"/>
                  </a:lnTo>
                  <a:lnTo>
                    <a:pt x="224900" y="1298256"/>
                  </a:lnTo>
                  <a:lnTo>
                    <a:pt x="393928" y="1144831"/>
                  </a:lnTo>
                  <a:lnTo>
                    <a:pt x="411862" y="1128601"/>
                  </a:lnTo>
                  <a:lnTo>
                    <a:pt x="413206" y="1127346"/>
                  </a:lnTo>
                  <a:lnTo>
                    <a:pt x="411862" y="1126091"/>
                  </a:lnTo>
                  <a:lnTo>
                    <a:pt x="393928" y="1109860"/>
                  </a:lnTo>
                  <a:lnTo>
                    <a:pt x="224900" y="956436"/>
                  </a:lnTo>
                  <a:lnTo>
                    <a:pt x="393928" y="803101"/>
                  </a:lnTo>
                  <a:lnTo>
                    <a:pt x="411862" y="786871"/>
                  </a:lnTo>
                  <a:lnTo>
                    <a:pt x="413206" y="785616"/>
                  </a:lnTo>
                  <a:lnTo>
                    <a:pt x="411862" y="784361"/>
                  </a:lnTo>
                  <a:lnTo>
                    <a:pt x="393928" y="768131"/>
                  </a:lnTo>
                  <a:lnTo>
                    <a:pt x="224900" y="614706"/>
                  </a:lnTo>
                  <a:lnTo>
                    <a:pt x="393928" y="461372"/>
                  </a:lnTo>
                  <a:lnTo>
                    <a:pt x="399577" y="456261"/>
                  </a:lnTo>
                  <a:lnTo>
                    <a:pt x="411862" y="445142"/>
                  </a:lnTo>
                  <a:lnTo>
                    <a:pt x="413206" y="443886"/>
                  </a:lnTo>
                  <a:lnTo>
                    <a:pt x="411862" y="442631"/>
                  </a:lnTo>
                  <a:lnTo>
                    <a:pt x="393928" y="426401"/>
                  </a:lnTo>
                  <a:lnTo>
                    <a:pt x="372138" y="406584"/>
                  </a:lnTo>
                  <a:lnTo>
                    <a:pt x="224900" y="272976"/>
                  </a:lnTo>
                  <a:lnTo>
                    <a:pt x="270901" y="231280"/>
                  </a:lnTo>
                  <a:lnTo>
                    <a:pt x="314749" y="191557"/>
                  </a:lnTo>
                  <a:cubicBezTo>
                    <a:pt x="310804" y="186984"/>
                    <a:pt x="306948" y="182590"/>
                    <a:pt x="303093" y="177748"/>
                  </a:cubicBezTo>
                  <a:lnTo>
                    <a:pt x="261396" y="215588"/>
                  </a:lnTo>
                  <a:lnTo>
                    <a:pt x="211539" y="260871"/>
                  </a:lnTo>
                  <a:lnTo>
                    <a:pt x="46459" y="111123"/>
                  </a:lnTo>
                  <a:lnTo>
                    <a:pt x="36595" y="102157"/>
                  </a:lnTo>
                  <a:lnTo>
                    <a:pt x="46459" y="93190"/>
                  </a:lnTo>
                  <a:lnTo>
                    <a:pt x="132989" y="14729"/>
                  </a:lnTo>
                  <a:cubicBezTo>
                    <a:pt x="129671" y="9707"/>
                    <a:pt x="126264" y="4686"/>
                    <a:pt x="122768" y="-246"/>
                  </a:cubicBezTo>
                  <a:lnTo>
                    <a:pt x="29242" y="84312"/>
                  </a:lnTo>
                  <a:lnTo>
                    <a:pt x="11308" y="100542"/>
                  </a:lnTo>
                  <a:lnTo>
                    <a:pt x="9873" y="101888"/>
                  </a:lnTo>
                  <a:lnTo>
                    <a:pt x="11308" y="103233"/>
                  </a:lnTo>
                  <a:lnTo>
                    <a:pt x="29242" y="119463"/>
                  </a:lnTo>
                  <a:lnTo>
                    <a:pt x="198179" y="272707"/>
                  </a:lnTo>
                  <a:lnTo>
                    <a:pt x="29242" y="426042"/>
                  </a:lnTo>
                  <a:lnTo>
                    <a:pt x="11308" y="442272"/>
                  </a:lnTo>
                  <a:lnTo>
                    <a:pt x="9873" y="443617"/>
                  </a:lnTo>
                  <a:lnTo>
                    <a:pt x="11308" y="444962"/>
                  </a:lnTo>
                  <a:lnTo>
                    <a:pt x="29242" y="461192"/>
                  </a:lnTo>
                  <a:lnTo>
                    <a:pt x="198179" y="614437"/>
                  </a:lnTo>
                  <a:lnTo>
                    <a:pt x="29242" y="767772"/>
                  </a:lnTo>
                  <a:lnTo>
                    <a:pt x="11308" y="784002"/>
                  </a:lnTo>
                  <a:lnTo>
                    <a:pt x="9873" y="785347"/>
                  </a:lnTo>
                  <a:lnTo>
                    <a:pt x="11308" y="786692"/>
                  </a:lnTo>
                  <a:lnTo>
                    <a:pt x="29242" y="802922"/>
                  </a:lnTo>
                  <a:lnTo>
                    <a:pt x="198179" y="956167"/>
                  </a:lnTo>
                  <a:lnTo>
                    <a:pt x="29242" y="1109502"/>
                  </a:lnTo>
                  <a:lnTo>
                    <a:pt x="11308" y="1125732"/>
                  </a:lnTo>
                  <a:lnTo>
                    <a:pt x="9873" y="1127077"/>
                  </a:lnTo>
                  <a:lnTo>
                    <a:pt x="11308" y="1128422"/>
                  </a:lnTo>
                  <a:lnTo>
                    <a:pt x="29242" y="1144652"/>
                  </a:lnTo>
                  <a:lnTo>
                    <a:pt x="198179" y="1297987"/>
                  </a:lnTo>
                  <a:lnTo>
                    <a:pt x="29242" y="1451590"/>
                  </a:lnTo>
                  <a:lnTo>
                    <a:pt x="11308" y="1467820"/>
                  </a:lnTo>
                  <a:lnTo>
                    <a:pt x="9873" y="1469165"/>
                  </a:lnTo>
                  <a:lnTo>
                    <a:pt x="11308" y="1470510"/>
                  </a:lnTo>
                  <a:lnTo>
                    <a:pt x="29242" y="1486741"/>
                  </a:lnTo>
                  <a:lnTo>
                    <a:pt x="198179" y="1639896"/>
                  </a:lnTo>
                  <a:lnTo>
                    <a:pt x="29242" y="1792961"/>
                  </a:lnTo>
                  <a:lnTo>
                    <a:pt x="11308" y="1809191"/>
                  </a:lnTo>
                  <a:lnTo>
                    <a:pt x="9873" y="1810537"/>
                  </a:lnTo>
                  <a:lnTo>
                    <a:pt x="11308" y="1811881"/>
                  </a:lnTo>
                  <a:lnTo>
                    <a:pt x="29242" y="1828111"/>
                  </a:lnTo>
                  <a:lnTo>
                    <a:pt x="198179" y="1981357"/>
                  </a:lnTo>
                  <a:lnTo>
                    <a:pt x="29242" y="2134691"/>
                  </a:lnTo>
                  <a:lnTo>
                    <a:pt x="11308" y="2150921"/>
                  </a:lnTo>
                  <a:lnTo>
                    <a:pt x="9873" y="2152266"/>
                  </a:lnTo>
                  <a:lnTo>
                    <a:pt x="11308" y="2153611"/>
                  </a:lnTo>
                  <a:lnTo>
                    <a:pt x="29242" y="2169841"/>
                  </a:lnTo>
                  <a:lnTo>
                    <a:pt x="198179" y="2323086"/>
                  </a:lnTo>
                  <a:lnTo>
                    <a:pt x="29242" y="2476421"/>
                  </a:lnTo>
                  <a:lnTo>
                    <a:pt x="11308" y="2492651"/>
                  </a:lnTo>
                  <a:lnTo>
                    <a:pt x="9873" y="2493996"/>
                  </a:lnTo>
                  <a:lnTo>
                    <a:pt x="11308" y="2495341"/>
                  </a:lnTo>
                  <a:lnTo>
                    <a:pt x="29242" y="2511571"/>
                  </a:lnTo>
                  <a:lnTo>
                    <a:pt x="198179" y="2664816"/>
                  </a:lnTo>
                  <a:lnTo>
                    <a:pt x="29242" y="2818151"/>
                  </a:lnTo>
                  <a:lnTo>
                    <a:pt x="11308" y="2834381"/>
                  </a:lnTo>
                  <a:lnTo>
                    <a:pt x="9873" y="2835726"/>
                  </a:lnTo>
                  <a:lnTo>
                    <a:pt x="11308" y="2837071"/>
                  </a:lnTo>
                  <a:lnTo>
                    <a:pt x="29242" y="2853301"/>
                  </a:lnTo>
                  <a:lnTo>
                    <a:pt x="198179" y="3006635"/>
                  </a:lnTo>
                  <a:lnTo>
                    <a:pt x="29242" y="3159880"/>
                  </a:lnTo>
                  <a:lnTo>
                    <a:pt x="11308" y="3176111"/>
                  </a:lnTo>
                  <a:lnTo>
                    <a:pt x="9873" y="3177455"/>
                  </a:lnTo>
                  <a:lnTo>
                    <a:pt x="11308" y="3178801"/>
                  </a:lnTo>
                  <a:lnTo>
                    <a:pt x="29242" y="3195031"/>
                  </a:lnTo>
                  <a:lnTo>
                    <a:pt x="198179" y="3348366"/>
                  </a:lnTo>
                  <a:lnTo>
                    <a:pt x="29242" y="3501700"/>
                  </a:lnTo>
                  <a:lnTo>
                    <a:pt x="11308" y="3517930"/>
                  </a:lnTo>
                  <a:lnTo>
                    <a:pt x="9873" y="3519275"/>
                  </a:lnTo>
                  <a:lnTo>
                    <a:pt x="11308" y="3520620"/>
                  </a:lnTo>
                  <a:lnTo>
                    <a:pt x="29242" y="3536850"/>
                  </a:lnTo>
                  <a:lnTo>
                    <a:pt x="198179" y="3690185"/>
                  </a:lnTo>
                  <a:lnTo>
                    <a:pt x="29242" y="3843519"/>
                  </a:lnTo>
                  <a:lnTo>
                    <a:pt x="11308" y="3859839"/>
                  </a:lnTo>
                  <a:lnTo>
                    <a:pt x="10" y="3870062"/>
                  </a:lnTo>
                  <a:lnTo>
                    <a:pt x="423070" y="3870062"/>
                  </a:lnTo>
                  <a:lnTo>
                    <a:pt x="411862" y="3859929"/>
                  </a:lnTo>
                  <a:close/>
                  <a:moveTo>
                    <a:pt x="46459" y="452584"/>
                  </a:moveTo>
                  <a:lnTo>
                    <a:pt x="36595" y="443617"/>
                  </a:lnTo>
                  <a:lnTo>
                    <a:pt x="46459" y="434650"/>
                  </a:lnTo>
                  <a:lnTo>
                    <a:pt x="211539" y="284813"/>
                  </a:lnTo>
                  <a:lnTo>
                    <a:pt x="376621" y="434650"/>
                  </a:lnTo>
                  <a:lnTo>
                    <a:pt x="386484" y="443617"/>
                  </a:lnTo>
                  <a:lnTo>
                    <a:pt x="376621" y="452584"/>
                  </a:lnTo>
                  <a:lnTo>
                    <a:pt x="211539" y="602332"/>
                  </a:lnTo>
                  <a:close/>
                  <a:moveTo>
                    <a:pt x="46459" y="794314"/>
                  </a:moveTo>
                  <a:lnTo>
                    <a:pt x="36595" y="785347"/>
                  </a:lnTo>
                  <a:lnTo>
                    <a:pt x="46459" y="776380"/>
                  </a:lnTo>
                  <a:lnTo>
                    <a:pt x="211539" y="626632"/>
                  </a:lnTo>
                  <a:lnTo>
                    <a:pt x="376621" y="776470"/>
                  </a:lnTo>
                  <a:lnTo>
                    <a:pt x="386484" y="785437"/>
                  </a:lnTo>
                  <a:lnTo>
                    <a:pt x="376621" y="794404"/>
                  </a:lnTo>
                  <a:lnTo>
                    <a:pt x="211539" y="944151"/>
                  </a:lnTo>
                  <a:close/>
                  <a:moveTo>
                    <a:pt x="46459" y="1136044"/>
                  </a:moveTo>
                  <a:lnTo>
                    <a:pt x="36595" y="1127077"/>
                  </a:lnTo>
                  <a:lnTo>
                    <a:pt x="46459" y="1118110"/>
                  </a:lnTo>
                  <a:lnTo>
                    <a:pt x="211539" y="968272"/>
                  </a:lnTo>
                  <a:lnTo>
                    <a:pt x="376621" y="1118110"/>
                  </a:lnTo>
                  <a:lnTo>
                    <a:pt x="386484" y="1127077"/>
                  </a:lnTo>
                  <a:lnTo>
                    <a:pt x="376621" y="1136044"/>
                  </a:lnTo>
                  <a:lnTo>
                    <a:pt x="211539" y="1285792"/>
                  </a:lnTo>
                  <a:close/>
                  <a:moveTo>
                    <a:pt x="46459" y="1477774"/>
                  </a:moveTo>
                  <a:lnTo>
                    <a:pt x="36595" y="1468807"/>
                  </a:lnTo>
                  <a:lnTo>
                    <a:pt x="46459" y="1459840"/>
                  </a:lnTo>
                  <a:lnTo>
                    <a:pt x="211539" y="1310092"/>
                  </a:lnTo>
                  <a:lnTo>
                    <a:pt x="376621" y="1459840"/>
                  </a:lnTo>
                  <a:lnTo>
                    <a:pt x="386484" y="1468807"/>
                  </a:lnTo>
                  <a:lnTo>
                    <a:pt x="376621" y="1477774"/>
                  </a:lnTo>
                  <a:lnTo>
                    <a:pt x="211539" y="1627521"/>
                  </a:lnTo>
                  <a:close/>
                  <a:moveTo>
                    <a:pt x="46459" y="1819504"/>
                  </a:moveTo>
                  <a:lnTo>
                    <a:pt x="36595" y="1810537"/>
                  </a:lnTo>
                  <a:lnTo>
                    <a:pt x="46459" y="1801570"/>
                  </a:lnTo>
                  <a:lnTo>
                    <a:pt x="211539" y="1651732"/>
                  </a:lnTo>
                  <a:lnTo>
                    <a:pt x="376621" y="1801300"/>
                  </a:lnTo>
                  <a:lnTo>
                    <a:pt x="386484" y="1810267"/>
                  </a:lnTo>
                  <a:lnTo>
                    <a:pt x="376621" y="1819234"/>
                  </a:lnTo>
                  <a:lnTo>
                    <a:pt x="211539" y="1968982"/>
                  </a:lnTo>
                  <a:close/>
                  <a:moveTo>
                    <a:pt x="46459" y="2161233"/>
                  </a:moveTo>
                  <a:lnTo>
                    <a:pt x="36595" y="2152266"/>
                  </a:lnTo>
                  <a:lnTo>
                    <a:pt x="46459" y="2143299"/>
                  </a:lnTo>
                  <a:lnTo>
                    <a:pt x="211539" y="1993462"/>
                  </a:lnTo>
                  <a:lnTo>
                    <a:pt x="376621" y="2143299"/>
                  </a:lnTo>
                  <a:lnTo>
                    <a:pt x="386484" y="2152266"/>
                  </a:lnTo>
                  <a:lnTo>
                    <a:pt x="376621" y="2161233"/>
                  </a:lnTo>
                  <a:lnTo>
                    <a:pt x="211539" y="2310981"/>
                  </a:lnTo>
                  <a:close/>
                  <a:moveTo>
                    <a:pt x="46459" y="2502963"/>
                  </a:moveTo>
                  <a:lnTo>
                    <a:pt x="36595" y="2493996"/>
                  </a:lnTo>
                  <a:lnTo>
                    <a:pt x="46459" y="2485029"/>
                  </a:lnTo>
                  <a:lnTo>
                    <a:pt x="211539" y="2335191"/>
                  </a:lnTo>
                  <a:lnTo>
                    <a:pt x="376621" y="2485029"/>
                  </a:lnTo>
                  <a:lnTo>
                    <a:pt x="386484" y="2493996"/>
                  </a:lnTo>
                  <a:lnTo>
                    <a:pt x="376621" y="2502963"/>
                  </a:lnTo>
                  <a:lnTo>
                    <a:pt x="211539" y="2653159"/>
                  </a:lnTo>
                  <a:close/>
                  <a:moveTo>
                    <a:pt x="46459" y="2844693"/>
                  </a:moveTo>
                  <a:lnTo>
                    <a:pt x="36595" y="2835726"/>
                  </a:lnTo>
                  <a:lnTo>
                    <a:pt x="46459" y="2826759"/>
                  </a:lnTo>
                  <a:lnTo>
                    <a:pt x="211539" y="2677011"/>
                  </a:lnTo>
                  <a:lnTo>
                    <a:pt x="376621" y="2826759"/>
                  </a:lnTo>
                  <a:lnTo>
                    <a:pt x="386484" y="2835726"/>
                  </a:lnTo>
                  <a:lnTo>
                    <a:pt x="376621" y="2844693"/>
                  </a:lnTo>
                  <a:lnTo>
                    <a:pt x="211539" y="2994530"/>
                  </a:lnTo>
                  <a:close/>
                  <a:moveTo>
                    <a:pt x="46459" y="3186422"/>
                  </a:moveTo>
                  <a:lnTo>
                    <a:pt x="36595" y="3177455"/>
                  </a:lnTo>
                  <a:lnTo>
                    <a:pt x="46459" y="3168488"/>
                  </a:lnTo>
                  <a:lnTo>
                    <a:pt x="211539" y="3018741"/>
                  </a:lnTo>
                  <a:lnTo>
                    <a:pt x="376621" y="3168488"/>
                  </a:lnTo>
                  <a:lnTo>
                    <a:pt x="386484" y="3177455"/>
                  </a:lnTo>
                  <a:lnTo>
                    <a:pt x="376621" y="3186422"/>
                  </a:lnTo>
                  <a:lnTo>
                    <a:pt x="211539" y="3336260"/>
                  </a:lnTo>
                  <a:close/>
                  <a:moveTo>
                    <a:pt x="46459" y="3528242"/>
                  </a:moveTo>
                  <a:lnTo>
                    <a:pt x="36595" y="3519275"/>
                  </a:lnTo>
                  <a:lnTo>
                    <a:pt x="46459" y="3510308"/>
                  </a:lnTo>
                  <a:lnTo>
                    <a:pt x="211539" y="3360471"/>
                  </a:lnTo>
                  <a:lnTo>
                    <a:pt x="376621" y="3510308"/>
                  </a:lnTo>
                  <a:lnTo>
                    <a:pt x="386484" y="3519275"/>
                  </a:lnTo>
                  <a:lnTo>
                    <a:pt x="376621" y="3528242"/>
                  </a:lnTo>
                  <a:lnTo>
                    <a:pt x="211539" y="3678079"/>
                  </a:lnTo>
                  <a:close/>
                  <a:moveTo>
                    <a:pt x="46459" y="3852128"/>
                  </a:moveTo>
                  <a:lnTo>
                    <a:pt x="211539" y="3702290"/>
                  </a:lnTo>
                  <a:lnTo>
                    <a:pt x="376621" y="3852128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9490815" y="3158512"/>
              <a:ext cx="17933" cy="3701190"/>
            </a:xfrm>
            <a:custGeom>
              <a:avLst/>
              <a:gdLst/>
              <a:ahLst/>
              <a:cxnLst/>
              <a:rect l="l" t="t" r="r" b="b"/>
              <a:pathLst>
                <a:path w="17933" h="3701190" extrusionOk="0">
                  <a:moveTo>
                    <a:pt x="14177" y="11949"/>
                  </a:moveTo>
                  <a:cubicBezTo>
                    <a:pt x="9424" y="8003"/>
                    <a:pt x="4672" y="3879"/>
                    <a:pt x="10" y="-246"/>
                  </a:cubicBezTo>
                  <a:lnTo>
                    <a:pt x="10" y="3700945"/>
                  </a:lnTo>
                  <a:lnTo>
                    <a:pt x="17944" y="3700945"/>
                  </a:lnTo>
                  <a:lnTo>
                    <a:pt x="17944" y="14729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9120300" y="2979981"/>
              <a:ext cx="228298" cy="17933"/>
            </a:xfrm>
            <a:custGeom>
              <a:avLst/>
              <a:gdLst/>
              <a:ahLst/>
              <a:cxnLst/>
              <a:rect l="l" t="t" r="r" b="b"/>
              <a:pathLst>
                <a:path w="228298" h="17933" extrusionOk="0">
                  <a:moveTo>
                    <a:pt x="215216" y="-246"/>
                  </a:moveTo>
                  <a:lnTo>
                    <a:pt x="10" y="-246"/>
                  </a:lnTo>
                  <a:lnTo>
                    <a:pt x="10" y="17688"/>
                  </a:lnTo>
                  <a:lnTo>
                    <a:pt x="228309" y="17688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9120211" y="3321710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9120211" y="3663440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9120211" y="4005170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9120211" y="4346900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9120211" y="4688630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9120211" y="503035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9120211" y="537208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9120211" y="571381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9120211" y="605554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9120211" y="6397368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7825744" y="2305488"/>
              <a:ext cx="17933" cy="4554215"/>
            </a:xfrm>
            <a:custGeom>
              <a:avLst/>
              <a:gdLst/>
              <a:ahLst/>
              <a:cxnLst/>
              <a:rect l="l" t="t" r="r" b="b"/>
              <a:pathLst>
                <a:path w="17933" h="4554215" extrusionOk="0">
                  <a:moveTo>
                    <a:pt x="0" y="0"/>
                  </a:moveTo>
                  <a:lnTo>
                    <a:pt x="17934" y="0"/>
                  </a:lnTo>
                  <a:lnTo>
                    <a:pt x="17934" y="4554215"/>
                  </a:lnTo>
                  <a:lnTo>
                    <a:pt x="0" y="4554215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7814625" y="2298942"/>
              <a:ext cx="422880" cy="4458179"/>
            </a:xfrm>
            <a:custGeom>
              <a:avLst/>
              <a:gdLst/>
              <a:ahLst/>
              <a:cxnLst/>
              <a:rect l="l" t="t" r="r" b="b"/>
              <a:pathLst>
                <a:path w="422880" h="4458179" extrusionOk="0">
                  <a:moveTo>
                    <a:pt x="411682" y="4447801"/>
                  </a:moveTo>
                  <a:lnTo>
                    <a:pt x="393748" y="4431481"/>
                  </a:lnTo>
                  <a:lnTo>
                    <a:pt x="224721" y="4278057"/>
                  </a:lnTo>
                  <a:lnTo>
                    <a:pt x="393748" y="4124632"/>
                  </a:lnTo>
                  <a:lnTo>
                    <a:pt x="411682" y="4108402"/>
                  </a:lnTo>
                  <a:lnTo>
                    <a:pt x="413027" y="4107147"/>
                  </a:lnTo>
                  <a:lnTo>
                    <a:pt x="411682" y="4105892"/>
                  </a:lnTo>
                  <a:lnTo>
                    <a:pt x="393748" y="4089662"/>
                  </a:lnTo>
                  <a:lnTo>
                    <a:pt x="224721" y="3936238"/>
                  </a:lnTo>
                  <a:lnTo>
                    <a:pt x="393748" y="3782813"/>
                  </a:lnTo>
                  <a:lnTo>
                    <a:pt x="411682" y="3766583"/>
                  </a:lnTo>
                  <a:lnTo>
                    <a:pt x="413027" y="3765327"/>
                  </a:lnTo>
                  <a:lnTo>
                    <a:pt x="411682" y="3764072"/>
                  </a:lnTo>
                  <a:lnTo>
                    <a:pt x="393748" y="3747842"/>
                  </a:lnTo>
                  <a:lnTo>
                    <a:pt x="224721" y="3594507"/>
                  </a:lnTo>
                  <a:lnTo>
                    <a:pt x="393748" y="3441083"/>
                  </a:lnTo>
                  <a:lnTo>
                    <a:pt x="411682" y="3424853"/>
                  </a:lnTo>
                  <a:lnTo>
                    <a:pt x="413027" y="3423598"/>
                  </a:lnTo>
                  <a:lnTo>
                    <a:pt x="411682" y="3422342"/>
                  </a:lnTo>
                  <a:lnTo>
                    <a:pt x="393748" y="3406112"/>
                  </a:lnTo>
                  <a:lnTo>
                    <a:pt x="224721" y="3252688"/>
                  </a:lnTo>
                  <a:lnTo>
                    <a:pt x="393748" y="3099354"/>
                  </a:lnTo>
                  <a:lnTo>
                    <a:pt x="411682" y="3083124"/>
                  </a:lnTo>
                  <a:lnTo>
                    <a:pt x="413027" y="3081868"/>
                  </a:lnTo>
                  <a:lnTo>
                    <a:pt x="411682" y="3080613"/>
                  </a:lnTo>
                  <a:lnTo>
                    <a:pt x="393748" y="3064382"/>
                  </a:lnTo>
                  <a:lnTo>
                    <a:pt x="224721" y="2910958"/>
                  </a:lnTo>
                  <a:lnTo>
                    <a:pt x="393748" y="2757624"/>
                  </a:lnTo>
                  <a:lnTo>
                    <a:pt x="411682" y="2741394"/>
                  </a:lnTo>
                  <a:lnTo>
                    <a:pt x="413027" y="2740138"/>
                  </a:lnTo>
                  <a:lnTo>
                    <a:pt x="411682" y="2738883"/>
                  </a:lnTo>
                  <a:lnTo>
                    <a:pt x="393748" y="2722653"/>
                  </a:lnTo>
                  <a:lnTo>
                    <a:pt x="224721" y="2569229"/>
                  </a:lnTo>
                  <a:lnTo>
                    <a:pt x="393748" y="2416073"/>
                  </a:lnTo>
                  <a:lnTo>
                    <a:pt x="411682" y="2399843"/>
                  </a:lnTo>
                  <a:lnTo>
                    <a:pt x="413027" y="2398588"/>
                  </a:lnTo>
                  <a:lnTo>
                    <a:pt x="411682" y="2397332"/>
                  </a:lnTo>
                  <a:lnTo>
                    <a:pt x="393748" y="2381102"/>
                  </a:lnTo>
                  <a:lnTo>
                    <a:pt x="224721" y="2227768"/>
                  </a:lnTo>
                  <a:lnTo>
                    <a:pt x="393748" y="2074433"/>
                  </a:lnTo>
                  <a:lnTo>
                    <a:pt x="411682" y="2058203"/>
                  </a:lnTo>
                  <a:lnTo>
                    <a:pt x="413027" y="2056948"/>
                  </a:lnTo>
                  <a:lnTo>
                    <a:pt x="411682" y="2055692"/>
                  </a:lnTo>
                  <a:lnTo>
                    <a:pt x="393748" y="2039462"/>
                  </a:lnTo>
                  <a:lnTo>
                    <a:pt x="224721" y="1886128"/>
                  </a:lnTo>
                  <a:lnTo>
                    <a:pt x="393748" y="1732703"/>
                  </a:lnTo>
                  <a:lnTo>
                    <a:pt x="411682" y="1716473"/>
                  </a:lnTo>
                  <a:lnTo>
                    <a:pt x="413027" y="1715218"/>
                  </a:lnTo>
                  <a:lnTo>
                    <a:pt x="411682" y="1713963"/>
                  </a:lnTo>
                  <a:lnTo>
                    <a:pt x="393748" y="1697733"/>
                  </a:lnTo>
                  <a:lnTo>
                    <a:pt x="224721" y="1544039"/>
                  </a:lnTo>
                  <a:lnTo>
                    <a:pt x="393748" y="1390705"/>
                  </a:lnTo>
                  <a:lnTo>
                    <a:pt x="411682" y="1374474"/>
                  </a:lnTo>
                  <a:lnTo>
                    <a:pt x="413027" y="1373219"/>
                  </a:lnTo>
                  <a:lnTo>
                    <a:pt x="411682" y="1371964"/>
                  </a:lnTo>
                  <a:lnTo>
                    <a:pt x="393748" y="1355734"/>
                  </a:lnTo>
                  <a:lnTo>
                    <a:pt x="224721" y="1202310"/>
                  </a:lnTo>
                  <a:lnTo>
                    <a:pt x="393748" y="1048975"/>
                  </a:lnTo>
                  <a:lnTo>
                    <a:pt x="411682" y="1032745"/>
                  </a:lnTo>
                  <a:lnTo>
                    <a:pt x="413027" y="1031489"/>
                  </a:lnTo>
                  <a:lnTo>
                    <a:pt x="411682" y="1030234"/>
                  </a:lnTo>
                  <a:lnTo>
                    <a:pt x="393748" y="1014004"/>
                  </a:lnTo>
                  <a:lnTo>
                    <a:pt x="224721" y="860580"/>
                  </a:lnTo>
                  <a:lnTo>
                    <a:pt x="393748" y="707245"/>
                  </a:lnTo>
                  <a:lnTo>
                    <a:pt x="411682" y="691015"/>
                  </a:lnTo>
                  <a:lnTo>
                    <a:pt x="413027" y="689760"/>
                  </a:lnTo>
                  <a:lnTo>
                    <a:pt x="411682" y="688504"/>
                  </a:lnTo>
                  <a:lnTo>
                    <a:pt x="393748" y="672274"/>
                  </a:lnTo>
                  <a:lnTo>
                    <a:pt x="224721" y="518939"/>
                  </a:lnTo>
                  <a:lnTo>
                    <a:pt x="393748" y="365515"/>
                  </a:lnTo>
                  <a:lnTo>
                    <a:pt x="411682" y="349285"/>
                  </a:lnTo>
                  <a:lnTo>
                    <a:pt x="413027" y="348030"/>
                  </a:lnTo>
                  <a:lnTo>
                    <a:pt x="411682" y="346774"/>
                  </a:lnTo>
                  <a:lnTo>
                    <a:pt x="393748" y="330544"/>
                  </a:lnTo>
                  <a:lnTo>
                    <a:pt x="224721" y="177210"/>
                  </a:lnTo>
                  <a:lnTo>
                    <a:pt x="393748" y="23875"/>
                  </a:lnTo>
                  <a:lnTo>
                    <a:pt x="405853" y="12935"/>
                  </a:lnTo>
                  <a:lnTo>
                    <a:pt x="393837" y="-246"/>
                  </a:lnTo>
                  <a:lnTo>
                    <a:pt x="393837" y="-246"/>
                  </a:lnTo>
                  <a:lnTo>
                    <a:pt x="211360" y="165373"/>
                  </a:lnTo>
                  <a:lnTo>
                    <a:pt x="30318" y="1010"/>
                  </a:lnTo>
                  <a:lnTo>
                    <a:pt x="29152" y="-67"/>
                  </a:lnTo>
                  <a:lnTo>
                    <a:pt x="25297" y="4238"/>
                  </a:lnTo>
                  <a:lnTo>
                    <a:pt x="23145" y="6569"/>
                  </a:lnTo>
                  <a:lnTo>
                    <a:pt x="17047" y="13204"/>
                  </a:lnTo>
                  <a:lnTo>
                    <a:pt x="29063" y="24144"/>
                  </a:lnTo>
                  <a:lnTo>
                    <a:pt x="198090" y="177479"/>
                  </a:lnTo>
                  <a:lnTo>
                    <a:pt x="29242" y="330544"/>
                  </a:lnTo>
                  <a:lnTo>
                    <a:pt x="11308" y="346774"/>
                  </a:lnTo>
                  <a:lnTo>
                    <a:pt x="9963" y="348030"/>
                  </a:lnTo>
                  <a:lnTo>
                    <a:pt x="11308" y="349285"/>
                  </a:lnTo>
                  <a:lnTo>
                    <a:pt x="29242" y="365515"/>
                  </a:lnTo>
                  <a:lnTo>
                    <a:pt x="198269" y="518939"/>
                  </a:lnTo>
                  <a:lnTo>
                    <a:pt x="29242" y="672274"/>
                  </a:lnTo>
                  <a:lnTo>
                    <a:pt x="11308" y="688504"/>
                  </a:lnTo>
                  <a:lnTo>
                    <a:pt x="9963" y="689760"/>
                  </a:lnTo>
                  <a:lnTo>
                    <a:pt x="11308" y="691015"/>
                  </a:lnTo>
                  <a:lnTo>
                    <a:pt x="29242" y="707245"/>
                  </a:lnTo>
                  <a:lnTo>
                    <a:pt x="198269" y="860580"/>
                  </a:lnTo>
                  <a:lnTo>
                    <a:pt x="29242" y="1014004"/>
                  </a:lnTo>
                  <a:lnTo>
                    <a:pt x="11308" y="1030234"/>
                  </a:lnTo>
                  <a:lnTo>
                    <a:pt x="9963" y="1031489"/>
                  </a:lnTo>
                  <a:lnTo>
                    <a:pt x="11308" y="1032745"/>
                  </a:lnTo>
                  <a:lnTo>
                    <a:pt x="29242" y="1048975"/>
                  </a:lnTo>
                  <a:lnTo>
                    <a:pt x="198269" y="1202310"/>
                  </a:lnTo>
                  <a:lnTo>
                    <a:pt x="29242" y="1355734"/>
                  </a:lnTo>
                  <a:lnTo>
                    <a:pt x="11308" y="1371964"/>
                  </a:lnTo>
                  <a:lnTo>
                    <a:pt x="9963" y="1373219"/>
                  </a:lnTo>
                  <a:lnTo>
                    <a:pt x="11308" y="1374474"/>
                  </a:lnTo>
                  <a:lnTo>
                    <a:pt x="29242" y="1390705"/>
                  </a:lnTo>
                  <a:lnTo>
                    <a:pt x="198269" y="1544039"/>
                  </a:lnTo>
                  <a:lnTo>
                    <a:pt x="29242" y="1697463"/>
                  </a:lnTo>
                  <a:lnTo>
                    <a:pt x="11308" y="1713694"/>
                  </a:lnTo>
                  <a:lnTo>
                    <a:pt x="9963" y="1714949"/>
                  </a:lnTo>
                  <a:lnTo>
                    <a:pt x="11308" y="1716204"/>
                  </a:lnTo>
                  <a:lnTo>
                    <a:pt x="29242" y="1732434"/>
                  </a:lnTo>
                  <a:lnTo>
                    <a:pt x="198269" y="1885859"/>
                  </a:lnTo>
                  <a:lnTo>
                    <a:pt x="29242" y="2039462"/>
                  </a:lnTo>
                  <a:lnTo>
                    <a:pt x="11308" y="2055692"/>
                  </a:lnTo>
                  <a:lnTo>
                    <a:pt x="9963" y="2056948"/>
                  </a:lnTo>
                  <a:lnTo>
                    <a:pt x="11308" y="2058203"/>
                  </a:lnTo>
                  <a:lnTo>
                    <a:pt x="29242" y="2074433"/>
                  </a:lnTo>
                  <a:lnTo>
                    <a:pt x="198090" y="2227768"/>
                  </a:lnTo>
                  <a:lnTo>
                    <a:pt x="29242" y="2380923"/>
                  </a:lnTo>
                  <a:lnTo>
                    <a:pt x="11308" y="2397153"/>
                  </a:lnTo>
                  <a:lnTo>
                    <a:pt x="9963" y="2398409"/>
                  </a:lnTo>
                  <a:lnTo>
                    <a:pt x="11308" y="2399664"/>
                  </a:lnTo>
                  <a:lnTo>
                    <a:pt x="29242" y="2415894"/>
                  </a:lnTo>
                  <a:lnTo>
                    <a:pt x="198269" y="2569229"/>
                  </a:lnTo>
                  <a:lnTo>
                    <a:pt x="29242" y="2722653"/>
                  </a:lnTo>
                  <a:lnTo>
                    <a:pt x="11308" y="2738883"/>
                  </a:lnTo>
                  <a:lnTo>
                    <a:pt x="9963" y="2740138"/>
                  </a:lnTo>
                  <a:lnTo>
                    <a:pt x="11308" y="2741394"/>
                  </a:lnTo>
                  <a:lnTo>
                    <a:pt x="29242" y="2757624"/>
                  </a:lnTo>
                  <a:lnTo>
                    <a:pt x="198269" y="2910958"/>
                  </a:lnTo>
                  <a:lnTo>
                    <a:pt x="29242" y="3064382"/>
                  </a:lnTo>
                  <a:lnTo>
                    <a:pt x="11308" y="3080613"/>
                  </a:lnTo>
                  <a:lnTo>
                    <a:pt x="9963" y="3081868"/>
                  </a:lnTo>
                  <a:lnTo>
                    <a:pt x="11308" y="3083124"/>
                  </a:lnTo>
                  <a:lnTo>
                    <a:pt x="29242" y="3099354"/>
                  </a:lnTo>
                  <a:lnTo>
                    <a:pt x="198269" y="3252688"/>
                  </a:lnTo>
                  <a:lnTo>
                    <a:pt x="29242" y="3406112"/>
                  </a:lnTo>
                  <a:lnTo>
                    <a:pt x="11308" y="3422342"/>
                  </a:lnTo>
                  <a:lnTo>
                    <a:pt x="9963" y="3423598"/>
                  </a:lnTo>
                  <a:lnTo>
                    <a:pt x="11308" y="3424853"/>
                  </a:lnTo>
                  <a:lnTo>
                    <a:pt x="29242" y="3441083"/>
                  </a:lnTo>
                  <a:lnTo>
                    <a:pt x="198269" y="3594507"/>
                  </a:lnTo>
                  <a:lnTo>
                    <a:pt x="29242" y="3747842"/>
                  </a:lnTo>
                  <a:lnTo>
                    <a:pt x="11308" y="3764072"/>
                  </a:lnTo>
                  <a:lnTo>
                    <a:pt x="9963" y="3765327"/>
                  </a:lnTo>
                  <a:lnTo>
                    <a:pt x="11308" y="3766583"/>
                  </a:lnTo>
                  <a:lnTo>
                    <a:pt x="29242" y="3782813"/>
                  </a:lnTo>
                  <a:lnTo>
                    <a:pt x="198269" y="3936238"/>
                  </a:lnTo>
                  <a:lnTo>
                    <a:pt x="29242" y="4089662"/>
                  </a:lnTo>
                  <a:lnTo>
                    <a:pt x="11308" y="4105892"/>
                  </a:lnTo>
                  <a:lnTo>
                    <a:pt x="9963" y="4107147"/>
                  </a:lnTo>
                  <a:lnTo>
                    <a:pt x="11308" y="4108402"/>
                  </a:lnTo>
                  <a:lnTo>
                    <a:pt x="29242" y="4124632"/>
                  </a:lnTo>
                  <a:lnTo>
                    <a:pt x="198269" y="4278057"/>
                  </a:lnTo>
                  <a:lnTo>
                    <a:pt x="29242" y="4431391"/>
                  </a:lnTo>
                  <a:lnTo>
                    <a:pt x="11308" y="4447711"/>
                  </a:lnTo>
                  <a:lnTo>
                    <a:pt x="10" y="4457934"/>
                  </a:lnTo>
                  <a:lnTo>
                    <a:pt x="422891" y="4457934"/>
                  </a:lnTo>
                  <a:close/>
                  <a:moveTo>
                    <a:pt x="46279" y="356997"/>
                  </a:moveTo>
                  <a:lnTo>
                    <a:pt x="36416" y="348030"/>
                  </a:lnTo>
                  <a:lnTo>
                    <a:pt x="46279" y="339063"/>
                  </a:lnTo>
                  <a:lnTo>
                    <a:pt x="211360" y="189315"/>
                  </a:lnTo>
                  <a:lnTo>
                    <a:pt x="376531" y="339063"/>
                  </a:lnTo>
                  <a:lnTo>
                    <a:pt x="386395" y="348030"/>
                  </a:lnTo>
                  <a:lnTo>
                    <a:pt x="376531" y="356997"/>
                  </a:lnTo>
                  <a:lnTo>
                    <a:pt x="211360" y="506744"/>
                  </a:lnTo>
                  <a:close/>
                  <a:moveTo>
                    <a:pt x="46279" y="698727"/>
                  </a:moveTo>
                  <a:lnTo>
                    <a:pt x="36416" y="689760"/>
                  </a:lnTo>
                  <a:lnTo>
                    <a:pt x="46279" y="680793"/>
                  </a:lnTo>
                  <a:lnTo>
                    <a:pt x="211360" y="531045"/>
                  </a:lnTo>
                  <a:lnTo>
                    <a:pt x="376531" y="680793"/>
                  </a:lnTo>
                  <a:lnTo>
                    <a:pt x="386395" y="689760"/>
                  </a:lnTo>
                  <a:lnTo>
                    <a:pt x="376531" y="698727"/>
                  </a:lnTo>
                  <a:lnTo>
                    <a:pt x="211360" y="848474"/>
                  </a:lnTo>
                  <a:close/>
                  <a:moveTo>
                    <a:pt x="46279" y="1040456"/>
                  </a:moveTo>
                  <a:lnTo>
                    <a:pt x="36416" y="1031489"/>
                  </a:lnTo>
                  <a:lnTo>
                    <a:pt x="46279" y="1022522"/>
                  </a:lnTo>
                  <a:lnTo>
                    <a:pt x="211360" y="872685"/>
                  </a:lnTo>
                  <a:lnTo>
                    <a:pt x="376531" y="1022522"/>
                  </a:lnTo>
                  <a:lnTo>
                    <a:pt x="386395" y="1031489"/>
                  </a:lnTo>
                  <a:lnTo>
                    <a:pt x="376531" y="1040456"/>
                  </a:lnTo>
                  <a:lnTo>
                    <a:pt x="211360" y="1190204"/>
                  </a:lnTo>
                  <a:close/>
                  <a:moveTo>
                    <a:pt x="46279" y="1382186"/>
                  </a:moveTo>
                  <a:lnTo>
                    <a:pt x="36416" y="1373219"/>
                  </a:lnTo>
                  <a:lnTo>
                    <a:pt x="46279" y="1364252"/>
                  </a:lnTo>
                  <a:lnTo>
                    <a:pt x="211360" y="1214504"/>
                  </a:lnTo>
                  <a:lnTo>
                    <a:pt x="376531" y="1364342"/>
                  </a:lnTo>
                  <a:lnTo>
                    <a:pt x="386395" y="1373309"/>
                  </a:lnTo>
                  <a:lnTo>
                    <a:pt x="376531" y="1382276"/>
                  </a:lnTo>
                  <a:lnTo>
                    <a:pt x="211360" y="1532023"/>
                  </a:lnTo>
                  <a:close/>
                  <a:moveTo>
                    <a:pt x="46279" y="1723916"/>
                  </a:moveTo>
                  <a:lnTo>
                    <a:pt x="36416" y="1714949"/>
                  </a:lnTo>
                  <a:lnTo>
                    <a:pt x="46279" y="1705982"/>
                  </a:lnTo>
                  <a:lnTo>
                    <a:pt x="211360" y="1556145"/>
                  </a:lnTo>
                  <a:lnTo>
                    <a:pt x="376531" y="1705982"/>
                  </a:lnTo>
                  <a:lnTo>
                    <a:pt x="386395" y="1714949"/>
                  </a:lnTo>
                  <a:lnTo>
                    <a:pt x="376531" y="1723916"/>
                  </a:lnTo>
                  <a:lnTo>
                    <a:pt x="211360" y="1873664"/>
                  </a:lnTo>
                  <a:close/>
                  <a:moveTo>
                    <a:pt x="46279" y="2065646"/>
                  </a:moveTo>
                  <a:lnTo>
                    <a:pt x="36416" y="2056679"/>
                  </a:lnTo>
                  <a:lnTo>
                    <a:pt x="46279" y="2047712"/>
                  </a:lnTo>
                  <a:lnTo>
                    <a:pt x="211360" y="1897964"/>
                  </a:lnTo>
                  <a:lnTo>
                    <a:pt x="376531" y="2047712"/>
                  </a:lnTo>
                  <a:lnTo>
                    <a:pt x="386395" y="2056679"/>
                  </a:lnTo>
                  <a:lnTo>
                    <a:pt x="376531" y="2065646"/>
                  </a:lnTo>
                  <a:lnTo>
                    <a:pt x="211360" y="2215393"/>
                  </a:lnTo>
                  <a:close/>
                  <a:moveTo>
                    <a:pt x="46279" y="2407376"/>
                  </a:moveTo>
                  <a:lnTo>
                    <a:pt x="36416" y="2398409"/>
                  </a:lnTo>
                  <a:lnTo>
                    <a:pt x="46279" y="2389442"/>
                  </a:lnTo>
                  <a:lnTo>
                    <a:pt x="211360" y="2239604"/>
                  </a:lnTo>
                  <a:lnTo>
                    <a:pt x="376531" y="2389173"/>
                  </a:lnTo>
                  <a:lnTo>
                    <a:pt x="386395" y="2398139"/>
                  </a:lnTo>
                  <a:lnTo>
                    <a:pt x="376531" y="2407106"/>
                  </a:lnTo>
                  <a:lnTo>
                    <a:pt x="211360" y="2556854"/>
                  </a:lnTo>
                  <a:close/>
                  <a:moveTo>
                    <a:pt x="46279" y="2749105"/>
                  </a:moveTo>
                  <a:lnTo>
                    <a:pt x="36416" y="2740138"/>
                  </a:lnTo>
                  <a:lnTo>
                    <a:pt x="46279" y="2731171"/>
                  </a:lnTo>
                  <a:lnTo>
                    <a:pt x="211360" y="2581334"/>
                  </a:lnTo>
                  <a:lnTo>
                    <a:pt x="376531" y="2731171"/>
                  </a:lnTo>
                  <a:lnTo>
                    <a:pt x="386395" y="2740138"/>
                  </a:lnTo>
                  <a:lnTo>
                    <a:pt x="376531" y="2749105"/>
                  </a:lnTo>
                  <a:lnTo>
                    <a:pt x="211360" y="2898853"/>
                  </a:lnTo>
                  <a:close/>
                  <a:moveTo>
                    <a:pt x="46279" y="3090835"/>
                  </a:moveTo>
                  <a:lnTo>
                    <a:pt x="36416" y="3081868"/>
                  </a:lnTo>
                  <a:lnTo>
                    <a:pt x="46279" y="3072901"/>
                  </a:lnTo>
                  <a:lnTo>
                    <a:pt x="211360" y="2923064"/>
                  </a:lnTo>
                  <a:lnTo>
                    <a:pt x="376531" y="3072901"/>
                  </a:lnTo>
                  <a:lnTo>
                    <a:pt x="386395" y="3081868"/>
                  </a:lnTo>
                  <a:lnTo>
                    <a:pt x="376531" y="3090835"/>
                  </a:lnTo>
                  <a:lnTo>
                    <a:pt x="211360" y="3241031"/>
                  </a:lnTo>
                  <a:close/>
                  <a:moveTo>
                    <a:pt x="46279" y="3432565"/>
                  </a:moveTo>
                  <a:lnTo>
                    <a:pt x="36416" y="3423598"/>
                  </a:lnTo>
                  <a:lnTo>
                    <a:pt x="46279" y="3414631"/>
                  </a:lnTo>
                  <a:lnTo>
                    <a:pt x="211360" y="3264883"/>
                  </a:lnTo>
                  <a:lnTo>
                    <a:pt x="376531" y="3414631"/>
                  </a:lnTo>
                  <a:lnTo>
                    <a:pt x="386395" y="3423598"/>
                  </a:lnTo>
                  <a:lnTo>
                    <a:pt x="376531" y="3432565"/>
                  </a:lnTo>
                  <a:lnTo>
                    <a:pt x="211360" y="3582402"/>
                  </a:lnTo>
                  <a:close/>
                  <a:moveTo>
                    <a:pt x="46279" y="3774294"/>
                  </a:moveTo>
                  <a:lnTo>
                    <a:pt x="36416" y="3765327"/>
                  </a:lnTo>
                  <a:lnTo>
                    <a:pt x="46279" y="3756360"/>
                  </a:lnTo>
                  <a:lnTo>
                    <a:pt x="211360" y="3606613"/>
                  </a:lnTo>
                  <a:lnTo>
                    <a:pt x="376531" y="3756360"/>
                  </a:lnTo>
                  <a:lnTo>
                    <a:pt x="386395" y="3765327"/>
                  </a:lnTo>
                  <a:lnTo>
                    <a:pt x="376531" y="3774294"/>
                  </a:lnTo>
                  <a:lnTo>
                    <a:pt x="211360" y="3924132"/>
                  </a:lnTo>
                  <a:close/>
                  <a:moveTo>
                    <a:pt x="46279" y="4116114"/>
                  </a:moveTo>
                  <a:lnTo>
                    <a:pt x="36416" y="4107147"/>
                  </a:lnTo>
                  <a:lnTo>
                    <a:pt x="46279" y="4098180"/>
                  </a:lnTo>
                  <a:lnTo>
                    <a:pt x="211360" y="3948343"/>
                  </a:lnTo>
                  <a:lnTo>
                    <a:pt x="376531" y="4098180"/>
                  </a:lnTo>
                  <a:lnTo>
                    <a:pt x="386395" y="4107147"/>
                  </a:lnTo>
                  <a:lnTo>
                    <a:pt x="376531" y="4116114"/>
                  </a:lnTo>
                  <a:lnTo>
                    <a:pt x="211360" y="4265951"/>
                  </a:lnTo>
                  <a:close/>
                  <a:moveTo>
                    <a:pt x="46279" y="4440000"/>
                  </a:moveTo>
                  <a:lnTo>
                    <a:pt x="211360" y="4290162"/>
                  </a:lnTo>
                  <a:lnTo>
                    <a:pt x="376441" y="4440000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8208363" y="2273655"/>
              <a:ext cx="17933" cy="4586047"/>
            </a:xfrm>
            <a:custGeom>
              <a:avLst/>
              <a:gdLst/>
              <a:ahLst/>
              <a:cxnLst/>
              <a:rect l="l" t="t" r="r" b="b"/>
              <a:pathLst>
                <a:path w="17933" h="4586047" extrusionOk="0">
                  <a:moveTo>
                    <a:pt x="0" y="0"/>
                  </a:moveTo>
                  <a:lnTo>
                    <a:pt x="17934" y="0"/>
                  </a:lnTo>
                  <a:lnTo>
                    <a:pt x="17934" y="4586048"/>
                  </a:lnTo>
                  <a:lnTo>
                    <a:pt x="0" y="4586048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7837760" y="2638251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7837760" y="2979981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7837760" y="3321710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7837760" y="3663440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7837760" y="4005170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7837760" y="4346900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7837760" y="4688630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7837760" y="503035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7837760" y="537208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7837760" y="571381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7837760" y="605554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7837760" y="6397368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6543652" y="4320716"/>
              <a:ext cx="17933" cy="2538987"/>
            </a:xfrm>
            <a:custGeom>
              <a:avLst/>
              <a:gdLst/>
              <a:ahLst/>
              <a:cxnLst/>
              <a:rect l="l" t="t" r="r" b="b"/>
              <a:pathLst>
                <a:path w="17933" h="2538987" extrusionOk="0">
                  <a:moveTo>
                    <a:pt x="10" y="4596"/>
                  </a:moveTo>
                  <a:lnTo>
                    <a:pt x="10" y="2538741"/>
                  </a:lnTo>
                  <a:lnTo>
                    <a:pt x="17944" y="2538741"/>
                  </a:lnTo>
                  <a:lnTo>
                    <a:pt x="17944" y="-246"/>
                  </a:lnTo>
                  <a:cubicBezTo>
                    <a:pt x="12053" y="1673"/>
                    <a:pt x="6062" y="3287"/>
                    <a:pt x="10" y="4596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6532354" y="3939981"/>
              <a:ext cx="423059" cy="2817141"/>
            </a:xfrm>
            <a:custGeom>
              <a:avLst/>
              <a:gdLst/>
              <a:ahLst/>
              <a:cxnLst/>
              <a:rect l="l" t="t" r="r" b="b"/>
              <a:pathLst>
                <a:path w="423059" h="2817141" extrusionOk="0">
                  <a:moveTo>
                    <a:pt x="11308" y="2806673"/>
                  </a:moveTo>
                  <a:lnTo>
                    <a:pt x="10" y="2816895"/>
                  </a:lnTo>
                  <a:lnTo>
                    <a:pt x="423070" y="2816895"/>
                  </a:lnTo>
                  <a:lnTo>
                    <a:pt x="411861" y="2806763"/>
                  </a:lnTo>
                  <a:lnTo>
                    <a:pt x="393927" y="2790443"/>
                  </a:lnTo>
                  <a:lnTo>
                    <a:pt x="224901" y="2637019"/>
                  </a:lnTo>
                  <a:lnTo>
                    <a:pt x="393927" y="2483594"/>
                  </a:lnTo>
                  <a:lnTo>
                    <a:pt x="411861" y="2467364"/>
                  </a:lnTo>
                  <a:lnTo>
                    <a:pt x="413206" y="2466109"/>
                  </a:lnTo>
                  <a:lnTo>
                    <a:pt x="411861" y="2464853"/>
                  </a:lnTo>
                  <a:lnTo>
                    <a:pt x="393927" y="2448623"/>
                  </a:lnTo>
                  <a:lnTo>
                    <a:pt x="224901" y="2295199"/>
                  </a:lnTo>
                  <a:lnTo>
                    <a:pt x="393927" y="2141775"/>
                  </a:lnTo>
                  <a:lnTo>
                    <a:pt x="411861" y="2125545"/>
                  </a:lnTo>
                  <a:lnTo>
                    <a:pt x="413206" y="2124289"/>
                  </a:lnTo>
                  <a:lnTo>
                    <a:pt x="411861" y="2123034"/>
                  </a:lnTo>
                  <a:lnTo>
                    <a:pt x="393927" y="2106804"/>
                  </a:lnTo>
                  <a:lnTo>
                    <a:pt x="224901" y="1953469"/>
                  </a:lnTo>
                  <a:lnTo>
                    <a:pt x="393927" y="1800045"/>
                  </a:lnTo>
                  <a:lnTo>
                    <a:pt x="411861" y="1783815"/>
                  </a:lnTo>
                  <a:lnTo>
                    <a:pt x="413206" y="1782559"/>
                  </a:lnTo>
                  <a:lnTo>
                    <a:pt x="411861" y="1781304"/>
                  </a:lnTo>
                  <a:lnTo>
                    <a:pt x="393927" y="1765074"/>
                  </a:lnTo>
                  <a:lnTo>
                    <a:pt x="224542" y="1611650"/>
                  </a:lnTo>
                  <a:lnTo>
                    <a:pt x="393569" y="1458315"/>
                  </a:lnTo>
                  <a:lnTo>
                    <a:pt x="411503" y="1442085"/>
                  </a:lnTo>
                  <a:lnTo>
                    <a:pt x="412848" y="1440830"/>
                  </a:lnTo>
                  <a:lnTo>
                    <a:pt x="411503" y="1439574"/>
                  </a:lnTo>
                  <a:lnTo>
                    <a:pt x="393569" y="1423344"/>
                  </a:lnTo>
                  <a:lnTo>
                    <a:pt x="224542" y="1269920"/>
                  </a:lnTo>
                  <a:lnTo>
                    <a:pt x="393569" y="1116586"/>
                  </a:lnTo>
                  <a:lnTo>
                    <a:pt x="411503" y="1100356"/>
                  </a:lnTo>
                  <a:lnTo>
                    <a:pt x="412848" y="1099100"/>
                  </a:lnTo>
                  <a:lnTo>
                    <a:pt x="411503" y="1097845"/>
                  </a:lnTo>
                  <a:lnTo>
                    <a:pt x="393569" y="1081614"/>
                  </a:lnTo>
                  <a:lnTo>
                    <a:pt x="224542" y="928190"/>
                  </a:lnTo>
                  <a:lnTo>
                    <a:pt x="393569" y="775035"/>
                  </a:lnTo>
                  <a:lnTo>
                    <a:pt x="411503" y="758805"/>
                  </a:lnTo>
                  <a:lnTo>
                    <a:pt x="412848" y="757549"/>
                  </a:lnTo>
                  <a:lnTo>
                    <a:pt x="411503" y="756294"/>
                  </a:lnTo>
                  <a:lnTo>
                    <a:pt x="393569" y="740064"/>
                  </a:lnTo>
                  <a:lnTo>
                    <a:pt x="224542" y="586729"/>
                  </a:lnTo>
                  <a:lnTo>
                    <a:pt x="393569" y="433395"/>
                  </a:lnTo>
                  <a:lnTo>
                    <a:pt x="411503" y="417165"/>
                  </a:lnTo>
                  <a:lnTo>
                    <a:pt x="412848" y="415909"/>
                  </a:lnTo>
                  <a:lnTo>
                    <a:pt x="411503" y="414654"/>
                  </a:lnTo>
                  <a:lnTo>
                    <a:pt x="393569" y="398424"/>
                  </a:lnTo>
                  <a:lnTo>
                    <a:pt x="224542" y="245089"/>
                  </a:lnTo>
                  <a:lnTo>
                    <a:pt x="393569" y="91665"/>
                  </a:lnTo>
                  <a:lnTo>
                    <a:pt x="411503" y="75435"/>
                  </a:lnTo>
                  <a:lnTo>
                    <a:pt x="412848" y="74179"/>
                  </a:lnTo>
                  <a:lnTo>
                    <a:pt x="411503" y="72924"/>
                  </a:lnTo>
                  <a:lnTo>
                    <a:pt x="393569" y="56694"/>
                  </a:lnTo>
                  <a:lnTo>
                    <a:pt x="330800" y="-246"/>
                  </a:lnTo>
                  <a:lnTo>
                    <a:pt x="322909" y="16791"/>
                  </a:lnTo>
                  <a:lnTo>
                    <a:pt x="376711" y="65213"/>
                  </a:lnTo>
                  <a:lnTo>
                    <a:pt x="386574" y="74179"/>
                  </a:lnTo>
                  <a:lnTo>
                    <a:pt x="376711" y="83146"/>
                  </a:lnTo>
                  <a:lnTo>
                    <a:pt x="226515" y="219085"/>
                  </a:lnTo>
                  <a:cubicBezTo>
                    <a:pt x="219251" y="233970"/>
                    <a:pt x="211809" y="248766"/>
                    <a:pt x="204367" y="263920"/>
                  </a:cubicBezTo>
                  <a:lnTo>
                    <a:pt x="211540" y="257374"/>
                  </a:lnTo>
                  <a:lnTo>
                    <a:pt x="376711" y="407122"/>
                  </a:lnTo>
                  <a:lnTo>
                    <a:pt x="386574" y="416089"/>
                  </a:lnTo>
                  <a:lnTo>
                    <a:pt x="376711" y="425056"/>
                  </a:lnTo>
                  <a:lnTo>
                    <a:pt x="211540" y="574803"/>
                  </a:lnTo>
                  <a:lnTo>
                    <a:pt x="95598" y="469621"/>
                  </a:lnTo>
                  <a:lnTo>
                    <a:pt x="46458" y="424787"/>
                  </a:lnTo>
                  <a:lnTo>
                    <a:pt x="36595" y="415820"/>
                  </a:lnTo>
                  <a:lnTo>
                    <a:pt x="46458" y="406853"/>
                  </a:lnTo>
                  <a:lnTo>
                    <a:pt x="29242" y="406853"/>
                  </a:lnTo>
                  <a:lnTo>
                    <a:pt x="29242" y="398424"/>
                  </a:lnTo>
                  <a:lnTo>
                    <a:pt x="11308" y="414654"/>
                  </a:lnTo>
                  <a:lnTo>
                    <a:pt x="9963" y="415909"/>
                  </a:lnTo>
                  <a:lnTo>
                    <a:pt x="11308" y="417165"/>
                  </a:lnTo>
                  <a:lnTo>
                    <a:pt x="29242" y="433395"/>
                  </a:lnTo>
                  <a:lnTo>
                    <a:pt x="86631" y="485493"/>
                  </a:lnTo>
                  <a:lnTo>
                    <a:pt x="197910" y="586729"/>
                  </a:lnTo>
                  <a:lnTo>
                    <a:pt x="29242" y="739885"/>
                  </a:lnTo>
                  <a:lnTo>
                    <a:pt x="11308" y="756115"/>
                  </a:lnTo>
                  <a:lnTo>
                    <a:pt x="9963" y="757370"/>
                  </a:lnTo>
                  <a:lnTo>
                    <a:pt x="11308" y="758625"/>
                  </a:lnTo>
                  <a:lnTo>
                    <a:pt x="29242" y="774855"/>
                  </a:lnTo>
                  <a:lnTo>
                    <a:pt x="198269" y="928190"/>
                  </a:lnTo>
                  <a:lnTo>
                    <a:pt x="29242" y="1081614"/>
                  </a:lnTo>
                  <a:lnTo>
                    <a:pt x="11308" y="1097845"/>
                  </a:lnTo>
                  <a:lnTo>
                    <a:pt x="9963" y="1099100"/>
                  </a:lnTo>
                  <a:lnTo>
                    <a:pt x="11308" y="1100356"/>
                  </a:lnTo>
                  <a:lnTo>
                    <a:pt x="29242" y="1116586"/>
                  </a:lnTo>
                  <a:lnTo>
                    <a:pt x="198269" y="1269920"/>
                  </a:lnTo>
                  <a:lnTo>
                    <a:pt x="29242" y="1423344"/>
                  </a:lnTo>
                  <a:lnTo>
                    <a:pt x="11308" y="1439574"/>
                  </a:lnTo>
                  <a:lnTo>
                    <a:pt x="9963" y="1440830"/>
                  </a:lnTo>
                  <a:lnTo>
                    <a:pt x="11308" y="1442085"/>
                  </a:lnTo>
                  <a:lnTo>
                    <a:pt x="29242" y="1458315"/>
                  </a:lnTo>
                  <a:lnTo>
                    <a:pt x="198269" y="1611650"/>
                  </a:lnTo>
                  <a:lnTo>
                    <a:pt x="29242" y="1765074"/>
                  </a:lnTo>
                  <a:lnTo>
                    <a:pt x="11308" y="1781304"/>
                  </a:lnTo>
                  <a:lnTo>
                    <a:pt x="9963" y="1782559"/>
                  </a:lnTo>
                  <a:lnTo>
                    <a:pt x="11308" y="1783815"/>
                  </a:lnTo>
                  <a:lnTo>
                    <a:pt x="29242" y="1800045"/>
                  </a:lnTo>
                  <a:lnTo>
                    <a:pt x="198269" y="1953469"/>
                  </a:lnTo>
                  <a:lnTo>
                    <a:pt x="29242" y="2106804"/>
                  </a:lnTo>
                  <a:lnTo>
                    <a:pt x="11308" y="2123034"/>
                  </a:lnTo>
                  <a:lnTo>
                    <a:pt x="9963" y="2124289"/>
                  </a:lnTo>
                  <a:lnTo>
                    <a:pt x="11308" y="2125545"/>
                  </a:lnTo>
                  <a:lnTo>
                    <a:pt x="29242" y="2141775"/>
                  </a:lnTo>
                  <a:lnTo>
                    <a:pt x="198269" y="2295199"/>
                  </a:lnTo>
                  <a:lnTo>
                    <a:pt x="29242" y="2448623"/>
                  </a:lnTo>
                  <a:lnTo>
                    <a:pt x="11308" y="2464853"/>
                  </a:lnTo>
                  <a:lnTo>
                    <a:pt x="9963" y="2466109"/>
                  </a:lnTo>
                  <a:lnTo>
                    <a:pt x="11308" y="2467364"/>
                  </a:lnTo>
                  <a:lnTo>
                    <a:pt x="29242" y="2483594"/>
                  </a:lnTo>
                  <a:lnTo>
                    <a:pt x="198269" y="2637019"/>
                  </a:lnTo>
                  <a:lnTo>
                    <a:pt x="29242" y="2790353"/>
                  </a:lnTo>
                  <a:close/>
                  <a:moveTo>
                    <a:pt x="46100" y="766068"/>
                  </a:moveTo>
                  <a:lnTo>
                    <a:pt x="36237" y="757101"/>
                  </a:lnTo>
                  <a:lnTo>
                    <a:pt x="46100" y="748134"/>
                  </a:lnTo>
                  <a:lnTo>
                    <a:pt x="211181" y="598297"/>
                  </a:lnTo>
                  <a:lnTo>
                    <a:pt x="376352" y="748134"/>
                  </a:lnTo>
                  <a:lnTo>
                    <a:pt x="386216" y="757101"/>
                  </a:lnTo>
                  <a:lnTo>
                    <a:pt x="376352" y="766068"/>
                  </a:lnTo>
                  <a:lnTo>
                    <a:pt x="211181" y="915816"/>
                  </a:lnTo>
                  <a:close/>
                  <a:moveTo>
                    <a:pt x="46100" y="1107798"/>
                  </a:moveTo>
                  <a:lnTo>
                    <a:pt x="36237" y="1098831"/>
                  </a:lnTo>
                  <a:lnTo>
                    <a:pt x="46100" y="1089864"/>
                  </a:lnTo>
                  <a:lnTo>
                    <a:pt x="211181" y="940027"/>
                  </a:lnTo>
                  <a:lnTo>
                    <a:pt x="376352" y="1089864"/>
                  </a:lnTo>
                  <a:lnTo>
                    <a:pt x="386216" y="1098831"/>
                  </a:lnTo>
                  <a:lnTo>
                    <a:pt x="376352" y="1107798"/>
                  </a:lnTo>
                  <a:lnTo>
                    <a:pt x="211181" y="1257546"/>
                  </a:lnTo>
                  <a:close/>
                  <a:moveTo>
                    <a:pt x="46100" y="1449527"/>
                  </a:moveTo>
                  <a:lnTo>
                    <a:pt x="36237" y="1440560"/>
                  </a:lnTo>
                  <a:lnTo>
                    <a:pt x="46100" y="1431593"/>
                  </a:lnTo>
                  <a:lnTo>
                    <a:pt x="211181" y="1281756"/>
                  </a:lnTo>
                  <a:lnTo>
                    <a:pt x="376352" y="1431593"/>
                  </a:lnTo>
                  <a:lnTo>
                    <a:pt x="386216" y="1440560"/>
                  </a:lnTo>
                  <a:lnTo>
                    <a:pt x="376352" y="1449527"/>
                  </a:lnTo>
                  <a:lnTo>
                    <a:pt x="211181" y="1599993"/>
                  </a:lnTo>
                  <a:close/>
                  <a:moveTo>
                    <a:pt x="46100" y="1791258"/>
                  </a:moveTo>
                  <a:lnTo>
                    <a:pt x="36237" y="1782291"/>
                  </a:lnTo>
                  <a:lnTo>
                    <a:pt x="46100" y="1773324"/>
                  </a:lnTo>
                  <a:lnTo>
                    <a:pt x="211181" y="1623576"/>
                  </a:lnTo>
                  <a:lnTo>
                    <a:pt x="376352" y="1773324"/>
                  </a:lnTo>
                  <a:lnTo>
                    <a:pt x="386216" y="1782291"/>
                  </a:lnTo>
                  <a:lnTo>
                    <a:pt x="376352" y="1791258"/>
                  </a:lnTo>
                  <a:lnTo>
                    <a:pt x="211181" y="1941095"/>
                  </a:lnTo>
                  <a:close/>
                  <a:moveTo>
                    <a:pt x="46100" y="2132987"/>
                  </a:moveTo>
                  <a:lnTo>
                    <a:pt x="36237" y="2124020"/>
                  </a:lnTo>
                  <a:lnTo>
                    <a:pt x="46100" y="2115053"/>
                  </a:lnTo>
                  <a:lnTo>
                    <a:pt x="211181" y="1965305"/>
                  </a:lnTo>
                  <a:lnTo>
                    <a:pt x="376352" y="2115053"/>
                  </a:lnTo>
                  <a:lnTo>
                    <a:pt x="386216" y="2124020"/>
                  </a:lnTo>
                  <a:lnTo>
                    <a:pt x="376352" y="2132987"/>
                  </a:lnTo>
                  <a:lnTo>
                    <a:pt x="211181" y="2282825"/>
                  </a:lnTo>
                  <a:close/>
                  <a:moveTo>
                    <a:pt x="46100" y="2474807"/>
                  </a:moveTo>
                  <a:lnTo>
                    <a:pt x="36237" y="2465840"/>
                  </a:lnTo>
                  <a:lnTo>
                    <a:pt x="46100" y="2456873"/>
                  </a:lnTo>
                  <a:lnTo>
                    <a:pt x="211181" y="2307035"/>
                  </a:lnTo>
                  <a:lnTo>
                    <a:pt x="376352" y="2456873"/>
                  </a:lnTo>
                  <a:lnTo>
                    <a:pt x="386216" y="2465840"/>
                  </a:lnTo>
                  <a:lnTo>
                    <a:pt x="376352" y="2474807"/>
                  </a:lnTo>
                  <a:lnTo>
                    <a:pt x="211181" y="2624913"/>
                  </a:lnTo>
                  <a:close/>
                  <a:moveTo>
                    <a:pt x="211181" y="2649124"/>
                  </a:moveTo>
                  <a:lnTo>
                    <a:pt x="376263" y="2798961"/>
                  </a:lnTo>
                  <a:lnTo>
                    <a:pt x="46100" y="2798961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6925913" y="3670614"/>
              <a:ext cx="17933" cy="3189089"/>
            </a:xfrm>
            <a:custGeom>
              <a:avLst/>
              <a:gdLst/>
              <a:ahLst/>
              <a:cxnLst/>
              <a:rect l="l" t="t" r="r" b="b"/>
              <a:pathLst>
                <a:path w="17933" h="3189089" extrusionOk="0">
                  <a:moveTo>
                    <a:pt x="10" y="30331"/>
                  </a:moveTo>
                  <a:lnTo>
                    <a:pt x="10" y="3188844"/>
                  </a:lnTo>
                  <a:lnTo>
                    <a:pt x="17944" y="3188844"/>
                  </a:lnTo>
                  <a:lnTo>
                    <a:pt x="17944" y="292"/>
                  </a:lnTo>
                  <a:lnTo>
                    <a:pt x="17406" y="-246"/>
                  </a:lnTo>
                  <a:cubicBezTo>
                    <a:pt x="12294" y="10066"/>
                    <a:pt x="6107" y="20199"/>
                    <a:pt x="10" y="30331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6824227" y="4005170"/>
              <a:ext cx="107603" cy="17933"/>
            </a:xfrm>
            <a:custGeom>
              <a:avLst/>
              <a:gdLst/>
              <a:ahLst/>
              <a:cxnLst/>
              <a:rect l="l" t="t" r="r" b="b"/>
              <a:pathLst>
                <a:path w="107603" h="17933" extrusionOk="0">
                  <a:moveTo>
                    <a:pt x="107613" y="-246"/>
                  </a:moveTo>
                  <a:lnTo>
                    <a:pt x="107613" y="17688"/>
                  </a:lnTo>
                  <a:lnTo>
                    <a:pt x="10" y="17688"/>
                  </a:lnTo>
                  <a:cubicBezTo>
                    <a:pt x="2790" y="11770"/>
                    <a:pt x="5659" y="5762"/>
                    <a:pt x="8439" y="-246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6555220" y="4346900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6555309" y="4688630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6555309" y="503035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6555309" y="537208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6555309" y="571381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6555309" y="605554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6555309" y="6397368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5260843" y="5470815"/>
              <a:ext cx="17933" cy="1388888"/>
            </a:xfrm>
            <a:custGeom>
              <a:avLst/>
              <a:gdLst/>
              <a:ahLst/>
              <a:cxnLst/>
              <a:rect l="l" t="t" r="r" b="b"/>
              <a:pathLst>
                <a:path w="17933" h="1388888" extrusionOk="0">
                  <a:moveTo>
                    <a:pt x="10" y="-246"/>
                  </a:moveTo>
                  <a:lnTo>
                    <a:pt x="10" y="1388642"/>
                  </a:lnTo>
                  <a:lnTo>
                    <a:pt x="17944" y="1388642"/>
                  </a:lnTo>
                  <a:lnTo>
                    <a:pt x="17944" y="11321"/>
                  </a:lnTo>
                  <a:cubicBezTo>
                    <a:pt x="11738" y="7824"/>
                    <a:pt x="5749" y="3959"/>
                    <a:pt x="10" y="-246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5249545" y="5432616"/>
              <a:ext cx="423059" cy="1324953"/>
            </a:xfrm>
            <a:custGeom>
              <a:avLst/>
              <a:gdLst/>
              <a:ahLst/>
              <a:cxnLst/>
              <a:rect l="l" t="t" r="r" b="b"/>
              <a:pathLst>
                <a:path w="423059" h="1324953" extrusionOk="0">
                  <a:moveTo>
                    <a:pt x="393927" y="1297807"/>
                  </a:moveTo>
                  <a:lnTo>
                    <a:pt x="224901" y="1144383"/>
                  </a:lnTo>
                  <a:lnTo>
                    <a:pt x="393927" y="990959"/>
                  </a:lnTo>
                  <a:lnTo>
                    <a:pt x="411861" y="974728"/>
                  </a:lnTo>
                  <a:lnTo>
                    <a:pt x="413206" y="973473"/>
                  </a:lnTo>
                  <a:lnTo>
                    <a:pt x="411861" y="972218"/>
                  </a:lnTo>
                  <a:lnTo>
                    <a:pt x="393927" y="955988"/>
                  </a:lnTo>
                  <a:lnTo>
                    <a:pt x="224901" y="802564"/>
                  </a:lnTo>
                  <a:lnTo>
                    <a:pt x="393927" y="649139"/>
                  </a:lnTo>
                  <a:lnTo>
                    <a:pt x="411861" y="632909"/>
                  </a:lnTo>
                  <a:lnTo>
                    <a:pt x="413206" y="631654"/>
                  </a:lnTo>
                  <a:lnTo>
                    <a:pt x="411861" y="630399"/>
                  </a:lnTo>
                  <a:lnTo>
                    <a:pt x="393927" y="614168"/>
                  </a:lnTo>
                  <a:lnTo>
                    <a:pt x="224901" y="460834"/>
                  </a:lnTo>
                  <a:lnTo>
                    <a:pt x="393927" y="307409"/>
                  </a:lnTo>
                  <a:lnTo>
                    <a:pt x="411861" y="291179"/>
                  </a:lnTo>
                  <a:lnTo>
                    <a:pt x="413206" y="289924"/>
                  </a:lnTo>
                  <a:lnTo>
                    <a:pt x="411861" y="288668"/>
                  </a:lnTo>
                  <a:lnTo>
                    <a:pt x="393927" y="272438"/>
                  </a:lnTo>
                  <a:lnTo>
                    <a:pt x="224901" y="119014"/>
                  </a:lnTo>
                  <a:lnTo>
                    <a:pt x="356445" y="-246"/>
                  </a:lnTo>
                  <a:cubicBezTo>
                    <a:pt x="345748" y="2032"/>
                    <a:pt x="334943" y="3771"/>
                    <a:pt x="324075" y="4955"/>
                  </a:cubicBezTo>
                  <a:lnTo>
                    <a:pt x="211540" y="107357"/>
                  </a:lnTo>
                  <a:lnTo>
                    <a:pt x="160249" y="60819"/>
                  </a:lnTo>
                  <a:cubicBezTo>
                    <a:pt x="153694" y="63231"/>
                    <a:pt x="146978" y="65204"/>
                    <a:pt x="140163" y="66737"/>
                  </a:cubicBezTo>
                  <a:lnTo>
                    <a:pt x="198269" y="119462"/>
                  </a:lnTo>
                  <a:lnTo>
                    <a:pt x="29242" y="272887"/>
                  </a:lnTo>
                  <a:lnTo>
                    <a:pt x="11308" y="289117"/>
                  </a:lnTo>
                  <a:lnTo>
                    <a:pt x="9963" y="290372"/>
                  </a:lnTo>
                  <a:lnTo>
                    <a:pt x="11308" y="291628"/>
                  </a:lnTo>
                  <a:lnTo>
                    <a:pt x="29242" y="307858"/>
                  </a:lnTo>
                  <a:lnTo>
                    <a:pt x="198269" y="461282"/>
                  </a:lnTo>
                  <a:lnTo>
                    <a:pt x="29242" y="614617"/>
                  </a:lnTo>
                  <a:lnTo>
                    <a:pt x="11308" y="630847"/>
                  </a:lnTo>
                  <a:lnTo>
                    <a:pt x="9963" y="632102"/>
                  </a:lnTo>
                  <a:lnTo>
                    <a:pt x="11308" y="633357"/>
                  </a:lnTo>
                  <a:lnTo>
                    <a:pt x="29242" y="649587"/>
                  </a:lnTo>
                  <a:lnTo>
                    <a:pt x="198269" y="803012"/>
                  </a:lnTo>
                  <a:lnTo>
                    <a:pt x="29242" y="956436"/>
                  </a:lnTo>
                  <a:lnTo>
                    <a:pt x="11308" y="972666"/>
                  </a:lnTo>
                  <a:lnTo>
                    <a:pt x="9963" y="973922"/>
                  </a:lnTo>
                  <a:lnTo>
                    <a:pt x="11308" y="975177"/>
                  </a:lnTo>
                  <a:lnTo>
                    <a:pt x="29242" y="991407"/>
                  </a:lnTo>
                  <a:lnTo>
                    <a:pt x="198269" y="1144831"/>
                  </a:lnTo>
                  <a:lnTo>
                    <a:pt x="29242" y="1298166"/>
                  </a:lnTo>
                  <a:lnTo>
                    <a:pt x="11308" y="1314486"/>
                  </a:lnTo>
                  <a:lnTo>
                    <a:pt x="10" y="1324708"/>
                  </a:lnTo>
                  <a:lnTo>
                    <a:pt x="423070" y="1324708"/>
                  </a:lnTo>
                  <a:lnTo>
                    <a:pt x="411861" y="1314575"/>
                  </a:lnTo>
                  <a:close/>
                  <a:moveTo>
                    <a:pt x="46458" y="298891"/>
                  </a:moveTo>
                  <a:lnTo>
                    <a:pt x="36595" y="289924"/>
                  </a:lnTo>
                  <a:lnTo>
                    <a:pt x="46458" y="280957"/>
                  </a:lnTo>
                  <a:lnTo>
                    <a:pt x="211540" y="131209"/>
                  </a:lnTo>
                  <a:lnTo>
                    <a:pt x="376711" y="280957"/>
                  </a:lnTo>
                  <a:lnTo>
                    <a:pt x="386574" y="289924"/>
                  </a:lnTo>
                  <a:lnTo>
                    <a:pt x="376711" y="298891"/>
                  </a:lnTo>
                  <a:lnTo>
                    <a:pt x="211540" y="448728"/>
                  </a:lnTo>
                  <a:close/>
                  <a:moveTo>
                    <a:pt x="46458" y="640620"/>
                  </a:moveTo>
                  <a:lnTo>
                    <a:pt x="36595" y="631654"/>
                  </a:lnTo>
                  <a:lnTo>
                    <a:pt x="46458" y="622687"/>
                  </a:lnTo>
                  <a:lnTo>
                    <a:pt x="211540" y="472939"/>
                  </a:lnTo>
                  <a:lnTo>
                    <a:pt x="376711" y="622687"/>
                  </a:lnTo>
                  <a:lnTo>
                    <a:pt x="386574" y="631654"/>
                  </a:lnTo>
                  <a:lnTo>
                    <a:pt x="376711" y="640620"/>
                  </a:lnTo>
                  <a:lnTo>
                    <a:pt x="211540" y="790458"/>
                  </a:lnTo>
                  <a:close/>
                  <a:moveTo>
                    <a:pt x="46458" y="982440"/>
                  </a:moveTo>
                  <a:lnTo>
                    <a:pt x="36595" y="973473"/>
                  </a:lnTo>
                  <a:lnTo>
                    <a:pt x="46458" y="964507"/>
                  </a:lnTo>
                  <a:lnTo>
                    <a:pt x="211540" y="814669"/>
                  </a:lnTo>
                  <a:lnTo>
                    <a:pt x="376711" y="964507"/>
                  </a:lnTo>
                  <a:lnTo>
                    <a:pt x="386574" y="973473"/>
                  </a:lnTo>
                  <a:lnTo>
                    <a:pt x="376711" y="982440"/>
                  </a:lnTo>
                  <a:lnTo>
                    <a:pt x="211540" y="1132278"/>
                  </a:lnTo>
                  <a:close/>
                  <a:moveTo>
                    <a:pt x="46458" y="1306326"/>
                  </a:moveTo>
                  <a:lnTo>
                    <a:pt x="211540" y="1156488"/>
                  </a:lnTo>
                  <a:lnTo>
                    <a:pt x="376621" y="1306326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5643462" y="5416027"/>
              <a:ext cx="17933" cy="1443676"/>
            </a:xfrm>
            <a:custGeom>
              <a:avLst/>
              <a:gdLst/>
              <a:ahLst/>
              <a:cxnLst/>
              <a:rect l="l" t="t" r="r" b="b"/>
              <a:pathLst>
                <a:path w="17933" h="1443676" extrusionOk="0">
                  <a:moveTo>
                    <a:pt x="10" y="5941"/>
                  </a:moveTo>
                  <a:lnTo>
                    <a:pt x="10" y="1443430"/>
                  </a:lnTo>
                  <a:lnTo>
                    <a:pt x="17944" y="1443430"/>
                  </a:lnTo>
                  <a:lnTo>
                    <a:pt x="17944" y="-246"/>
                  </a:lnTo>
                  <a:cubicBezTo>
                    <a:pt x="12474" y="1727"/>
                    <a:pt x="6018" y="3878"/>
                    <a:pt x="10" y="5941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5272859" y="571381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5272859" y="605554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5272859" y="6397368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3978392" y="4668454"/>
              <a:ext cx="17933" cy="2191249"/>
            </a:xfrm>
            <a:custGeom>
              <a:avLst/>
              <a:gdLst/>
              <a:ahLst/>
              <a:cxnLst/>
              <a:rect l="l" t="t" r="r" b="b"/>
              <a:pathLst>
                <a:path w="17933" h="2191249" extrusionOk="0">
                  <a:moveTo>
                    <a:pt x="10" y="-246"/>
                  </a:moveTo>
                  <a:lnTo>
                    <a:pt x="10" y="2191003"/>
                  </a:lnTo>
                  <a:lnTo>
                    <a:pt x="17944" y="2191003"/>
                  </a:lnTo>
                  <a:lnTo>
                    <a:pt x="17944" y="22530"/>
                  </a:lnTo>
                  <a:cubicBezTo>
                    <a:pt x="11667" y="14997"/>
                    <a:pt x="5659" y="7465"/>
                    <a:pt x="10" y="-246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3967184" y="4684774"/>
              <a:ext cx="422970" cy="2072348"/>
            </a:xfrm>
            <a:custGeom>
              <a:avLst/>
              <a:gdLst/>
              <a:ahLst/>
              <a:cxnLst/>
              <a:rect l="l" t="t" r="r" b="b"/>
              <a:pathLst>
                <a:path w="422970" h="2072348" extrusionOk="0">
                  <a:moveTo>
                    <a:pt x="393837" y="2045650"/>
                  </a:moveTo>
                  <a:lnTo>
                    <a:pt x="224811" y="1892226"/>
                  </a:lnTo>
                  <a:lnTo>
                    <a:pt x="393837" y="1738801"/>
                  </a:lnTo>
                  <a:lnTo>
                    <a:pt x="411771" y="1722571"/>
                  </a:lnTo>
                  <a:lnTo>
                    <a:pt x="413116" y="1721316"/>
                  </a:lnTo>
                  <a:lnTo>
                    <a:pt x="411771" y="1720060"/>
                  </a:lnTo>
                  <a:lnTo>
                    <a:pt x="393837" y="1703830"/>
                  </a:lnTo>
                  <a:lnTo>
                    <a:pt x="224811" y="1550406"/>
                  </a:lnTo>
                  <a:lnTo>
                    <a:pt x="393837" y="1396982"/>
                  </a:lnTo>
                  <a:lnTo>
                    <a:pt x="411771" y="1380751"/>
                  </a:lnTo>
                  <a:lnTo>
                    <a:pt x="413116" y="1379496"/>
                  </a:lnTo>
                  <a:lnTo>
                    <a:pt x="411771" y="1378241"/>
                  </a:lnTo>
                  <a:lnTo>
                    <a:pt x="393837" y="1362011"/>
                  </a:lnTo>
                  <a:lnTo>
                    <a:pt x="224811" y="1208676"/>
                  </a:lnTo>
                  <a:lnTo>
                    <a:pt x="393837" y="1055252"/>
                  </a:lnTo>
                  <a:lnTo>
                    <a:pt x="411771" y="1039022"/>
                  </a:lnTo>
                  <a:lnTo>
                    <a:pt x="413116" y="1037766"/>
                  </a:lnTo>
                  <a:lnTo>
                    <a:pt x="411771" y="1036511"/>
                  </a:lnTo>
                  <a:lnTo>
                    <a:pt x="393837" y="1020281"/>
                  </a:lnTo>
                  <a:lnTo>
                    <a:pt x="224811" y="866857"/>
                  </a:lnTo>
                  <a:lnTo>
                    <a:pt x="393837" y="713522"/>
                  </a:lnTo>
                  <a:lnTo>
                    <a:pt x="411771" y="697292"/>
                  </a:lnTo>
                  <a:lnTo>
                    <a:pt x="413116" y="696037"/>
                  </a:lnTo>
                  <a:lnTo>
                    <a:pt x="411771" y="694781"/>
                  </a:lnTo>
                  <a:lnTo>
                    <a:pt x="393837" y="678551"/>
                  </a:lnTo>
                  <a:lnTo>
                    <a:pt x="224811" y="525127"/>
                  </a:lnTo>
                  <a:lnTo>
                    <a:pt x="359315" y="403266"/>
                  </a:lnTo>
                  <a:lnTo>
                    <a:pt x="394017" y="371793"/>
                  </a:lnTo>
                  <a:lnTo>
                    <a:pt x="411950" y="355562"/>
                  </a:lnTo>
                  <a:lnTo>
                    <a:pt x="413296" y="354307"/>
                  </a:lnTo>
                  <a:lnTo>
                    <a:pt x="411950" y="353051"/>
                  </a:lnTo>
                  <a:lnTo>
                    <a:pt x="394017" y="336821"/>
                  </a:lnTo>
                  <a:lnTo>
                    <a:pt x="352679" y="299250"/>
                  </a:lnTo>
                  <a:cubicBezTo>
                    <a:pt x="339928" y="297403"/>
                    <a:pt x="327419" y="294157"/>
                    <a:pt x="315377" y="289565"/>
                  </a:cubicBezTo>
                  <a:lnTo>
                    <a:pt x="376621" y="345071"/>
                  </a:lnTo>
                  <a:lnTo>
                    <a:pt x="386484" y="354038"/>
                  </a:lnTo>
                  <a:lnTo>
                    <a:pt x="376621" y="363005"/>
                  </a:lnTo>
                  <a:lnTo>
                    <a:pt x="345595" y="391161"/>
                  </a:lnTo>
                  <a:lnTo>
                    <a:pt x="211091" y="512752"/>
                  </a:lnTo>
                  <a:lnTo>
                    <a:pt x="46010" y="363005"/>
                  </a:lnTo>
                  <a:lnTo>
                    <a:pt x="36147" y="354038"/>
                  </a:lnTo>
                  <a:lnTo>
                    <a:pt x="46010" y="345071"/>
                  </a:lnTo>
                  <a:lnTo>
                    <a:pt x="171547" y="231280"/>
                  </a:lnTo>
                  <a:lnTo>
                    <a:pt x="211271" y="195413"/>
                  </a:lnTo>
                  <a:lnTo>
                    <a:pt x="238172" y="220072"/>
                  </a:lnTo>
                  <a:cubicBezTo>
                    <a:pt x="231957" y="207069"/>
                    <a:pt x="224945" y="194462"/>
                    <a:pt x="217189" y="182321"/>
                  </a:cubicBezTo>
                  <a:cubicBezTo>
                    <a:pt x="216382" y="181066"/>
                    <a:pt x="215306" y="179631"/>
                    <a:pt x="214140" y="178106"/>
                  </a:cubicBezTo>
                  <a:lnTo>
                    <a:pt x="212167" y="176134"/>
                  </a:lnTo>
                  <a:cubicBezTo>
                    <a:pt x="201048" y="164298"/>
                    <a:pt x="190019" y="152551"/>
                    <a:pt x="178093" y="141342"/>
                  </a:cubicBezTo>
                  <a:lnTo>
                    <a:pt x="169126" y="133541"/>
                  </a:lnTo>
                  <a:cubicBezTo>
                    <a:pt x="139715" y="107178"/>
                    <a:pt x="108151" y="83416"/>
                    <a:pt x="78560" y="57322"/>
                  </a:cubicBezTo>
                  <a:cubicBezTo>
                    <a:pt x="58501" y="39693"/>
                    <a:pt x="39939" y="20441"/>
                    <a:pt x="23055" y="-246"/>
                  </a:cubicBezTo>
                  <a:lnTo>
                    <a:pt x="10411" y="11232"/>
                  </a:lnTo>
                  <a:lnTo>
                    <a:pt x="9066" y="12487"/>
                  </a:lnTo>
                  <a:lnTo>
                    <a:pt x="10411" y="13742"/>
                  </a:lnTo>
                  <a:lnTo>
                    <a:pt x="28345" y="29973"/>
                  </a:lnTo>
                  <a:lnTo>
                    <a:pt x="197372" y="183307"/>
                  </a:lnTo>
                  <a:lnTo>
                    <a:pt x="157917" y="219175"/>
                  </a:lnTo>
                  <a:lnTo>
                    <a:pt x="28345" y="336821"/>
                  </a:lnTo>
                  <a:lnTo>
                    <a:pt x="10411" y="353051"/>
                  </a:lnTo>
                  <a:lnTo>
                    <a:pt x="9066" y="354307"/>
                  </a:lnTo>
                  <a:lnTo>
                    <a:pt x="10411" y="355562"/>
                  </a:lnTo>
                  <a:lnTo>
                    <a:pt x="28345" y="371793"/>
                  </a:lnTo>
                  <a:lnTo>
                    <a:pt x="197372" y="525127"/>
                  </a:lnTo>
                  <a:lnTo>
                    <a:pt x="29152" y="678551"/>
                  </a:lnTo>
                  <a:lnTo>
                    <a:pt x="11218" y="694781"/>
                  </a:lnTo>
                  <a:lnTo>
                    <a:pt x="9873" y="696037"/>
                  </a:lnTo>
                  <a:lnTo>
                    <a:pt x="11218" y="697292"/>
                  </a:lnTo>
                  <a:lnTo>
                    <a:pt x="29152" y="713522"/>
                  </a:lnTo>
                  <a:lnTo>
                    <a:pt x="198179" y="866857"/>
                  </a:lnTo>
                  <a:lnTo>
                    <a:pt x="29152" y="1020281"/>
                  </a:lnTo>
                  <a:lnTo>
                    <a:pt x="11218" y="1036511"/>
                  </a:lnTo>
                  <a:lnTo>
                    <a:pt x="9873" y="1037766"/>
                  </a:lnTo>
                  <a:lnTo>
                    <a:pt x="11218" y="1039022"/>
                  </a:lnTo>
                  <a:lnTo>
                    <a:pt x="29152" y="1055252"/>
                  </a:lnTo>
                  <a:lnTo>
                    <a:pt x="198179" y="1208676"/>
                  </a:lnTo>
                  <a:lnTo>
                    <a:pt x="29152" y="1362011"/>
                  </a:lnTo>
                  <a:lnTo>
                    <a:pt x="11218" y="1378241"/>
                  </a:lnTo>
                  <a:lnTo>
                    <a:pt x="9873" y="1379496"/>
                  </a:lnTo>
                  <a:lnTo>
                    <a:pt x="11218" y="1380751"/>
                  </a:lnTo>
                  <a:lnTo>
                    <a:pt x="29152" y="1396982"/>
                  </a:lnTo>
                  <a:lnTo>
                    <a:pt x="198179" y="1550406"/>
                  </a:lnTo>
                  <a:lnTo>
                    <a:pt x="29152" y="1703830"/>
                  </a:lnTo>
                  <a:lnTo>
                    <a:pt x="11218" y="1720060"/>
                  </a:lnTo>
                  <a:lnTo>
                    <a:pt x="9873" y="1721316"/>
                  </a:lnTo>
                  <a:lnTo>
                    <a:pt x="11218" y="1722571"/>
                  </a:lnTo>
                  <a:lnTo>
                    <a:pt x="29152" y="1738801"/>
                  </a:lnTo>
                  <a:lnTo>
                    <a:pt x="198179" y="1892226"/>
                  </a:lnTo>
                  <a:lnTo>
                    <a:pt x="29152" y="2045650"/>
                  </a:lnTo>
                  <a:lnTo>
                    <a:pt x="11218" y="2061970"/>
                  </a:lnTo>
                  <a:lnTo>
                    <a:pt x="10" y="2072102"/>
                  </a:lnTo>
                  <a:lnTo>
                    <a:pt x="422980" y="2072102"/>
                  </a:lnTo>
                  <a:lnTo>
                    <a:pt x="411771" y="2061970"/>
                  </a:lnTo>
                  <a:close/>
                  <a:moveTo>
                    <a:pt x="46369" y="705003"/>
                  </a:moveTo>
                  <a:lnTo>
                    <a:pt x="36505" y="696037"/>
                  </a:lnTo>
                  <a:lnTo>
                    <a:pt x="46369" y="687070"/>
                  </a:lnTo>
                  <a:lnTo>
                    <a:pt x="211450" y="537232"/>
                  </a:lnTo>
                  <a:lnTo>
                    <a:pt x="376621" y="687070"/>
                  </a:lnTo>
                  <a:lnTo>
                    <a:pt x="386484" y="696037"/>
                  </a:lnTo>
                  <a:lnTo>
                    <a:pt x="376621" y="705003"/>
                  </a:lnTo>
                  <a:lnTo>
                    <a:pt x="211450" y="855200"/>
                  </a:lnTo>
                  <a:close/>
                  <a:moveTo>
                    <a:pt x="46369" y="1046733"/>
                  </a:moveTo>
                  <a:lnTo>
                    <a:pt x="36505" y="1037766"/>
                  </a:lnTo>
                  <a:lnTo>
                    <a:pt x="46369" y="1028799"/>
                  </a:lnTo>
                  <a:lnTo>
                    <a:pt x="211450" y="879051"/>
                  </a:lnTo>
                  <a:lnTo>
                    <a:pt x="376621" y="1028799"/>
                  </a:lnTo>
                  <a:lnTo>
                    <a:pt x="386484" y="1037766"/>
                  </a:lnTo>
                  <a:lnTo>
                    <a:pt x="376621" y="1046733"/>
                  </a:lnTo>
                  <a:lnTo>
                    <a:pt x="211450" y="1196571"/>
                  </a:lnTo>
                  <a:close/>
                  <a:moveTo>
                    <a:pt x="46369" y="1388463"/>
                  </a:moveTo>
                  <a:lnTo>
                    <a:pt x="36505" y="1379496"/>
                  </a:lnTo>
                  <a:lnTo>
                    <a:pt x="46369" y="1370529"/>
                  </a:lnTo>
                  <a:lnTo>
                    <a:pt x="211450" y="1220782"/>
                  </a:lnTo>
                  <a:lnTo>
                    <a:pt x="376621" y="1370529"/>
                  </a:lnTo>
                  <a:lnTo>
                    <a:pt x="386484" y="1379496"/>
                  </a:lnTo>
                  <a:lnTo>
                    <a:pt x="376621" y="1388463"/>
                  </a:lnTo>
                  <a:lnTo>
                    <a:pt x="211450" y="1538300"/>
                  </a:lnTo>
                  <a:close/>
                  <a:moveTo>
                    <a:pt x="46369" y="1730283"/>
                  </a:moveTo>
                  <a:lnTo>
                    <a:pt x="36505" y="1721316"/>
                  </a:lnTo>
                  <a:lnTo>
                    <a:pt x="46369" y="1712349"/>
                  </a:lnTo>
                  <a:lnTo>
                    <a:pt x="211450" y="1562511"/>
                  </a:lnTo>
                  <a:lnTo>
                    <a:pt x="376621" y="1712349"/>
                  </a:lnTo>
                  <a:lnTo>
                    <a:pt x="386484" y="1721316"/>
                  </a:lnTo>
                  <a:lnTo>
                    <a:pt x="376621" y="1730283"/>
                  </a:lnTo>
                  <a:lnTo>
                    <a:pt x="211450" y="1880120"/>
                  </a:lnTo>
                  <a:close/>
                  <a:moveTo>
                    <a:pt x="46369" y="2054168"/>
                  </a:moveTo>
                  <a:lnTo>
                    <a:pt x="211450" y="1904331"/>
                  </a:lnTo>
                  <a:lnTo>
                    <a:pt x="376621" y="2054168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4361011" y="4984269"/>
              <a:ext cx="17933" cy="1875792"/>
            </a:xfrm>
            <a:custGeom>
              <a:avLst/>
              <a:gdLst/>
              <a:ahLst/>
              <a:cxnLst/>
              <a:rect l="l" t="t" r="r" b="b"/>
              <a:pathLst>
                <a:path w="17933" h="1875792" extrusionOk="0">
                  <a:moveTo>
                    <a:pt x="10" y="1458"/>
                  </a:moveTo>
                  <a:lnTo>
                    <a:pt x="10" y="1875547"/>
                  </a:lnTo>
                  <a:lnTo>
                    <a:pt x="17944" y="1875547"/>
                  </a:lnTo>
                  <a:lnTo>
                    <a:pt x="17944" y="-246"/>
                  </a:lnTo>
                  <a:cubicBezTo>
                    <a:pt x="12025" y="292"/>
                    <a:pt x="6018" y="1010"/>
                    <a:pt x="10" y="1458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3990408" y="503035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3990408" y="537208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3990408" y="571381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3990408" y="605554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3990408" y="6397368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2695941" y="4423208"/>
              <a:ext cx="17933" cy="2436495"/>
            </a:xfrm>
            <a:custGeom>
              <a:avLst/>
              <a:gdLst/>
              <a:ahLst/>
              <a:cxnLst/>
              <a:rect l="l" t="t" r="r" b="b"/>
              <a:pathLst>
                <a:path w="17933" h="2436495" extrusionOk="0">
                  <a:moveTo>
                    <a:pt x="10" y="-246"/>
                  </a:moveTo>
                  <a:lnTo>
                    <a:pt x="10" y="2436249"/>
                  </a:lnTo>
                  <a:lnTo>
                    <a:pt x="17944" y="2436249"/>
                  </a:lnTo>
                  <a:lnTo>
                    <a:pt x="17944" y="2713"/>
                  </a:lnTo>
                  <a:cubicBezTo>
                    <a:pt x="11918" y="2041"/>
                    <a:pt x="5928" y="1054"/>
                    <a:pt x="10" y="-246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2684733" y="4315695"/>
              <a:ext cx="423059" cy="2441426"/>
            </a:xfrm>
            <a:custGeom>
              <a:avLst/>
              <a:gdLst/>
              <a:ahLst/>
              <a:cxnLst/>
              <a:rect l="l" t="t" r="r" b="b"/>
              <a:pathLst>
                <a:path w="423059" h="2441426" extrusionOk="0">
                  <a:moveTo>
                    <a:pt x="393838" y="2414639"/>
                  </a:moveTo>
                  <a:lnTo>
                    <a:pt x="224811" y="2261304"/>
                  </a:lnTo>
                  <a:lnTo>
                    <a:pt x="393838" y="2107880"/>
                  </a:lnTo>
                  <a:lnTo>
                    <a:pt x="411772" y="2091649"/>
                  </a:lnTo>
                  <a:lnTo>
                    <a:pt x="413116" y="2090395"/>
                  </a:lnTo>
                  <a:lnTo>
                    <a:pt x="411772" y="2089139"/>
                  </a:lnTo>
                  <a:lnTo>
                    <a:pt x="393838" y="2072909"/>
                  </a:lnTo>
                  <a:lnTo>
                    <a:pt x="224811" y="1919485"/>
                  </a:lnTo>
                  <a:lnTo>
                    <a:pt x="393838" y="1766060"/>
                  </a:lnTo>
                  <a:lnTo>
                    <a:pt x="411772" y="1749830"/>
                  </a:lnTo>
                  <a:lnTo>
                    <a:pt x="413116" y="1748575"/>
                  </a:lnTo>
                  <a:lnTo>
                    <a:pt x="411772" y="1747320"/>
                  </a:lnTo>
                  <a:lnTo>
                    <a:pt x="393838" y="1731090"/>
                  </a:lnTo>
                  <a:lnTo>
                    <a:pt x="224811" y="1577755"/>
                  </a:lnTo>
                  <a:lnTo>
                    <a:pt x="393838" y="1424331"/>
                  </a:lnTo>
                  <a:lnTo>
                    <a:pt x="411772" y="1408100"/>
                  </a:lnTo>
                  <a:lnTo>
                    <a:pt x="413116" y="1406845"/>
                  </a:lnTo>
                  <a:lnTo>
                    <a:pt x="411772" y="1405589"/>
                  </a:lnTo>
                  <a:lnTo>
                    <a:pt x="393838" y="1389359"/>
                  </a:lnTo>
                  <a:lnTo>
                    <a:pt x="224811" y="1235935"/>
                  </a:lnTo>
                  <a:lnTo>
                    <a:pt x="393838" y="1082601"/>
                  </a:lnTo>
                  <a:lnTo>
                    <a:pt x="411772" y="1066371"/>
                  </a:lnTo>
                  <a:lnTo>
                    <a:pt x="413116" y="1065115"/>
                  </a:lnTo>
                  <a:lnTo>
                    <a:pt x="411772" y="1063860"/>
                  </a:lnTo>
                  <a:lnTo>
                    <a:pt x="393838" y="1047630"/>
                  </a:lnTo>
                  <a:lnTo>
                    <a:pt x="224811" y="894206"/>
                  </a:lnTo>
                  <a:lnTo>
                    <a:pt x="393838" y="740871"/>
                  </a:lnTo>
                  <a:lnTo>
                    <a:pt x="411772" y="724641"/>
                  </a:lnTo>
                  <a:lnTo>
                    <a:pt x="413116" y="723386"/>
                  </a:lnTo>
                  <a:lnTo>
                    <a:pt x="411772" y="722130"/>
                  </a:lnTo>
                  <a:lnTo>
                    <a:pt x="393838" y="705900"/>
                  </a:lnTo>
                  <a:lnTo>
                    <a:pt x="224811" y="552476"/>
                  </a:lnTo>
                  <a:lnTo>
                    <a:pt x="393838" y="399321"/>
                  </a:lnTo>
                  <a:lnTo>
                    <a:pt x="411772" y="383090"/>
                  </a:lnTo>
                  <a:lnTo>
                    <a:pt x="413116" y="381835"/>
                  </a:lnTo>
                  <a:lnTo>
                    <a:pt x="411772" y="380579"/>
                  </a:lnTo>
                  <a:lnTo>
                    <a:pt x="393838" y="364349"/>
                  </a:lnTo>
                  <a:lnTo>
                    <a:pt x="224811" y="211015"/>
                  </a:lnTo>
                  <a:lnTo>
                    <a:pt x="393838" y="57680"/>
                  </a:lnTo>
                  <a:lnTo>
                    <a:pt x="411772" y="41450"/>
                  </a:lnTo>
                  <a:lnTo>
                    <a:pt x="413116" y="40195"/>
                  </a:lnTo>
                  <a:lnTo>
                    <a:pt x="411772" y="38939"/>
                  </a:lnTo>
                  <a:lnTo>
                    <a:pt x="393838" y="22709"/>
                  </a:lnTo>
                  <a:lnTo>
                    <a:pt x="368551" y="-246"/>
                  </a:lnTo>
                  <a:lnTo>
                    <a:pt x="357790" y="1189"/>
                  </a:lnTo>
                  <a:lnTo>
                    <a:pt x="345506" y="2982"/>
                  </a:lnTo>
                  <a:lnTo>
                    <a:pt x="376621" y="31228"/>
                  </a:lnTo>
                  <a:lnTo>
                    <a:pt x="386485" y="40195"/>
                  </a:lnTo>
                  <a:lnTo>
                    <a:pt x="376621" y="49162"/>
                  </a:lnTo>
                  <a:lnTo>
                    <a:pt x="211540" y="198910"/>
                  </a:lnTo>
                  <a:lnTo>
                    <a:pt x="103130" y="100273"/>
                  </a:lnTo>
                  <a:cubicBezTo>
                    <a:pt x="96826" y="102936"/>
                    <a:pt x="90316" y="105089"/>
                    <a:pt x="83671" y="106729"/>
                  </a:cubicBezTo>
                  <a:lnTo>
                    <a:pt x="198179" y="211015"/>
                  </a:lnTo>
                  <a:lnTo>
                    <a:pt x="29152" y="364170"/>
                  </a:lnTo>
                  <a:lnTo>
                    <a:pt x="11218" y="380400"/>
                  </a:lnTo>
                  <a:lnTo>
                    <a:pt x="9873" y="381656"/>
                  </a:lnTo>
                  <a:lnTo>
                    <a:pt x="11218" y="382911"/>
                  </a:lnTo>
                  <a:lnTo>
                    <a:pt x="29152" y="399141"/>
                  </a:lnTo>
                  <a:lnTo>
                    <a:pt x="198179" y="552476"/>
                  </a:lnTo>
                  <a:lnTo>
                    <a:pt x="29152" y="705900"/>
                  </a:lnTo>
                  <a:lnTo>
                    <a:pt x="11218" y="722130"/>
                  </a:lnTo>
                  <a:lnTo>
                    <a:pt x="9873" y="723386"/>
                  </a:lnTo>
                  <a:lnTo>
                    <a:pt x="11218" y="724641"/>
                  </a:lnTo>
                  <a:lnTo>
                    <a:pt x="29152" y="740871"/>
                  </a:lnTo>
                  <a:lnTo>
                    <a:pt x="198179" y="894206"/>
                  </a:lnTo>
                  <a:lnTo>
                    <a:pt x="29152" y="1047630"/>
                  </a:lnTo>
                  <a:lnTo>
                    <a:pt x="11218" y="1063860"/>
                  </a:lnTo>
                  <a:lnTo>
                    <a:pt x="9873" y="1065115"/>
                  </a:lnTo>
                  <a:lnTo>
                    <a:pt x="11218" y="1066371"/>
                  </a:lnTo>
                  <a:lnTo>
                    <a:pt x="29152" y="1082601"/>
                  </a:lnTo>
                  <a:lnTo>
                    <a:pt x="198179" y="1235935"/>
                  </a:lnTo>
                  <a:lnTo>
                    <a:pt x="29152" y="1389359"/>
                  </a:lnTo>
                  <a:lnTo>
                    <a:pt x="11218" y="1405589"/>
                  </a:lnTo>
                  <a:lnTo>
                    <a:pt x="9873" y="1406845"/>
                  </a:lnTo>
                  <a:lnTo>
                    <a:pt x="11218" y="1408100"/>
                  </a:lnTo>
                  <a:lnTo>
                    <a:pt x="29152" y="1424331"/>
                  </a:lnTo>
                  <a:lnTo>
                    <a:pt x="198179" y="1577755"/>
                  </a:lnTo>
                  <a:lnTo>
                    <a:pt x="29152" y="1731090"/>
                  </a:lnTo>
                  <a:lnTo>
                    <a:pt x="11218" y="1747320"/>
                  </a:lnTo>
                  <a:lnTo>
                    <a:pt x="9873" y="1748575"/>
                  </a:lnTo>
                  <a:lnTo>
                    <a:pt x="11218" y="1749830"/>
                  </a:lnTo>
                  <a:lnTo>
                    <a:pt x="29152" y="1766060"/>
                  </a:lnTo>
                  <a:lnTo>
                    <a:pt x="198179" y="1919485"/>
                  </a:lnTo>
                  <a:lnTo>
                    <a:pt x="29152" y="2072909"/>
                  </a:lnTo>
                  <a:lnTo>
                    <a:pt x="11218" y="2089139"/>
                  </a:lnTo>
                  <a:lnTo>
                    <a:pt x="9873" y="2090395"/>
                  </a:lnTo>
                  <a:lnTo>
                    <a:pt x="11218" y="2091649"/>
                  </a:lnTo>
                  <a:lnTo>
                    <a:pt x="29152" y="2107880"/>
                  </a:lnTo>
                  <a:lnTo>
                    <a:pt x="198179" y="2261304"/>
                  </a:lnTo>
                  <a:lnTo>
                    <a:pt x="29152" y="2414728"/>
                  </a:lnTo>
                  <a:lnTo>
                    <a:pt x="11218" y="2431048"/>
                  </a:lnTo>
                  <a:lnTo>
                    <a:pt x="10" y="2441181"/>
                  </a:lnTo>
                  <a:lnTo>
                    <a:pt x="423070" y="2441181"/>
                  </a:lnTo>
                  <a:lnTo>
                    <a:pt x="411772" y="2430959"/>
                  </a:lnTo>
                  <a:close/>
                  <a:moveTo>
                    <a:pt x="46369" y="390354"/>
                  </a:moveTo>
                  <a:lnTo>
                    <a:pt x="36505" y="381387"/>
                  </a:lnTo>
                  <a:lnTo>
                    <a:pt x="46369" y="372420"/>
                  </a:lnTo>
                  <a:lnTo>
                    <a:pt x="211540" y="222582"/>
                  </a:lnTo>
                  <a:lnTo>
                    <a:pt x="376621" y="372420"/>
                  </a:lnTo>
                  <a:lnTo>
                    <a:pt x="386485" y="381387"/>
                  </a:lnTo>
                  <a:lnTo>
                    <a:pt x="376621" y="390354"/>
                  </a:lnTo>
                  <a:lnTo>
                    <a:pt x="211540" y="540101"/>
                  </a:lnTo>
                  <a:close/>
                  <a:moveTo>
                    <a:pt x="46369" y="732083"/>
                  </a:moveTo>
                  <a:lnTo>
                    <a:pt x="36505" y="723116"/>
                  </a:lnTo>
                  <a:lnTo>
                    <a:pt x="46369" y="714149"/>
                  </a:lnTo>
                  <a:lnTo>
                    <a:pt x="211540" y="564312"/>
                  </a:lnTo>
                  <a:lnTo>
                    <a:pt x="376621" y="714149"/>
                  </a:lnTo>
                  <a:lnTo>
                    <a:pt x="386485" y="723116"/>
                  </a:lnTo>
                  <a:lnTo>
                    <a:pt x="376621" y="732083"/>
                  </a:lnTo>
                  <a:lnTo>
                    <a:pt x="211540" y="881831"/>
                  </a:lnTo>
                  <a:close/>
                  <a:moveTo>
                    <a:pt x="46369" y="1073813"/>
                  </a:moveTo>
                  <a:lnTo>
                    <a:pt x="36505" y="1064846"/>
                  </a:lnTo>
                  <a:lnTo>
                    <a:pt x="46369" y="1055879"/>
                  </a:lnTo>
                  <a:lnTo>
                    <a:pt x="211540" y="906042"/>
                  </a:lnTo>
                  <a:lnTo>
                    <a:pt x="376621" y="1055879"/>
                  </a:lnTo>
                  <a:lnTo>
                    <a:pt x="386485" y="1064846"/>
                  </a:lnTo>
                  <a:lnTo>
                    <a:pt x="376621" y="1073813"/>
                  </a:lnTo>
                  <a:lnTo>
                    <a:pt x="211540" y="1224278"/>
                  </a:lnTo>
                  <a:close/>
                  <a:moveTo>
                    <a:pt x="46369" y="1415543"/>
                  </a:moveTo>
                  <a:lnTo>
                    <a:pt x="36505" y="1406576"/>
                  </a:lnTo>
                  <a:lnTo>
                    <a:pt x="46369" y="1397609"/>
                  </a:lnTo>
                  <a:lnTo>
                    <a:pt x="211540" y="1247861"/>
                  </a:lnTo>
                  <a:lnTo>
                    <a:pt x="376621" y="1397609"/>
                  </a:lnTo>
                  <a:lnTo>
                    <a:pt x="386485" y="1406576"/>
                  </a:lnTo>
                  <a:lnTo>
                    <a:pt x="376621" y="1415543"/>
                  </a:lnTo>
                  <a:lnTo>
                    <a:pt x="211540" y="1565380"/>
                  </a:lnTo>
                  <a:close/>
                  <a:moveTo>
                    <a:pt x="46369" y="1757273"/>
                  </a:moveTo>
                  <a:lnTo>
                    <a:pt x="36505" y="1748306"/>
                  </a:lnTo>
                  <a:lnTo>
                    <a:pt x="46369" y="1739339"/>
                  </a:lnTo>
                  <a:lnTo>
                    <a:pt x="211540" y="1589591"/>
                  </a:lnTo>
                  <a:lnTo>
                    <a:pt x="376621" y="1739339"/>
                  </a:lnTo>
                  <a:lnTo>
                    <a:pt x="386485" y="1748306"/>
                  </a:lnTo>
                  <a:lnTo>
                    <a:pt x="376621" y="1757273"/>
                  </a:lnTo>
                  <a:lnTo>
                    <a:pt x="211540" y="1907110"/>
                  </a:lnTo>
                  <a:close/>
                  <a:moveTo>
                    <a:pt x="46369" y="2099092"/>
                  </a:moveTo>
                  <a:lnTo>
                    <a:pt x="36505" y="2090125"/>
                  </a:lnTo>
                  <a:lnTo>
                    <a:pt x="46369" y="2081158"/>
                  </a:lnTo>
                  <a:lnTo>
                    <a:pt x="211540" y="1931321"/>
                  </a:lnTo>
                  <a:lnTo>
                    <a:pt x="376621" y="2081158"/>
                  </a:lnTo>
                  <a:lnTo>
                    <a:pt x="386485" y="2090125"/>
                  </a:lnTo>
                  <a:lnTo>
                    <a:pt x="376621" y="2099092"/>
                  </a:lnTo>
                  <a:lnTo>
                    <a:pt x="211540" y="2249199"/>
                  </a:lnTo>
                  <a:close/>
                  <a:moveTo>
                    <a:pt x="46369" y="2422978"/>
                  </a:moveTo>
                  <a:lnTo>
                    <a:pt x="211540" y="2273409"/>
                  </a:lnTo>
                  <a:lnTo>
                    <a:pt x="376621" y="2423247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3078561" y="4242794"/>
              <a:ext cx="17933" cy="2616909"/>
            </a:xfrm>
            <a:custGeom>
              <a:avLst/>
              <a:gdLst/>
              <a:ahLst/>
              <a:cxnLst/>
              <a:rect l="l" t="t" r="r" b="b"/>
              <a:pathLst>
                <a:path w="17933" h="2616909" extrusionOk="0">
                  <a:moveTo>
                    <a:pt x="10" y="5941"/>
                  </a:moveTo>
                  <a:lnTo>
                    <a:pt x="10" y="2616664"/>
                  </a:lnTo>
                  <a:lnTo>
                    <a:pt x="17944" y="2616664"/>
                  </a:lnTo>
                  <a:lnTo>
                    <a:pt x="17944" y="-246"/>
                  </a:lnTo>
                  <a:cubicBezTo>
                    <a:pt x="12115" y="1906"/>
                    <a:pt x="6107" y="3879"/>
                    <a:pt x="10" y="5941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2854746" y="4346900"/>
              <a:ext cx="229822" cy="17933"/>
            </a:xfrm>
            <a:custGeom>
              <a:avLst/>
              <a:gdLst/>
              <a:ahLst/>
              <a:cxnLst/>
              <a:rect l="l" t="t" r="r" b="b"/>
              <a:pathLst>
                <a:path w="229822" h="17933" extrusionOk="0">
                  <a:moveTo>
                    <a:pt x="4583" y="12128"/>
                  </a:moveTo>
                  <a:cubicBezTo>
                    <a:pt x="2790" y="14460"/>
                    <a:pt x="1355" y="16253"/>
                    <a:pt x="10" y="17688"/>
                  </a:cubicBezTo>
                  <a:lnTo>
                    <a:pt x="229832" y="17688"/>
                  </a:lnTo>
                  <a:lnTo>
                    <a:pt x="229832" y="-246"/>
                  </a:lnTo>
                  <a:lnTo>
                    <a:pt x="25924" y="-246"/>
                  </a:lnTo>
                  <a:cubicBezTo>
                    <a:pt x="18751" y="3789"/>
                    <a:pt x="11667" y="7914"/>
                    <a:pt x="4583" y="12128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2707957" y="4688630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2707957" y="503035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2707957" y="537208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2707957" y="571381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2707957" y="605554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2707957" y="6397368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1413491" y="5407688"/>
              <a:ext cx="17933" cy="1452015"/>
            </a:xfrm>
            <a:custGeom>
              <a:avLst/>
              <a:gdLst/>
              <a:ahLst/>
              <a:cxnLst/>
              <a:rect l="l" t="t" r="r" b="b"/>
              <a:pathLst>
                <a:path w="17933" h="1452015" extrusionOk="0">
                  <a:moveTo>
                    <a:pt x="10" y="-246"/>
                  </a:moveTo>
                  <a:lnTo>
                    <a:pt x="10" y="1451770"/>
                  </a:lnTo>
                  <a:lnTo>
                    <a:pt x="17944" y="1451770"/>
                  </a:lnTo>
                  <a:lnTo>
                    <a:pt x="17944" y="920"/>
                  </a:lnTo>
                  <a:cubicBezTo>
                    <a:pt x="11936" y="741"/>
                    <a:pt x="6018" y="382"/>
                    <a:pt x="10" y="-246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1402282" y="5303223"/>
              <a:ext cx="423059" cy="1454346"/>
            </a:xfrm>
            <a:custGeom>
              <a:avLst/>
              <a:gdLst/>
              <a:ahLst/>
              <a:cxnLst/>
              <a:rect l="l" t="t" r="r" b="b"/>
              <a:pathLst>
                <a:path w="423059" h="1454346" extrusionOk="0">
                  <a:moveTo>
                    <a:pt x="393838" y="1427110"/>
                  </a:moveTo>
                  <a:lnTo>
                    <a:pt x="224811" y="1273776"/>
                  </a:lnTo>
                  <a:lnTo>
                    <a:pt x="393838" y="1120351"/>
                  </a:lnTo>
                  <a:lnTo>
                    <a:pt x="411771" y="1104121"/>
                  </a:lnTo>
                  <a:lnTo>
                    <a:pt x="413116" y="1102866"/>
                  </a:lnTo>
                  <a:lnTo>
                    <a:pt x="411771" y="1101611"/>
                  </a:lnTo>
                  <a:lnTo>
                    <a:pt x="393838" y="1085381"/>
                  </a:lnTo>
                  <a:lnTo>
                    <a:pt x="224811" y="931957"/>
                  </a:lnTo>
                  <a:lnTo>
                    <a:pt x="393838" y="778532"/>
                  </a:lnTo>
                  <a:lnTo>
                    <a:pt x="411771" y="762302"/>
                  </a:lnTo>
                  <a:lnTo>
                    <a:pt x="413116" y="761046"/>
                  </a:lnTo>
                  <a:lnTo>
                    <a:pt x="411771" y="759791"/>
                  </a:lnTo>
                  <a:lnTo>
                    <a:pt x="393838" y="743561"/>
                  </a:lnTo>
                  <a:lnTo>
                    <a:pt x="224811" y="590226"/>
                  </a:lnTo>
                  <a:lnTo>
                    <a:pt x="393838" y="436802"/>
                  </a:lnTo>
                  <a:lnTo>
                    <a:pt x="411771" y="420572"/>
                  </a:lnTo>
                  <a:lnTo>
                    <a:pt x="413116" y="419317"/>
                  </a:lnTo>
                  <a:lnTo>
                    <a:pt x="411771" y="418061"/>
                  </a:lnTo>
                  <a:lnTo>
                    <a:pt x="393838" y="401831"/>
                  </a:lnTo>
                  <a:lnTo>
                    <a:pt x="224811" y="248407"/>
                  </a:lnTo>
                  <a:lnTo>
                    <a:pt x="393838" y="95073"/>
                  </a:lnTo>
                  <a:lnTo>
                    <a:pt x="411771" y="78842"/>
                  </a:lnTo>
                  <a:lnTo>
                    <a:pt x="413116" y="77587"/>
                  </a:lnTo>
                  <a:lnTo>
                    <a:pt x="411771" y="76331"/>
                  </a:lnTo>
                  <a:lnTo>
                    <a:pt x="393838" y="60101"/>
                  </a:lnTo>
                  <a:lnTo>
                    <a:pt x="327392" y="-246"/>
                  </a:lnTo>
                  <a:lnTo>
                    <a:pt x="310624" y="8721"/>
                  </a:lnTo>
                  <a:lnTo>
                    <a:pt x="376621" y="68620"/>
                  </a:lnTo>
                  <a:lnTo>
                    <a:pt x="386485" y="77587"/>
                  </a:lnTo>
                  <a:lnTo>
                    <a:pt x="376621" y="86554"/>
                  </a:lnTo>
                  <a:lnTo>
                    <a:pt x="211540" y="236750"/>
                  </a:lnTo>
                  <a:lnTo>
                    <a:pt x="67620" y="106191"/>
                  </a:lnTo>
                  <a:lnTo>
                    <a:pt x="65648" y="104398"/>
                  </a:lnTo>
                  <a:cubicBezTo>
                    <a:pt x="57309" y="105295"/>
                    <a:pt x="48880" y="105743"/>
                    <a:pt x="40451" y="105833"/>
                  </a:cubicBezTo>
                  <a:lnTo>
                    <a:pt x="47086" y="111841"/>
                  </a:lnTo>
                  <a:lnTo>
                    <a:pt x="198179" y="248855"/>
                  </a:lnTo>
                  <a:lnTo>
                    <a:pt x="29152" y="402280"/>
                  </a:lnTo>
                  <a:lnTo>
                    <a:pt x="11218" y="418510"/>
                  </a:lnTo>
                  <a:lnTo>
                    <a:pt x="9873" y="419765"/>
                  </a:lnTo>
                  <a:lnTo>
                    <a:pt x="11218" y="421020"/>
                  </a:lnTo>
                  <a:lnTo>
                    <a:pt x="29152" y="437250"/>
                  </a:lnTo>
                  <a:lnTo>
                    <a:pt x="198179" y="590675"/>
                  </a:lnTo>
                  <a:lnTo>
                    <a:pt x="29152" y="744009"/>
                  </a:lnTo>
                  <a:lnTo>
                    <a:pt x="11218" y="760240"/>
                  </a:lnTo>
                  <a:lnTo>
                    <a:pt x="9873" y="761495"/>
                  </a:lnTo>
                  <a:lnTo>
                    <a:pt x="11218" y="762750"/>
                  </a:lnTo>
                  <a:lnTo>
                    <a:pt x="29152" y="778980"/>
                  </a:lnTo>
                  <a:lnTo>
                    <a:pt x="198179" y="932405"/>
                  </a:lnTo>
                  <a:lnTo>
                    <a:pt x="29152" y="1085829"/>
                  </a:lnTo>
                  <a:lnTo>
                    <a:pt x="11218" y="1102059"/>
                  </a:lnTo>
                  <a:lnTo>
                    <a:pt x="9873" y="1103314"/>
                  </a:lnTo>
                  <a:lnTo>
                    <a:pt x="11218" y="1104570"/>
                  </a:lnTo>
                  <a:lnTo>
                    <a:pt x="29152" y="1120800"/>
                  </a:lnTo>
                  <a:lnTo>
                    <a:pt x="198179" y="1274224"/>
                  </a:lnTo>
                  <a:lnTo>
                    <a:pt x="29152" y="1427648"/>
                  </a:lnTo>
                  <a:lnTo>
                    <a:pt x="11218" y="1443968"/>
                  </a:lnTo>
                  <a:lnTo>
                    <a:pt x="10" y="1454101"/>
                  </a:lnTo>
                  <a:lnTo>
                    <a:pt x="423070" y="1454101"/>
                  </a:lnTo>
                  <a:lnTo>
                    <a:pt x="411771" y="1443878"/>
                  </a:lnTo>
                  <a:close/>
                  <a:moveTo>
                    <a:pt x="46369" y="428284"/>
                  </a:moveTo>
                  <a:lnTo>
                    <a:pt x="36505" y="419317"/>
                  </a:lnTo>
                  <a:lnTo>
                    <a:pt x="46369" y="410350"/>
                  </a:lnTo>
                  <a:lnTo>
                    <a:pt x="211540" y="260602"/>
                  </a:lnTo>
                  <a:lnTo>
                    <a:pt x="376621" y="410350"/>
                  </a:lnTo>
                  <a:lnTo>
                    <a:pt x="386485" y="419317"/>
                  </a:lnTo>
                  <a:lnTo>
                    <a:pt x="376621" y="428284"/>
                  </a:lnTo>
                  <a:lnTo>
                    <a:pt x="211540" y="578121"/>
                  </a:lnTo>
                  <a:close/>
                  <a:moveTo>
                    <a:pt x="46369" y="770013"/>
                  </a:moveTo>
                  <a:lnTo>
                    <a:pt x="36505" y="761046"/>
                  </a:lnTo>
                  <a:lnTo>
                    <a:pt x="46369" y="752079"/>
                  </a:lnTo>
                  <a:lnTo>
                    <a:pt x="211540" y="602332"/>
                  </a:lnTo>
                  <a:lnTo>
                    <a:pt x="376621" y="752079"/>
                  </a:lnTo>
                  <a:lnTo>
                    <a:pt x="386485" y="761046"/>
                  </a:lnTo>
                  <a:lnTo>
                    <a:pt x="376621" y="770013"/>
                  </a:lnTo>
                  <a:lnTo>
                    <a:pt x="211540" y="919851"/>
                  </a:lnTo>
                  <a:close/>
                  <a:moveTo>
                    <a:pt x="46369" y="1111833"/>
                  </a:moveTo>
                  <a:lnTo>
                    <a:pt x="36505" y="1102866"/>
                  </a:lnTo>
                  <a:lnTo>
                    <a:pt x="46369" y="1093899"/>
                  </a:lnTo>
                  <a:lnTo>
                    <a:pt x="211540" y="944062"/>
                  </a:lnTo>
                  <a:lnTo>
                    <a:pt x="376621" y="1093899"/>
                  </a:lnTo>
                  <a:lnTo>
                    <a:pt x="386485" y="1102866"/>
                  </a:lnTo>
                  <a:lnTo>
                    <a:pt x="376621" y="1111833"/>
                  </a:lnTo>
                  <a:lnTo>
                    <a:pt x="211540" y="1261670"/>
                  </a:lnTo>
                  <a:close/>
                  <a:moveTo>
                    <a:pt x="46369" y="1435719"/>
                  </a:moveTo>
                  <a:lnTo>
                    <a:pt x="211540" y="1285881"/>
                  </a:lnTo>
                  <a:lnTo>
                    <a:pt x="376621" y="1435719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1796110" y="5253457"/>
              <a:ext cx="17933" cy="1606246"/>
            </a:xfrm>
            <a:custGeom>
              <a:avLst/>
              <a:gdLst/>
              <a:ahLst/>
              <a:cxnLst/>
              <a:rect l="l" t="t" r="r" b="b"/>
              <a:pathLst>
                <a:path w="17933" h="1606246" extrusionOk="0">
                  <a:moveTo>
                    <a:pt x="10" y="10873"/>
                  </a:moveTo>
                  <a:lnTo>
                    <a:pt x="17944" y="-246"/>
                  </a:lnTo>
                  <a:lnTo>
                    <a:pt x="17944" y="1606001"/>
                  </a:lnTo>
                  <a:lnTo>
                    <a:pt x="10" y="1606001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1543690" y="5372089"/>
              <a:ext cx="258427" cy="17933"/>
            </a:xfrm>
            <a:custGeom>
              <a:avLst/>
              <a:gdLst/>
              <a:ahLst/>
              <a:cxnLst/>
              <a:rect l="l" t="t" r="r" b="b"/>
              <a:pathLst>
                <a:path w="258427" h="17933" extrusionOk="0">
                  <a:moveTo>
                    <a:pt x="10" y="17688"/>
                  </a:moveTo>
                  <a:lnTo>
                    <a:pt x="258437" y="17688"/>
                  </a:lnTo>
                  <a:lnTo>
                    <a:pt x="258437" y="-246"/>
                  </a:lnTo>
                  <a:lnTo>
                    <a:pt x="43679" y="-246"/>
                  </a:lnTo>
                  <a:cubicBezTo>
                    <a:pt x="29466" y="6524"/>
                    <a:pt x="14886" y="12514"/>
                    <a:pt x="10" y="17688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1425506" y="571381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1425506" y="605554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1425506" y="6397368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131040" y="5168809"/>
              <a:ext cx="17933" cy="1690894"/>
            </a:xfrm>
            <a:custGeom>
              <a:avLst/>
              <a:gdLst/>
              <a:ahLst/>
              <a:cxnLst/>
              <a:rect l="l" t="t" r="r" b="b"/>
              <a:pathLst>
                <a:path w="17933" h="1690894" extrusionOk="0">
                  <a:moveTo>
                    <a:pt x="10" y="-246"/>
                  </a:moveTo>
                  <a:lnTo>
                    <a:pt x="17944" y="10066"/>
                  </a:lnTo>
                  <a:lnTo>
                    <a:pt x="17944" y="1690649"/>
                  </a:lnTo>
                  <a:lnTo>
                    <a:pt x="10" y="1690649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119831" y="5247000"/>
              <a:ext cx="423059" cy="1510121"/>
            </a:xfrm>
            <a:custGeom>
              <a:avLst/>
              <a:gdLst/>
              <a:ahLst/>
              <a:cxnLst/>
              <a:rect l="l" t="t" r="r" b="b"/>
              <a:pathLst>
                <a:path w="423059" h="1510121" extrusionOk="0">
                  <a:moveTo>
                    <a:pt x="411771" y="1499653"/>
                  </a:moveTo>
                  <a:lnTo>
                    <a:pt x="393838" y="1483333"/>
                  </a:lnTo>
                  <a:lnTo>
                    <a:pt x="224811" y="1329999"/>
                  </a:lnTo>
                  <a:lnTo>
                    <a:pt x="393838" y="1176574"/>
                  </a:lnTo>
                  <a:lnTo>
                    <a:pt x="411771" y="1160344"/>
                  </a:lnTo>
                  <a:lnTo>
                    <a:pt x="413116" y="1159089"/>
                  </a:lnTo>
                  <a:lnTo>
                    <a:pt x="411771" y="1157834"/>
                  </a:lnTo>
                  <a:lnTo>
                    <a:pt x="393838" y="1141603"/>
                  </a:lnTo>
                  <a:lnTo>
                    <a:pt x="224811" y="988179"/>
                  </a:lnTo>
                  <a:lnTo>
                    <a:pt x="393838" y="834755"/>
                  </a:lnTo>
                  <a:lnTo>
                    <a:pt x="411771" y="818525"/>
                  </a:lnTo>
                  <a:lnTo>
                    <a:pt x="413116" y="817269"/>
                  </a:lnTo>
                  <a:lnTo>
                    <a:pt x="411771" y="816014"/>
                  </a:lnTo>
                  <a:lnTo>
                    <a:pt x="393838" y="799784"/>
                  </a:lnTo>
                  <a:lnTo>
                    <a:pt x="224811" y="646449"/>
                  </a:lnTo>
                  <a:lnTo>
                    <a:pt x="393838" y="493025"/>
                  </a:lnTo>
                  <a:lnTo>
                    <a:pt x="411771" y="476795"/>
                  </a:lnTo>
                  <a:lnTo>
                    <a:pt x="413116" y="475539"/>
                  </a:lnTo>
                  <a:lnTo>
                    <a:pt x="411771" y="474284"/>
                  </a:lnTo>
                  <a:lnTo>
                    <a:pt x="393838" y="458054"/>
                  </a:lnTo>
                  <a:lnTo>
                    <a:pt x="224811" y="304630"/>
                  </a:lnTo>
                  <a:lnTo>
                    <a:pt x="393838" y="151295"/>
                  </a:lnTo>
                  <a:lnTo>
                    <a:pt x="411771" y="135065"/>
                  </a:lnTo>
                  <a:lnTo>
                    <a:pt x="413116" y="133810"/>
                  </a:lnTo>
                  <a:lnTo>
                    <a:pt x="411771" y="132554"/>
                  </a:lnTo>
                  <a:lnTo>
                    <a:pt x="393838" y="116324"/>
                  </a:lnTo>
                  <a:lnTo>
                    <a:pt x="368640" y="93459"/>
                  </a:lnTo>
                  <a:cubicBezTo>
                    <a:pt x="353038" y="87541"/>
                    <a:pt x="337256" y="81264"/>
                    <a:pt x="321564" y="74897"/>
                  </a:cubicBezTo>
                  <a:lnTo>
                    <a:pt x="376621" y="124843"/>
                  </a:lnTo>
                  <a:lnTo>
                    <a:pt x="386485" y="133810"/>
                  </a:lnTo>
                  <a:lnTo>
                    <a:pt x="376621" y="142777"/>
                  </a:lnTo>
                  <a:lnTo>
                    <a:pt x="211540" y="292973"/>
                  </a:lnTo>
                  <a:lnTo>
                    <a:pt x="46369" y="143225"/>
                  </a:lnTo>
                  <a:lnTo>
                    <a:pt x="36505" y="134258"/>
                  </a:lnTo>
                  <a:lnTo>
                    <a:pt x="46369" y="125291"/>
                  </a:lnTo>
                  <a:lnTo>
                    <a:pt x="174417" y="8721"/>
                  </a:lnTo>
                  <a:lnTo>
                    <a:pt x="157110" y="-246"/>
                  </a:lnTo>
                  <a:lnTo>
                    <a:pt x="29152" y="116324"/>
                  </a:lnTo>
                  <a:lnTo>
                    <a:pt x="11218" y="132554"/>
                  </a:lnTo>
                  <a:lnTo>
                    <a:pt x="9873" y="133810"/>
                  </a:lnTo>
                  <a:lnTo>
                    <a:pt x="11218" y="135065"/>
                  </a:lnTo>
                  <a:lnTo>
                    <a:pt x="29152" y="151295"/>
                  </a:lnTo>
                  <a:lnTo>
                    <a:pt x="198179" y="304630"/>
                  </a:lnTo>
                  <a:lnTo>
                    <a:pt x="29152" y="458054"/>
                  </a:lnTo>
                  <a:lnTo>
                    <a:pt x="11218" y="474284"/>
                  </a:lnTo>
                  <a:lnTo>
                    <a:pt x="9873" y="475539"/>
                  </a:lnTo>
                  <a:lnTo>
                    <a:pt x="11218" y="476795"/>
                  </a:lnTo>
                  <a:lnTo>
                    <a:pt x="29152" y="493025"/>
                  </a:lnTo>
                  <a:lnTo>
                    <a:pt x="198179" y="646449"/>
                  </a:lnTo>
                  <a:lnTo>
                    <a:pt x="29152" y="799784"/>
                  </a:lnTo>
                  <a:lnTo>
                    <a:pt x="11218" y="816014"/>
                  </a:lnTo>
                  <a:lnTo>
                    <a:pt x="9873" y="817269"/>
                  </a:lnTo>
                  <a:lnTo>
                    <a:pt x="11218" y="818525"/>
                  </a:lnTo>
                  <a:lnTo>
                    <a:pt x="29152" y="834755"/>
                  </a:lnTo>
                  <a:lnTo>
                    <a:pt x="198179" y="988179"/>
                  </a:lnTo>
                  <a:lnTo>
                    <a:pt x="29152" y="1141603"/>
                  </a:lnTo>
                  <a:lnTo>
                    <a:pt x="11218" y="1157834"/>
                  </a:lnTo>
                  <a:lnTo>
                    <a:pt x="9873" y="1159089"/>
                  </a:lnTo>
                  <a:lnTo>
                    <a:pt x="11218" y="1160344"/>
                  </a:lnTo>
                  <a:lnTo>
                    <a:pt x="29152" y="1176574"/>
                  </a:lnTo>
                  <a:lnTo>
                    <a:pt x="198179" y="1329999"/>
                  </a:lnTo>
                  <a:lnTo>
                    <a:pt x="29152" y="1483423"/>
                  </a:lnTo>
                  <a:lnTo>
                    <a:pt x="11218" y="1499743"/>
                  </a:lnTo>
                  <a:lnTo>
                    <a:pt x="10" y="1509875"/>
                  </a:lnTo>
                  <a:lnTo>
                    <a:pt x="423070" y="1509875"/>
                  </a:lnTo>
                  <a:close/>
                  <a:moveTo>
                    <a:pt x="46369" y="484506"/>
                  </a:moveTo>
                  <a:lnTo>
                    <a:pt x="36505" y="475539"/>
                  </a:lnTo>
                  <a:lnTo>
                    <a:pt x="46369" y="466573"/>
                  </a:lnTo>
                  <a:lnTo>
                    <a:pt x="211540" y="316825"/>
                  </a:lnTo>
                  <a:lnTo>
                    <a:pt x="376621" y="466573"/>
                  </a:lnTo>
                  <a:lnTo>
                    <a:pt x="386485" y="475539"/>
                  </a:lnTo>
                  <a:lnTo>
                    <a:pt x="376621" y="484506"/>
                  </a:lnTo>
                  <a:lnTo>
                    <a:pt x="211540" y="634344"/>
                  </a:lnTo>
                  <a:close/>
                  <a:moveTo>
                    <a:pt x="46369" y="826236"/>
                  </a:moveTo>
                  <a:lnTo>
                    <a:pt x="36505" y="817269"/>
                  </a:lnTo>
                  <a:lnTo>
                    <a:pt x="46369" y="808302"/>
                  </a:lnTo>
                  <a:lnTo>
                    <a:pt x="211540" y="658555"/>
                  </a:lnTo>
                  <a:lnTo>
                    <a:pt x="376621" y="808302"/>
                  </a:lnTo>
                  <a:lnTo>
                    <a:pt x="386485" y="817269"/>
                  </a:lnTo>
                  <a:lnTo>
                    <a:pt x="376621" y="826236"/>
                  </a:lnTo>
                  <a:lnTo>
                    <a:pt x="211540" y="976074"/>
                  </a:lnTo>
                  <a:close/>
                  <a:moveTo>
                    <a:pt x="46369" y="1168056"/>
                  </a:moveTo>
                  <a:lnTo>
                    <a:pt x="36505" y="1159089"/>
                  </a:lnTo>
                  <a:lnTo>
                    <a:pt x="46369" y="1150122"/>
                  </a:lnTo>
                  <a:lnTo>
                    <a:pt x="211540" y="1000285"/>
                  </a:lnTo>
                  <a:lnTo>
                    <a:pt x="376621" y="1150122"/>
                  </a:lnTo>
                  <a:lnTo>
                    <a:pt x="386485" y="1159089"/>
                  </a:lnTo>
                  <a:lnTo>
                    <a:pt x="376621" y="1168056"/>
                  </a:lnTo>
                  <a:lnTo>
                    <a:pt x="211540" y="1317893"/>
                  </a:lnTo>
                  <a:close/>
                  <a:moveTo>
                    <a:pt x="46369" y="1491942"/>
                  </a:moveTo>
                  <a:lnTo>
                    <a:pt x="211540" y="1342104"/>
                  </a:lnTo>
                  <a:lnTo>
                    <a:pt x="376621" y="1491942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513659" y="5350120"/>
              <a:ext cx="17933" cy="1509583"/>
            </a:xfrm>
            <a:custGeom>
              <a:avLst/>
              <a:gdLst/>
              <a:ahLst/>
              <a:cxnLst/>
              <a:rect l="l" t="t" r="r" b="b"/>
              <a:pathLst>
                <a:path w="17933" h="1509583" extrusionOk="0">
                  <a:moveTo>
                    <a:pt x="10" y="-246"/>
                  </a:moveTo>
                  <a:cubicBezTo>
                    <a:pt x="6018" y="1996"/>
                    <a:pt x="11936" y="4148"/>
                    <a:pt x="17944" y="6211"/>
                  </a:cubicBezTo>
                  <a:lnTo>
                    <a:pt x="17944" y="1509337"/>
                  </a:lnTo>
                  <a:lnTo>
                    <a:pt x="10" y="1509337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143056" y="537208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143056" y="571381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143056" y="605554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143056" y="6397368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0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0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11672738" y="5101647"/>
              <a:ext cx="17933" cy="1758056"/>
            </a:xfrm>
            <a:custGeom>
              <a:avLst/>
              <a:gdLst/>
              <a:ahLst/>
              <a:cxnLst/>
              <a:rect l="l" t="t" r="r" b="b"/>
              <a:pathLst>
                <a:path w="17933" h="1758056" extrusionOk="0">
                  <a:moveTo>
                    <a:pt x="10" y="7914"/>
                  </a:moveTo>
                  <a:lnTo>
                    <a:pt x="10" y="1757811"/>
                  </a:lnTo>
                  <a:lnTo>
                    <a:pt x="17944" y="1757811"/>
                  </a:lnTo>
                  <a:lnTo>
                    <a:pt x="17944" y="-246"/>
                  </a:lnTo>
                  <a:cubicBezTo>
                    <a:pt x="12115" y="2821"/>
                    <a:pt x="6108" y="5547"/>
                    <a:pt x="10" y="7914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11661440" y="4637877"/>
              <a:ext cx="423777" cy="2119244"/>
            </a:xfrm>
            <a:custGeom>
              <a:avLst/>
              <a:gdLst/>
              <a:ahLst/>
              <a:cxnLst/>
              <a:rect l="l" t="t" r="r" b="b"/>
              <a:pathLst>
                <a:path w="423777" h="2119244" extrusionOk="0">
                  <a:moveTo>
                    <a:pt x="394196" y="2092457"/>
                  </a:moveTo>
                  <a:lnTo>
                    <a:pt x="225259" y="1939122"/>
                  </a:lnTo>
                  <a:lnTo>
                    <a:pt x="394196" y="1785788"/>
                  </a:lnTo>
                  <a:lnTo>
                    <a:pt x="412130" y="1769557"/>
                  </a:lnTo>
                  <a:lnTo>
                    <a:pt x="413565" y="1768213"/>
                  </a:lnTo>
                  <a:lnTo>
                    <a:pt x="412130" y="1766867"/>
                  </a:lnTo>
                  <a:lnTo>
                    <a:pt x="394196" y="1750637"/>
                  </a:lnTo>
                  <a:lnTo>
                    <a:pt x="225259" y="1597303"/>
                  </a:lnTo>
                  <a:lnTo>
                    <a:pt x="394196" y="1443968"/>
                  </a:lnTo>
                  <a:lnTo>
                    <a:pt x="412130" y="1427738"/>
                  </a:lnTo>
                  <a:lnTo>
                    <a:pt x="413565" y="1426393"/>
                  </a:lnTo>
                  <a:lnTo>
                    <a:pt x="412130" y="1425048"/>
                  </a:lnTo>
                  <a:lnTo>
                    <a:pt x="394196" y="1408818"/>
                  </a:lnTo>
                  <a:lnTo>
                    <a:pt x="225259" y="1255573"/>
                  </a:lnTo>
                  <a:lnTo>
                    <a:pt x="394196" y="1102239"/>
                  </a:lnTo>
                  <a:lnTo>
                    <a:pt x="412130" y="1086008"/>
                  </a:lnTo>
                  <a:lnTo>
                    <a:pt x="413565" y="1084663"/>
                  </a:lnTo>
                  <a:lnTo>
                    <a:pt x="412130" y="1083318"/>
                  </a:lnTo>
                  <a:lnTo>
                    <a:pt x="394196" y="1067088"/>
                  </a:lnTo>
                  <a:lnTo>
                    <a:pt x="225259" y="913753"/>
                  </a:lnTo>
                  <a:lnTo>
                    <a:pt x="394196" y="760509"/>
                  </a:lnTo>
                  <a:lnTo>
                    <a:pt x="412130" y="744279"/>
                  </a:lnTo>
                  <a:lnTo>
                    <a:pt x="413565" y="742933"/>
                  </a:lnTo>
                  <a:lnTo>
                    <a:pt x="412130" y="741588"/>
                  </a:lnTo>
                  <a:lnTo>
                    <a:pt x="394196" y="725358"/>
                  </a:lnTo>
                  <a:lnTo>
                    <a:pt x="225259" y="572024"/>
                  </a:lnTo>
                  <a:lnTo>
                    <a:pt x="394196" y="418779"/>
                  </a:lnTo>
                  <a:lnTo>
                    <a:pt x="412130" y="402548"/>
                  </a:lnTo>
                  <a:lnTo>
                    <a:pt x="413565" y="401204"/>
                  </a:lnTo>
                  <a:lnTo>
                    <a:pt x="412130" y="399859"/>
                  </a:lnTo>
                  <a:lnTo>
                    <a:pt x="394196" y="383628"/>
                  </a:lnTo>
                  <a:lnTo>
                    <a:pt x="235482" y="239440"/>
                  </a:lnTo>
                  <a:lnTo>
                    <a:pt x="225349" y="230473"/>
                  </a:lnTo>
                  <a:lnTo>
                    <a:pt x="253236" y="205187"/>
                  </a:lnTo>
                  <a:lnTo>
                    <a:pt x="394196" y="77139"/>
                  </a:lnTo>
                  <a:lnTo>
                    <a:pt x="412130" y="60909"/>
                  </a:lnTo>
                  <a:lnTo>
                    <a:pt x="413565" y="59563"/>
                  </a:lnTo>
                  <a:lnTo>
                    <a:pt x="412130" y="58219"/>
                  </a:lnTo>
                  <a:lnTo>
                    <a:pt x="394196" y="41988"/>
                  </a:lnTo>
                  <a:lnTo>
                    <a:pt x="347748" y="-246"/>
                  </a:lnTo>
                  <a:cubicBezTo>
                    <a:pt x="345326" y="5673"/>
                    <a:pt x="342815" y="11501"/>
                    <a:pt x="340304" y="17688"/>
                  </a:cubicBezTo>
                  <a:lnTo>
                    <a:pt x="376980" y="50955"/>
                  </a:lnTo>
                  <a:lnTo>
                    <a:pt x="386843" y="59922"/>
                  </a:lnTo>
                  <a:lnTo>
                    <a:pt x="376980" y="68889"/>
                  </a:lnTo>
                  <a:lnTo>
                    <a:pt x="275026" y="161428"/>
                  </a:lnTo>
                  <a:lnTo>
                    <a:pt x="215665" y="215230"/>
                  </a:lnTo>
                  <a:cubicBezTo>
                    <a:pt x="205800" y="232536"/>
                    <a:pt x="195669" y="249662"/>
                    <a:pt x="185536" y="266790"/>
                  </a:cubicBezTo>
                  <a:lnTo>
                    <a:pt x="211898" y="242847"/>
                  </a:lnTo>
                  <a:lnTo>
                    <a:pt x="226604" y="256208"/>
                  </a:lnTo>
                  <a:lnTo>
                    <a:pt x="376980" y="392685"/>
                  </a:lnTo>
                  <a:lnTo>
                    <a:pt x="386843" y="401652"/>
                  </a:lnTo>
                  <a:lnTo>
                    <a:pt x="376980" y="410619"/>
                  </a:lnTo>
                  <a:lnTo>
                    <a:pt x="211898" y="560367"/>
                  </a:lnTo>
                  <a:lnTo>
                    <a:pt x="100439" y="459220"/>
                  </a:lnTo>
                  <a:lnTo>
                    <a:pt x="72374" y="433844"/>
                  </a:lnTo>
                  <a:cubicBezTo>
                    <a:pt x="67979" y="437968"/>
                    <a:pt x="63407" y="441913"/>
                    <a:pt x="58744" y="445679"/>
                  </a:cubicBezTo>
                  <a:lnTo>
                    <a:pt x="89679" y="473746"/>
                  </a:lnTo>
                  <a:lnTo>
                    <a:pt x="198538" y="572382"/>
                  </a:lnTo>
                  <a:lnTo>
                    <a:pt x="29242" y="725358"/>
                  </a:lnTo>
                  <a:lnTo>
                    <a:pt x="11308" y="741588"/>
                  </a:lnTo>
                  <a:lnTo>
                    <a:pt x="9873" y="742933"/>
                  </a:lnTo>
                  <a:lnTo>
                    <a:pt x="11308" y="744279"/>
                  </a:lnTo>
                  <a:lnTo>
                    <a:pt x="29242" y="760509"/>
                  </a:lnTo>
                  <a:lnTo>
                    <a:pt x="198179" y="913753"/>
                  </a:lnTo>
                  <a:lnTo>
                    <a:pt x="29242" y="1067088"/>
                  </a:lnTo>
                  <a:lnTo>
                    <a:pt x="11308" y="1083318"/>
                  </a:lnTo>
                  <a:lnTo>
                    <a:pt x="9873" y="1084663"/>
                  </a:lnTo>
                  <a:lnTo>
                    <a:pt x="11308" y="1086008"/>
                  </a:lnTo>
                  <a:lnTo>
                    <a:pt x="29242" y="1102239"/>
                  </a:lnTo>
                  <a:lnTo>
                    <a:pt x="198179" y="1255573"/>
                  </a:lnTo>
                  <a:lnTo>
                    <a:pt x="29242" y="1408818"/>
                  </a:lnTo>
                  <a:lnTo>
                    <a:pt x="11308" y="1425048"/>
                  </a:lnTo>
                  <a:lnTo>
                    <a:pt x="9873" y="1426393"/>
                  </a:lnTo>
                  <a:lnTo>
                    <a:pt x="11308" y="1427738"/>
                  </a:lnTo>
                  <a:lnTo>
                    <a:pt x="29242" y="1443968"/>
                  </a:lnTo>
                  <a:lnTo>
                    <a:pt x="198179" y="1597303"/>
                  </a:lnTo>
                  <a:lnTo>
                    <a:pt x="29242" y="1750637"/>
                  </a:lnTo>
                  <a:lnTo>
                    <a:pt x="11308" y="1766867"/>
                  </a:lnTo>
                  <a:lnTo>
                    <a:pt x="9873" y="1768213"/>
                  </a:lnTo>
                  <a:lnTo>
                    <a:pt x="11308" y="1769557"/>
                  </a:lnTo>
                  <a:lnTo>
                    <a:pt x="29242" y="1785788"/>
                  </a:lnTo>
                  <a:lnTo>
                    <a:pt x="198179" y="1939122"/>
                  </a:lnTo>
                  <a:lnTo>
                    <a:pt x="29242" y="2092457"/>
                  </a:lnTo>
                  <a:lnTo>
                    <a:pt x="11308" y="2108777"/>
                  </a:lnTo>
                  <a:lnTo>
                    <a:pt x="10" y="2118999"/>
                  </a:lnTo>
                  <a:lnTo>
                    <a:pt x="423787" y="2118999"/>
                  </a:lnTo>
                  <a:lnTo>
                    <a:pt x="412489" y="2108777"/>
                  </a:lnTo>
                  <a:close/>
                  <a:moveTo>
                    <a:pt x="47176" y="751900"/>
                  </a:moveTo>
                  <a:lnTo>
                    <a:pt x="37313" y="742933"/>
                  </a:lnTo>
                  <a:lnTo>
                    <a:pt x="47176" y="733967"/>
                  </a:lnTo>
                  <a:lnTo>
                    <a:pt x="212258" y="584129"/>
                  </a:lnTo>
                  <a:lnTo>
                    <a:pt x="377338" y="733967"/>
                  </a:lnTo>
                  <a:lnTo>
                    <a:pt x="387202" y="742933"/>
                  </a:lnTo>
                  <a:lnTo>
                    <a:pt x="377338" y="751900"/>
                  </a:lnTo>
                  <a:lnTo>
                    <a:pt x="211898" y="902096"/>
                  </a:lnTo>
                  <a:close/>
                  <a:moveTo>
                    <a:pt x="47176" y="1093630"/>
                  </a:moveTo>
                  <a:lnTo>
                    <a:pt x="37313" y="1084663"/>
                  </a:lnTo>
                  <a:lnTo>
                    <a:pt x="47176" y="1075696"/>
                  </a:lnTo>
                  <a:lnTo>
                    <a:pt x="212258" y="925948"/>
                  </a:lnTo>
                  <a:lnTo>
                    <a:pt x="377338" y="1075696"/>
                  </a:lnTo>
                  <a:lnTo>
                    <a:pt x="387202" y="1084663"/>
                  </a:lnTo>
                  <a:lnTo>
                    <a:pt x="377338" y="1093630"/>
                  </a:lnTo>
                  <a:lnTo>
                    <a:pt x="212258" y="1243468"/>
                  </a:lnTo>
                  <a:close/>
                  <a:moveTo>
                    <a:pt x="47176" y="1435360"/>
                  </a:moveTo>
                  <a:lnTo>
                    <a:pt x="37313" y="1426393"/>
                  </a:lnTo>
                  <a:lnTo>
                    <a:pt x="47176" y="1417426"/>
                  </a:lnTo>
                  <a:lnTo>
                    <a:pt x="212258" y="1267679"/>
                  </a:lnTo>
                  <a:lnTo>
                    <a:pt x="377338" y="1417426"/>
                  </a:lnTo>
                  <a:lnTo>
                    <a:pt x="387202" y="1426393"/>
                  </a:lnTo>
                  <a:lnTo>
                    <a:pt x="377338" y="1435360"/>
                  </a:lnTo>
                  <a:lnTo>
                    <a:pt x="212258" y="1585197"/>
                  </a:lnTo>
                  <a:close/>
                  <a:moveTo>
                    <a:pt x="47176" y="1777180"/>
                  </a:moveTo>
                  <a:lnTo>
                    <a:pt x="37313" y="1768213"/>
                  </a:lnTo>
                  <a:lnTo>
                    <a:pt x="47176" y="1759246"/>
                  </a:lnTo>
                  <a:lnTo>
                    <a:pt x="212258" y="1609408"/>
                  </a:lnTo>
                  <a:lnTo>
                    <a:pt x="377338" y="1759246"/>
                  </a:lnTo>
                  <a:lnTo>
                    <a:pt x="387202" y="1768213"/>
                  </a:lnTo>
                  <a:lnTo>
                    <a:pt x="377338" y="1777180"/>
                  </a:lnTo>
                  <a:lnTo>
                    <a:pt x="212258" y="1927017"/>
                  </a:lnTo>
                  <a:close/>
                  <a:moveTo>
                    <a:pt x="47176" y="2101065"/>
                  </a:moveTo>
                  <a:lnTo>
                    <a:pt x="211898" y="1951228"/>
                  </a:lnTo>
                  <a:lnTo>
                    <a:pt x="376980" y="2101065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12055626" y="4447598"/>
              <a:ext cx="17933" cy="2412105"/>
            </a:xfrm>
            <a:custGeom>
              <a:avLst/>
              <a:gdLst/>
              <a:ahLst/>
              <a:cxnLst/>
              <a:rect l="l" t="t" r="r" b="b"/>
              <a:pathLst>
                <a:path w="17933" h="2412105" extrusionOk="0">
                  <a:moveTo>
                    <a:pt x="10" y="42347"/>
                  </a:moveTo>
                  <a:lnTo>
                    <a:pt x="10" y="2411859"/>
                  </a:lnTo>
                  <a:lnTo>
                    <a:pt x="17944" y="2411859"/>
                  </a:lnTo>
                  <a:lnTo>
                    <a:pt x="17944" y="-246"/>
                  </a:lnTo>
                  <a:cubicBezTo>
                    <a:pt x="11667" y="13922"/>
                    <a:pt x="6108" y="28179"/>
                    <a:pt x="10" y="42347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11955286" y="4688361"/>
              <a:ext cx="106347" cy="17933"/>
            </a:xfrm>
            <a:custGeom>
              <a:avLst/>
              <a:gdLst/>
              <a:ahLst/>
              <a:cxnLst/>
              <a:rect l="l" t="t" r="r" b="b"/>
              <a:pathLst>
                <a:path w="106347" h="17933" extrusionOk="0">
                  <a:moveTo>
                    <a:pt x="10" y="17688"/>
                  </a:moveTo>
                  <a:lnTo>
                    <a:pt x="106358" y="17688"/>
                  </a:lnTo>
                  <a:lnTo>
                    <a:pt x="106358" y="-246"/>
                  </a:lnTo>
                  <a:lnTo>
                    <a:pt x="8977" y="-246"/>
                  </a:lnTo>
                  <a:cubicBezTo>
                    <a:pt x="6018" y="6031"/>
                    <a:pt x="2969" y="11949"/>
                    <a:pt x="10" y="17688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11754965" y="5030360"/>
              <a:ext cx="306937" cy="17933"/>
            </a:xfrm>
            <a:custGeom>
              <a:avLst/>
              <a:gdLst/>
              <a:ahLst/>
              <a:cxnLst/>
              <a:rect l="l" t="t" r="r" b="b"/>
              <a:pathLst>
                <a:path w="306937" h="17933" extrusionOk="0">
                  <a:moveTo>
                    <a:pt x="7452" y="7465"/>
                  </a:moveTo>
                  <a:cubicBezTo>
                    <a:pt x="5120" y="10963"/>
                    <a:pt x="2609" y="14370"/>
                    <a:pt x="10" y="17688"/>
                  </a:cubicBezTo>
                  <a:lnTo>
                    <a:pt x="306948" y="17688"/>
                  </a:lnTo>
                  <a:lnTo>
                    <a:pt x="306948" y="-246"/>
                  </a:lnTo>
                  <a:lnTo>
                    <a:pt x="12652" y="-246"/>
                  </a:lnTo>
                  <a:cubicBezTo>
                    <a:pt x="10590" y="2264"/>
                    <a:pt x="8977" y="4954"/>
                    <a:pt x="7452" y="7465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11685112" y="537208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-1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-1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11685112" y="571381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-1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-1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11685112" y="6055549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-1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-1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11685112" y="6397368"/>
              <a:ext cx="376611" cy="17933"/>
            </a:xfrm>
            <a:custGeom>
              <a:avLst/>
              <a:gdLst/>
              <a:ahLst/>
              <a:cxnLst/>
              <a:rect l="l" t="t" r="r" b="b"/>
              <a:pathLst>
                <a:path w="376611" h="17933" extrusionOk="0">
                  <a:moveTo>
                    <a:pt x="-1" y="0"/>
                  </a:moveTo>
                  <a:lnTo>
                    <a:pt x="376611" y="0"/>
                  </a:lnTo>
                  <a:lnTo>
                    <a:pt x="376611" y="17934"/>
                  </a:lnTo>
                  <a:lnTo>
                    <a:pt x="-1" y="17934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148974" y="5129086"/>
              <a:ext cx="142753" cy="118273"/>
            </a:xfrm>
            <a:custGeom>
              <a:avLst/>
              <a:gdLst/>
              <a:ahLst/>
              <a:cxnLst/>
              <a:rect l="l" t="t" r="r" b="b"/>
              <a:pathLst>
                <a:path w="142753" h="118273" extrusionOk="0">
                  <a:moveTo>
                    <a:pt x="10" y="-246"/>
                  </a:moveTo>
                  <a:lnTo>
                    <a:pt x="10" y="49789"/>
                  </a:lnTo>
                  <a:cubicBezTo>
                    <a:pt x="42872" y="74117"/>
                    <a:pt x="85525" y="96866"/>
                    <a:pt x="127968" y="118028"/>
                  </a:cubicBezTo>
                  <a:lnTo>
                    <a:pt x="142763" y="104578"/>
                  </a:lnTo>
                  <a:cubicBezTo>
                    <a:pt x="89316" y="78412"/>
                    <a:pt x="40973" y="42921"/>
                    <a:pt x="10" y="-246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294238" y="5242069"/>
              <a:ext cx="147147" cy="80074"/>
            </a:xfrm>
            <a:custGeom>
              <a:avLst/>
              <a:gdLst/>
              <a:ahLst/>
              <a:cxnLst/>
              <a:rect l="l" t="t" r="r" b="b"/>
              <a:pathLst>
                <a:path w="147147" h="80074" extrusionOk="0">
                  <a:moveTo>
                    <a:pt x="15254" y="-246"/>
                  </a:moveTo>
                  <a:lnTo>
                    <a:pt x="10" y="13653"/>
                  </a:lnTo>
                  <a:cubicBezTo>
                    <a:pt x="49447" y="37864"/>
                    <a:pt x="98496" y="59922"/>
                    <a:pt x="147157" y="79829"/>
                  </a:cubicBezTo>
                  <a:lnTo>
                    <a:pt x="84389" y="22530"/>
                  </a:lnTo>
                  <a:cubicBezTo>
                    <a:pt x="60678" y="17132"/>
                    <a:pt x="37530" y="9501"/>
                    <a:pt x="15254" y="-246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1413491" y="5405087"/>
              <a:ext cx="69403" cy="18561"/>
            </a:xfrm>
            <a:custGeom>
              <a:avLst/>
              <a:gdLst/>
              <a:ahLst/>
              <a:cxnLst/>
              <a:rect l="l" t="t" r="r" b="b"/>
              <a:pathLst>
                <a:path w="69403" h="18561" extrusionOk="0">
                  <a:moveTo>
                    <a:pt x="10" y="2354"/>
                  </a:moveTo>
                  <a:lnTo>
                    <a:pt x="10" y="18316"/>
                  </a:lnTo>
                  <a:lnTo>
                    <a:pt x="17944" y="13922"/>
                  </a:lnTo>
                  <a:cubicBezTo>
                    <a:pt x="23952" y="12487"/>
                    <a:pt x="29959" y="10873"/>
                    <a:pt x="35878" y="9259"/>
                  </a:cubicBezTo>
                  <a:cubicBezTo>
                    <a:pt x="41796" y="7645"/>
                    <a:pt x="49597" y="5583"/>
                    <a:pt x="56412" y="3610"/>
                  </a:cubicBezTo>
                  <a:lnTo>
                    <a:pt x="69414" y="-246"/>
                  </a:lnTo>
                  <a:cubicBezTo>
                    <a:pt x="46485" y="3619"/>
                    <a:pt x="23162" y="4489"/>
                    <a:pt x="10" y="2354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2851876" y="4289870"/>
              <a:ext cx="178352" cy="77832"/>
            </a:xfrm>
            <a:custGeom>
              <a:avLst/>
              <a:gdLst/>
              <a:ahLst/>
              <a:cxnLst/>
              <a:rect l="l" t="t" r="r" b="b"/>
              <a:pathLst>
                <a:path w="178352" h="77832" extrusionOk="0">
                  <a:moveTo>
                    <a:pt x="53722" y="43692"/>
                  </a:moveTo>
                  <a:cubicBezTo>
                    <a:pt x="37761" y="51493"/>
                    <a:pt x="22606" y="60102"/>
                    <a:pt x="7452" y="69158"/>
                  </a:cubicBezTo>
                  <a:cubicBezTo>
                    <a:pt x="5273" y="72216"/>
                    <a:pt x="2771" y="75040"/>
                    <a:pt x="10" y="77587"/>
                  </a:cubicBezTo>
                  <a:lnTo>
                    <a:pt x="7093" y="74718"/>
                  </a:lnTo>
                  <a:cubicBezTo>
                    <a:pt x="23593" y="68172"/>
                    <a:pt x="40540" y="62164"/>
                    <a:pt x="57757" y="56784"/>
                  </a:cubicBezTo>
                  <a:cubicBezTo>
                    <a:pt x="97175" y="44284"/>
                    <a:pt x="137491" y="34842"/>
                    <a:pt x="178362" y="28538"/>
                  </a:cubicBezTo>
                  <a:lnTo>
                    <a:pt x="146619" y="-246"/>
                  </a:lnTo>
                  <a:cubicBezTo>
                    <a:pt x="116311" y="15715"/>
                    <a:pt x="84568" y="28717"/>
                    <a:pt x="53722" y="43692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2695941" y="4423208"/>
              <a:ext cx="35867" cy="26900"/>
            </a:xfrm>
            <a:custGeom>
              <a:avLst/>
              <a:gdLst/>
              <a:ahLst/>
              <a:cxnLst/>
              <a:rect l="l" t="t" r="r" b="b"/>
              <a:pathLst>
                <a:path w="35867" h="26900" extrusionOk="0">
                  <a:moveTo>
                    <a:pt x="10" y="-246"/>
                  </a:moveTo>
                  <a:lnTo>
                    <a:pt x="10" y="26655"/>
                  </a:lnTo>
                  <a:cubicBezTo>
                    <a:pt x="5928" y="22709"/>
                    <a:pt x="11936" y="18943"/>
                    <a:pt x="17944" y="15177"/>
                  </a:cubicBezTo>
                  <a:cubicBezTo>
                    <a:pt x="23952" y="11411"/>
                    <a:pt x="30049" y="7824"/>
                    <a:pt x="35878" y="4148"/>
                  </a:cubicBezTo>
                  <a:cubicBezTo>
                    <a:pt x="23799" y="4013"/>
                    <a:pt x="11766" y="2534"/>
                    <a:pt x="10" y="-246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015074" y="4242794"/>
              <a:ext cx="81419" cy="72632"/>
            </a:xfrm>
            <a:custGeom>
              <a:avLst/>
              <a:gdLst/>
              <a:ahLst/>
              <a:cxnLst/>
              <a:rect l="l" t="t" r="r" b="b"/>
              <a:pathLst>
                <a:path w="81419" h="72632" extrusionOk="0">
                  <a:moveTo>
                    <a:pt x="51659" y="8990"/>
                  </a:moveTo>
                  <a:lnTo>
                    <a:pt x="42065" y="11321"/>
                  </a:lnTo>
                  <a:cubicBezTo>
                    <a:pt x="38532" y="13931"/>
                    <a:pt x="34855" y="16325"/>
                    <a:pt x="31036" y="18495"/>
                  </a:cubicBezTo>
                  <a:cubicBezTo>
                    <a:pt x="20813" y="25400"/>
                    <a:pt x="10232" y="31856"/>
                    <a:pt x="10" y="37774"/>
                  </a:cubicBezTo>
                  <a:lnTo>
                    <a:pt x="38209" y="72386"/>
                  </a:lnTo>
                  <a:cubicBezTo>
                    <a:pt x="46728" y="71310"/>
                    <a:pt x="55067" y="70414"/>
                    <a:pt x="63496" y="69696"/>
                  </a:cubicBezTo>
                  <a:cubicBezTo>
                    <a:pt x="69504" y="69158"/>
                    <a:pt x="75422" y="68620"/>
                    <a:pt x="81430" y="68262"/>
                  </a:cubicBezTo>
                  <a:lnTo>
                    <a:pt x="81430" y="-246"/>
                  </a:lnTo>
                  <a:cubicBezTo>
                    <a:pt x="71683" y="3368"/>
                    <a:pt x="61747" y="6452"/>
                    <a:pt x="51659" y="8990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977047" y="4668723"/>
              <a:ext cx="403242" cy="464397"/>
            </a:xfrm>
            <a:custGeom>
              <a:avLst/>
              <a:gdLst/>
              <a:ahLst/>
              <a:cxnLst/>
              <a:rect l="l" t="t" r="r" b="b"/>
              <a:pathLst>
                <a:path w="403242" h="464397" extrusionOk="0">
                  <a:moveTo>
                    <a:pt x="401908" y="315300"/>
                  </a:moveTo>
                  <a:cubicBezTo>
                    <a:pt x="334566" y="326419"/>
                    <a:pt x="260499" y="302478"/>
                    <a:pt x="229474" y="238095"/>
                  </a:cubicBezTo>
                  <a:cubicBezTo>
                    <a:pt x="223107" y="224573"/>
                    <a:pt x="215862" y="211481"/>
                    <a:pt x="207774" y="198910"/>
                  </a:cubicBezTo>
                  <a:cubicBezTo>
                    <a:pt x="206967" y="197654"/>
                    <a:pt x="205891" y="196219"/>
                    <a:pt x="204725" y="194695"/>
                  </a:cubicBezTo>
                  <a:lnTo>
                    <a:pt x="202752" y="192723"/>
                  </a:lnTo>
                  <a:cubicBezTo>
                    <a:pt x="190468" y="179631"/>
                    <a:pt x="178362" y="166629"/>
                    <a:pt x="165002" y="154434"/>
                  </a:cubicBezTo>
                  <a:cubicBezTo>
                    <a:pt x="134245" y="126367"/>
                    <a:pt x="100709" y="101439"/>
                    <a:pt x="69504" y="73731"/>
                  </a:cubicBezTo>
                  <a:cubicBezTo>
                    <a:pt x="44172" y="51619"/>
                    <a:pt x="21324" y="26808"/>
                    <a:pt x="1355" y="-246"/>
                  </a:cubicBezTo>
                  <a:lnTo>
                    <a:pt x="1355" y="27641"/>
                  </a:lnTo>
                  <a:lnTo>
                    <a:pt x="10" y="28897"/>
                  </a:lnTo>
                  <a:lnTo>
                    <a:pt x="1355" y="30152"/>
                  </a:lnTo>
                  <a:lnTo>
                    <a:pt x="1355" y="94893"/>
                  </a:lnTo>
                  <a:lnTo>
                    <a:pt x="19289" y="111930"/>
                  </a:lnTo>
                  <a:cubicBezTo>
                    <a:pt x="45831" y="137038"/>
                    <a:pt x="72436" y="162388"/>
                    <a:pt x="99095" y="187970"/>
                  </a:cubicBezTo>
                  <a:lnTo>
                    <a:pt x="148861" y="235494"/>
                  </a:lnTo>
                  <a:lnTo>
                    <a:pt x="161863" y="247869"/>
                  </a:lnTo>
                  <a:cubicBezTo>
                    <a:pt x="202214" y="286158"/>
                    <a:pt x="242566" y="324357"/>
                    <a:pt x="284082" y="361659"/>
                  </a:cubicBezTo>
                  <a:lnTo>
                    <a:pt x="303989" y="379593"/>
                  </a:lnTo>
                  <a:cubicBezTo>
                    <a:pt x="314570" y="389098"/>
                    <a:pt x="325151" y="398424"/>
                    <a:pt x="335732" y="407749"/>
                  </a:cubicBezTo>
                  <a:lnTo>
                    <a:pt x="349272" y="419586"/>
                  </a:lnTo>
                  <a:lnTo>
                    <a:pt x="383974" y="449177"/>
                  </a:lnTo>
                  <a:lnTo>
                    <a:pt x="401908" y="464151"/>
                  </a:lnTo>
                  <a:lnTo>
                    <a:pt x="401908" y="371613"/>
                  </a:lnTo>
                  <a:lnTo>
                    <a:pt x="403253" y="370358"/>
                  </a:lnTo>
                  <a:lnTo>
                    <a:pt x="401908" y="369102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6542307" y="4203250"/>
              <a:ext cx="194403" cy="350607"/>
            </a:xfrm>
            <a:custGeom>
              <a:avLst/>
              <a:gdLst/>
              <a:ahLst/>
              <a:cxnLst/>
              <a:rect l="l" t="t" r="r" b="b"/>
              <a:pathLst>
                <a:path w="194403" h="350607" extrusionOk="0">
                  <a:moveTo>
                    <a:pt x="36147" y="143404"/>
                  </a:moveTo>
                  <a:lnTo>
                    <a:pt x="19289" y="143404"/>
                  </a:lnTo>
                  <a:lnTo>
                    <a:pt x="19289" y="117221"/>
                  </a:lnTo>
                  <a:cubicBezTo>
                    <a:pt x="13398" y="119077"/>
                    <a:pt x="7408" y="120637"/>
                    <a:pt x="1355" y="121884"/>
                  </a:cubicBezTo>
                  <a:lnTo>
                    <a:pt x="1355" y="150937"/>
                  </a:lnTo>
                  <a:lnTo>
                    <a:pt x="10" y="152192"/>
                  </a:lnTo>
                  <a:lnTo>
                    <a:pt x="1355" y="153447"/>
                  </a:lnTo>
                  <a:lnTo>
                    <a:pt x="1355" y="350361"/>
                  </a:lnTo>
                  <a:cubicBezTo>
                    <a:pt x="7453" y="340498"/>
                    <a:pt x="13371" y="330634"/>
                    <a:pt x="19289" y="320681"/>
                  </a:cubicBezTo>
                  <a:cubicBezTo>
                    <a:pt x="38837" y="288220"/>
                    <a:pt x="57963" y="255339"/>
                    <a:pt x="76678" y="222044"/>
                  </a:cubicBezTo>
                  <a:cubicBezTo>
                    <a:pt x="79726" y="216754"/>
                    <a:pt x="82775" y="211374"/>
                    <a:pt x="85644" y="205993"/>
                  </a:cubicBezTo>
                  <a:cubicBezTo>
                    <a:pt x="93957" y="191225"/>
                    <a:pt x="102143" y="176286"/>
                    <a:pt x="110214" y="161159"/>
                  </a:cubicBezTo>
                  <a:lnTo>
                    <a:pt x="119987" y="143225"/>
                  </a:lnTo>
                  <a:cubicBezTo>
                    <a:pt x="145337" y="96059"/>
                    <a:pt x="170140" y="48238"/>
                    <a:pt x="194413" y="-246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6798313" y="3670614"/>
              <a:ext cx="147147" cy="269097"/>
            </a:xfrm>
            <a:custGeom>
              <a:avLst/>
              <a:gdLst/>
              <a:ahLst/>
              <a:cxnLst/>
              <a:rect l="l" t="t" r="r" b="b"/>
              <a:pathLst>
                <a:path w="147147" h="269097" extrusionOk="0">
                  <a:moveTo>
                    <a:pt x="145543" y="292"/>
                  </a:moveTo>
                  <a:lnTo>
                    <a:pt x="145005" y="-246"/>
                  </a:lnTo>
                  <a:cubicBezTo>
                    <a:pt x="137832" y="13384"/>
                    <a:pt x="130057" y="26834"/>
                    <a:pt x="121691" y="40105"/>
                  </a:cubicBezTo>
                  <a:cubicBezTo>
                    <a:pt x="99013" y="76923"/>
                    <a:pt x="63217" y="103771"/>
                    <a:pt x="21530" y="115248"/>
                  </a:cubicBezTo>
                  <a:lnTo>
                    <a:pt x="12563" y="123498"/>
                  </a:lnTo>
                  <a:cubicBezTo>
                    <a:pt x="10653" y="152542"/>
                    <a:pt x="6457" y="181379"/>
                    <a:pt x="10" y="209760"/>
                  </a:cubicBezTo>
                  <a:lnTo>
                    <a:pt x="65109" y="268852"/>
                  </a:lnTo>
                  <a:cubicBezTo>
                    <a:pt x="86272" y="223120"/>
                    <a:pt x="107192" y="177272"/>
                    <a:pt x="127878" y="131299"/>
                  </a:cubicBezTo>
                  <a:cubicBezTo>
                    <a:pt x="133886" y="118028"/>
                    <a:pt x="139804" y="104398"/>
                    <a:pt x="145812" y="91396"/>
                  </a:cubicBezTo>
                  <a:lnTo>
                    <a:pt x="145812" y="2803"/>
                  </a:lnTo>
                  <a:lnTo>
                    <a:pt x="147157" y="1548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7825924" y="2305488"/>
              <a:ext cx="10580" cy="6994"/>
            </a:xfrm>
            <a:custGeom>
              <a:avLst/>
              <a:gdLst/>
              <a:ahLst/>
              <a:cxnLst/>
              <a:rect l="l" t="t" r="r" b="b"/>
              <a:pathLst>
                <a:path w="10580" h="6994" extrusionOk="0">
                  <a:moveTo>
                    <a:pt x="10" y="-246"/>
                  </a:moveTo>
                  <a:lnTo>
                    <a:pt x="10591" y="-246"/>
                  </a:lnTo>
                  <a:cubicBezTo>
                    <a:pt x="7004" y="1996"/>
                    <a:pt x="3507" y="4417"/>
                    <a:pt x="10" y="6748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7840002" y="2298852"/>
              <a:ext cx="5021" cy="4304"/>
            </a:xfrm>
            <a:custGeom>
              <a:avLst/>
              <a:gdLst/>
              <a:ahLst/>
              <a:cxnLst/>
              <a:rect l="l" t="t" r="r" b="b"/>
              <a:pathLst>
                <a:path w="5021" h="4304" extrusionOk="0">
                  <a:moveTo>
                    <a:pt x="3866" y="-246"/>
                  </a:moveTo>
                  <a:lnTo>
                    <a:pt x="5031" y="830"/>
                  </a:lnTo>
                  <a:lnTo>
                    <a:pt x="10" y="4058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9106760" y="2638072"/>
              <a:ext cx="146430" cy="248383"/>
            </a:xfrm>
            <a:custGeom>
              <a:avLst/>
              <a:gdLst/>
              <a:ahLst/>
              <a:cxnLst/>
              <a:rect l="l" t="t" r="r" b="b"/>
              <a:pathLst>
                <a:path w="146430" h="248383" extrusionOk="0">
                  <a:moveTo>
                    <a:pt x="120705" y="177837"/>
                  </a:moveTo>
                  <a:cubicBezTo>
                    <a:pt x="88424" y="128161"/>
                    <a:pt x="56592" y="78035"/>
                    <a:pt x="22696" y="29435"/>
                  </a:cubicBezTo>
                  <a:lnTo>
                    <a:pt x="19379" y="26475"/>
                  </a:lnTo>
                  <a:lnTo>
                    <a:pt x="19379" y="24772"/>
                  </a:lnTo>
                  <a:cubicBezTo>
                    <a:pt x="14357" y="17598"/>
                    <a:pt x="9426" y="10425"/>
                    <a:pt x="4314" y="3341"/>
                  </a:cubicBezTo>
                  <a:lnTo>
                    <a:pt x="1445" y="-246"/>
                  </a:lnTo>
                  <a:lnTo>
                    <a:pt x="1445" y="7555"/>
                  </a:lnTo>
                  <a:lnTo>
                    <a:pt x="10" y="8900"/>
                  </a:lnTo>
                  <a:lnTo>
                    <a:pt x="1445" y="10245"/>
                  </a:lnTo>
                  <a:lnTo>
                    <a:pt x="1445" y="95252"/>
                  </a:lnTo>
                  <a:cubicBezTo>
                    <a:pt x="7453" y="102963"/>
                    <a:pt x="13460" y="110765"/>
                    <a:pt x="19379" y="118566"/>
                  </a:cubicBezTo>
                  <a:cubicBezTo>
                    <a:pt x="51122" y="160414"/>
                    <a:pt x="82327" y="203599"/>
                    <a:pt x="112904" y="248138"/>
                  </a:cubicBezTo>
                  <a:lnTo>
                    <a:pt x="146441" y="217740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9229698" y="2871391"/>
              <a:ext cx="280216" cy="494078"/>
            </a:xfrm>
            <a:custGeom>
              <a:avLst/>
              <a:gdLst/>
              <a:ahLst/>
              <a:cxnLst/>
              <a:rect l="l" t="t" r="r" b="b"/>
              <a:pathLst>
                <a:path w="280216" h="494078" extrusionOk="0">
                  <a:moveTo>
                    <a:pt x="279061" y="301850"/>
                  </a:moveTo>
                  <a:lnTo>
                    <a:pt x="275294" y="299070"/>
                  </a:lnTo>
                  <a:cubicBezTo>
                    <a:pt x="176658" y="218368"/>
                    <a:pt x="102860" y="107447"/>
                    <a:pt x="33187" y="-246"/>
                  </a:cubicBezTo>
                  <a:lnTo>
                    <a:pt x="10" y="29883"/>
                  </a:lnTo>
                  <a:cubicBezTo>
                    <a:pt x="17585" y="55645"/>
                    <a:pt x="34890" y="81801"/>
                    <a:pt x="52017" y="108344"/>
                  </a:cubicBezTo>
                  <a:lnTo>
                    <a:pt x="63585" y="126278"/>
                  </a:lnTo>
                  <a:cubicBezTo>
                    <a:pt x="85464" y="160468"/>
                    <a:pt x="107074" y="195296"/>
                    <a:pt x="128416" y="230742"/>
                  </a:cubicBezTo>
                  <a:cubicBezTo>
                    <a:pt x="131644" y="235943"/>
                    <a:pt x="134782" y="241144"/>
                    <a:pt x="137921" y="246434"/>
                  </a:cubicBezTo>
                  <a:cubicBezTo>
                    <a:pt x="172264" y="303581"/>
                    <a:pt x="205980" y="362018"/>
                    <a:pt x="239157" y="421738"/>
                  </a:cubicBezTo>
                  <a:cubicBezTo>
                    <a:pt x="244448" y="431153"/>
                    <a:pt x="249649" y="440568"/>
                    <a:pt x="254849" y="450073"/>
                  </a:cubicBezTo>
                  <a:cubicBezTo>
                    <a:pt x="256912" y="453750"/>
                    <a:pt x="258975" y="457426"/>
                    <a:pt x="260947" y="461103"/>
                  </a:cubicBezTo>
                  <a:cubicBezTo>
                    <a:pt x="262920" y="464779"/>
                    <a:pt x="263547" y="465676"/>
                    <a:pt x="264713" y="468007"/>
                  </a:cubicBezTo>
                  <a:cubicBezTo>
                    <a:pt x="265431" y="469101"/>
                    <a:pt x="266058" y="470240"/>
                    <a:pt x="266597" y="471415"/>
                  </a:cubicBezTo>
                  <a:lnTo>
                    <a:pt x="278881" y="493832"/>
                  </a:lnTo>
                  <a:lnTo>
                    <a:pt x="278881" y="460296"/>
                  </a:lnTo>
                  <a:lnTo>
                    <a:pt x="280226" y="459040"/>
                  </a:lnTo>
                  <a:lnTo>
                    <a:pt x="278881" y="457785"/>
                  </a:ln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10390467" y="4843937"/>
              <a:ext cx="82764" cy="173241"/>
            </a:xfrm>
            <a:custGeom>
              <a:avLst/>
              <a:gdLst/>
              <a:ahLst/>
              <a:cxnLst/>
              <a:rect l="l" t="t" r="r" b="b"/>
              <a:pathLst>
                <a:path w="82764" h="173241" extrusionOk="0">
                  <a:moveTo>
                    <a:pt x="62778" y="94176"/>
                  </a:moveTo>
                  <a:cubicBezTo>
                    <a:pt x="39195" y="64531"/>
                    <a:pt x="18213" y="32941"/>
                    <a:pt x="10" y="-246"/>
                  </a:cubicBezTo>
                  <a:lnTo>
                    <a:pt x="10" y="141970"/>
                  </a:lnTo>
                  <a:cubicBezTo>
                    <a:pt x="5928" y="150130"/>
                    <a:pt x="11935" y="158200"/>
                    <a:pt x="17944" y="166180"/>
                  </a:cubicBezTo>
                  <a:lnTo>
                    <a:pt x="23054" y="172995"/>
                  </a:lnTo>
                  <a:lnTo>
                    <a:pt x="82774" y="119194"/>
                  </a:lnTo>
                  <a:cubicBezTo>
                    <a:pt x="76049" y="110675"/>
                    <a:pt x="69234" y="102605"/>
                    <a:pt x="62778" y="94176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10423823" y="4976289"/>
              <a:ext cx="367374" cy="397594"/>
            </a:xfrm>
            <a:custGeom>
              <a:avLst/>
              <a:gdLst/>
              <a:ahLst/>
              <a:cxnLst/>
              <a:rect l="l" t="t" r="r" b="b"/>
              <a:pathLst>
                <a:path w="367374" h="397594" extrusionOk="0">
                  <a:moveTo>
                    <a:pt x="249381" y="217023"/>
                  </a:moveTo>
                  <a:cubicBezTo>
                    <a:pt x="234944" y="188212"/>
                    <a:pt x="221852" y="159070"/>
                    <a:pt x="210106" y="129596"/>
                  </a:cubicBezTo>
                  <a:cubicBezTo>
                    <a:pt x="155945" y="91997"/>
                    <a:pt x="106089" y="48444"/>
                    <a:pt x="61613" y="-246"/>
                  </a:cubicBezTo>
                  <a:lnTo>
                    <a:pt x="1982" y="53556"/>
                  </a:lnTo>
                  <a:lnTo>
                    <a:pt x="10" y="53556"/>
                  </a:lnTo>
                  <a:lnTo>
                    <a:pt x="818" y="54632"/>
                  </a:lnTo>
                  <a:cubicBezTo>
                    <a:pt x="5211" y="60281"/>
                    <a:pt x="9785" y="65930"/>
                    <a:pt x="13999" y="71490"/>
                  </a:cubicBezTo>
                  <a:cubicBezTo>
                    <a:pt x="24669" y="85209"/>
                    <a:pt x="35520" y="98390"/>
                    <a:pt x="46369" y="111751"/>
                  </a:cubicBezTo>
                  <a:cubicBezTo>
                    <a:pt x="141867" y="227155"/>
                    <a:pt x="242117" y="321398"/>
                    <a:pt x="349451" y="386767"/>
                  </a:cubicBezTo>
                  <a:lnTo>
                    <a:pt x="349451" y="386767"/>
                  </a:lnTo>
                  <a:cubicBezTo>
                    <a:pt x="355369" y="390354"/>
                    <a:pt x="361378" y="393941"/>
                    <a:pt x="367385" y="397348"/>
                  </a:cubicBezTo>
                  <a:lnTo>
                    <a:pt x="367385" y="389637"/>
                  </a:lnTo>
                  <a:cubicBezTo>
                    <a:pt x="319950" y="338104"/>
                    <a:pt x="280137" y="279962"/>
                    <a:pt x="249381" y="217023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11673365" y="4642181"/>
              <a:ext cx="329266" cy="563750"/>
            </a:xfrm>
            <a:custGeom>
              <a:avLst/>
              <a:gdLst/>
              <a:ahLst/>
              <a:cxnLst/>
              <a:rect l="l" t="t" r="r" b="b"/>
              <a:pathLst>
                <a:path w="329266" h="563750" extrusionOk="0">
                  <a:moveTo>
                    <a:pt x="89052" y="395644"/>
                  </a:moveTo>
                  <a:cubicBezTo>
                    <a:pt x="67711" y="428338"/>
                    <a:pt x="36506" y="453445"/>
                    <a:pt x="10" y="467380"/>
                  </a:cubicBezTo>
                  <a:lnTo>
                    <a:pt x="10" y="563505"/>
                  </a:lnTo>
                  <a:cubicBezTo>
                    <a:pt x="6018" y="556959"/>
                    <a:pt x="12026" y="550324"/>
                    <a:pt x="17944" y="543509"/>
                  </a:cubicBezTo>
                  <a:cubicBezTo>
                    <a:pt x="38299" y="520195"/>
                    <a:pt x="58385" y="495536"/>
                    <a:pt x="78023" y="469263"/>
                  </a:cubicBezTo>
                  <a:cubicBezTo>
                    <a:pt x="81610" y="464537"/>
                    <a:pt x="85196" y="459695"/>
                    <a:pt x="88783" y="454737"/>
                  </a:cubicBezTo>
                  <a:cubicBezTo>
                    <a:pt x="100171" y="439071"/>
                    <a:pt x="111469" y="422877"/>
                    <a:pt x="122678" y="406135"/>
                  </a:cubicBezTo>
                  <a:lnTo>
                    <a:pt x="134514" y="388202"/>
                  </a:lnTo>
                  <a:cubicBezTo>
                    <a:pt x="152807" y="360108"/>
                    <a:pt x="170741" y="330607"/>
                    <a:pt x="188315" y="299698"/>
                  </a:cubicBezTo>
                  <a:cubicBezTo>
                    <a:pt x="197282" y="284006"/>
                    <a:pt x="206249" y="267955"/>
                    <a:pt x="215216" y="251725"/>
                  </a:cubicBezTo>
                  <a:cubicBezTo>
                    <a:pt x="218176" y="246345"/>
                    <a:pt x="221045" y="240875"/>
                    <a:pt x="224183" y="235405"/>
                  </a:cubicBezTo>
                  <a:cubicBezTo>
                    <a:pt x="230102" y="224107"/>
                    <a:pt x="236110" y="212540"/>
                    <a:pt x="242117" y="200972"/>
                  </a:cubicBezTo>
                  <a:cubicBezTo>
                    <a:pt x="249471" y="186446"/>
                    <a:pt x="256823" y="171829"/>
                    <a:pt x="263997" y="156945"/>
                  </a:cubicBezTo>
                  <a:cubicBezTo>
                    <a:pt x="278613" y="127058"/>
                    <a:pt x="292870" y="96212"/>
                    <a:pt x="306949" y="64406"/>
                  </a:cubicBezTo>
                  <a:cubicBezTo>
                    <a:pt x="309638" y="58488"/>
                    <a:pt x="312239" y="52480"/>
                    <a:pt x="314840" y="46472"/>
                  </a:cubicBezTo>
                  <a:cubicBezTo>
                    <a:pt x="319681" y="35443"/>
                    <a:pt x="324524" y="24413"/>
                    <a:pt x="329276" y="13204"/>
                  </a:cubicBezTo>
                  <a:lnTo>
                    <a:pt x="314481" y="-246"/>
                  </a:lnTo>
                  <a:cubicBezTo>
                    <a:pt x="249381" y="137190"/>
                    <a:pt x="174058" y="269524"/>
                    <a:pt x="89052" y="395644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11995009" y="4447598"/>
              <a:ext cx="78550" cy="190188"/>
            </a:xfrm>
            <a:custGeom>
              <a:avLst/>
              <a:gdLst/>
              <a:ahLst/>
              <a:cxnLst/>
              <a:rect l="l" t="t" r="r" b="b"/>
              <a:pathLst>
                <a:path w="78550" h="190188" extrusionOk="0">
                  <a:moveTo>
                    <a:pt x="38209" y="93817"/>
                  </a:moveTo>
                  <a:cubicBezTo>
                    <a:pt x="25924" y="121704"/>
                    <a:pt x="13102" y="149412"/>
                    <a:pt x="10" y="177120"/>
                  </a:cubicBezTo>
                  <a:lnTo>
                    <a:pt x="14178" y="189943"/>
                  </a:lnTo>
                  <a:cubicBezTo>
                    <a:pt x="29960" y="152461"/>
                    <a:pt x="45473" y="114199"/>
                    <a:pt x="60626" y="75166"/>
                  </a:cubicBezTo>
                  <a:cubicBezTo>
                    <a:pt x="66635" y="59743"/>
                    <a:pt x="72553" y="44230"/>
                    <a:pt x="78560" y="28628"/>
                  </a:cubicBezTo>
                  <a:lnTo>
                    <a:pt x="78560" y="-246"/>
                  </a:lnTo>
                  <a:cubicBezTo>
                    <a:pt x="65469" y="31255"/>
                    <a:pt x="52018" y="62612"/>
                    <a:pt x="38209" y="93817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" name="Google Shape;124;p1"/>
          <p:cNvSpPr/>
          <p:nvPr/>
        </p:nvSpPr>
        <p:spPr>
          <a:xfrm>
            <a:off x="1" y="2177475"/>
            <a:ext cx="12191999" cy="3403847"/>
          </a:xfrm>
          <a:custGeom>
            <a:avLst/>
            <a:gdLst/>
            <a:ahLst/>
            <a:cxnLst/>
            <a:rect l="l" t="t" r="r" b="b"/>
            <a:pathLst>
              <a:path w="12191999" h="3455682" extrusionOk="0">
                <a:moveTo>
                  <a:pt x="8222721" y="6"/>
                </a:moveTo>
                <a:cubicBezTo>
                  <a:pt x="8599332" y="-1339"/>
                  <a:pt x="8939089" y="199699"/>
                  <a:pt x="9261989" y="614420"/>
                </a:cubicBezTo>
                <a:cubicBezTo>
                  <a:pt x="9536197" y="966551"/>
                  <a:pt x="9764137" y="1424224"/>
                  <a:pt x="9984723" y="1866921"/>
                </a:cubicBezTo>
                <a:cubicBezTo>
                  <a:pt x="10345642" y="2591808"/>
                  <a:pt x="10686386" y="3275985"/>
                  <a:pt x="11127380" y="3275985"/>
                </a:cubicBezTo>
                <a:lnTo>
                  <a:pt x="11132491" y="3275985"/>
                </a:lnTo>
                <a:cubicBezTo>
                  <a:pt x="11359623" y="3273205"/>
                  <a:pt x="11542907" y="3136011"/>
                  <a:pt x="11709512" y="2844227"/>
                </a:cubicBezTo>
                <a:cubicBezTo>
                  <a:pt x="11869214" y="2564459"/>
                  <a:pt x="11992689" y="2180674"/>
                  <a:pt x="12123337" y="1774382"/>
                </a:cubicBezTo>
                <a:cubicBezTo>
                  <a:pt x="12145215" y="1706350"/>
                  <a:pt x="12167365" y="1637843"/>
                  <a:pt x="12189782" y="1568860"/>
                </a:cubicBezTo>
                <a:lnTo>
                  <a:pt x="12191999" y="1569543"/>
                </a:lnTo>
                <a:lnTo>
                  <a:pt x="12191999" y="2153883"/>
                </a:lnTo>
                <a:lnTo>
                  <a:pt x="12122424" y="2355705"/>
                </a:lnTo>
                <a:cubicBezTo>
                  <a:pt x="12045711" y="2569453"/>
                  <a:pt x="11964421" y="2765811"/>
                  <a:pt x="11869662" y="2931655"/>
                </a:cubicBezTo>
                <a:cubicBezTo>
                  <a:pt x="11670596" y="3280378"/>
                  <a:pt x="11430282" y="3451737"/>
                  <a:pt x="11134373" y="3455323"/>
                </a:cubicBezTo>
                <a:lnTo>
                  <a:pt x="11126662" y="3455323"/>
                </a:lnTo>
                <a:cubicBezTo>
                  <a:pt x="10571519" y="3455323"/>
                  <a:pt x="10206116" y="2721828"/>
                  <a:pt x="9819373" y="1945471"/>
                </a:cubicBezTo>
                <a:cubicBezTo>
                  <a:pt x="9602822" y="1510665"/>
                  <a:pt x="9378828" y="1061063"/>
                  <a:pt x="9115648" y="723099"/>
                </a:cubicBezTo>
                <a:cubicBezTo>
                  <a:pt x="8831217" y="357248"/>
                  <a:pt x="8540061" y="179703"/>
                  <a:pt x="8226218" y="179703"/>
                </a:cubicBezTo>
                <a:lnTo>
                  <a:pt x="8223349" y="179703"/>
                </a:lnTo>
                <a:cubicBezTo>
                  <a:pt x="7649465" y="181676"/>
                  <a:pt x="7344589" y="867198"/>
                  <a:pt x="7023035" y="1592892"/>
                </a:cubicBezTo>
                <a:cubicBezTo>
                  <a:pt x="6826659" y="2035230"/>
                  <a:pt x="6623648" y="2492634"/>
                  <a:pt x="6342803" y="2844944"/>
                </a:cubicBezTo>
                <a:cubicBezTo>
                  <a:pt x="6015331" y="3255809"/>
                  <a:pt x="5631458" y="3455593"/>
                  <a:pt x="5169570" y="3455682"/>
                </a:cubicBezTo>
                <a:lnTo>
                  <a:pt x="5165446" y="3455682"/>
                </a:lnTo>
                <a:cubicBezTo>
                  <a:pt x="4719699" y="3454517"/>
                  <a:pt x="4396620" y="3145516"/>
                  <a:pt x="4084302" y="2846827"/>
                </a:cubicBezTo>
                <a:cubicBezTo>
                  <a:pt x="3763376" y="2539890"/>
                  <a:pt x="3460293" y="2249988"/>
                  <a:pt x="3050684" y="2307018"/>
                </a:cubicBezTo>
                <a:cubicBezTo>
                  <a:pt x="2728323" y="2351853"/>
                  <a:pt x="2524235" y="2572080"/>
                  <a:pt x="2308222" y="2805131"/>
                </a:cubicBezTo>
                <a:cubicBezTo>
                  <a:pt x="2070867" y="3061137"/>
                  <a:pt x="1801859" y="3351307"/>
                  <a:pt x="1341497" y="3430396"/>
                </a:cubicBezTo>
                <a:cubicBezTo>
                  <a:pt x="938680" y="3499598"/>
                  <a:pt x="503115" y="3389204"/>
                  <a:pt x="45135" y="3102217"/>
                </a:cubicBezTo>
                <a:lnTo>
                  <a:pt x="0" y="3071658"/>
                </a:lnTo>
                <a:lnTo>
                  <a:pt x="0" y="2852990"/>
                </a:lnTo>
                <a:lnTo>
                  <a:pt x="101483" y="2924065"/>
                </a:lnTo>
                <a:cubicBezTo>
                  <a:pt x="535288" y="3206210"/>
                  <a:pt x="940989" y="3317065"/>
                  <a:pt x="1309754" y="3253747"/>
                </a:cubicBezTo>
                <a:cubicBezTo>
                  <a:pt x="1708244" y="3185329"/>
                  <a:pt x="1944075" y="2930937"/>
                  <a:pt x="2172283" y="2684705"/>
                </a:cubicBezTo>
                <a:cubicBezTo>
                  <a:pt x="2400492" y="2438474"/>
                  <a:pt x="2636950" y="2183454"/>
                  <a:pt x="3024769" y="2129473"/>
                </a:cubicBezTo>
                <a:cubicBezTo>
                  <a:pt x="3523958" y="2059531"/>
                  <a:pt x="3874027" y="2394535"/>
                  <a:pt x="4212260" y="2718241"/>
                </a:cubicBezTo>
                <a:cubicBezTo>
                  <a:pt x="4511935" y="3004287"/>
                  <a:pt x="4795111" y="3274998"/>
                  <a:pt x="5165893" y="3275985"/>
                </a:cubicBezTo>
                <a:lnTo>
                  <a:pt x="5169480" y="3275985"/>
                </a:lnTo>
                <a:cubicBezTo>
                  <a:pt x="6075948" y="3275985"/>
                  <a:pt x="6471838" y="2383954"/>
                  <a:pt x="6854726" y="1521156"/>
                </a:cubicBezTo>
                <a:cubicBezTo>
                  <a:pt x="7026712" y="1133605"/>
                  <a:pt x="7189192" y="767485"/>
                  <a:pt x="7394714" y="487807"/>
                </a:cubicBezTo>
                <a:cubicBezTo>
                  <a:pt x="7635118" y="160693"/>
                  <a:pt x="7905829" y="1082"/>
                  <a:pt x="8222721" y="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"/>
          <p:cNvSpPr/>
          <p:nvPr/>
        </p:nvSpPr>
        <p:spPr>
          <a:xfrm>
            <a:off x="7443925" y="54365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"/>
          <p:cNvSpPr/>
          <p:nvPr/>
        </p:nvSpPr>
        <p:spPr>
          <a:xfrm>
            <a:off x="3863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"/>
          <p:cNvSpPr/>
          <p:nvPr/>
        </p:nvSpPr>
        <p:spPr>
          <a:xfrm>
            <a:off x="9904760" y="23000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1"/>
          <p:cNvSpPr txBox="1"/>
          <p:nvPr/>
        </p:nvSpPr>
        <p:spPr>
          <a:xfrm rot="5400000">
            <a:off x="-699450" y="528000"/>
            <a:ext cx="15894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slide" Target="slide1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12.xml"/><Relationship Id="rId5" Type="http://schemas.openxmlformats.org/officeDocument/2006/relationships/slide" Target="slide3.xml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8.wav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wav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10.mp3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slide" Target="slide15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14.xml"/><Relationship Id="rId5" Type="http://schemas.openxmlformats.org/officeDocument/2006/relationships/slide" Target="slide3.xml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8.wav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wav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10.mp3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slide" Target="slide1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18.xml"/><Relationship Id="rId5" Type="http://schemas.openxmlformats.org/officeDocument/2006/relationships/slide" Target="slide3.xml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8.wav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wav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10.mp3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slide" Target="slide2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20.xml"/><Relationship Id="rId5" Type="http://schemas.openxmlformats.org/officeDocument/2006/relationships/slide" Target="slide3.xml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8.wav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wav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10.mp3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9.xml"/><Relationship Id="rId3" Type="http://schemas.microsoft.com/office/2007/relationships/media" Target="../media/media5.m4a"/><Relationship Id="rId7" Type="http://schemas.openxmlformats.org/officeDocument/2006/relationships/image" Target="../media/image12.gif"/><Relationship Id="rId12" Type="http://schemas.openxmlformats.org/officeDocument/2006/relationships/slide" Target="slide1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2.xml"/><Relationship Id="rId11" Type="http://schemas.openxmlformats.org/officeDocument/2006/relationships/slide" Target="slide13.xml"/><Relationship Id="rId5" Type="http://schemas.openxmlformats.org/officeDocument/2006/relationships/slideLayout" Target="../slideLayouts/slideLayout3.xml"/><Relationship Id="rId10" Type="http://schemas.openxmlformats.org/officeDocument/2006/relationships/slide" Target="slide10.xml"/><Relationship Id="rId4" Type="http://schemas.openxmlformats.org/officeDocument/2006/relationships/audio" Target="../media/media5.m4a"/><Relationship Id="rId9" Type="http://schemas.openxmlformats.org/officeDocument/2006/relationships/slide" Target="slide7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slide" Target="slide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8.wav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10.mp3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slide" Target="slide8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9.xml"/><Relationship Id="rId5" Type="http://schemas.openxmlformats.org/officeDocument/2006/relationships/slide" Target="slide3.xm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8.wav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10.mp3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1E61282-4351-59F3-5822-11171F1F2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6DEFA214-5421-2DE0-5DA6-2D44A63A3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"/>
            <a:ext cx="12192002" cy="6858001"/>
          </a:xfrm>
          <a:prstGeom prst="rect">
            <a:avLst/>
          </a:prstGeom>
        </p:spPr>
      </p:pic>
      <p:pic>
        <p:nvPicPr>
          <p:cNvPr id="4" name="מציין מיקום תוכן 5">
            <a:extLst>
              <a:ext uri="{FF2B5EF4-FFF2-40B4-BE49-F238E27FC236}">
                <a16:creationId xmlns:a16="http://schemas.microsoft.com/office/drawing/2014/main" id="{EF0EDFDE-A65A-7B34-4B96-828E631BD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תמונה 4" descr="תמונה שמכילה טקסט, אומנות קליפיפם, שפן, פוסטר&#10;&#10;התיאור נוצר באופן אוטומטי">
            <a:extLst>
              <a:ext uri="{FF2B5EF4-FFF2-40B4-BE49-F238E27FC236}">
                <a16:creationId xmlns:a16="http://schemas.microsoft.com/office/drawing/2014/main" id="{223C93A3-3488-93E7-2374-837143AAD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9465">
            <a:off x="4128738" y="477440"/>
            <a:ext cx="3690392" cy="52842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כותרת 1">
            <a:extLst>
              <a:ext uri="{FF2B5EF4-FFF2-40B4-BE49-F238E27FC236}">
                <a16:creationId xmlns:a16="http://schemas.microsoft.com/office/drawing/2014/main" id="{E333452E-E2B6-71AC-2C8C-4EAFAE3256F9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noFill/>
          <a:ln w="28575"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ldrich"/>
              <a:buNone/>
              <a:defRPr sz="8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טסלר</a:t>
            </a:r>
            <a:br>
              <a:rPr lang="he-IL" sz="2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  <a:endParaRPr lang="he-IL" sz="2800" dirty="0">
              <a:ln w="19050">
                <a:solidFill>
                  <a:srgbClr val="92D05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8" name="לחצן פעולה: קדימה או הבא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81E566B-F303-AF0C-4079-22E3DF717DC6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C8EFF01D-3246-9D43-9025-2FE8602FF4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88206" y="5057191"/>
            <a:ext cx="2917257" cy="1640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68497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"/>
          <p:cNvSpPr txBox="1">
            <a:spLocks noGrp="1"/>
          </p:cNvSpPr>
          <p:nvPr>
            <p:ph type="body" idx="1"/>
          </p:nvPr>
        </p:nvSpPr>
        <p:spPr>
          <a:xfrm>
            <a:off x="537825" y="1391125"/>
            <a:ext cx="9645900" cy="32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בְּחַר אֶת הַפִּתְרוֹן הַנָּכוֹן                    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9+3      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2"/>
          </p:nvPr>
        </p:nvSpPr>
        <p:spPr>
          <a:xfrm>
            <a:off x="537925" y="720150"/>
            <a:ext cx="9645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he-IL" sz="3200" b="1" dirty="0">
                <a:solidFill>
                  <a:srgbClr val="595959"/>
                </a:solidFill>
                <a:latin typeface="Gisha" panose="020B0502040204020203" pitchFamily="34" charset="-79"/>
                <a:ea typeface="Questrial"/>
                <a:cs typeface="Gisha" panose="020B0502040204020203" pitchFamily="34" charset="-79"/>
                <a:sym typeface="Questrial"/>
              </a:rPr>
              <a:t>תַּרְגִּיל 3                                </a:t>
            </a:r>
            <a:endParaRPr lang="he-IL" b="1" dirty="0">
              <a:latin typeface="Gisha" panose="020B0502040204020203" pitchFamily="34" charset="-79"/>
              <a:ea typeface="Questrial"/>
              <a:cs typeface="Gisha" panose="020B0502040204020203" pitchFamily="34" charset="-79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13">
            <a:hlinkClick r:id="rId5" action="ppaction://hlinksldjump"/>
          </p:cNvPr>
          <p:cNvSpPr/>
          <p:nvPr/>
        </p:nvSpPr>
        <p:spPr>
          <a:xfrm>
            <a:off x="9656600" y="391625"/>
            <a:ext cx="716400" cy="716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מלבן: פינות מעוגלות 2">
            <a:hlinkClick r:id="rId6" action="ppaction://hlinksldjump"/>
            <a:extLst>
              <a:ext uri="{FF2B5EF4-FFF2-40B4-BE49-F238E27FC236}">
                <a16:creationId xmlns:a16="http://schemas.microsoft.com/office/drawing/2014/main" id="{48C2B93A-7D2C-4B5F-BCCA-62618666D45C}"/>
              </a:ext>
            </a:extLst>
          </p:cNvPr>
          <p:cNvSpPr/>
          <p:nvPr/>
        </p:nvSpPr>
        <p:spPr>
          <a:xfrm>
            <a:off x="2125880" y="2988200"/>
            <a:ext cx="1699260" cy="853440"/>
          </a:xfrm>
          <a:prstGeom prst="roundRect">
            <a:avLst/>
          </a:prstGeom>
          <a:ln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ysClr val="windowText" lastClr="000000"/>
                </a:solidFill>
              </a:rPr>
              <a:t>12</a:t>
            </a:r>
          </a:p>
        </p:txBody>
      </p:sp>
      <p:sp>
        <p:nvSpPr>
          <p:cNvPr id="4" name="מלבן: פינות מעוגלות 3">
            <a:hlinkClick r:id="rId7" action="ppaction://hlinksldjump"/>
            <a:extLst>
              <a:ext uri="{FF2B5EF4-FFF2-40B4-BE49-F238E27FC236}">
                <a16:creationId xmlns:a16="http://schemas.microsoft.com/office/drawing/2014/main" id="{5E374B78-4C1D-55AD-35FB-FEA3D5AE7B63}"/>
              </a:ext>
            </a:extLst>
          </p:cNvPr>
          <p:cNvSpPr/>
          <p:nvPr/>
        </p:nvSpPr>
        <p:spPr>
          <a:xfrm>
            <a:off x="4655720" y="2987845"/>
            <a:ext cx="1699260" cy="853440"/>
          </a:xfrm>
          <a:prstGeom prst="roundRect">
            <a:avLst/>
          </a:prstGeom>
          <a:ln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ysClr val="windowText" lastClr="000000"/>
                </a:solidFill>
              </a:rPr>
              <a:t>13</a:t>
            </a:r>
          </a:p>
        </p:txBody>
      </p:sp>
      <p:pic>
        <p:nvPicPr>
          <p:cNvPr id="5" name="06818b (1)">
            <a:hlinkClick r:id="" action="ppaction://media"/>
            <a:extLst>
              <a:ext uri="{FF2B5EF4-FFF2-40B4-BE49-F238E27FC236}">
                <a16:creationId xmlns:a16="http://schemas.microsoft.com/office/drawing/2014/main" id="{A3BF243E-FA33-53F3-806D-19DEA5C06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77925" y="4764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3168730" y="967024"/>
            <a:ext cx="4009310" cy="14866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טָעִיתָ.</a:t>
            </a:r>
            <a:b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נַסֵּה שׁוּב!</a:t>
            </a:r>
            <a:endParaRPr sz="4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מונה 1" descr="תמונה שמכילה רכב, אומנות קליפיפם, רכב יבשה, גלגל&#10;&#10;התיאור נוצר באופן אוטומטי">
            <a:extLst>
              <a:ext uri="{FF2B5EF4-FFF2-40B4-BE49-F238E27FC236}">
                <a16:creationId xmlns:a16="http://schemas.microsoft.com/office/drawing/2014/main" id="{91355698-BC2C-5F7E-A9E5-CCEE2FDC68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02" b="95498" l="1393" r="96797">
                        <a14:foregroundMark x1="21448" y1="13505" x2="20891" y2="45981"/>
                        <a14:foregroundMark x1="20891" y1="45981" x2="22981" y2="48392"/>
                        <a14:foregroundMark x1="17827" y1="14791" x2="16992" y2="45016"/>
                        <a14:foregroundMark x1="16992" y1="45016" x2="17270" y2="45498"/>
                        <a14:foregroundMark x1="26184" y1="18006" x2="21309" y2="8039"/>
                        <a14:foregroundMark x1="21309" y1="8039" x2="11142" y2="16881"/>
                        <a14:foregroundMark x1="11142" y1="16881" x2="9889" y2="21704"/>
                        <a14:foregroundMark x1="31058" y1="21222" x2="28412" y2="9003"/>
                        <a14:foregroundMark x1="28412" y1="9003" x2="23816" y2="4823"/>
                        <a14:foregroundMark x1="19916" y1="4502" x2="10306" y2="11736"/>
                        <a14:foregroundMark x1="10306" y1="11736" x2="8914" y2="17846"/>
                        <a14:foregroundMark x1="10724" y1="30064" x2="14624" y2="38424"/>
                        <a14:foregroundMark x1="22702" y1="53698" x2="22981" y2="64469"/>
                        <a14:foregroundMark x1="22981" y1="64469" x2="22981" y2="64469"/>
                        <a14:foregroundMark x1="48468" y1="59325" x2="38997" y2="60289"/>
                        <a14:foregroundMark x1="38997" y1="60289" x2="30362" y2="56270"/>
                        <a14:foregroundMark x1="30362" y1="56270" x2="16295" y2="56592"/>
                        <a14:foregroundMark x1="27716" y1="64309" x2="34819" y2="65273"/>
                        <a14:foregroundMark x1="48747" y1="68167" x2="54318" y2="76688"/>
                        <a14:foregroundMark x1="54318" y1="76688" x2="54735" y2="78457"/>
                        <a14:foregroundMark x1="5292" y1="65916" x2="12813" y2="76045"/>
                        <a14:foregroundMark x1="1393" y1="78296" x2="2368" y2="67203"/>
                        <a14:foregroundMark x1="4875" y1="73473" x2="14206" y2="67524"/>
                        <a14:foregroundMark x1="14206" y1="67524" x2="11421" y2="77170"/>
                        <a14:foregroundMark x1="11421" y1="77170" x2="5571" y2="73955"/>
                        <a14:foregroundMark x1="50557" y1="68167" x2="48886" y2="79421"/>
                        <a14:foregroundMark x1="48886" y1="79421" x2="57103" y2="72186"/>
                        <a14:foregroundMark x1="57103" y1="72186" x2="48747" y2="68971"/>
                        <a14:foregroundMark x1="48747" y1="68971" x2="46657" y2="73312"/>
                        <a14:foregroundMark x1="57799" y1="76527" x2="51114" y2="81672"/>
                        <a14:foregroundMark x1="78273" y1="61254" x2="78552" y2="63344"/>
                        <a14:foregroundMark x1="89972" y1="50322" x2="91922" y2="71704"/>
                        <a14:foregroundMark x1="96797" y1="70096" x2="96100" y2="74920"/>
                        <a14:foregroundMark x1="95961" y1="79743" x2="94986" y2="85531"/>
                        <a14:foregroundMark x1="81616" y1="91318" x2="80084" y2="87460"/>
                        <a14:foregroundMark x1="55014" y1="93248" x2="61003" y2="95498"/>
                        <a14:foregroundMark x1="50279" y1="94212" x2="38579" y2="84727"/>
                        <a14:foregroundMark x1="36630" y1="82958" x2="16295" y2="82958"/>
                        <a14:foregroundMark x1="16295" y1="82958" x2="12256" y2="90836"/>
                        <a14:foregroundMark x1="83565" y1="81190" x2="83565" y2="85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272">
            <a:off x="522073" y="1172833"/>
            <a:ext cx="3202128" cy="2773989"/>
          </a:xfrm>
          <a:prstGeom prst="rect">
            <a:avLst/>
          </a:prstGeom>
        </p:spPr>
      </p:pic>
      <p:sp>
        <p:nvSpPr>
          <p:cNvPr id="3" name="לחצן פעולה: חזרה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E2AB0B4-A89C-4960-DF83-01C5C1BCD2A7}"/>
              </a:ext>
            </a:extLst>
          </p:cNvPr>
          <p:cNvSpPr/>
          <p:nvPr/>
        </p:nvSpPr>
        <p:spPr>
          <a:xfrm>
            <a:off x="10810875" y="209973"/>
            <a:ext cx="1127388" cy="1010638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71B9BD8-5B3D-4C0D-6796-AD43A22DF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2675" y="246979"/>
            <a:ext cx="487363" cy="487363"/>
          </a:xfrm>
          <a:prstGeom prst="rect">
            <a:avLst/>
          </a:prstGeom>
        </p:spPr>
      </p:pic>
      <p:pic>
        <p:nvPicPr>
          <p:cNvPr id="5" name="כשלון">
            <a:hlinkClick r:id="" action="ppaction://media"/>
            <a:extLst>
              <a:ext uri="{FF2B5EF4-FFF2-40B4-BE49-F238E27FC236}">
                <a16:creationId xmlns:a16="http://schemas.microsoft.com/office/drawing/2014/main" id="{E8298849-D1D7-B435-4834-A5022ED7BA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2675" y="7343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0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08 0.018 -0.016 0.023 -0.016 c 0.031 0 0.063 0.125 0.063 0.25 c 0 -0.063 0.016 -0.125 0.031 -0.125 c 0.016 0 0.031 0.063 0.031 0.125 c 0 -0.031 0.008 -0.063 0.016 -0.063 c 0.008 0 0.016 0.031 0.016 0.063 c 0 -0.016 0.004 -0.031 0.008 -0.031 c 0.004 0 0.008 0.016 0.008 0.031 c 0 -0.008 0.002 -0.016 0.004 -0.016 c 0.001 0 0.004 0.008 0.004 0.016 c 0 -0.004 0.001 -0.008 0.002 -0.008 c 0 0.001 0.002 0.004 0.002 0.008 c 0 -0.002 0 -0.004 0.001 -0.004 c 0 0.001 0.001 0.002 0.001 0.004 c 0 -0.001 0 -0.002 0 -0.003 c 0.001 0 0.001 0.001 0.001 0.002 c 0.001 0 0.001 -0.001 0.001 -0.002 c 0.001 0 0.001 0.001 0.001 0.002 E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3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2970610" y="1142999"/>
            <a:ext cx="4474130" cy="110796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יָפֶה מְאוֹד.</a:t>
            </a:r>
            <a:b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הַמְשֵׁךְ כָּךְ!</a:t>
            </a:r>
            <a:endParaRPr sz="4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מונה 1" descr="תמונה שמכילה אומנות קליפיפם, סרט מצויר, מכונית&#10;&#10;התיאור נוצר באופן אוטומטי">
            <a:extLst>
              <a:ext uri="{FF2B5EF4-FFF2-40B4-BE49-F238E27FC236}">
                <a16:creationId xmlns:a16="http://schemas.microsoft.com/office/drawing/2014/main" id="{39A60C1D-1AD0-90D6-2FE3-23A8F27968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03" b="97770" l="9834" r="96676">
                        <a14:foregroundMark x1="68560" y1="45167" x2="74100" y2="62268"/>
                        <a14:foregroundMark x1="74100" y1="62268" x2="77562" y2="67100"/>
                        <a14:foregroundMark x1="47922" y1="72119" x2="71053" y2="81784"/>
                        <a14:foregroundMark x1="71053" y1="81784" x2="83518" y2="80297"/>
                        <a14:foregroundMark x1="83518" y1="80297" x2="82687" y2="76208"/>
                        <a14:foregroundMark x1="37258" y1="82714" x2="56510" y2="93123"/>
                        <a14:foregroundMark x1="26039" y1="65056" x2="27562" y2="90706"/>
                        <a14:foregroundMark x1="93213" y1="63941" x2="93075" y2="78625"/>
                        <a14:foregroundMark x1="93075" y1="78625" x2="89474" y2="90335"/>
                        <a14:foregroundMark x1="89474" y1="90335" x2="87950" y2="92937"/>
                        <a14:foregroundMark x1="96814" y1="71190" x2="96399" y2="85130"/>
                        <a14:foregroundMark x1="89058" y1="96097" x2="83241" y2="96097"/>
                        <a14:foregroundMark x1="68975" y1="96283" x2="60111" y2="96840"/>
                        <a14:foregroundMark x1="83795" y1="97770" x2="89058" y2="97026"/>
                        <a14:foregroundMark x1="55817" y1="43680" x2="54571" y2="59294"/>
                        <a14:foregroundMark x1="85734" y1="46468" x2="85596" y2="59294"/>
                        <a14:foregroundMark x1="85596" y1="59294" x2="85596" y2="59480"/>
                        <a14:foregroundMark x1="85042" y1="47212" x2="82271" y2="57435"/>
                        <a14:foregroundMark x1="86704" y1="44610" x2="85180" y2="42751"/>
                        <a14:foregroundMark x1="72992" y1="33457" x2="59557" y2="31227"/>
                        <a14:foregroundMark x1="57895" y1="33271" x2="47922" y2="31970"/>
                        <a14:foregroundMark x1="47922" y1="31970" x2="47091" y2="33643"/>
                        <a14:foregroundMark x1="58587" y1="8178" x2="47368" y2="7993"/>
                        <a14:foregroundMark x1="67452" y1="10595" x2="63019" y2="7063"/>
                        <a14:foregroundMark x1="41967" y1="7621" x2="50970" y2="3903"/>
                        <a14:foregroundMark x1="50970" y1="3903" x2="51108" y2="3903"/>
                        <a14:foregroundMark x1="53878" y1="4461" x2="60526" y2="5019"/>
                        <a14:foregroundMark x1="27424" y1="53903" x2="30748" y2="56877"/>
                        <a14:foregroundMark x1="21053" y1="71747" x2="18975" y2="65985"/>
                        <a14:foregroundMark x1="10388" y1="69703" x2="11634" y2="68959"/>
                        <a14:foregroundMark x1="23546" y1="40149" x2="24654" y2="36989"/>
                        <a14:foregroundMark x1="30609" y1="36989" x2="29363" y2="34387"/>
                        <a14:foregroundMark x1="87396" y1="44424" x2="84488" y2="42379"/>
                        <a14:foregroundMark x1="84903" y1="41636" x2="87396" y2="43680"/>
                        <a14:foregroundMark x1="52770" y1="3717" x2="43906" y2="4089"/>
                        <a14:foregroundMark x1="43906" y1="4089" x2="36150" y2="8736"/>
                        <a14:foregroundMark x1="85180" y1="42193" x2="85319" y2="43309"/>
                        <a14:foregroundMark x1="86427" y1="43680" x2="85734" y2="43494"/>
                        <a14:foregroundMark x1="86427" y1="43494" x2="86011" y2="42193"/>
                        <a14:foregroundMark x1="87396" y1="44610" x2="85596" y2="42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491">
            <a:off x="587260" y="1564482"/>
            <a:ext cx="2843237" cy="2118645"/>
          </a:xfrm>
          <a:prstGeom prst="rect">
            <a:avLst/>
          </a:prstGeom>
        </p:spPr>
      </p:pic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0F052D0-37DC-678F-48E9-13B869B95254}"/>
              </a:ext>
            </a:extLst>
          </p:cNvPr>
          <p:cNvSpPr/>
          <p:nvPr/>
        </p:nvSpPr>
        <p:spPr>
          <a:xfrm>
            <a:off x="11068050" y="243839"/>
            <a:ext cx="891540" cy="89916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944DF13-5969-C94D-AABE-052409645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30275" y="243839"/>
            <a:ext cx="487363" cy="487363"/>
          </a:xfrm>
          <a:prstGeom prst="rect">
            <a:avLst/>
          </a:prstGeom>
        </p:spPr>
      </p:pic>
      <p:pic>
        <p:nvPicPr>
          <p:cNvPr id="5" name="מחיאות כפיים">
            <a:hlinkClick r:id="" action="ppaction://media"/>
            <a:extLst>
              <a:ext uri="{FF2B5EF4-FFF2-40B4-BE49-F238E27FC236}">
                <a16:creationId xmlns:a16="http://schemas.microsoft.com/office/drawing/2014/main" id="{7B3926EF-972F-2D5D-6792-FD84369642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6382" y="9571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9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5 0.024 0.037 0.049 0.055 0.059 C 0.082 0.075 0.108 0.081 0.113 0.073 C 0.117 0.065 0.099 0.045 0.072 0.029 C 0.054 0.019 0.021 0.012 -0.008 0.011 C -0.036 0.012 -0.07 0.019 -0.088 0.029 C -0.115 0.045 -0.133 0.065 -0.128 0.073 C -0.123 0.081 -0.097 0.075 -0.071 0.059 C -0.053 0.049 -0.03 0.024 -0.016 0 C -0.001 -0.025 0.009 -0.058 0.009 -0.079 C 0.009 -0.111 0.002 -0.136 -0.008 -0.136 C -0.017 -0.136 -0.025 -0.111 -0.025 -0.079 C -0.025 -0.058 -0.014 -0.025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4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4"/>
          <p:cNvSpPr txBox="1">
            <a:spLocks noGrp="1"/>
          </p:cNvSpPr>
          <p:nvPr>
            <p:ph type="body" idx="1"/>
          </p:nvPr>
        </p:nvSpPr>
        <p:spPr>
          <a:xfrm>
            <a:off x="537825" y="1391125"/>
            <a:ext cx="9645900" cy="32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hlink"/>
              </a:buClr>
              <a:buSzPts val="1100"/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בְּחַר אֶת הַפִּתְרוֹן הַנָּכוֹן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79" name="Google Shape;279;p14"/>
          <p:cNvSpPr txBox="1">
            <a:spLocks noGrp="1"/>
          </p:cNvSpPr>
          <p:nvPr>
            <p:ph type="subTitle" idx="2"/>
          </p:nvPr>
        </p:nvSpPr>
        <p:spPr>
          <a:xfrm>
            <a:off x="537925" y="720150"/>
            <a:ext cx="9645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he-IL" sz="3200" b="1" dirty="0">
                <a:solidFill>
                  <a:srgbClr val="595959"/>
                </a:solidFill>
                <a:latin typeface="Gisha" panose="020B0502040204020203" pitchFamily="34" charset="-79"/>
                <a:ea typeface="Questrial"/>
                <a:cs typeface="Gisha" panose="020B0502040204020203" pitchFamily="34" charset="-79"/>
                <a:sym typeface="Questrial"/>
              </a:rPr>
              <a:t>תַּרְגִּיל 4</a:t>
            </a:r>
            <a:endParaRPr lang="he-IL" b="1" dirty="0">
              <a:latin typeface="Gisha" panose="020B0502040204020203" pitchFamily="34" charset="-79"/>
              <a:ea typeface="Questrial"/>
              <a:cs typeface="Gisha" panose="020B0502040204020203" pitchFamily="34" charset="-79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0" name="Google Shape;280;p14">
            <a:hlinkClick r:id="rId5" action="ppaction://hlinksldjump"/>
          </p:cNvPr>
          <p:cNvSpPr/>
          <p:nvPr/>
        </p:nvSpPr>
        <p:spPr>
          <a:xfrm>
            <a:off x="9656600" y="391625"/>
            <a:ext cx="716400" cy="716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E5F32D3F-6253-B3C7-451D-7288C0EF64BB}"/>
              </a:ext>
            </a:extLst>
          </p:cNvPr>
          <p:cNvSpPr txBox="1"/>
          <p:nvPr/>
        </p:nvSpPr>
        <p:spPr>
          <a:xfrm>
            <a:off x="4459605" y="2147352"/>
            <a:ext cx="27260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6+8                                </a:t>
            </a:r>
          </a:p>
        </p:txBody>
      </p:sp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831FC7F4-2FCD-7F8B-DEEF-9A58E1E5AC5C}"/>
              </a:ext>
            </a:extLst>
          </p:cNvPr>
          <p:cNvSpPr/>
          <p:nvPr/>
        </p:nvSpPr>
        <p:spPr>
          <a:xfrm>
            <a:off x="2125880" y="2988200"/>
            <a:ext cx="1699260" cy="853440"/>
          </a:xfrm>
          <a:prstGeom prst="roundRect">
            <a:avLst/>
          </a:prstGeom>
          <a:ln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ysClr val="windowText" lastClr="000000"/>
                </a:solidFill>
              </a:rPr>
              <a:t>13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22016B09-B048-D94D-0AD2-5829995FC65C}"/>
              </a:ext>
            </a:extLst>
          </p:cNvPr>
          <p:cNvSpPr/>
          <p:nvPr/>
        </p:nvSpPr>
        <p:spPr>
          <a:xfrm>
            <a:off x="4774882" y="2988200"/>
            <a:ext cx="1699260" cy="853440"/>
          </a:xfrm>
          <a:prstGeom prst="roundRect">
            <a:avLst/>
          </a:prstGeom>
          <a:ln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ysClr val="windowText" lastClr="000000"/>
                </a:solidFill>
              </a:rPr>
              <a:t>14</a:t>
            </a:r>
          </a:p>
        </p:txBody>
      </p:sp>
      <p:pic>
        <p:nvPicPr>
          <p:cNvPr id="6" name="06818b (1)">
            <a:hlinkClick r:id="" action="ppaction://media"/>
            <a:extLst>
              <a:ext uri="{FF2B5EF4-FFF2-40B4-BE49-F238E27FC236}">
                <a16:creationId xmlns:a16="http://schemas.microsoft.com/office/drawing/2014/main" id="{85C1609E-7F0A-FF5C-24E4-CF95BDE5C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77925" y="4764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3168730" y="967024"/>
            <a:ext cx="4009310" cy="14866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טָעִיתָ.</a:t>
            </a:r>
            <a:b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נַסֵּה שׁוּב!</a:t>
            </a:r>
            <a:endParaRPr sz="4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מונה 1" descr="תמונה שמכילה רכב, אומנות קליפיפם, רכב יבשה, גלגל&#10;&#10;התיאור נוצר באופן אוטומטי">
            <a:extLst>
              <a:ext uri="{FF2B5EF4-FFF2-40B4-BE49-F238E27FC236}">
                <a16:creationId xmlns:a16="http://schemas.microsoft.com/office/drawing/2014/main" id="{91355698-BC2C-5F7E-A9E5-CCEE2FDC68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02" b="95498" l="1393" r="96797">
                        <a14:foregroundMark x1="21448" y1="13505" x2="20891" y2="45981"/>
                        <a14:foregroundMark x1="20891" y1="45981" x2="22981" y2="48392"/>
                        <a14:foregroundMark x1="17827" y1="14791" x2="16992" y2="45016"/>
                        <a14:foregroundMark x1="16992" y1="45016" x2="17270" y2="45498"/>
                        <a14:foregroundMark x1="26184" y1="18006" x2="21309" y2="8039"/>
                        <a14:foregroundMark x1="21309" y1="8039" x2="11142" y2="16881"/>
                        <a14:foregroundMark x1="11142" y1="16881" x2="9889" y2="21704"/>
                        <a14:foregroundMark x1="31058" y1="21222" x2="28412" y2="9003"/>
                        <a14:foregroundMark x1="28412" y1="9003" x2="23816" y2="4823"/>
                        <a14:foregroundMark x1="19916" y1="4502" x2="10306" y2="11736"/>
                        <a14:foregroundMark x1="10306" y1="11736" x2="8914" y2="17846"/>
                        <a14:foregroundMark x1="10724" y1="30064" x2="14624" y2="38424"/>
                        <a14:foregroundMark x1="22702" y1="53698" x2="22981" y2="64469"/>
                        <a14:foregroundMark x1="22981" y1="64469" x2="22981" y2="64469"/>
                        <a14:foregroundMark x1="48468" y1="59325" x2="38997" y2="60289"/>
                        <a14:foregroundMark x1="38997" y1="60289" x2="30362" y2="56270"/>
                        <a14:foregroundMark x1="30362" y1="56270" x2="16295" y2="56592"/>
                        <a14:foregroundMark x1="27716" y1="64309" x2="34819" y2="65273"/>
                        <a14:foregroundMark x1="48747" y1="68167" x2="54318" y2="76688"/>
                        <a14:foregroundMark x1="54318" y1="76688" x2="54735" y2="78457"/>
                        <a14:foregroundMark x1="5292" y1="65916" x2="12813" y2="76045"/>
                        <a14:foregroundMark x1="1393" y1="78296" x2="2368" y2="67203"/>
                        <a14:foregroundMark x1="4875" y1="73473" x2="14206" y2="67524"/>
                        <a14:foregroundMark x1="14206" y1="67524" x2="11421" y2="77170"/>
                        <a14:foregroundMark x1="11421" y1="77170" x2="5571" y2="73955"/>
                        <a14:foregroundMark x1="50557" y1="68167" x2="48886" y2="79421"/>
                        <a14:foregroundMark x1="48886" y1="79421" x2="57103" y2="72186"/>
                        <a14:foregroundMark x1="57103" y1="72186" x2="48747" y2="68971"/>
                        <a14:foregroundMark x1="48747" y1="68971" x2="46657" y2="73312"/>
                        <a14:foregroundMark x1="57799" y1="76527" x2="51114" y2="81672"/>
                        <a14:foregroundMark x1="78273" y1="61254" x2="78552" y2="63344"/>
                        <a14:foregroundMark x1="89972" y1="50322" x2="91922" y2="71704"/>
                        <a14:foregroundMark x1="96797" y1="70096" x2="96100" y2="74920"/>
                        <a14:foregroundMark x1="95961" y1="79743" x2="94986" y2="85531"/>
                        <a14:foregroundMark x1="81616" y1="91318" x2="80084" y2="87460"/>
                        <a14:foregroundMark x1="55014" y1="93248" x2="61003" y2="95498"/>
                        <a14:foregroundMark x1="50279" y1="94212" x2="38579" y2="84727"/>
                        <a14:foregroundMark x1="36630" y1="82958" x2="16295" y2="82958"/>
                        <a14:foregroundMark x1="16295" y1="82958" x2="12256" y2="90836"/>
                        <a14:foregroundMark x1="83565" y1="81190" x2="83565" y2="85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272">
            <a:off x="522073" y="1172833"/>
            <a:ext cx="3202128" cy="2773989"/>
          </a:xfrm>
          <a:prstGeom prst="rect">
            <a:avLst/>
          </a:prstGeom>
        </p:spPr>
      </p:pic>
      <p:sp>
        <p:nvSpPr>
          <p:cNvPr id="3" name="לחצן פעולה: חזרה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E2AB0B4-A89C-4960-DF83-01C5C1BCD2A7}"/>
              </a:ext>
            </a:extLst>
          </p:cNvPr>
          <p:cNvSpPr/>
          <p:nvPr/>
        </p:nvSpPr>
        <p:spPr>
          <a:xfrm>
            <a:off x="10810875" y="209973"/>
            <a:ext cx="1127388" cy="1010638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71B9BD8-5B3D-4C0D-6796-AD43A22DF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2675" y="246979"/>
            <a:ext cx="487363" cy="487363"/>
          </a:xfrm>
          <a:prstGeom prst="rect">
            <a:avLst/>
          </a:prstGeom>
        </p:spPr>
      </p:pic>
      <p:pic>
        <p:nvPicPr>
          <p:cNvPr id="5" name="כשלון">
            <a:hlinkClick r:id="" action="ppaction://media"/>
            <a:extLst>
              <a:ext uri="{FF2B5EF4-FFF2-40B4-BE49-F238E27FC236}">
                <a16:creationId xmlns:a16="http://schemas.microsoft.com/office/drawing/2014/main" id="{E8298849-D1D7-B435-4834-A5022ED7BA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2675" y="7343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4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08 0.018 -0.016 0.023 -0.016 c 0.031 0 0.063 0.125 0.063 0.25 c 0 -0.063 0.016 -0.125 0.031 -0.125 c 0.016 0 0.031 0.063 0.031 0.125 c 0 -0.031 0.008 -0.063 0.016 -0.063 c 0.008 0 0.016 0.031 0.016 0.063 c 0 -0.016 0.004 -0.031 0.008 -0.031 c 0.004 0 0.008 0.016 0.008 0.031 c 0 -0.008 0.002 -0.016 0.004 -0.016 c 0.001 0 0.004 0.008 0.004 0.016 c 0 -0.004 0.001 -0.008 0.002 -0.008 c 0 0.001 0.002 0.004 0.002 0.008 c 0 -0.002 0 -0.004 0.001 -0.004 c 0 0.001 0.001 0.002 0.001 0.004 c 0 -0.001 0 -0.002 0 -0.003 c 0.001 0 0.001 0.001 0.001 0.002 c 0.001 0 0.001 -0.001 0.001 -0.002 c 0.001 0 0.001 0.001 0.001 0.002 E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3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2970610" y="1142999"/>
            <a:ext cx="4474130" cy="110796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יָפֶה מְאוֹד.</a:t>
            </a:r>
            <a:b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הַמְשֵׁךְ כָּךְ!</a:t>
            </a:r>
            <a:endParaRPr sz="4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מונה 1" descr="תמונה שמכילה אומנות קליפיפם, סרט מצויר, מכונית&#10;&#10;התיאור נוצר באופן אוטומטי">
            <a:extLst>
              <a:ext uri="{FF2B5EF4-FFF2-40B4-BE49-F238E27FC236}">
                <a16:creationId xmlns:a16="http://schemas.microsoft.com/office/drawing/2014/main" id="{39A60C1D-1AD0-90D6-2FE3-23A8F27968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03" b="97770" l="9834" r="96676">
                        <a14:foregroundMark x1="68560" y1="45167" x2="74100" y2="62268"/>
                        <a14:foregroundMark x1="74100" y1="62268" x2="77562" y2="67100"/>
                        <a14:foregroundMark x1="47922" y1="72119" x2="71053" y2="81784"/>
                        <a14:foregroundMark x1="71053" y1="81784" x2="83518" y2="80297"/>
                        <a14:foregroundMark x1="83518" y1="80297" x2="82687" y2="76208"/>
                        <a14:foregroundMark x1="37258" y1="82714" x2="56510" y2="93123"/>
                        <a14:foregroundMark x1="26039" y1="65056" x2="27562" y2="90706"/>
                        <a14:foregroundMark x1="93213" y1="63941" x2="93075" y2="78625"/>
                        <a14:foregroundMark x1="93075" y1="78625" x2="89474" y2="90335"/>
                        <a14:foregroundMark x1="89474" y1="90335" x2="87950" y2="92937"/>
                        <a14:foregroundMark x1="96814" y1="71190" x2="96399" y2="85130"/>
                        <a14:foregroundMark x1="89058" y1="96097" x2="83241" y2="96097"/>
                        <a14:foregroundMark x1="68975" y1="96283" x2="60111" y2="96840"/>
                        <a14:foregroundMark x1="83795" y1="97770" x2="89058" y2="97026"/>
                        <a14:foregroundMark x1="55817" y1="43680" x2="54571" y2="59294"/>
                        <a14:foregroundMark x1="85734" y1="46468" x2="85596" y2="59294"/>
                        <a14:foregroundMark x1="85596" y1="59294" x2="85596" y2="59480"/>
                        <a14:foregroundMark x1="85042" y1="47212" x2="82271" y2="57435"/>
                        <a14:foregroundMark x1="86704" y1="44610" x2="85180" y2="42751"/>
                        <a14:foregroundMark x1="72992" y1="33457" x2="59557" y2="31227"/>
                        <a14:foregroundMark x1="57895" y1="33271" x2="47922" y2="31970"/>
                        <a14:foregroundMark x1="47922" y1="31970" x2="47091" y2="33643"/>
                        <a14:foregroundMark x1="58587" y1="8178" x2="47368" y2="7993"/>
                        <a14:foregroundMark x1="67452" y1="10595" x2="63019" y2="7063"/>
                        <a14:foregroundMark x1="41967" y1="7621" x2="50970" y2="3903"/>
                        <a14:foregroundMark x1="50970" y1="3903" x2="51108" y2="3903"/>
                        <a14:foregroundMark x1="53878" y1="4461" x2="60526" y2="5019"/>
                        <a14:foregroundMark x1="27424" y1="53903" x2="30748" y2="56877"/>
                        <a14:foregroundMark x1="21053" y1="71747" x2="18975" y2="65985"/>
                        <a14:foregroundMark x1="10388" y1="69703" x2="11634" y2="68959"/>
                        <a14:foregroundMark x1="23546" y1="40149" x2="24654" y2="36989"/>
                        <a14:foregroundMark x1="30609" y1="36989" x2="29363" y2="34387"/>
                        <a14:foregroundMark x1="87396" y1="44424" x2="84488" y2="42379"/>
                        <a14:foregroundMark x1="84903" y1="41636" x2="87396" y2="43680"/>
                        <a14:foregroundMark x1="52770" y1="3717" x2="43906" y2="4089"/>
                        <a14:foregroundMark x1="43906" y1="4089" x2="36150" y2="8736"/>
                        <a14:foregroundMark x1="85180" y1="42193" x2="85319" y2="43309"/>
                        <a14:foregroundMark x1="86427" y1="43680" x2="85734" y2="43494"/>
                        <a14:foregroundMark x1="86427" y1="43494" x2="86011" y2="42193"/>
                        <a14:foregroundMark x1="87396" y1="44610" x2="85596" y2="42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491">
            <a:off x="587260" y="1564482"/>
            <a:ext cx="2843237" cy="2118645"/>
          </a:xfrm>
          <a:prstGeom prst="rect">
            <a:avLst/>
          </a:prstGeom>
        </p:spPr>
      </p:pic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0F052D0-37DC-678F-48E9-13B869B95254}"/>
              </a:ext>
            </a:extLst>
          </p:cNvPr>
          <p:cNvSpPr/>
          <p:nvPr/>
        </p:nvSpPr>
        <p:spPr>
          <a:xfrm>
            <a:off x="11068050" y="243839"/>
            <a:ext cx="891540" cy="89916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944DF13-5969-C94D-AABE-052409645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30275" y="243839"/>
            <a:ext cx="487363" cy="487363"/>
          </a:xfrm>
          <a:prstGeom prst="rect">
            <a:avLst/>
          </a:prstGeom>
        </p:spPr>
      </p:pic>
      <p:pic>
        <p:nvPicPr>
          <p:cNvPr id="5" name="מחיאות כפיים">
            <a:hlinkClick r:id="" action="ppaction://media"/>
            <a:extLst>
              <a:ext uri="{FF2B5EF4-FFF2-40B4-BE49-F238E27FC236}">
                <a16:creationId xmlns:a16="http://schemas.microsoft.com/office/drawing/2014/main" id="{7B3926EF-972F-2D5D-6792-FD84369642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6382" y="9571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5 0.024 0.037 0.049 0.055 0.059 C 0.082 0.075 0.108 0.081 0.113 0.073 C 0.117 0.065 0.099 0.045 0.072 0.029 C 0.054 0.019 0.021 0.012 -0.008 0.011 C -0.036 0.012 -0.07 0.019 -0.088 0.029 C -0.115 0.045 -0.133 0.065 -0.128 0.073 C -0.123 0.081 -0.097 0.075 -0.071 0.059 C -0.053 0.049 -0.03 0.024 -0.016 0 C -0.001 -0.025 0.009 -0.058 0.009 -0.079 C 0.009 -0.111 0.002 -0.136 -0.008 -0.136 C -0.017 -0.136 -0.025 -0.111 -0.025 -0.079 C -0.025 -0.058 -0.014 -0.025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4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"/>
          <p:cNvSpPr txBox="1">
            <a:spLocks noGrp="1"/>
          </p:cNvSpPr>
          <p:nvPr>
            <p:ph type="body" idx="1"/>
          </p:nvPr>
        </p:nvSpPr>
        <p:spPr>
          <a:xfrm>
            <a:off x="537825" y="1391125"/>
            <a:ext cx="9645900" cy="32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hlink"/>
              </a:buClr>
              <a:buSzPts val="1100"/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בְּחַר אֶת הַפִּתְרוֹן הַנָּכוֹן                     </a:t>
            </a:r>
          </a:p>
          <a:p>
            <a:pPr marL="0" indent="0">
              <a:buClr>
                <a:schemeClr val="hlink"/>
              </a:buClr>
              <a:buSzPts val="1100"/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7+9                                   </a:t>
            </a:r>
            <a:endParaRPr dirty="0"/>
          </a:p>
        </p:txBody>
      </p:sp>
      <p:sp>
        <p:nvSpPr>
          <p:cNvPr id="286" name="Google Shape;286;p15"/>
          <p:cNvSpPr txBox="1">
            <a:spLocks noGrp="1"/>
          </p:cNvSpPr>
          <p:nvPr>
            <p:ph type="subTitle" idx="2"/>
          </p:nvPr>
        </p:nvSpPr>
        <p:spPr>
          <a:xfrm>
            <a:off x="537925" y="720150"/>
            <a:ext cx="9645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b="1" dirty="0">
                <a:solidFill>
                  <a:srgbClr val="595959"/>
                </a:solidFill>
                <a:latin typeface="Gisha" panose="020B0502040204020203" pitchFamily="34" charset="-79"/>
                <a:ea typeface="Questrial"/>
                <a:cs typeface="Gisha" panose="020B0502040204020203" pitchFamily="34" charset="-79"/>
                <a:sym typeface="Questrial"/>
              </a:rPr>
              <a:t>         תַּרְגִּיל 5 </a:t>
            </a:r>
            <a:endParaRPr lang="he-IL" b="1" dirty="0">
              <a:latin typeface="Gisha" panose="020B0502040204020203" pitchFamily="34" charset="-79"/>
              <a:ea typeface="Questrial"/>
              <a:cs typeface="Gisha" panose="020B0502040204020203" pitchFamily="34" charset="-79"/>
              <a:sym typeface="Questrial"/>
            </a:endParaRPr>
          </a:p>
        </p:txBody>
      </p:sp>
      <p:sp>
        <p:nvSpPr>
          <p:cNvPr id="287" name="Google Shape;287;p15">
            <a:hlinkClick r:id="rId5" action="ppaction://hlinksldjump"/>
          </p:cNvPr>
          <p:cNvSpPr/>
          <p:nvPr/>
        </p:nvSpPr>
        <p:spPr>
          <a:xfrm>
            <a:off x="9656600" y="391625"/>
            <a:ext cx="716400" cy="716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>
            <a:hlinkClick r:id="rId5" action="ppaction://hlinksldjump"/>
          </p:cNvPr>
          <p:cNvSpPr/>
          <p:nvPr/>
        </p:nvSpPr>
        <p:spPr>
          <a:xfrm>
            <a:off x="9809000" y="544025"/>
            <a:ext cx="716400" cy="716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מלבן: פינות מעוגלות 1">
            <a:hlinkClick r:id="rId6" action="ppaction://hlinksldjump"/>
            <a:extLst>
              <a:ext uri="{FF2B5EF4-FFF2-40B4-BE49-F238E27FC236}">
                <a16:creationId xmlns:a16="http://schemas.microsoft.com/office/drawing/2014/main" id="{73B5B220-22D9-53BA-D960-854F0C9C52CA}"/>
              </a:ext>
            </a:extLst>
          </p:cNvPr>
          <p:cNvSpPr/>
          <p:nvPr/>
        </p:nvSpPr>
        <p:spPr>
          <a:xfrm>
            <a:off x="2613560" y="2774840"/>
            <a:ext cx="1699260" cy="853440"/>
          </a:xfrm>
          <a:prstGeom prst="roundRect">
            <a:avLst/>
          </a:prstGeom>
          <a:ln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ysClr val="windowText" lastClr="000000"/>
                </a:solidFill>
              </a:rPr>
              <a:t>16</a:t>
            </a:r>
          </a:p>
        </p:txBody>
      </p:sp>
      <p:sp>
        <p:nvSpPr>
          <p:cNvPr id="3" name="מלבן: פינות מעוגלות 2">
            <a:hlinkClick r:id="rId7" action="ppaction://hlinksldjump"/>
            <a:extLst>
              <a:ext uri="{FF2B5EF4-FFF2-40B4-BE49-F238E27FC236}">
                <a16:creationId xmlns:a16="http://schemas.microsoft.com/office/drawing/2014/main" id="{1525BD94-B733-267E-240B-76C8AD668B1F}"/>
              </a:ext>
            </a:extLst>
          </p:cNvPr>
          <p:cNvSpPr/>
          <p:nvPr/>
        </p:nvSpPr>
        <p:spPr>
          <a:xfrm>
            <a:off x="5166260" y="2774840"/>
            <a:ext cx="1699260" cy="853440"/>
          </a:xfrm>
          <a:prstGeom prst="roundRect">
            <a:avLst/>
          </a:prstGeom>
          <a:ln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ysClr val="windowText" lastClr="000000"/>
                </a:solidFill>
              </a:rPr>
              <a:t>15</a:t>
            </a:r>
          </a:p>
        </p:txBody>
      </p:sp>
      <p:pic>
        <p:nvPicPr>
          <p:cNvPr id="4" name="06818b (1)">
            <a:hlinkClick r:id="" action="ppaction://media"/>
            <a:extLst>
              <a:ext uri="{FF2B5EF4-FFF2-40B4-BE49-F238E27FC236}">
                <a16:creationId xmlns:a16="http://schemas.microsoft.com/office/drawing/2014/main" id="{FA80DFF5-0273-1832-C6D8-D7D0EC56A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77925" y="4764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3168730" y="967024"/>
            <a:ext cx="4009310" cy="14866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טָעִיתָ.</a:t>
            </a:r>
            <a:b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נַסֵּה שׁוּב!</a:t>
            </a:r>
            <a:endParaRPr sz="4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מונה 1" descr="תמונה שמכילה רכב, אומנות קליפיפם, רכב יבשה, גלגל&#10;&#10;התיאור נוצר באופן אוטומטי">
            <a:extLst>
              <a:ext uri="{FF2B5EF4-FFF2-40B4-BE49-F238E27FC236}">
                <a16:creationId xmlns:a16="http://schemas.microsoft.com/office/drawing/2014/main" id="{91355698-BC2C-5F7E-A9E5-CCEE2FDC68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02" b="95498" l="1393" r="96797">
                        <a14:foregroundMark x1="21448" y1="13505" x2="20891" y2="45981"/>
                        <a14:foregroundMark x1="20891" y1="45981" x2="22981" y2="48392"/>
                        <a14:foregroundMark x1="17827" y1="14791" x2="16992" y2="45016"/>
                        <a14:foregroundMark x1="16992" y1="45016" x2="17270" y2="45498"/>
                        <a14:foregroundMark x1="26184" y1="18006" x2="21309" y2="8039"/>
                        <a14:foregroundMark x1="21309" y1="8039" x2="11142" y2="16881"/>
                        <a14:foregroundMark x1="11142" y1="16881" x2="9889" y2="21704"/>
                        <a14:foregroundMark x1="31058" y1="21222" x2="28412" y2="9003"/>
                        <a14:foregroundMark x1="28412" y1="9003" x2="23816" y2="4823"/>
                        <a14:foregroundMark x1="19916" y1="4502" x2="10306" y2="11736"/>
                        <a14:foregroundMark x1="10306" y1="11736" x2="8914" y2="17846"/>
                        <a14:foregroundMark x1="10724" y1="30064" x2="14624" y2="38424"/>
                        <a14:foregroundMark x1="22702" y1="53698" x2="22981" y2="64469"/>
                        <a14:foregroundMark x1="22981" y1="64469" x2="22981" y2="64469"/>
                        <a14:foregroundMark x1="48468" y1="59325" x2="38997" y2="60289"/>
                        <a14:foregroundMark x1="38997" y1="60289" x2="30362" y2="56270"/>
                        <a14:foregroundMark x1="30362" y1="56270" x2="16295" y2="56592"/>
                        <a14:foregroundMark x1="27716" y1="64309" x2="34819" y2="65273"/>
                        <a14:foregroundMark x1="48747" y1="68167" x2="54318" y2="76688"/>
                        <a14:foregroundMark x1="54318" y1="76688" x2="54735" y2="78457"/>
                        <a14:foregroundMark x1="5292" y1="65916" x2="12813" y2="76045"/>
                        <a14:foregroundMark x1="1393" y1="78296" x2="2368" y2="67203"/>
                        <a14:foregroundMark x1="4875" y1="73473" x2="14206" y2="67524"/>
                        <a14:foregroundMark x1="14206" y1="67524" x2="11421" y2="77170"/>
                        <a14:foregroundMark x1="11421" y1="77170" x2="5571" y2="73955"/>
                        <a14:foregroundMark x1="50557" y1="68167" x2="48886" y2="79421"/>
                        <a14:foregroundMark x1="48886" y1="79421" x2="57103" y2="72186"/>
                        <a14:foregroundMark x1="57103" y1="72186" x2="48747" y2="68971"/>
                        <a14:foregroundMark x1="48747" y1="68971" x2="46657" y2="73312"/>
                        <a14:foregroundMark x1="57799" y1="76527" x2="51114" y2="81672"/>
                        <a14:foregroundMark x1="78273" y1="61254" x2="78552" y2="63344"/>
                        <a14:foregroundMark x1="89972" y1="50322" x2="91922" y2="71704"/>
                        <a14:foregroundMark x1="96797" y1="70096" x2="96100" y2="74920"/>
                        <a14:foregroundMark x1="95961" y1="79743" x2="94986" y2="85531"/>
                        <a14:foregroundMark x1="81616" y1="91318" x2="80084" y2="87460"/>
                        <a14:foregroundMark x1="55014" y1="93248" x2="61003" y2="95498"/>
                        <a14:foregroundMark x1="50279" y1="94212" x2="38579" y2="84727"/>
                        <a14:foregroundMark x1="36630" y1="82958" x2="16295" y2="82958"/>
                        <a14:foregroundMark x1="16295" y1="82958" x2="12256" y2="90836"/>
                        <a14:foregroundMark x1="83565" y1="81190" x2="83565" y2="85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272">
            <a:off x="522073" y="1172833"/>
            <a:ext cx="3202128" cy="2773989"/>
          </a:xfrm>
          <a:prstGeom prst="rect">
            <a:avLst/>
          </a:prstGeom>
        </p:spPr>
      </p:pic>
      <p:sp>
        <p:nvSpPr>
          <p:cNvPr id="3" name="לחצן פעולה: חזרה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E2AB0B4-A89C-4960-DF83-01C5C1BCD2A7}"/>
              </a:ext>
            </a:extLst>
          </p:cNvPr>
          <p:cNvSpPr/>
          <p:nvPr/>
        </p:nvSpPr>
        <p:spPr>
          <a:xfrm>
            <a:off x="10810875" y="209973"/>
            <a:ext cx="1127388" cy="1010638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71B9BD8-5B3D-4C0D-6796-AD43A22DF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2675" y="246979"/>
            <a:ext cx="487363" cy="487363"/>
          </a:xfrm>
          <a:prstGeom prst="rect">
            <a:avLst/>
          </a:prstGeom>
        </p:spPr>
      </p:pic>
      <p:pic>
        <p:nvPicPr>
          <p:cNvPr id="5" name="כשלון">
            <a:hlinkClick r:id="" action="ppaction://media"/>
            <a:extLst>
              <a:ext uri="{FF2B5EF4-FFF2-40B4-BE49-F238E27FC236}">
                <a16:creationId xmlns:a16="http://schemas.microsoft.com/office/drawing/2014/main" id="{E8298849-D1D7-B435-4834-A5022ED7BA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2675" y="7343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5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08 0.018 -0.016 0.023 -0.016 c 0.031 0 0.063 0.125 0.063 0.25 c 0 -0.063 0.016 -0.125 0.031 -0.125 c 0.016 0 0.031 0.063 0.031 0.125 c 0 -0.031 0.008 -0.063 0.016 -0.063 c 0.008 0 0.016 0.031 0.016 0.063 c 0 -0.016 0.004 -0.031 0.008 -0.031 c 0.004 0 0.008 0.016 0.008 0.031 c 0 -0.008 0.002 -0.016 0.004 -0.016 c 0.001 0 0.004 0.008 0.004 0.016 c 0 -0.004 0.001 -0.008 0.002 -0.008 c 0 0.001 0.002 0.004 0.002 0.008 c 0 -0.002 0 -0.004 0.001 -0.004 c 0 0.001 0.001 0.002 0.001 0.004 c 0 -0.001 0 -0.002 0 -0.003 c 0.001 0 0.001 0.001 0.001 0.002 c 0.001 0 0.001 -0.001 0.001 -0.002 c 0.001 0 0.001 0.001 0.001 0.002 E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3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2970610" y="1142999"/>
            <a:ext cx="4474130" cy="110796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יָפֶה מְאוֹד.</a:t>
            </a:r>
            <a:b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הַמְשֵׁךְ כָּךְ!</a:t>
            </a:r>
            <a:endParaRPr sz="4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מונה 1" descr="תמונה שמכילה אומנות קליפיפם, סרט מצויר, מכונית&#10;&#10;התיאור נוצר באופן אוטומטי">
            <a:extLst>
              <a:ext uri="{FF2B5EF4-FFF2-40B4-BE49-F238E27FC236}">
                <a16:creationId xmlns:a16="http://schemas.microsoft.com/office/drawing/2014/main" id="{39A60C1D-1AD0-90D6-2FE3-23A8F27968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03" b="97770" l="9834" r="96676">
                        <a14:foregroundMark x1="68560" y1="45167" x2="74100" y2="62268"/>
                        <a14:foregroundMark x1="74100" y1="62268" x2="77562" y2="67100"/>
                        <a14:foregroundMark x1="47922" y1="72119" x2="71053" y2="81784"/>
                        <a14:foregroundMark x1="71053" y1="81784" x2="83518" y2="80297"/>
                        <a14:foregroundMark x1="83518" y1="80297" x2="82687" y2="76208"/>
                        <a14:foregroundMark x1="37258" y1="82714" x2="56510" y2="93123"/>
                        <a14:foregroundMark x1="26039" y1="65056" x2="27562" y2="90706"/>
                        <a14:foregroundMark x1="93213" y1="63941" x2="93075" y2="78625"/>
                        <a14:foregroundMark x1="93075" y1="78625" x2="89474" y2="90335"/>
                        <a14:foregroundMark x1="89474" y1="90335" x2="87950" y2="92937"/>
                        <a14:foregroundMark x1="96814" y1="71190" x2="96399" y2="85130"/>
                        <a14:foregroundMark x1="89058" y1="96097" x2="83241" y2="96097"/>
                        <a14:foregroundMark x1="68975" y1="96283" x2="60111" y2="96840"/>
                        <a14:foregroundMark x1="83795" y1="97770" x2="89058" y2="97026"/>
                        <a14:foregroundMark x1="55817" y1="43680" x2="54571" y2="59294"/>
                        <a14:foregroundMark x1="85734" y1="46468" x2="85596" y2="59294"/>
                        <a14:foregroundMark x1="85596" y1="59294" x2="85596" y2="59480"/>
                        <a14:foregroundMark x1="85042" y1="47212" x2="82271" y2="57435"/>
                        <a14:foregroundMark x1="86704" y1="44610" x2="85180" y2="42751"/>
                        <a14:foregroundMark x1="72992" y1="33457" x2="59557" y2="31227"/>
                        <a14:foregroundMark x1="57895" y1="33271" x2="47922" y2="31970"/>
                        <a14:foregroundMark x1="47922" y1="31970" x2="47091" y2="33643"/>
                        <a14:foregroundMark x1="58587" y1="8178" x2="47368" y2="7993"/>
                        <a14:foregroundMark x1="67452" y1="10595" x2="63019" y2="7063"/>
                        <a14:foregroundMark x1="41967" y1="7621" x2="50970" y2="3903"/>
                        <a14:foregroundMark x1="50970" y1="3903" x2="51108" y2="3903"/>
                        <a14:foregroundMark x1="53878" y1="4461" x2="60526" y2="5019"/>
                        <a14:foregroundMark x1="27424" y1="53903" x2="30748" y2="56877"/>
                        <a14:foregroundMark x1="21053" y1="71747" x2="18975" y2="65985"/>
                        <a14:foregroundMark x1="10388" y1="69703" x2="11634" y2="68959"/>
                        <a14:foregroundMark x1="23546" y1="40149" x2="24654" y2="36989"/>
                        <a14:foregroundMark x1="30609" y1="36989" x2="29363" y2="34387"/>
                        <a14:foregroundMark x1="87396" y1="44424" x2="84488" y2="42379"/>
                        <a14:foregroundMark x1="84903" y1="41636" x2="87396" y2="43680"/>
                        <a14:foregroundMark x1="52770" y1="3717" x2="43906" y2="4089"/>
                        <a14:foregroundMark x1="43906" y1="4089" x2="36150" y2="8736"/>
                        <a14:foregroundMark x1="85180" y1="42193" x2="85319" y2="43309"/>
                        <a14:foregroundMark x1="86427" y1="43680" x2="85734" y2="43494"/>
                        <a14:foregroundMark x1="86427" y1="43494" x2="86011" y2="42193"/>
                        <a14:foregroundMark x1="87396" y1="44610" x2="85596" y2="42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491">
            <a:off x="587260" y="1564482"/>
            <a:ext cx="2843237" cy="2118645"/>
          </a:xfrm>
          <a:prstGeom prst="rect">
            <a:avLst/>
          </a:prstGeom>
        </p:spPr>
      </p:pic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0F052D0-37DC-678F-48E9-13B869B95254}"/>
              </a:ext>
            </a:extLst>
          </p:cNvPr>
          <p:cNvSpPr/>
          <p:nvPr/>
        </p:nvSpPr>
        <p:spPr>
          <a:xfrm>
            <a:off x="11068050" y="243839"/>
            <a:ext cx="891540" cy="89916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944DF13-5969-C94D-AABE-052409645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30275" y="243839"/>
            <a:ext cx="487363" cy="487363"/>
          </a:xfrm>
          <a:prstGeom prst="rect">
            <a:avLst/>
          </a:prstGeom>
        </p:spPr>
      </p:pic>
      <p:pic>
        <p:nvPicPr>
          <p:cNvPr id="5" name="מחיאות כפיים">
            <a:hlinkClick r:id="" action="ppaction://media"/>
            <a:extLst>
              <a:ext uri="{FF2B5EF4-FFF2-40B4-BE49-F238E27FC236}">
                <a16:creationId xmlns:a16="http://schemas.microsoft.com/office/drawing/2014/main" id="{7B3926EF-972F-2D5D-6792-FD84369642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6382" y="9571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5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5 0.024 0.037 0.049 0.055 0.059 C 0.082 0.075 0.108 0.081 0.113 0.073 C 0.117 0.065 0.099 0.045 0.072 0.029 C 0.054 0.019 0.021 0.012 -0.008 0.011 C -0.036 0.012 -0.07 0.019 -0.088 0.029 C -0.115 0.045 -0.133 0.065 -0.128 0.073 C -0.123 0.081 -0.097 0.075 -0.071 0.059 C -0.053 0.049 -0.03 0.024 -0.016 0 C -0.001 -0.025 0.009 -0.058 0.009 -0.079 C 0.009 -0.111 0.002 -0.136 -0.008 -0.136 C -0.017 -0.136 -0.025 -0.111 -0.025 -0.079 C -0.025 -0.058 -0.014 -0.025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4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 txBox="1">
            <a:spLocks noGrp="1"/>
          </p:cNvSpPr>
          <p:nvPr>
            <p:ph type="body" idx="1"/>
          </p:nvPr>
        </p:nvSpPr>
        <p:spPr>
          <a:xfrm>
            <a:off x="537825" y="1391125"/>
            <a:ext cx="9645900" cy="32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chemeClr val="hlink"/>
              </a:buClr>
              <a:buSzPts val="1100"/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בְּחַר אֶת הַפִּתְרוֹן הַנָּכוֹן </a:t>
            </a:r>
          </a:p>
          <a:p>
            <a:pPr marL="0" indent="0">
              <a:buClr>
                <a:schemeClr val="hlink"/>
              </a:buClr>
              <a:buSzPts val="1100"/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8+7                                    </a:t>
            </a:r>
            <a:r>
              <a:rPr lang="en-US" sz="3200" dirty="0">
                <a:latin typeface="Gisha" panose="020B0502040204020203" pitchFamily="34" charset="-79"/>
                <a:cs typeface="Gisha" panose="020B0502040204020203" pitchFamily="34" charset="-79"/>
              </a:rPr>
              <a:t>                             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94" name="Google Shape;294;p16"/>
          <p:cNvSpPr txBox="1">
            <a:spLocks noGrp="1"/>
          </p:cNvSpPr>
          <p:nvPr>
            <p:ph type="subTitle" idx="2"/>
          </p:nvPr>
        </p:nvSpPr>
        <p:spPr>
          <a:xfrm>
            <a:off x="537925" y="720150"/>
            <a:ext cx="9645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b="1" dirty="0">
                <a:solidFill>
                  <a:srgbClr val="595959"/>
                </a:solidFill>
                <a:latin typeface="Gisha" panose="020B0502040204020203" pitchFamily="34" charset="-79"/>
                <a:ea typeface="Questrial"/>
                <a:cs typeface="Gisha" panose="020B0502040204020203" pitchFamily="34" charset="-79"/>
                <a:sym typeface="Questrial"/>
              </a:rPr>
              <a:t>תַּרְגִּיל 6</a:t>
            </a:r>
            <a:endParaRPr lang="he-IL" b="1" dirty="0">
              <a:latin typeface="Gisha" panose="020B0502040204020203" pitchFamily="34" charset="-79"/>
              <a:ea typeface="Questrial"/>
              <a:cs typeface="Gisha" panose="020B0502040204020203" pitchFamily="34" charset="-79"/>
              <a:sym typeface="Questrial"/>
            </a:endParaRPr>
          </a:p>
        </p:txBody>
      </p:sp>
      <p:sp>
        <p:nvSpPr>
          <p:cNvPr id="295" name="Google Shape;295;p16">
            <a:hlinkClick r:id="rId5" action="ppaction://hlinksldjump"/>
          </p:cNvPr>
          <p:cNvSpPr/>
          <p:nvPr/>
        </p:nvSpPr>
        <p:spPr>
          <a:xfrm>
            <a:off x="9656600" y="391625"/>
            <a:ext cx="716400" cy="716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מלבן: פינות מעוגלות 1">
            <a:hlinkClick r:id="rId6" action="ppaction://hlinksldjump"/>
            <a:extLst>
              <a:ext uri="{FF2B5EF4-FFF2-40B4-BE49-F238E27FC236}">
                <a16:creationId xmlns:a16="http://schemas.microsoft.com/office/drawing/2014/main" id="{E017D493-7545-46E8-9364-BD992D4A83C6}"/>
              </a:ext>
            </a:extLst>
          </p:cNvPr>
          <p:cNvSpPr/>
          <p:nvPr/>
        </p:nvSpPr>
        <p:spPr>
          <a:xfrm>
            <a:off x="2613560" y="2774840"/>
            <a:ext cx="1699260" cy="853440"/>
          </a:xfrm>
          <a:prstGeom prst="roundRect">
            <a:avLst/>
          </a:prstGeom>
          <a:ln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ysClr val="windowText" lastClr="000000"/>
                </a:solidFill>
              </a:rPr>
              <a:t>14</a:t>
            </a:r>
          </a:p>
        </p:txBody>
      </p:sp>
      <p:sp>
        <p:nvSpPr>
          <p:cNvPr id="3" name="מלבן: פינות מעוגלות 2">
            <a:hlinkClick r:id="rId7" action="ppaction://hlinksldjump"/>
            <a:extLst>
              <a:ext uri="{FF2B5EF4-FFF2-40B4-BE49-F238E27FC236}">
                <a16:creationId xmlns:a16="http://schemas.microsoft.com/office/drawing/2014/main" id="{75E4E7D8-7E7F-2A9D-52A0-BBC0697500DD}"/>
              </a:ext>
            </a:extLst>
          </p:cNvPr>
          <p:cNvSpPr/>
          <p:nvPr/>
        </p:nvSpPr>
        <p:spPr>
          <a:xfrm>
            <a:off x="5303420" y="2774840"/>
            <a:ext cx="1699260" cy="853440"/>
          </a:xfrm>
          <a:prstGeom prst="roundRect">
            <a:avLst/>
          </a:prstGeom>
          <a:ln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ysClr val="windowText" lastClr="000000"/>
                </a:solidFill>
              </a:rPr>
              <a:t>15</a:t>
            </a:r>
          </a:p>
        </p:txBody>
      </p:sp>
      <p:pic>
        <p:nvPicPr>
          <p:cNvPr id="4" name="06818b (1)">
            <a:hlinkClick r:id="" action="ppaction://media"/>
            <a:extLst>
              <a:ext uri="{FF2B5EF4-FFF2-40B4-BE49-F238E27FC236}">
                <a16:creationId xmlns:a16="http://schemas.microsoft.com/office/drawing/2014/main" id="{79736718-8B90-7D54-7F79-50012D1C2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77925" y="4764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547449" y="738425"/>
            <a:ext cx="8488395" cy="1468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5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חִבּוּר עִם שְׁבִירַת הָעֲשֶׂרֶת</a:t>
            </a:r>
            <a:br>
              <a:rPr lang="he-IL" sz="5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br>
              <a:rPr lang="he-IL" sz="40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0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איילת אזולאי </a:t>
            </a:r>
            <a:r>
              <a:rPr lang="he-IL" sz="40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טסלר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EF4DD3D-976A-41AD-6500-89A9521A2112}"/>
              </a:ext>
            </a:extLst>
          </p:cNvPr>
          <p:cNvSpPr/>
          <p:nvPr/>
        </p:nvSpPr>
        <p:spPr>
          <a:xfrm>
            <a:off x="11068050" y="243839"/>
            <a:ext cx="891540" cy="89916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0449B4E-C6CC-F59B-8451-B57C6C770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31900" y="157"/>
            <a:ext cx="487363" cy="487363"/>
          </a:xfrm>
          <a:prstGeom prst="rect">
            <a:avLst/>
          </a:prstGeom>
        </p:spPr>
      </p:pic>
      <p:pic>
        <p:nvPicPr>
          <p:cNvPr id="4" name="רעש של רוח או רכב נוסע">
            <a:hlinkClick r:id="" action="ppaction://media"/>
            <a:extLst>
              <a:ext uri="{FF2B5EF4-FFF2-40B4-BE49-F238E27FC236}">
                <a16:creationId xmlns:a16="http://schemas.microsoft.com/office/drawing/2014/main" id="{2ACA69A2-9211-4666-7D24-B53E6FE20B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31901" y="73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076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632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3168730" y="967024"/>
            <a:ext cx="4009310" cy="14866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טָעִיתָ.</a:t>
            </a:r>
            <a:b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נַסֵּה שׁוּב!</a:t>
            </a:r>
            <a:endParaRPr sz="4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מונה 1" descr="תמונה שמכילה רכב, אומנות קליפיפם, רכב יבשה, גלגל&#10;&#10;התיאור נוצר באופן אוטומטי">
            <a:extLst>
              <a:ext uri="{FF2B5EF4-FFF2-40B4-BE49-F238E27FC236}">
                <a16:creationId xmlns:a16="http://schemas.microsoft.com/office/drawing/2014/main" id="{91355698-BC2C-5F7E-A9E5-CCEE2FDC68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02" b="95498" l="1393" r="96797">
                        <a14:foregroundMark x1="21448" y1="13505" x2="20891" y2="45981"/>
                        <a14:foregroundMark x1="20891" y1="45981" x2="22981" y2="48392"/>
                        <a14:foregroundMark x1="17827" y1="14791" x2="16992" y2="45016"/>
                        <a14:foregroundMark x1="16992" y1="45016" x2="17270" y2="45498"/>
                        <a14:foregroundMark x1="26184" y1="18006" x2="21309" y2="8039"/>
                        <a14:foregroundMark x1="21309" y1="8039" x2="11142" y2="16881"/>
                        <a14:foregroundMark x1="11142" y1="16881" x2="9889" y2="21704"/>
                        <a14:foregroundMark x1="31058" y1="21222" x2="28412" y2="9003"/>
                        <a14:foregroundMark x1="28412" y1="9003" x2="23816" y2="4823"/>
                        <a14:foregroundMark x1="19916" y1="4502" x2="10306" y2="11736"/>
                        <a14:foregroundMark x1="10306" y1="11736" x2="8914" y2="17846"/>
                        <a14:foregroundMark x1="10724" y1="30064" x2="14624" y2="38424"/>
                        <a14:foregroundMark x1="22702" y1="53698" x2="22981" y2="64469"/>
                        <a14:foregroundMark x1="22981" y1="64469" x2="22981" y2="64469"/>
                        <a14:foregroundMark x1="48468" y1="59325" x2="38997" y2="60289"/>
                        <a14:foregroundMark x1="38997" y1="60289" x2="30362" y2="56270"/>
                        <a14:foregroundMark x1="30362" y1="56270" x2="16295" y2="56592"/>
                        <a14:foregroundMark x1="27716" y1="64309" x2="34819" y2="65273"/>
                        <a14:foregroundMark x1="48747" y1="68167" x2="54318" y2="76688"/>
                        <a14:foregroundMark x1="54318" y1="76688" x2="54735" y2="78457"/>
                        <a14:foregroundMark x1="5292" y1="65916" x2="12813" y2="76045"/>
                        <a14:foregroundMark x1="1393" y1="78296" x2="2368" y2="67203"/>
                        <a14:foregroundMark x1="4875" y1="73473" x2="14206" y2="67524"/>
                        <a14:foregroundMark x1="14206" y1="67524" x2="11421" y2="77170"/>
                        <a14:foregroundMark x1="11421" y1="77170" x2="5571" y2="73955"/>
                        <a14:foregroundMark x1="50557" y1="68167" x2="48886" y2="79421"/>
                        <a14:foregroundMark x1="48886" y1="79421" x2="57103" y2="72186"/>
                        <a14:foregroundMark x1="57103" y1="72186" x2="48747" y2="68971"/>
                        <a14:foregroundMark x1="48747" y1="68971" x2="46657" y2="73312"/>
                        <a14:foregroundMark x1="57799" y1="76527" x2="51114" y2="81672"/>
                        <a14:foregroundMark x1="78273" y1="61254" x2="78552" y2="63344"/>
                        <a14:foregroundMark x1="89972" y1="50322" x2="91922" y2="71704"/>
                        <a14:foregroundMark x1="96797" y1="70096" x2="96100" y2="74920"/>
                        <a14:foregroundMark x1="95961" y1="79743" x2="94986" y2="85531"/>
                        <a14:foregroundMark x1="81616" y1="91318" x2="80084" y2="87460"/>
                        <a14:foregroundMark x1="55014" y1="93248" x2="61003" y2="95498"/>
                        <a14:foregroundMark x1="50279" y1="94212" x2="38579" y2="84727"/>
                        <a14:foregroundMark x1="36630" y1="82958" x2="16295" y2="82958"/>
                        <a14:foregroundMark x1="16295" y1="82958" x2="12256" y2="90836"/>
                        <a14:foregroundMark x1="83565" y1="81190" x2="83565" y2="85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272">
            <a:off x="522073" y="1172833"/>
            <a:ext cx="3202128" cy="2773989"/>
          </a:xfrm>
          <a:prstGeom prst="rect">
            <a:avLst/>
          </a:prstGeom>
        </p:spPr>
      </p:pic>
      <p:sp>
        <p:nvSpPr>
          <p:cNvPr id="3" name="לחצן פעולה: חזרה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E2AB0B4-A89C-4960-DF83-01C5C1BCD2A7}"/>
              </a:ext>
            </a:extLst>
          </p:cNvPr>
          <p:cNvSpPr/>
          <p:nvPr/>
        </p:nvSpPr>
        <p:spPr>
          <a:xfrm>
            <a:off x="10810875" y="209973"/>
            <a:ext cx="1127388" cy="1010638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71B9BD8-5B3D-4C0D-6796-AD43A22DF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2675" y="246979"/>
            <a:ext cx="487363" cy="487363"/>
          </a:xfrm>
          <a:prstGeom prst="rect">
            <a:avLst/>
          </a:prstGeom>
        </p:spPr>
      </p:pic>
      <p:pic>
        <p:nvPicPr>
          <p:cNvPr id="5" name="כשלון">
            <a:hlinkClick r:id="" action="ppaction://media"/>
            <a:extLst>
              <a:ext uri="{FF2B5EF4-FFF2-40B4-BE49-F238E27FC236}">
                <a16:creationId xmlns:a16="http://schemas.microsoft.com/office/drawing/2014/main" id="{E8298849-D1D7-B435-4834-A5022ED7BA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2675" y="7343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2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08 0.018 -0.016 0.023 -0.016 c 0.031 0 0.063 0.125 0.063 0.25 c 0 -0.063 0.016 -0.125 0.031 -0.125 c 0.016 0 0.031 0.063 0.031 0.125 c 0 -0.031 0.008 -0.063 0.016 -0.063 c 0.008 0 0.016 0.031 0.016 0.063 c 0 -0.016 0.004 -0.031 0.008 -0.031 c 0.004 0 0.008 0.016 0.008 0.031 c 0 -0.008 0.002 -0.016 0.004 -0.016 c 0.001 0 0.004 0.008 0.004 0.016 c 0 -0.004 0.001 -0.008 0.002 -0.008 c 0 0.001 0.002 0.004 0.002 0.008 c 0 -0.002 0 -0.004 0.001 -0.004 c 0 0.001 0.001 0.002 0.001 0.004 c 0 -0.001 0 -0.002 0 -0.003 c 0.001 0 0.001 0.001 0.001 0.002 c 0.001 0 0.001 -0.001 0.001 -0.002 c 0.001 0 0.001 0.001 0.001 0.002 E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3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2970610" y="1142999"/>
            <a:ext cx="4474130" cy="110796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יָפֶה מְאוֹד.</a:t>
            </a:r>
            <a:b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הַמְשֵׁךְ כָּךְ!</a:t>
            </a:r>
            <a:endParaRPr sz="4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מונה 1" descr="תמונה שמכילה אומנות קליפיפם, סרט מצויר, מכונית&#10;&#10;התיאור נוצר באופן אוטומטי">
            <a:extLst>
              <a:ext uri="{FF2B5EF4-FFF2-40B4-BE49-F238E27FC236}">
                <a16:creationId xmlns:a16="http://schemas.microsoft.com/office/drawing/2014/main" id="{39A60C1D-1AD0-90D6-2FE3-23A8F27968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03" b="97770" l="9834" r="96676">
                        <a14:foregroundMark x1="68560" y1="45167" x2="74100" y2="62268"/>
                        <a14:foregroundMark x1="74100" y1="62268" x2="77562" y2="67100"/>
                        <a14:foregroundMark x1="47922" y1="72119" x2="71053" y2="81784"/>
                        <a14:foregroundMark x1="71053" y1="81784" x2="83518" y2="80297"/>
                        <a14:foregroundMark x1="83518" y1="80297" x2="82687" y2="76208"/>
                        <a14:foregroundMark x1="37258" y1="82714" x2="56510" y2="93123"/>
                        <a14:foregroundMark x1="26039" y1="65056" x2="27562" y2="90706"/>
                        <a14:foregroundMark x1="93213" y1="63941" x2="93075" y2="78625"/>
                        <a14:foregroundMark x1="93075" y1="78625" x2="89474" y2="90335"/>
                        <a14:foregroundMark x1="89474" y1="90335" x2="87950" y2="92937"/>
                        <a14:foregroundMark x1="96814" y1="71190" x2="96399" y2="85130"/>
                        <a14:foregroundMark x1="89058" y1="96097" x2="83241" y2="96097"/>
                        <a14:foregroundMark x1="68975" y1="96283" x2="60111" y2="96840"/>
                        <a14:foregroundMark x1="83795" y1="97770" x2="89058" y2="97026"/>
                        <a14:foregroundMark x1="55817" y1="43680" x2="54571" y2="59294"/>
                        <a14:foregroundMark x1="85734" y1="46468" x2="85596" y2="59294"/>
                        <a14:foregroundMark x1="85596" y1="59294" x2="85596" y2="59480"/>
                        <a14:foregroundMark x1="85042" y1="47212" x2="82271" y2="57435"/>
                        <a14:foregroundMark x1="86704" y1="44610" x2="85180" y2="42751"/>
                        <a14:foregroundMark x1="72992" y1="33457" x2="59557" y2="31227"/>
                        <a14:foregroundMark x1="57895" y1="33271" x2="47922" y2="31970"/>
                        <a14:foregroundMark x1="47922" y1="31970" x2="47091" y2="33643"/>
                        <a14:foregroundMark x1="58587" y1="8178" x2="47368" y2="7993"/>
                        <a14:foregroundMark x1="67452" y1="10595" x2="63019" y2="7063"/>
                        <a14:foregroundMark x1="41967" y1="7621" x2="50970" y2="3903"/>
                        <a14:foregroundMark x1="50970" y1="3903" x2="51108" y2="3903"/>
                        <a14:foregroundMark x1="53878" y1="4461" x2="60526" y2="5019"/>
                        <a14:foregroundMark x1="27424" y1="53903" x2="30748" y2="56877"/>
                        <a14:foregroundMark x1="21053" y1="71747" x2="18975" y2="65985"/>
                        <a14:foregroundMark x1="10388" y1="69703" x2="11634" y2="68959"/>
                        <a14:foregroundMark x1="23546" y1="40149" x2="24654" y2="36989"/>
                        <a14:foregroundMark x1="30609" y1="36989" x2="29363" y2="34387"/>
                        <a14:foregroundMark x1="87396" y1="44424" x2="84488" y2="42379"/>
                        <a14:foregroundMark x1="84903" y1="41636" x2="87396" y2="43680"/>
                        <a14:foregroundMark x1="52770" y1="3717" x2="43906" y2="4089"/>
                        <a14:foregroundMark x1="43906" y1="4089" x2="36150" y2="8736"/>
                        <a14:foregroundMark x1="85180" y1="42193" x2="85319" y2="43309"/>
                        <a14:foregroundMark x1="86427" y1="43680" x2="85734" y2="43494"/>
                        <a14:foregroundMark x1="86427" y1="43494" x2="86011" y2="42193"/>
                        <a14:foregroundMark x1="87396" y1="44610" x2="85596" y2="42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491">
            <a:off x="587260" y="1564482"/>
            <a:ext cx="2843237" cy="2118645"/>
          </a:xfrm>
          <a:prstGeom prst="rect">
            <a:avLst/>
          </a:prstGeom>
        </p:spPr>
      </p:pic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0F052D0-37DC-678F-48E9-13B869B95254}"/>
              </a:ext>
            </a:extLst>
          </p:cNvPr>
          <p:cNvSpPr/>
          <p:nvPr/>
        </p:nvSpPr>
        <p:spPr>
          <a:xfrm>
            <a:off x="11068050" y="243839"/>
            <a:ext cx="891540" cy="89916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944DF13-5969-C94D-AABE-052409645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30275" y="243839"/>
            <a:ext cx="487363" cy="487363"/>
          </a:xfrm>
          <a:prstGeom prst="rect">
            <a:avLst/>
          </a:prstGeom>
        </p:spPr>
      </p:pic>
      <p:pic>
        <p:nvPicPr>
          <p:cNvPr id="5" name="מחיאות כפיים">
            <a:hlinkClick r:id="" action="ppaction://media"/>
            <a:extLst>
              <a:ext uri="{FF2B5EF4-FFF2-40B4-BE49-F238E27FC236}">
                <a16:creationId xmlns:a16="http://schemas.microsoft.com/office/drawing/2014/main" id="{7B3926EF-972F-2D5D-6792-FD84369642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6382" y="9571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6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5 0.024 0.037 0.049 0.055 0.059 C 0.082 0.075 0.108 0.081 0.113 0.073 C 0.117 0.065 0.099 0.045 0.072 0.029 C 0.054 0.019 0.021 0.012 -0.008 0.011 C -0.036 0.012 -0.07 0.019 -0.088 0.029 C -0.115 0.045 -0.133 0.065 -0.128 0.073 C -0.123 0.081 -0.097 0.075 -0.071 0.059 C -0.053 0.049 -0.03 0.024 -0.016 0 C -0.001 -0.025 0.009 -0.058 0.009 -0.079 C 0.009 -0.111 0.002 -0.136 -0.008 -0.136 C -0.017 -0.136 -0.025 -0.111 -0.025 -0.079 C -0.025 -0.058 -0.014 -0.025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4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"/>
          <p:cNvSpPr txBox="1">
            <a:spLocks noGrp="1"/>
          </p:cNvSpPr>
          <p:nvPr>
            <p:ph type="title"/>
          </p:nvPr>
        </p:nvSpPr>
        <p:spPr>
          <a:xfrm>
            <a:off x="16424" y="89042"/>
            <a:ext cx="7363125" cy="14519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לְחַץ עַל הַתַּרְגִּיל שֶׁבִּרְצוֹנְךָ </a:t>
            </a:r>
            <a:r>
              <a:rPr lang="he-IL" sz="40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לִפְתֹּר</a:t>
            </a:r>
            <a:endParaRPr sz="40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2" name="Google Shape;222;p10"/>
          <p:cNvSpPr/>
          <p:nvPr/>
        </p:nvSpPr>
        <p:spPr>
          <a:xfrm>
            <a:off x="377993" y="3823355"/>
            <a:ext cx="1459800" cy="50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rgbClr val="595959"/>
                </a:solidFill>
                <a:latin typeface="Gisha" panose="020B0502040204020203" pitchFamily="34" charset="-79"/>
                <a:ea typeface="Questrial"/>
                <a:cs typeface="Gisha" panose="020B0502040204020203" pitchFamily="34" charset="-79"/>
                <a:sym typeface="Questrial"/>
              </a:rPr>
              <a:t>תַּרְגִּיל 1</a:t>
            </a:r>
            <a:endParaRPr b="1" dirty="0">
              <a:latin typeface="Gisha" panose="020B0502040204020203" pitchFamily="34" charset="-79"/>
              <a:ea typeface="Questrial"/>
              <a:cs typeface="Gisha" panose="020B0502040204020203" pitchFamily="34" charset="-79"/>
              <a:sym typeface="Questrial"/>
            </a:endParaRPr>
          </a:p>
        </p:txBody>
      </p:sp>
      <p:sp>
        <p:nvSpPr>
          <p:cNvPr id="223" name="Google Shape;223;p10"/>
          <p:cNvSpPr/>
          <p:nvPr/>
        </p:nvSpPr>
        <p:spPr>
          <a:xfrm>
            <a:off x="3084907" y="2994766"/>
            <a:ext cx="1459800" cy="50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rgbClr val="595959"/>
                </a:solidFill>
                <a:latin typeface="Gisha" panose="020B0502040204020203" pitchFamily="34" charset="-79"/>
                <a:ea typeface="Questrial"/>
                <a:cs typeface="Gisha" panose="020B0502040204020203" pitchFamily="34" charset="-79"/>
                <a:sym typeface="Questrial"/>
              </a:rPr>
              <a:t>תַּרְגִּיל 2</a:t>
            </a:r>
            <a:endParaRPr lang="en" sz="2000" b="1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24" name="Google Shape;224;p10"/>
          <p:cNvSpPr/>
          <p:nvPr/>
        </p:nvSpPr>
        <p:spPr>
          <a:xfrm>
            <a:off x="5270989" y="2663379"/>
            <a:ext cx="1459800" cy="50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rgbClr val="595959"/>
                </a:solidFill>
                <a:latin typeface="Gisha" panose="020B0502040204020203" pitchFamily="34" charset="-79"/>
                <a:ea typeface="Questrial"/>
                <a:cs typeface="Gisha" panose="020B0502040204020203" pitchFamily="34" charset="-79"/>
                <a:sym typeface="Questrial"/>
              </a:rPr>
              <a:t>תַּרְגִּיל 3</a:t>
            </a:r>
            <a:endParaRPr sz="2000" b="1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25" name="Google Shape;225;p10"/>
          <p:cNvSpPr/>
          <p:nvPr/>
        </p:nvSpPr>
        <p:spPr>
          <a:xfrm>
            <a:off x="6649660" y="1054013"/>
            <a:ext cx="1459800" cy="50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rgbClr val="595959"/>
                </a:solidFill>
                <a:latin typeface="Gisha" panose="020B0502040204020203" pitchFamily="34" charset="-79"/>
                <a:ea typeface="Questrial"/>
                <a:cs typeface="Gisha" panose="020B0502040204020203" pitchFamily="34" charset="-79"/>
                <a:sym typeface="Questrial"/>
              </a:rPr>
              <a:t>תַּרְגִּיל 4</a:t>
            </a:r>
            <a:endParaRPr sz="2000" b="1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26" name="Google Shape;226;p10"/>
          <p:cNvSpPr/>
          <p:nvPr/>
        </p:nvSpPr>
        <p:spPr>
          <a:xfrm>
            <a:off x="9141834" y="2229207"/>
            <a:ext cx="1459800" cy="50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rgbClr val="595959"/>
                </a:solidFill>
                <a:latin typeface="Gisha" panose="020B0502040204020203" pitchFamily="34" charset="-79"/>
                <a:ea typeface="Questrial"/>
                <a:cs typeface="Gisha" panose="020B0502040204020203" pitchFamily="34" charset="-79"/>
                <a:sym typeface="Questrial"/>
              </a:rPr>
              <a:t>תַּרְגִּיל 5</a:t>
            </a:r>
            <a:endParaRPr sz="2000" b="1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27" name="Google Shape;227;p10"/>
          <p:cNvSpPr/>
          <p:nvPr/>
        </p:nvSpPr>
        <p:spPr>
          <a:xfrm>
            <a:off x="10684001" y="2738818"/>
            <a:ext cx="1459800" cy="50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rgbClr val="595959"/>
                </a:solidFill>
                <a:latin typeface="Gisha" panose="020B0502040204020203" pitchFamily="34" charset="-79"/>
                <a:ea typeface="Questrial"/>
                <a:cs typeface="Gisha" panose="020B0502040204020203" pitchFamily="34" charset="-79"/>
                <a:sym typeface="Questrial"/>
              </a:rPr>
              <a:t>תַּרְגִּיל 6</a:t>
            </a:r>
            <a:endParaRPr sz="2000" b="1" dirty="0"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228" name="Google Shape;228;p10"/>
          <p:cNvGrpSpPr/>
          <p:nvPr/>
        </p:nvGrpSpPr>
        <p:grpSpPr>
          <a:xfrm>
            <a:off x="898797" y="4419740"/>
            <a:ext cx="418205" cy="418205"/>
            <a:chOff x="1086972" y="3078221"/>
            <a:chExt cx="505200" cy="505200"/>
          </a:xfrm>
        </p:grpSpPr>
        <p:sp>
          <p:nvSpPr>
            <p:cNvPr id="229" name="Google Shape;229;p10"/>
            <p:cNvSpPr/>
            <p:nvPr/>
          </p:nvSpPr>
          <p:spPr>
            <a:xfrm>
              <a:off x="1086972" y="3078221"/>
              <a:ext cx="505200" cy="505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0" name="Google Shape;230;p10"/>
            <p:cNvPicPr preferRelativeResize="0"/>
            <p:nvPr/>
          </p:nvPicPr>
          <p:blipFill>
            <a:blip r:embed="rId7">
              <a:alphaModFix amt="63000"/>
            </a:blip>
            <a:stretch>
              <a:fillRect/>
            </a:stretch>
          </p:blipFill>
          <p:spPr>
            <a:xfrm>
              <a:off x="1190660" y="3137471"/>
              <a:ext cx="297825" cy="386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1" name="Google Shape;231;p10"/>
          <p:cNvGrpSpPr/>
          <p:nvPr/>
        </p:nvGrpSpPr>
        <p:grpSpPr>
          <a:xfrm>
            <a:off x="3605697" y="3624427"/>
            <a:ext cx="418205" cy="418205"/>
            <a:chOff x="1086972" y="3078221"/>
            <a:chExt cx="505200" cy="505200"/>
          </a:xfrm>
        </p:grpSpPr>
        <p:sp>
          <p:nvSpPr>
            <p:cNvPr id="232" name="Google Shape;232;p10"/>
            <p:cNvSpPr/>
            <p:nvPr/>
          </p:nvSpPr>
          <p:spPr>
            <a:xfrm>
              <a:off x="1086972" y="3078221"/>
              <a:ext cx="505200" cy="505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3" name="Google Shape;233;p10"/>
            <p:cNvPicPr preferRelativeResize="0"/>
            <p:nvPr/>
          </p:nvPicPr>
          <p:blipFill>
            <a:blip r:embed="rId7">
              <a:alphaModFix amt="63000"/>
            </a:blip>
            <a:stretch>
              <a:fillRect/>
            </a:stretch>
          </p:blipFill>
          <p:spPr>
            <a:xfrm>
              <a:off x="1190660" y="3137471"/>
              <a:ext cx="297825" cy="386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10"/>
          <p:cNvGrpSpPr/>
          <p:nvPr/>
        </p:nvGrpSpPr>
        <p:grpSpPr>
          <a:xfrm>
            <a:off x="5791797" y="3278327"/>
            <a:ext cx="418205" cy="418205"/>
            <a:chOff x="1086972" y="3078221"/>
            <a:chExt cx="505200" cy="505200"/>
          </a:xfrm>
        </p:grpSpPr>
        <p:sp>
          <p:nvSpPr>
            <p:cNvPr id="235" name="Google Shape;235;p10"/>
            <p:cNvSpPr/>
            <p:nvPr/>
          </p:nvSpPr>
          <p:spPr>
            <a:xfrm>
              <a:off x="1086972" y="3078221"/>
              <a:ext cx="505200" cy="505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6" name="Google Shape;236;p10"/>
            <p:cNvPicPr preferRelativeResize="0"/>
            <p:nvPr/>
          </p:nvPicPr>
          <p:blipFill>
            <a:blip r:embed="rId7">
              <a:alphaModFix amt="63000"/>
            </a:blip>
            <a:stretch>
              <a:fillRect/>
            </a:stretch>
          </p:blipFill>
          <p:spPr>
            <a:xfrm>
              <a:off x="1190660" y="3137471"/>
              <a:ext cx="297825" cy="386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7" name="Google Shape;237;p10"/>
          <p:cNvGrpSpPr/>
          <p:nvPr/>
        </p:nvGrpSpPr>
        <p:grpSpPr>
          <a:xfrm>
            <a:off x="7170447" y="1661390"/>
            <a:ext cx="418205" cy="418205"/>
            <a:chOff x="1086972" y="3078221"/>
            <a:chExt cx="505200" cy="505200"/>
          </a:xfrm>
        </p:grpSpPr>
        <p:sp>
          <p:nvSpPr>
            <p:cNvPr id="238" name="Google Shape;238;p10"/>
            <p:cNvSpPr/>
            <p:nvPr/>
          </p:nvSpPr>
          <p:spPr>
            <a:xfrm>
              <a:off x="1086972" y="3078221"/>
              <a:ext cx="505200" cy="505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9" name="Google Shape;239;p10"/>
            <p:cNvPicPr preferRelativeResize="0"/>
            <p:nvPr/>
          </p:nvPicPr>
          <p:blipFill>
            <a:blip r:embed="rId7">
              <a:alphaModFix amt="63000"/>
            </a:blip>
            <a:stretch>
              <a:fillRect/>
            </a:stretch>
          </p:blipFill>
          <p:spPr>
            <a:xfrm>
              <a:off x="1190660" y="3137471"/>
              <a:ext cx="297825" cy="386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0" name="Google Shape;240;p10"/>
          <p:cNvGrpSpPr/>
          <p:nvPr/>
        </p:nvGrpSpPr>
        <p:grpSpPr>
          <a:xfrm>
            <a:off x="9662622" y="2872002"/>
            <a:ext cx="418205" cy="418205"/>
            <a:chOff x="1086972" y="3078221"/>
            <a:chExt cx="505200" cy="505200"/>
          </a:xfrm>
        </p:grpSpPr>
        <p:sp>
          <p:nvSpPr>
            <p:cNvPr id="241" name="Google Shape;241;p10"/>
            <p:cNvSpPr/>
            <p:nvPr/>
          </p:nvSpPr>
          <p:spPr>
            <a:xfrm>
              <a:off x="1086972" y="3078221"/>
              <a:ext cx="505200" cy="505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2" name="Google Shape;242;p10"/>
            <p:cNvPicPr preferRelativeResize="0"/>
            <p:nvPr/>
          </p:nvPicPr>
          <p:blipFill>
            <a:blip r:embed="rId7">
              <a:alphaModFix amt="63000"/>
            </a:blip>
            <a:stretch>
              <a:fillRect/>
            </a:stretch>
          </p:blipFill>
          <p:spPr>
            <a:xfrm>
              <a:off x="1190660" y="3137471"/>
              <a:ext cx="297825" cy="386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3" name="Google Shape;243;p10"/>
          <p:cNvGrpSpPr/>
          <p:nvPr/>
        </p:nvGrpSpPr>
        <p:grpSpPr>
          <a:xfrm>
            <a:off x="11204797" y="3400427"/>
            <a:ext cx="418205" cy="418205"/>
            <a:chOff x="1086972" y="3078221"/>
            <a:chExt cx="505200" cy="505200"/>
          </a:xfrm>
        </p:grpSpPr>
        <p:sp>
          <p:nvSpPr>
            <p:cNvPr id="244" name="Google Shape;244;p10"/>
            <p:cNvSpPr/>
            <p:nvPr/>
          </p:nvSpPr>
          <p:spPr>
            <a:xfrm>
              <a:off x="1086972" y="3078221"/>
              <a:ext cx="505200" cy="505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5" name="Google Shape;245;p10"/>
            <p:cNvPicPr preferRelativeResize="0"/>
            <p:nvPr/>
          </p:nvPicPr>
          <p:blipFill>
            <a:blip r:embed="rId7">
              <a:alphaModFix amt="63000"/>
            </a:blip>
            <a:stretch>
              <a:fillRect/>
            </a:stretch>
          </p:blipFill>
          <p:spPr>
            <a:xfrm>
              <a:off x="1190660" y="3137471"/>
              <a:ext cx="297825" cy="386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Google Shape;246;p10"/>
          <p:cNvSpPr txBox="1"/>
          <p:nvPr/>
        </p:nvSpPr>
        <p:spPr>
          <a:xfrm>
            <a:off x="2270989" y="1054013"/>
            <a:ext cx="3000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ea typeface="Questrial"/>
                <a:cs typeface="Gisha" panose="020B0502040204020203" pitchFamily="34" charset="-79"/>
                <a:sym typeface="Questrial"/>
              </a:rPr>
              <a:t>בְּהַצְלָחָה!</a:t>
            </a:r>
            <a:endParaRPr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7" name="Google Shape;247;p10">
            <a:hlinkClick r:id="rId8" action="ppaction://hlinksldjump"/>
          </p:cNvPr>
          <p:cNvSpPr/>
          <p:nvPr/>
        </p:nvSpPr>
        <p:spPr>
          <a:xfrm>
            <a:off x="861600" y="4382550"/>
            <a:ext cx="492600" cy="492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">
            <a:hlinkClick r:id="rId9" action="ppaction://hlinksldjump"/>
          </p:cNvPr>
          <p:cNvSpPr/>
          <p:nvPr/>
        </p:nvSpPr>
        <p:spPr>
          <a:xfrm>
            <a:off x="3568500" y="3587225"/>
            <a:ext cx="492600" cy="492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">
            <a:hlinkClick r:id="rId10" action="ppaction://hlinksldjump"/>
          </p:cNvPr>
          <p:cNvSpPr/>
          <p:nvPr/>
        </p:nvSpPr>
        <p:spPr>
          <a:xfrm>
            <a:off x="5754600" y="3241125"/>
            <a:ext cx="492600" cy="492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">
            <a:hlinkClick r:id="rId11" action="ppaction://hlinksldjump"/>
          </p:cNvPr>
          <p:cNvSpPr/>
          <p:nvPr/>
        </p:nvSpPr>
        <p:spPr>
          <a:xfrm>
            <a:off x="7133250" y="1624200"/>
            <a:ext cx="492600" cy="492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>
            <a:hlinkClick r:id="rId12" action="ppaction://hlinksldjump"/>
          </p:cNvPr>
          <p:cNvSpPr/>
          <p:nvPr/>
        </p:nvSpPr>
        <p:spPr>
          <a:xfrm>
            <a:off x="9625425" y="2834800"/>
            <a:ext cx="492600" cy="492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">
            <a:hlinkClick r:id="rId13" action="ppaction://hlinksldjump"/>
          </p:cNvPr>
          <p:cNvSpPr/>
          <p:nvPr/>
        </p:nvSpPr>
        <p:spPr>
          <a:xfrm>
            <a:off x="11167600" y="3363225"/>
            <a:ext cx="492600" cy="492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SPACESHP">
            <a:hlinkClick r:id="" action="ppaction://media"/>
            <a:extLst>
              <a:ext uri="{FF2B5EF4-FFF2-40B4-BE49-F238E27FC236}">
                <a16:creationId xmlns:a16="http://schemas.microsoft.com/office/drawing/2014/main" id="{BB9CB1C9-C73C-E974-8D04-8D9CAF632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73175" y="327659"/>
            <a:ext cx="487363" cy="487363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13211C0-269E-C0FD-065D-EB527450E5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73176" y="104411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"/>
          <p:cNvSpPr txBox="1">
            <a:spLocks noGrp="1"/>
          </p:cNvSpPr>
          <p:nvPr>
            <p:ph type="body" idx="1"/>
          </p:nvPr>
        </p:nvSpPr>
        <p:spPr>
          <a:xfrm>
            <a:off x="537825" y="1391125"/>
            <a:ext cx="9645900" cy="32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בְּחַר אֶת הַפִּתְרוֹן הַנָּכוֹן                     </a:t>
            </a:r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5+6                              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58" name="Google Shape;258;p11"/>
          <p:cNvSpPr txBox="1">
            <a:spLocks noGrp="1"/>
          </p:cNvSpPr>
          <p:nvPr>
            <p:ph type="subTitle" idx="2"/>
          </p:nvPr>
        </p:nvSpPr>
        <p:spPr>
          <a:xfrm>
            <a:off x="537925" y="720150"/>
            <a:ext cx="9645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he-IL" sz="3200" b="1" dirty="0">
                <a:solidFill>
                  <a:srgbClr val="595959"/>
                </a:solidFill>
                <a:latin typeface="Gisha" panose="020B0502040204020203" pitchFamily="34" charset="-79"/>
                <a:ea typeface="Questrial"/>
                <a:cs typeface="Gisha" panose="020B0502040204020203" pitchFamily="34" charset="-79"/>
                <a:sym typeface="Questrial"/>
              </a:rPr>
              <a:t>             תַּרְגִּיל 1   </a:t>
            </a:r>
            <a:endParaRPr lang="he-IL" b="1" dirty="0">
              <a:latin typeface="Gisha" panose="020B0502040204020203" pitchFamily="34" charset="-79"/>
              <a:ea typeface="Questrial"/>
              <a:cs typeface="Gisha" panose="020B0502040204020203" pitchFamily="34" charset="-79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11">
            <a:hlinkClick r:id="rId5" action="ppaction://hlinksldjump"/>
          </p:cNvPr>
          <p:cNvSpPr/>
          <p:nvPr/>
        </p:nvSpPr>
        <p:spPr>
          <a:xfrm>
            <a:off x="9656600" y="391625"/>
            <a:ext cx="716400" cy="716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מלבן: פינות מעוגלות 1">
            <a:hlinkClick r:id="rId6" action="ppaction://hlinksldjump"/>
            <a:extLst>
              <a:ext uri="{FF2B5EF4-FFF2-40B4-BE49-F238E27FC236}">
                <a16:creationId xmlns:a16="http://schemas.microsoft.com/office/drawing/2014/main" id="{60032CC7-0C8A-2E63-12ED-38DD21E1A0CB}"/>
              </a:ext>
            </a:extLst>
          </p:cNvPr>
          <p:cNvSpPr/>
          <p:nvPr/>
        </p:nvSpPr>
        <p:spPr>
          <a:xfrm>
            <a:off x="2125880" y="2988200"/>
            <a:ext cx="1699260" cy="853440"/>
          </a:xfrm>
          <a:prstGeom prst="roundRect">
            <a:avLst/>
          </a:prstGeom>
          <a:ln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ysClr val="windowText" lastClr="000000"/>
                </a:solidFill>
              </a:rPr>
              <a:t>12</a:t>
            </a:r>
          </a:p>
        </p:txBody>
      </p:sp>
      <p:sp>
        <p:nvSpPr>
          <p:cNvPr id="3" name="מלבן: פינות מעוגלות 2">
            <a:hlinkClick r:id="rId7" action="ppaction://hlinksldjump"/>
            <a:extLst>
              <a:ext uri="{FF2B5EF4-FFF2-40B4-BE49-F238E27FC236}">
                <a16:creationId xmlns:a16="http://schemas.microsoft.com/office/drawing/2014/main" id="{A3CD2EDF-0437-12B3-7267-E6EA93616087}"/>
              </a:ext>
            </a:extLst>
          </p:cNvPr>
          <p:cNvSpPr/>
          <p:nvPr/>
        </p:nvSpPr>
        <p:spPr>
          <a:xfrm>
            <a:off x="5158640" y="2988200"/>
            <a:ext cx="1699260" cy="853440"/>
          </a:xfrm>
          <a:prstGeom prst="roundRect">
            <a:avLst/>
          </a:prstGeom>
          <a:ln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ysClr val="windowText" lastClr="000000"/>
                </a:solidFill>
              </a:rPr>
              <a:t>11</a:t>
            </a:r>
          </a:p>
        </p:txBody>
      </p:sp>
      <p:pic>
        <p:nvPicPr>
          <p:cNvPr id="4" name="06818b (1)">
            <a:hlinkClick r:id="" action="ppaction://media"/>
            <a:extLst>
              <a:ext uri="{FF2B5EF4-FFF2-40B4-BE49-F238E27FC236}">
                <a16:creationId xmlns:a16="http://schemas.microsoft.com/office/drawing/2014/main" id="{EB529383-79B5-1B46-D0FE-4AD91975B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77925" y="4764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3168730" y="967024"/>
            <a:ext cx="4009310" cy="14866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טָעִיתָ.</a:t>
            </a:r>
            <a:b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נַסֵּה שׁוּב!</a:t>
            </a:r>
            <a:endParaRPr sz="4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מונה 1" descr="תמונה שמכילה רכב, אומנות קליפיפם, רכב יבשה, גלגל&#10;&#10;התיאור נוצר באופן אוטומטי">
            <a:extLst>
              <a:ext uri="{FF2B5EF4-FFF2-40B4-BE49-F238E27FC236}">
                <a16:creationId xmlns:a16="http://schemas.microsoft.com/office/drawing/2014/main" id="{91355698-BC2C-5F7E-A9E5-CCEE2FDC68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02" b="95498" l="1393" r="96797">
                        <a14:foregroundMark x1="21448" y1="13505" x2="20891" y2="45981"/>
                        <a14:foregroundMark x1="20891" y1="45981" x2="22981" y2="48392"/>
                        <a14:foregroundMark x1="17827" y1="14791" x2="16992" y2="45016"/>
                        <a14:foregroundMark x1="16992" y1="45016" x2="17270" y2="45498"/>
                        <a14:foregroundMark x1="26184" y1="18006" x2="21309" y2="8039"/>
                        <a14:foregroundMark x1="21309" y1="8039" x2="11142" y2="16881"/>
                        <a14:foregroundMark x1="11142" y1="16881" x2="9889" y2="21704"/>
                        <a14:foregroundMark x1="31058" y1="21222" x2="28412" y2="9003"/>
                        <a14:foregroundMark x1="28412" y1="9003" x2="23816" y2="4823"/>
                        <a14:foregroundMark x1="19916" y1="4502" x2="10306" y2="11736"/>
                        <a14:foregroundMark x1="10306" y1="11736" x2="8914" y2="17846"/>
                        <a14:foregroundMark x1="10724" y1="30064" x2="14624" y2="38424"/>
                        <a14:foregroundMark x1="22702" y1="53698" x2="22981" y2="64469"/>
                        <a14:foregroundMark x1="22981" y1="64469" x2="22981" y2="64469"/>
                        <a14:foregroundMark x1="48468" y1="59325" x2="38997" y2="60289"/>
                        <a14:foregroundMark x1="38997" y1="60289" x2="30362" y2="56270"/>
                        <a14:foregroundMark x1="30362" y1="56270" x2="16295" y2="56592"/>
                        <a14:foregroundMark x1="27716" y1="64309" x2="34819" y2="65273"/>
                        <a14:foregroundMark x1="48747" y1="68167" x2="54318" y2="76688"/>
                        <a14:foregroundMark x1="54318" y1="76688" x2="54735" y2="78457"/>
                        <a14:foregroundMark x1="5292" y1="65916" x2="12813" y2="76045"/>
                        <a14:foregroundMark x1="1393" y1="78296" x2="2368" y2="67203"/>
                        <a14:foregroundMark x1="4875" y1="73473" x2="14206" y2="67524"/>
                        <a14:foregroundMark x1="14206" y1="67524" x2="11421" y2="77170"/>
                        <a14:foregroundMark x1="11421" y1="77170" x2="5571" y2="73955"/>
                        <a14:foregroundMark x1="50557" y1="68167" x2="48886" y2="79421"/>
                        <a14:foregroundMark x1="48886" y1="79421" x2="57103" y2="72186"/>
                        <a14:foregroundMark x1="57103" y1="72186" x2="48747" y2="68971"/>
                        <a14:foregroundMark x1="48747" y1="68971" x2="46657" y2="73312"/>
                        <a14:foregroundMark x1="57799" y1="76527" x2="51114" y2="81672"/>
                        <a14:foregroundMark x1="78273" y1="61254" x2="78552" y2="63344"/>
                        <a14:foregroundMark x1="89972" y1="50322" x2="91922" y2="71704"/>
                        <a14:foregroundMark x1="96797" y1="70096" x2="96100" y2="74920"/>
                        <a14:foregroundMark x1="95961" y1="79743" x2="94986" y2="85531"/>
                        <a14:foregroundMark x1="81616" y1="91318" x2="80084" y2="87460"/>
                        <a14:foregroundMark x1="55014" y1="93248" x2="61003" y2="95498"/>
                        <a14:foregroundMark x1="50279" y1="94212" x2="38579" y2="84727"/>
                        <a14:foregroundMark x1="36630" y1="82958" x2="16295" y2="82958"/>
                        <a14:foregroundMark x1="16295" y1="82958" x2="12256" y2="90836"/>
                        <a14:foregroundMark x1="83565" y1="81190" x2="83565" y2="85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272">
            <a:off x="522073" y="1172833"/>
            <a:ext cx="3202128" cy="2773989"/>
          </a:xfrm>
          <a:prstGeom prst="rect">
            <a:avLst/>
          </a:prstGeom>
        </p:spPr>
      </p:pic>
      <p:sp>
        <p:nvSpPr>
          <p:cNvPr id="3" name="לחצן פעולה: חזרה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E2AB0B4-A89C-4960-DF83-01C5C1BCD2A7}"/>
              </a:ext>
            </a:extLst>
          </p:cNvPr>
          <p:cNvSpPr/>
          <p:nvPr/>
        </p:nvSpPr>
        <p:spPr>
          <a:xfrm>
            <a:off x="10810875" y="209973"/>
            <a:ext cx="1127388" cy="1010638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71B9BD8-5B3D-4C0D-6796-AD43A22DF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2675" y="246979"/>
            <a:ext cx="487363" cy="487363"/>
          </a:xfrm>
          <a:prstGeom prst="rect">
            <a:avLst/>
          </a:prstGeom>
        </p:spPr>
      </p:pic>
      <p:pic>
        <p:nvPicPr>
          <p:cNvPr id="5" name="כשלון">
            <a:hlinkClick r:id="" action="ppaction://media"/>
            <a:extLst>
              <a:ext uri="{FF2B5EF4-FFF2-40B4-BE49-F238E27FC236}">
                <a16:creationId xmlns:a16="http://schemas.microsoft.com/office/drawing/2014/main" id="{E8298849-D1D7-B435-4834-A5022ED7BA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2675" y="7343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7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08 0.018 -0.016 0.023 -0.016 c 0.031 0 0.063 0.125 0.063 0.25 c 0 -0.063 0.016 -0.125 0.031 -0.125 c 0.016 0 0.031 0.063 0.031 0.125 c 0 -0.031 0.008 -0.063 0.016 -0.063 c 0.008 0 0.016 0.031 0.016 0.063 c 0 -0.016 0.004 -0.031 0.008 -0.031 c 0.004 0 0.008 0.016 0.008 0.031 c 0 -0.008 0.002 -0.016 0.004 -0.016 c 0.001 0 0.004 0.008 0.004 0.016 c 0 -0.004 0.001 -0.008 0.002 -0.008 c 0 0.001 0.002 0.004 0.002 0.008 c 0 -0.002 0 -0.004 0.001 -0.004 c 0 0.001 0.001 0.002 0.001 0.004 c 0 -0.001 0 -0.002 0 -0.003 c 0.001 0 0.001 0.001 0.001 0.002 c 0.001 0 0.001 -0.001 0.001 -0.002 c 0.001 0 0.001 0.001 0.001 0.002 E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3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2970610" y="1142999"/>
            <a:ext cx="4474130" cy="110796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יָפֶה מְאוֹד.</a:t>
            </a:r>
            <a:b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הַמְשֵׁךְ כָּךְ!</a:t>
            </a:r>
            <a:endParaRPr sz="4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מונה 1" descr="תמונה שמכילה אומנות קליפיפם, סרט מצויר, מכונית&#10;&#10;התיאור נוצר באופן אוטומטי">
            <a:extLst>
              <a:ext uri="{FF2B5EF4-FFF2-40B4-BE49-F238E27FC236}">
                <a16:creationId xmlns:a16="http://schemas.microsoft.com/office/drawing/2014/main" id="{39A60C1D-1AD0-90D6-2FE3-23A8F27968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03" b="97770" l="9834" r="96676">
                        <a14:foregroundMark x1="68560" y1="45167" x2="74100" y2="62268"/>
                        <a14:foregroundMark x1="74100" y1="62268" x2="77562" y2="67100"/>
                        <a14:foregroundMark x1="47922" y1="72119" x2="71053" y2="81784"/>
                        <a14:foregroundMark x1="71053" y1="81784" x2="83518" y2="80297"/>
                        <a14:foregroundMark x1="83518" y1="80297" x2="82687" y2="76208"/>
                        <a14:foregroundMark x1="37258" y1="82714" x2="56510" y2="93123"/>
                        <a14:foregroundMark x1="26039" y1="65056" x2="27562" y2="90706"/>
                        <a14:foregroundMark x1="93213" y1="63941" x2="93075" y2="78625"/>
                        <a14:foregroundMark x1="93075" y1="78625" x2="89474" y2="90335"/>
                        <a14:foregroundMark x1="89474" y1="90335" x2="87950" y2="92937"/>
                        <a14:foregroundMark x1="96814" y1="71190" x2="96399" y2="85130"/>
                        <a14:foregroundMark x1="89058" y1="96097" x2="83241" y2="96097"/>
                        <a14:foregroundMark x1="68975" y1="96283" x2="60111" y2="96840"/>
                        <a14:foregroundMark x1="83795" y1="97770" x2="89058" y2="97026"/>
                        <a14:foregroundMark x1="55817" y1="43680" x2="54571" y2="59294"/>
                        <a14:foregroundMark x1="85734" y1="46468" x2="85596" y2="59294"/>
                        <a14:foregroundMark x1="85596" y1="59294" x2="85596" y2="59480"/>
                        <a14:foregroundMark x1="85042" y1="47212" x2="82271" y2="57435"/>
                        <a14:foregroundMark x1="86704" y1="44610" x2="85180" y2="42751"/>
                        <a14:foregroundMark x1="72992" y1="33457" x2="59557" y2="31227"/>
                        <a14:foregroundMark x1="57895" y1="33271" x2="47922" y2="31970"/>
                        <a14:foregroundMark x1="47922" y1="31970" x2="47091" y2="33643"/>
                        <a14:foregroundMark x1="58587" y1="8178" x2="47368" y2="7993"/>
                        <a14:foregroundMark x1="67452" y1="10595" x2="63019" y2="7063"/>
                        <a14:foregroundMark x1="41967" y1="7621" x2="50970" y2="3903"/>
                        <a14:foregroundMark x1="50970" y1="3903" x2="51108" y2="3903"/>
                        <a14:foregroundMark x1="53878" y1="4461" x2="60526" y2="5019"/>
                        <a14:foregroundMark x1="27424" y1="53903" x2="30748" y2="56877"/>
                        <a14:foregroundMark x1="21053" y1="71747" x2="18975" y2="65985"/>
                        <a14:foregroundMark x1="10388" y1="69703" x2="11634" y2="68959"/>
                        <a14:foregroundMark x1="23546" y1="40149" x2="24654" y2="36989"/>
                        <a14:foregroundMark x1="30609" y1="36989" x2="29363" y2="34387"/>
                        <a14:foregroundMark x1="87396" y1="44424" x2="84488" y2="42379"/>
                        <a14:foregroundMark x1="84903" y1="41636" x2="87396" y2="43680"/>
                        <a14:foregroundMark x1="52770" y1="3717" x2="43906" y2="4089"/>
                        <a14:foregroundMark x1="43906" y1="4089" x2="36150" y2="8736"/>
                        <a14:foregroundMark x1="85180" y1="42193" x2="85319" y2="43309"/>
                        <a14:foregroundMark x1="86427" y1="43680" x2="85734" y2="43494"/>
                        <a14:foregroundMark x1="86427" y1="43494" x2="86011" y2="42193"/>
                        <a14:foregroundMark x1="87396" y1="44610" x2="85596" y2="42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491">
            <a:off x="587260" y="1564482"/>
            <a:ext cx="2843237" cy="2118645"/>
          </a:xfrm>
          <a:prstGeom prst="rect">
            <a:avLst/>
          </a:prstGeom>
        </p:spPr>
      </p:pic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0F052D0-37DC-678F-48E9-13B869B95254}"/>
              </a:ext>
            </a:extLst>
          </p:cNvPr>
          <p:cNvSpPr/>
          <p:nvPr/>
        </p:nvSpPr>
        <p:spPr>
          <a:xfrm>
            <a:off x="11068050" y="243839"/>
            <a:ext cx="891540" cy="89916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944DF13-5969-C94D-AABE-052409645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30275" y="243839"/>
            <a:ext cx="487363" cy="487363"/>
          </a:xfrm>
          <a:prstGeom prst="rect">
            <a:avLst/>
          </a:prstGeom>
        </p:spPr>
      </p:pic>
      <p:pic>
        <p:nvPicPr>
          <p:cNvPr id="5" name="מחיאות כפיים">
            <a:hlinkClick r:id="" action="ppaction://media"/>
            <a:extLst>
              <a:ext uri="{FF2B5EF4-FFF2-40B4-BE49-F238E27FC236}">
                <a16:creationId xmlns:a16="http://schemas.microsoft.com/office/drawing/2014/main" id="{7B3926EF-972F-2D5D-6792-FD84369642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6382" y="9571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5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5 0.024 0.037 0.049 0.055 0.059 C 0.082 0.075 0.108 0.081 0.113 0.073 C 0.117 0.065 0.099 0.045 0.072 0.029 C 0.054 0.019 0.021 0.012 -0.008 0.011 C -0.036 0.012 -0.07 0.019 -0.088 0.029 C -0.115 0.045 -0.133 0.065 -0.128 0.073 C -0.123 0.081 -0.097 0.075 -0.071 0.059 C -0.053 0.049 -0.03 0.024 -0.016 0 C -0.001 -0.025 0.009 -0.058 0.009 -0.079 C 0.009 -0.111 0.002 -0.136 -0.008 -0.136 C -0.017 -0.136 -0.025 -0.111 -0.025 -0.079 C -0.025 -0.058 -0.014 -0.025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4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2"/>
          <p:cNvSpPr txBox="1">
            <a:spLocks noGrp="1"/>
          </p:cNvSpPr>
          <p:nvPr>
            <p:ph type="subTitle" idx="2"/>
          </p:nvPr>
        </p:nvSpPr>
        <p:spPr>
          <a:xfrm>
            <a:off x="537925" y="720150"/>
            <a:ext cx="9645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he-IL" sz="3200" b="1" dirty="0">
                <a:solidFill>
                  <a:srgbClr val="595959"/>
                </a:solidFill>
                <a:latin typeface="Gisha" panose="020B0502040204020203" pitchFamily="34" charset="-79"/>
                <a:ea typeface="Questrial"/>
                <a:cs typeface="Gisha" panose="020B0502040204020203" pitchFamily="34" charset="-79"/>
                <a:sym typeface="Questrial"/>
              </a:rPr>
              <a:t>            תַּרְגִּיל 2</a:t>
            </a:r>
            <a:endParaRPr lang="he-IL" b="1" dirty="0">
              <a:latin typeface="Gisha" panose="020B0502040204020203" pitchFamily="34" charset="-79"/>
              <a:ea typeface="Questrial"/>
              <a:cs typeface="Gisha" panose="020B0502040204020203" pitchFamily="34" charset="-79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6" name="Google Shape;266;p12">
            <a:hlinkClick r:id="rId5" action="ppaction://hlinksldjump"/>
          </p:cNvPr>
          <p:cNvSpPr/>
          <p:nvPr/>
        </p:nvSpPr>
        <p:spPr>
          <a:xfrm>
            <a:off x="9656600" y="391625"/>
            <a:ext cx="716400" cy="716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57;p11">
            <a:extLst>
              <a:ext uri="{FF2B5EF4-FFF2-40B4-BE49-F238E27FC236}">
                <a16:creationId xmlns:a16="http://schemas.microsoft.com/office/drawing/2014/main" id="{2A4DA9FC-3A76-ED79-CE31-03AF76B1F3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8163" y="1390650"/>
            <a:ext cx="9645650" cy="32543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בְּחַר אֶת הַפִּתְרוֹן הַנָּכוֹן                     </a:t>
            </a:r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8+9                              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לבן: פינות מעוגלות 2">
            <a:hlinkClick r:id="rId6" action="ppaction://hlinksldjump"/>
            <a:extLst>
              <a:ext uri="{FF2B5EF4-FFF2-40B4-BE49-F238E27FC236}">
                <a16:creationId xmlns:a16="http://schemas.microsoft.com/office/drawing/2014/main" id="{0045BDC5-C962-0BD3-ED54-A56166066748}"/>
              </a:ext>
            </a:extLst>
          </p:cNvPr>
          <p:cNvSpPr/>
          <p:nvPr/>
        </p:nvSpPr>
        <p:spPr>
          <a:xfrm>
            <a:off x="2125880" y="2988200"/>
            <a:ext cx="1699260" cy="853440"/>
          </a:xfrm>
          <a:prstGeom prst="roundRect">
            <a:avLst/>
          </a:prstGeom>
          <a:ln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ysClr val="windowText" lastClr="000000"/>
                </a:solidFill>
              </a:rPr>
              <a:t>17</a:t>
            </a:r>
          </a:p>
        </p:txBody>
      </p:sp>
      <p:sp>
        <p:nvSpPr>
          <p:cNvPr id="4" name="מלבן: פינות מעוגלות 3">
            <a:hlinkClick r:id="rId7" action="ppaction://hlinksldjump"/>
            <a:extLst>
              <a:ext uri="{FF2B5EF4-FFF2-40B4-BE49-F238E27FC236}">
                <a16:creationId xmlns:a16="http://schemas.microsoft.com/office/drawing/2014/main" id="{9DB6E17F-F586-7BC8-AD71-A5EFC884F903}"/>
              </a:ext>
            </a:extLst>
          </p:cNvPr>
          <p:cNvSpPr/>
          <p:nvPr/>
        </p:nvSpPr>
        <p:spPr>
          <a:xfrm>
            <a:off x="5246370" y="2988200"/>
            <a:ext cx="1699260" cy="853440"/>
          </a:xfrm>
          <a:prstGeom prst="roundRect">
            <a:avLst/>
          </a:prstGeom>
          <a:ln>
            <a:prstDash val="dash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ysClr val="windowText" lastClr="000000"/>
                </a:solidFill>
              </a:rPr>
              <a:t>18</a:t>
            </a:r>
          </a:p>
        </p:txBody>
      </p:sp>
      <p:pic>
        <p:nvPicPr>
          <p:cNvPr id="5" name="06818b (1)">
            <a:hlinkClick r:id="" action="ppaction://media"/>
            <a:extLst>
              <a:ext uri="{FF2B5EF4-FFF2-40B4-BE49-F238E27FC236}">
                <a16:creationId xmlns:a16="http://schemas.microsoft.com/office/drawing/2014/main" id="{7942EE9B-B0B9-9CF9-2A10-D412A6584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77925" y="4764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3168730" y="967024"/>
            <a:ext cx="4009310" cy="14866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טָעִיתָ.</a:t>
            </a:r>
            <a:b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נַסֵּה שׁוּב!</a:t>
            </a:r>
            <a:endParaRPr sz="4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מונה 1" descr="תמונה שמכילה רכב, אומנות קליפיפם, רכב יבשה, גלגל&#10;&#10;התיאור נוצר באופן אוטומטי">
            <a:extLst>
              <a:ext uri="{FF2B5EF4-FFF2-40B4-BE49-F238E27FC236}">
                <a16:creationId xmlns:a16="http://schemas.microsoft.com/office/drawing/2014/main" id="{91355698-BC2C-5F7E-A9E5-CCEE2FDC68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02" b="95498" l="1393" r="96797">
                        <a14:foregroundMark x1="21448" y1="13505" x2="20891" y2="45981"/>
                        <a14:foregroundMark x1="20891" y1="45981" x2="22981" y2="48392"/>
                        <a14:foregroundMark x1="17827" y1="14791" x2="16992" y2="45016"/>
                        <a14:foregroundMark x1="16992" y1="45016" x2="17270" y2="45498"/>
                        <a14:foregroundMark x1="26184" y1="18006" x2="21309" y2="8039"/>
                        <a14:foregroundMark x1="21309" y1="8039" x2="11142" y2="16881"/>
                        <a14:foregroundMark x1="11142" y1="16881" x2="9889" y2="21704"/>
                        <a14:foregroundMark x1="31058" y1="21222" x2="28412" y2="9003"/>
                        <a14:foregroundMark x1="28412" y1="9003" x2="23816" y2="4823"/>
                        <a14:foregroundMark x1="19916" y1="4502" x2="10306" y2="11736"/>
                        <a14:foregroundMark x1="10306" y1="11736" x2="8914" y2="17846"/>
                        <a14:foregroundMark x1="10724" y1="30064" x2="14624" y2="38424"/>
                        <a14:foregroundMark x1="22702" y1="53698" x2="22981" y2="64469"/>
                        <a14:foregroundMark x1="22981" y1="64469" x2="22981" y2="64469"/>
                        <a14:foregroundMark x1="48468" y1="59325" x2="38997" y2="60289"/>
                        <a14:foregroundMark x1="38997" y1="60289" x2="30362" y2="56270"/>
                        <a14:foregroundMark x1="30362" y1="56270" x2="16295" y2="56592"/>
                        <a14:foregroundMark x1="27716" y1="64309" x2="34819" y2="65273"/>
                        <a14:foregroundMark x1="48747" y1="68167" x2="54318" y2="76688"/>
                        <a14:foregroundMark x1="54318" y1="76688" x2="54735" y2="78457"/>
                        <a14:foregroundMark x1="5292" y1="65916" x2="12813" y2="76045"/>
                        <a14:foregroundMark x1="1393" y1="78296" x2="2368" y2="67203"/>
                        <a14:foregroundMark x1="4875" y1="73473" x2="14206" y2="67524"/>
                        <a14:foregroundMark x1="14206" y1="67524" x2="11421" y2="77170"/>
                        <a14:foregroundMark x1="11421" y1="77170" x2="5571" y2="73955"/>
                        <a14:foregroundMark x1="50557" y1="68167" x2="48886" y2="79421"/>
                        <a14:foregroundMark x1="48886" y1="79421" x2="57103" y2="72186"/>
                        <a14:foregroundMark x1="57103" y1="72186" x2="48747" y2="68971"/>
                        <a14:foregroundMark x1="48747" y1="68971" x2="46657" y2="73312"/>
                        <a14:foregroundMark x1="57799" y1="76527" x2="51114" y2="81672"/>
                        <a14:foregroundMark x1="78273" y1="61254" x2="78552" y2="63344"/>
                        <a14:foregroundMark x1="89972" y1="50322" x2="91922" y2="71704"/>
                        <a14:foregroundMark x1="96797" y1="70096" x2="96100" y2="74920"/>
                        <a14:foregroundMark x1="95961" y1="79743" x2="94986" y2="85531"/>
                        <a14:foregroundMark x1="81616" y1="91318" x2="80084" y2="87460"/>
                        <a14:foregroundMark x1="55014" y1="93248" x2="61003" y2="95498"/>
                        <a14:foregroundMark x1="50279" y1="94212" x2="38579" y2="84727"/>
                        <a14:foregroundMark x1="36630" y1="82958" x2="16295" y2="82958"/>
                        <a14:foregroundMark x1="16295" y1="82958" x2="12256" y2="90836"/>
                        <a14:foregroundMark x1="83565" y1="81190" x2="83565" y2="85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272">
            <a:off x="522073" y="1172833"/>
            <a:ext cx="3202128" cy="2773989"/>
          </a:xfrm>
          <a:prstGeom prst="rect">
            <a:avLst/>
          </a:prstGeom>
        </p:spPr>
      </p:pic>
      <p:sp>
        <p:nvSpPr>
          <p:cNvPr id="3" name="לחצן פעולה: חזרה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E2AB0B4-A89C-4960-DF83-01C5C1BCD2A7}"/>
              </a:ext>
            </a:extLst>
          </p:cNvPr>
          <p:cNvSpPr/>
          <p:nvPr/>
        </p:nvSpPr>
        <p:spPr>
          <a:xfrm>
            <a:off x="10810875" y="209973"/>
            <a:ext cx="1127388" cy="1010638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71B9BD8-5B3D-4C0D-6796-AD43A22DF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2675" y="246979"/>
            <a:ext cx="487363" cy="487363"/>
          </a:xfrm>
          <a:prstGeom prst="rect">
            <a:avLst/>
          </a:prstGeom>
        </p:spPr>
      </p:pic>
      <p:pic>
        <p:nvPicPr>
          <p:cNvPr id="5" name="כשלון">
            <a:hlinkClick r:id="" action="ppaction://media"/>
            <a:extLst>
              <a:ext uri="{FF2B5EF4-FFF2-40B4-BE49-F238E27FC236}">
                <a16:creationId xmlns:a16="http://schemas.microsoft.com/office/drawing/2014/main" id="{E8298849-D1D7-B435-4834-A5022ED7BA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2675" y="7343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4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08 0.018 -0.016 0.023 -0.016 c 0.031 0 0.063 0.125 0.063 0.25 c 0 -0.063 0.016 -0.125 0.031 -0.125 c 0.016 0 0.031 0.063 0.031 0.125 c 0 -0.031 0.008 -0.063 0.016 -0.063 c 0.008 0 0.016 0.031 0.016 0.063 c 0 -0.016 0.004 -0.031 0.008 -0.031 c 0.004 0 0.008 0.016 0.008 0.031 c 0 -0.008 0.002 -0.016 0.004 -0.016 c 0.001 0 0.004 0.008 0.004 0.016 c 0 -0.004 0.001 -0.008 0.002 -0.008 c 0 0.001 0.002 0.004 0.002 0.008 c 0 -0.002 0 -0.004 0.001 -0.004 c 0 0.001 0.001 0.002 0.001 0.004 c 0 -0.001 0 -0.002 0 -0.003 c 0.001 0 0.001 0.001 0.001 0.002 c 0.001 0 0.001 -0.001 0.001 -0.002 c 0.001 0 0.001 0.001 0.001 0.002 E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3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2970610" y="1142999"/>
            <a:ext cx="4474130" cy="110796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יָפֶה מְאוֹד.</a:t>
            </a:r>
            <a:b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הַמְשֵׁךְ כָּךְ!</a:t>
            </a:r>
            <a:endParaRPr sz="4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מונה 1" descr="תמונה שמכילה אומנות קליפיפם, סרט מצויר, מכונית&#10;&#10;התיאור נוצר באופן אוטומטי">
            <a:extLst>
              <a:ext uri="{FF2B5EF4-FFF2-40B4-BE49-F238E27FC236}">
                <a16:creationId xmlns:a16="http://schemas.microsoft.com/office/drawing/2014/main" id="{39A60C1D-1AD0-90D6-2FE3-23A8F27968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03" b="97770" l="9834" r="96676">
                        <a14:foregroundMark x1="68560" y1="45167" x2="74100" y2="62268"/>
                        <a14:foregroundMark x1="74100" y1="62268" x2="77562" y2="67100"/>
                        <a14:foregroundMark x1="47922" y1="72119" x2="71053" y2="81784"/>
                        <a14:foregroundMark x1="71053" y1="81784" x2="83518" y2="80297"/>
                        <a14:foregroundMark x1="83518" y1="80297" x2="82687" y2="76208"/>
                        <a14:foregroundMark x1="37258" y1="82714" x2="56510" y2="93123"/>
                        <a14:foregroundMark x1="26039" y1="65056" x2="27562" y2="90706"/>
                        <a14:foregroundMark x1="93213" y1="63941" x2="93075" y2="78625"/>
                        <a14:foregroundMark x1="93075" y1="78625" x2="89474" y2="90335"/>
                        <a14:foregroundMark x1="89474" y1="90335" x2="87950" y2="92937"/>
                        <a14:foregroundMark x1="96814" y1="71190" x2="96399" y2="85130"/>
                        <a14:foregroundMark x1="89058" y1="96097" x2="83241" y2="96097"/>
                        <a14:foregroundMark x1="68975" y1="96283" x2="60111" y2="96840"/>
                        <a14:foregroundMark x1="83795" y1="97770" x2="89058" y2="97026"/>
                        <a14:foregroundMark x1="55817" y1="43680" x2="54571" y2="59294"/>
                        <a14:foregroundMark x1="85734" y1="46468" x2="85596" y2="59294"/>
                        <a14:foregroundMark x1="85596" y1="59294" x2="85596" y2="59480"/>
                        <a14:foregroundMark x1="85042" y1="47212" x2="82271" y2="57435"/>
                        <a14:foregroundMark x1="86704" y1="44610" x2="85180" y2="42751"/>
                        <a14:foregroundMark x1="72992" y1="33457" x2="59557" y2="31227"/>
                        <a14:foregroundMark x1="57895" y1="33271" x2="47922" y2="31970"/>
                        <a14:foregroundMark x1="47922" y1="31970" x2="47091" y2="33643"/>
                        <a14:foregroundMark x1="58587" y1="8178" x2="47368" y2="7993"/>
                        <a14:foregroundMark x1="67452" y1="10595" x2="63019" y2="7063"/>
                        <a14:foregroundMark x1="41967" y1="7621" x2="50970" y2="3903"/>
                        <a14:foregroundMark x1="50970" y1="3903" x2="51108" y2="3903"/>
                        <a14:foregroundMark x1="53878" y1="4461" x2="60526" y2="5019"/>
                        <a14:foregroundMark x1="27424" y1="53903" x2="30748" y2="56877"/>
                        <a14:foregroundMark x1="21053" y1="71747" x2="18975" y2="65985"/>
                        <a14:foregroundMark x1="10388" y1="69703" x2="11634" y2="68959"/>
                        <a14:foregroundMark x1="23546" y1="40149" x2="24654" y2="36989"/>
                        <a14:foregroundMark x1="30609" y1="36989" x2="29363" y2="34387"/>
                        <a14:foregroundMark x1="87396" y1="44424" x2="84488" y2="42379"/>
                        <a14:foregroundMark x1="84903" y1="41636" x2="87396" y2="43680"/>
                        <a14:foregroundMark x1="52770" y1="3717" x2="43906" y2="4089"/>
                        <a14:foregroundMark x1="43906" y1="4089" x2="36150" y2="8736"/>
                        <a14:foregroundMark x1="85180" y1="42193" x2="85319" y2="43309"/>
                        <a14:foregroundMark x1="86427" y1="43680" x2="85734" y2="43494"/>
                        <a14:foregroundMark x1="86427" y1="43494" x2="86011" y2="42193"/>
                        <a14:foregroundMark x1="87396" y1="44610" x2="85596" y2="42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491">
            <a:off x="587260" y="1564482"/>
            <a:ext cx="2843237" cy="2118645"/>
          </a:xfrm>
          <a:prstGeom prst="rect">
            <a:avLst/>
          </a:prstGeom>
        </p:spPr>
      </p:pic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0F052D0-37DC-678F-48E9-13B869B95254}"/>
              </a:ext>
            </a:extLst>
          </p:cNvPr>
          <p:cNvSpPr/>
          <p:nvPr/>
        </p:nvSpPr>
        <p:spPr>
          <a:xfrm>
            <a:off x="11068050" y="243839"/>
            <a:ext cx="891540" cy="89916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944DF13-5969-C94D-AABE-052409645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30275" y="243839"/>
            <a:ext cx="487363" cy="487363"/>
          </a:xfrm>
          <a:prstGeom prst="rect">
            <a:avLst/>
          </a:prstGeom>
        </p:spPr>
      </p:pic>
      <p:pic>
        <p:nvPicPr>
          <p:cNvPr id="5" name="מחיאות כפיים">
            <a:hlinkClick r:id="" action="ppaction://media"/>
            <a:extLst>
              <a:ext uri="{FF2B5EF4-FFF2-40B4-BE49-F238E27FC236}">
                <a16:creationId xmlns:a16="http://schemas.microsoft.com/office/drawing/2014/main" id="{7B3926EF-972F-2D5D-6792-FD84369642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6382" y="9571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8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5 0.024 0.037 0.049 0.055 0.059 C 0.082 0.075 0.108 0.081 0.113 0.073 C 0.117 0.065 0.099 0.045 0.072 0.029 C 0.054 0.019 0.021 0.012 -0.008 0.011 C -0.036 0.012 -0.07 0.019 -0.088 0.029 C -0.115 0.045 -0.133 0.065 -0.128 0.073 C -0.123 0.081 -0.097 0.075 -0.071 0.059 C -0.053 0.049 -0.03 0.024 -0.016 0 C -0.001 -0.025 0.009 -0.058 0.009 -0.079 C 0.009 -0.111 0.002 -0.136 -0.008 -0.136 C -0.017 -0.136 -0.025 -0.111 -0.025 -0.079 C -0.025 -0.058 -0.014 -0.025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4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595959"/>
      </a:dk1>
      <a:lt1>
        <a:srgbClr val="FFFFFF"/>
      </a:lt1>
      <a:dk2>
        <a:srgbClr val="FABD7A"/>
      </a:dk2>
      <a:lt2>
        <a:srgbClr val="FBD4A0"/>
      </a:lt2>
      <a:accent1>
        <a:srgbClr val="FCF2CF"/>
      </a:accent1>
      <a:accent2>
        <a:srgbClr val="FADD91"/>
      </a:accent2>
      <a:accent3>
        <a:srgbClr val="FBCE97"/>
      </a:accent3>
      <a:accent4>
        <a:srgbClr val="F4B62C"/>
      </a:accent4>
      <a:accent5>
        <a:srgbClr val="F79529"/>
      </a:accent5>
      <a:accent6>
        <a:srgbClr val="FFCD2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182</Words>
  <Application>Microsoft Office PowerPoint</Application>
  <PresentationFormat>מסך רחב</PresentationFormat>
  <Paragraphs>54</Paragraphs>
  <Slides>22</Slides>
  <Notes>21</Notes>
  <HiddenSlides>0</HiddenSlides>
  <MMClips>35</MMClips>
  <ScaleCrop>false</ScaleCrop>
  <HeadingPairs>
    <vt:vector size="6" baseType="variant">
      <vt:variant>
        <vt:lpstr>גופנים בשימוש</vt:lpstr>
      </vt:variant>
      <vt:variant>
        <vt:i4>11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34" baseType="lpstr">
      <vt:lpstr>Gisha</vt:lpstr>
      <vt:lpstr>Aldrich</vt:lpstr>
      <vt:lpstr>Questrial</vt:lpstr>
      <vt:lpstr>Poppins</vt:lpstr>
      <vt:lpstr>Homemade Apple</vt:lpstr>
      <vt:lpstr>Abril Fatface</vt:lpstr>
      <vt:lpstr>Arial</vt:lpstr>
      <vt:lpstr>Griffy</vt:lpstr>
      <vt:lpstr>Coiny</vt:lpstr>
      <vt:lpstr>Barlow Condensed</vt:lpstr>
      <vt:lpstr>BN Bilbo</vt:lpstr>
      <vt:lpstr>SlidesMania</vt:lpstr>
      <vt:lpstr>מצגת של PowerPoint‏</vt:lpstr>
      <vt:lpstr>חִבּוּר עִם שְׁבִירַת הָעֲשֶׂרֶת  איילת אזולאי טסלר</vt:lpstr>
      <vt:lpstr>לְחַץ עַל הַתַּרְגִּיל שֶׁבִּרְצוֹנְךָ לִפְתֹּר</vt:lpstr>
      <vt:lpstr>מצגת של PowerPoint‏</vt:lpstr>
      <vt:lpstr>טָעִיתָ. נַסֵּה שׁוּב!</vt:lpstr>
      <vt:lpstr>יָפֶה מְאוֹד. הַמְשֵׁךְ כָּךְ!</vt:lpstr>
      <vt:lpstr>מצגת של PowerPoint‏</vt:lpstr>
      <vt:lpstr>טָעִיתָ. נַסֵּה שׁוּב!</vt:lpstr>
      <vt:lpstr>יָפֶה מְאוֹד. הַמְשֵׁךְ כָּךְ!</vt:lpstr>
      <vt:lpstr>מצגת של PowerPoint‏</vt:lpstr>
      <vt:lpstr>טָעִיתָ. נַסֵּה שׁוּב!</vt:lpstr>
      <vt:lpstr>יָפֶה מְאוֹד. הַמְשֵׁךְ כָּךְ!</vt:lpstr>
      <vt:lpstr>מצגת של PowerPoint‏</vt:lpstr>
      <vt:lpstr>טָעִיתָ. נַסֵּה שׁוּב!</vt:lpstr>
      <vt:lpstr>יָפֶה מְאוֹד. הַמְשֵׁךְ כָּךְ!</vt:lpstr>
      <vt:lpstr>מצגת של PowerPoint‏</vt:lpstr>
      <vt:lpstr>טָעִיתָ. נַסֵּה שׁוּב!</vt:lpstr>
      <vt:lpstr>יָפֶה מְאוֹד. הַמְשֵׁךְ כָּךְ!</vt:lpstr>
      <vt:lpstr>מצגת של PowerPoint‏</vt:lpstr>
      <vt:lpstr>טָעִיתָ. נַסֵּה שׁוּב!</vt:lpstr>
      <vt:lpstr>יָפֶה מְאוֹד. הַמְשֵׁךְ כָּךְ!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חִבּוּר עִם שְׁבִירַת הָעֲשֶׂרֶת  איילת אזולאי טסלר</dc:title>
  <dc:creator>ayelet</dc:creator>
  <cp:lastModifiedBy>shaul azulai</cp:lastModifiedBy>
  <cp:revision>7</cp:revision>
  <dcterms:modified xsi:type="dcterms:W3CDTF">2023-10-05T06:37:50Z</dcterms:modified>
</cp:coreProperties>
</file>