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 id="2147483678" r:id="rId2"/>
  </p:sldMasterIdLst>
  <p:notesMasterIdLst>
    <p:notesMasterId r:id="rId51"/>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2"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06" r:id="rId49"/>
    <p:sldId id="310" r:id="rId50"/>
  </p:sldIdLst>
  <p:sldSz cx="9144000" cy="5143500" type="screen16x9"/>
  <p:notesSz cx="6858000" cy="9144000"/>
  <p:embeddedFontLst>
    <p:embeddedFont>
      <p:font typeface="Amatic SC" panose="02010600030101010101" charset="-79"/>
      <p:regular r:id="rId52"/>
      <p:bold r:id="rId53"/>
    </p:embeddedFont>
    <p:embeddedFont>
      <p:font typeface="Calibri" panose="020F0502020204030204" pitchFamily="34" charset="0"/>
      <p:regular r:id="rId54"/>
      <p:bold r:id="rId55"/>
      <p:italic r:id="rId56"/>
      <p:boldItalic r:id="rId57"/>
    </p:embeddedFont>
    <p:embeddedFont>
      <p:font typeface="Didact Gothic" panose="02010600030101010101" charset="0"/>
      <p:regular r:id="rId58"/>
    </p:embeddedFont>
    <p:embeddedFont>
      <p:font typeface="Fredoka One" panose="02010600030101010101" charset="0"/>
      <p:regular r:id="rId59"/>
    </p:embeddedFont>
    <p:embeddedFont>
      <p:font typeface="Proxima Nova" panose="02010600030101010101" charset="0"/>
      <p:regular r:id="rId60"/>
      <p:bold r:id="rId61"/>
      <p:italic r:id="rId62"/>
      <p:boldItalic r:id="rId63"/>
    </p:embeddedFont>
    <p:embeddedFont>
      <p:font typeface="Proxima Nova Semibold" panose="02010600030101010101" charset="0"/>
      <p:regular r:id="rId64"/>
      <p:bold r:id="rId65"/>
      <p:boldItalic r:id="rId66"/>
    </p:embeddedFont>
    <p:embeddedFont>
      <p:font typeface="Roboto Medium" panose="02010600030101010101" charset="0"/>
      <p:regular r:id="rId67"/>
      <p:bold r:id="rId68"/>
      <p:italic r:id="rId69"/>
      <p:boldItalic r:id="rId7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900">
          <p15:clr>
            <a:srgbClr val="9AA0A6"/>
          </p15:clr>
        </p15:guide>
        <p15:guide id="2" orient="horz" pos="340">
          <p15:clr>
            <a:srgbClr val="9AA0A6"/>
          </p15:clr>
        </p15:guide>
        <p15:guide id="3" pos="449">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6ADD7A5-4316-4BEE-B8AA-42B564B34BC5}">
  <a:tblStyle styleId="{96ADD7A5-4316-4BEE-B8AA-42B564B34BC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guide orient="horz" pos="2900"/>
        <p:guide orient="horz" pos="340"/>
        <p:guide pos="44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2.fntdata"/><Relationship Id="rId68" Type="http://schemas.openxmlformats.org/officeDocument/2006/relationships/font" Target="fonts/font17.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74"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10.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8" Type="http://schemas.openxmlformats.org/officeDocument/2006/relationships/slide" Target="slides/slide6.xml"/><Relationship Id="rId51" Type="http://schemas.openxmlformats.org/officeDocument/2006/relationships/notesMaster" Target="notesMasters/notesMaster1.xml"/><Relationship Id="rId72"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6.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4.fntdata"/><Relationship Id="rId7" Type="http://schemas.openxmlformats.org/officeDocument/2006/relationships/slide" Target="slides/slide5.xml"/><Relationship Id="rId7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8"/>
        <p:cNvGrpSpPr/>
        <p:nvPr/>
      </p:nvGrpSpPr>
      <p:grpSpPr>
        <a:xfrm>
          <a:off x="0" y="0"/>
          <a:ext cx="0" cy="0"/>
          <a:chOff x="0" y="0"/>
          <a:chExt cx="0" cy="0"/>
        </a:xfrm>
      </p:grpSpPr>
      <p:sp>
        <p:nvSpPr>
          <p:cNvPr id="4179" name="Google Shape;417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80" name="Google Shape;418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6"/>
        <p:cNvGrpSpPr/>
        <p:nvPr/>
      </p:nvGrpSpPr>
      <p:grpSpPr>
        <a:xfrm>
          <a:off x="0" y="0"/>
          <a:ext cx="0" cy="0"/>
          <a:chOff x="0" y="0"/>
          <a:chExt cx="0" cy="0"/>
        </a:xfrm>
      </p:grpSpPr>
      <p:sp>
        <p:nvSpPr>
          <p:cNvPr id="4347" name="Google Shape;4347;g53bf8479e4_0_8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8" name="Google Shape;4348;g53bf8479e4_0_8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7"/>
        <p:cNvGrpSpPr/>
        <p:nvPr/>
      </p:nvGrpSpPr>
      <p:grpSpPr>
        <a:xfrm>
          <a:off x="0" y="0"/>
          <a:ext cx="0" cy="0"/>
          <a:chOff x="0" y="0"/>
          <a:chExt cx="0" cy="0"/>
        </a:xfrm>
      </p:grpSpPr>
      <p:sp>
        <p:nvSpPr>
          <p:cNvPr id="4368" name="Google Shape;4368;g53bf8479e4_0_127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9" name="Google Shape;4369;g53bf8479e4_0_12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4"/>
        <p:cNvGrpSpPr/>
        <p:nvPr/>
      </p:nvGrpSpPr>
      <p:grpSpPr>
        <a:xfrm>
          <a:off x="0" y="0"/>
          <a:ext cx="0" cy="0"/>
          <a:chOff x="0" y="0"/>
          <a:chExt cx="0" cy="0"/>
        </a:xfrm>
      </p:grpSpPr>
      <p:sp>
        <p:nvSpPr>
          <p:cNvPr id="4405" name="Google Shape;4405;g53bf8479e4_0_21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6" name="Google Shape;4406;g53bf8479e4_0_21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5"/>
        <p:cNvGrpSpPr/>
        <p:nvPr/>
      </p:nvGrpSpPr>
      <p:grpSpPr>
        <a:xfrm>
          <a:off x="0" y="0"/>
          <a:ext cx="0" cy="0"/>
          <a:chOff x="0" y="0"/>
          <a:chExt cx="0" cy="0"/>
        </a:xfrm>
      </p:grpSpPr>
      <p:sp>
        <p:nvSpPr>
          <p:cNvPr id="4426" name="Google Shape;4426;g53bf8479e4_0_29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7" name="Google Shape;4427;g53bf8479e4_0_29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8"/>
        <p:cNvGrpSpPr/>
        <p:nvPr/>
      </p:nvGrpSpPr>
      <p:grpSpPr>
        <a:xfrm>
          <a:off x="0" y="0"/>
          <a:ext cx="0" cy="0"/>
          <a:chOff x="0" y="0"/>
          <a:chExt cx="0" cy="0"/>
        </a:xfrm>
      </p:grpSpPr>
      <p:sp>
        <p:nvSpPr>
          <p:cNvPr id="4459" name="Google Shape;4459;g53bf8479e4_0_34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0" name="Google Shape;4460;g53bf8479e4_0_34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3"/>
        <p:cNvGrpSpPr/>
        <p:nvPr/>
      </p:nvGrpSpPr>
      <p:grpSpPr>
        <a:xfrm>
          <a:off x="0" y="0"/>
          <a:ext cx="0" cy="0"/>
          <a:chOff x="0" y="0"/>
          <a:chExt cx="0" cy="0"/>
        </a:xfrm>
      </p:grpSpPr>
      <p:sp>
        <p:nvSpPr>
          <p:cNvPr id="4464" name="Google Shape;4464;g53bf8479e4_0_38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5" name="Google Shape;4465;g53bf8479e4_0_38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2"/>
        <p:cNvGrpSpPr/>
        <p:nvPr/>
      </p:nvGrpSpPr>
      <p:grpSpPr>
        <a:xfrm>
          <a:off x="0" y="0"/>
          <a:ext cx="0" cy="0"/>
          <a:chOff x="0" y="0"/>
          <a:chExt cx="0" cy="0"/>
        </a:xfrm>
      </p:grpSpPr>
      <p:sp>
        <p:nvSpPr>
          <p:cNvPr id="4473" name="Google Shape;4473;g53bf8479e4_0_42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4" name="Google Shape;4474;g53bf8479e4_0_42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2"/>
        <p:cNvGrpSpPr/>
        <p:nvPr/>
      </p:nvGrpSpPr>
      <p:grpSpPr>
        <a:xfrm>
          <a:off x="0" y="0"/>
          <a:ext cx="0" cy="0"/>
          <a:chOff x="0" y="0"/>
          <a:chExt cx="0" cy="0"/>
        </a:xfrm>
      </p:grpSpPr>
      <p:sp>
        <p:nvSpPr>
          <p:cNvPr id="4503" name="Google Shape;4503;g53bf8479e4_0_469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4" name="Google Shape;4504;g53bf8479e4_0_469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9"/>
        <p:cNvGrpSpPr/>
        <p:nvPr/>
      </p:nvGrpSpPr>
      <p:grpSpPr>
        <a:xfrm>
          <a:off x="0" y="0"/>
          <a:ext cx="0" cy="0"/>
          <a:chOff x="0" y="0"/>
          <a:chExt cx="0" cy="0"/>
        </a:xfrm>
      </p:grpSpPr>
      <p:sp>
        <p:nvSpPr>
          <p:cNvPr id="4550" name="Google Shape;4550;g53bf8479e4_0_554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1" name="Google Shape;4551;g53bf8479e4_0_55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2"/>
        <p:cNvGrpSpPr/>
        <p:nvPr/>
      </p:nvGrpSpPr>
      <p:grpSpPr>
        <a:xfrm>
          <a:off x="0" y="0"/>
          <a:ext cx="0" cy="0"/>
          <a:chOff x="0" y="0"/>
          <a:chExt cx="0" cy="0"/>
        </a:xfrm>
      </p:grpSpPr>
      <p:sp>
        <p:nvSpPr>
          <p:cNvPr id="4573" name="Google Shape;4573;g53bf8479e4_0_59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4" name="Google Shape;4574;g53bf8479e4_0_59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0"/>
        <p:cNvGrpSpPr/>
        <p:nvPr/>
      </p:nvGrpSpPr>
      <p:grpSpPr>
        <a:xfrm>
          <a:off x="0" y="0"/>
          <a:ext cx="0" cy="0"/>
          <a:chOff x="0" y="0"/>
          <a:chExt cx="0" cy="0"/>
        </a:xfrm>
      </p:grpSpPr>
      <p:sp>
        <p:nvSpPr>
          <p:cNvPr id="4191" name="Google Shape;4191;g9c0a0bcc54_0_8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2" name="Google Shape;4192;g9c0a0bcc54_0_81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8"/>
        <p:cNvGrpSpPr/>
        <p:nvPr/>
      </p:nvGrpSpPr>
      <p:grpSpPr>
        <a:xfrm>
          <a:off x="0" y="0"/>
          <a:ext cx="0" cy="0"/>
          <a:chOff x="0" y="0"/>
          <a:chExt cx="0" cy="0"/>
        </a:xfrm>
      </p:grpSpPr>
      <p:sp>
        <p:nvSpPr>
          <p:cNvPr id="4579" name="Google Shape;4579;g53bf8479e4_0_64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0" name="Google Shape;4580;g53bf8479e4_0_64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1"/>
        <p:cNvGrpSpPr/>
        <p:nvPr/>
      </p:nvGrpSpPr>
      <p:grpSpPr>
        <a:xfrm>
          <a:off x="0" y="0"/>
          <a:ext cx="0" cy="0"/>
          <a:chOff x="0" y="0"/>
          <a:chExt cx="0" cy="0"/>
        </a:xfrm>
      </p:grpSpPr>
      <p:sp>
        <p:nvSpPr>
          <p:cNvPr id="4602" name="Google Shape;4602;g53bf8479e4_0_683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3" name="Google Shape;4603;g53bf8479e4_0_68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4"/>
        <p:cNvGrpSpPr/>
        <p:nvPr/>
      </p:nvGrpSpPr>
      <p:grpSpPr>
        <a:xfrm>
          <a:off x="0" y="0"/>
          <a:ext cx="0" cy="0"/>
          <a:chOff x="0" y="0"/>
          <a:chExt cx="0" cy="0"/>
        </a:xfrm>
      </p:grpSpPr>
      <p:sp>
        <p:nvSpPr>
          <p:cNvPr id="4655" name="Google Shape;4655;g53bf8479e4_0_72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6" name="Google Shape;4656;g53bf8479e4_0_72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4"/>
        <p:cNvGrpSpPr/>
        <p:nvPr/>
      </p:nvGrpSpPr>
      <p:grpSpPr>
        <a:xfrm>
          <a:off x="0" y="0"/>
          <a:ext cx="0" cy="0"/>
          <a:chOff x="0" y="0"/>
          <a:chExt cx="0" cy="0"/>
        </a:xfrm>
      </p:grpSpPr>
      <p:sp>
        <p:nvSpPr>
          <p:cNvPr id="4665" name="Google Shape;4665;g53bf8479e4_0_858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6" name="Google Shape;4666;g53bf8479e4_0_85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9"/>
        <p:cNvGrpSpPr/>
        <p:nvPr/>
      </p:nvGrpSpPr>
      <p:grpSpPr>
        <a:xfrm>
          <a:off x="0" y="0"/>
          <a:ext cx="0" cy="0"/>
          <a:chOff x="0" y="0"/>
          <a:chExt cx="0" cy="0"/>
        </a:xfrm>
      </p:grpSpPr>
      <p:sp>
        <p:nvSpPr>
          <p:cNvPr id="4670" name="Google Shape;4670;g53bf8479e4_0_900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1" name="Google Shape;4671;g53bf8479e4_0_900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5"/>
        <p:cNvGrpSpPr/>
        <p:nvPr/>
      </p:nvGrpSpPr>
      <p:grpSpPr>
        <a:xfrm>
          <a:off x="0" y="0"/>
          <a:ext cx="0" cy="0"/>
          <a:chOff x="0" y="0"/>
          <a:chExt cx="0" cy="0"/>
        </a:xfrm>
      </p:grpSpPr>
      <p:sp>
        <p:nvSpPr>
          <p:cNvPr id="4696" name="Google Shape;4696;g53bf8479e4_0_94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7" name="Google Shape;4697;g53bf8479e4_0_94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0"/>
        <p:cNvGrpSpPr/>
        <p:nvPr/>
      </p:nvGrpSpPr>
      <p:grpSpPr>
        <a:xfrm>
          <a:off x="0" y="0"/>
          <a:ext cx="0" cy="0"/>
          <a:chOff x="0" y="0"/>
          <a:chExt cx="0" cy="0"/>
        </a:xfrm>
      </p:grpSpPr>
      <p:sp>
        <p:nvSpPr>
          <p:cNvPr id="4731" name="Google Shape;4731;g53bf8479e4_0_98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2" name="Google Shape;4732;g53bf8479e4_0_98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2"/>
        <p:cNvGrpSpPr/>
        <p:nvPr/>
      </p:nvGrpSpPr>
      <p:grpSpPr>
        <a:xfrm>
          <a:off x="0" y="0"/>
          <a:ext cx="0" cy="0"/>
          <a:chOff x="0" y="0"/>
          <a:chExt cx="0" cy="0"/>
        </a:xfrm>
      </p:grpSpPr>
      <p:sp>
        <p:nvSpPr>
          <p:cNvPr id="4793" name="Google Shape;4793;g53bf8479e4_0_1026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4" name="Google Shape;4794;g53bf8479e4_0_102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3"/>
        <p:cNvGrpSpPr/>
        <p:nvPr/>
      </p:nvGrpSpPr>
      <p:grpSpPr>
        <a:xfrm>
          <a:off x="0" y="0"/>
          <a:ext cx="0" cy="0"/>
          <a:chOff x="0" y="0"/>
          <a:chExt cx="0" cy="0"/>
        </a:xfrm>
      </p:grpSpPr>
      <p:sp>
        <p:nvSpPr>
          <p:cNvPr id="4884" name="Google Shape;4884;g53bf8479e4_0_107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85" name="Google Shape;4885;g53bf8479e4_0_107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6"/>
        <p:cNvGrpSpPr/>
        <p:nvPr/>
      </p:nvGrpSpPr>
      <p:grpSpPr>
        <a:xfrm>
          <a:off x="0" y="0"/>
          <a:ext cx="0" cy="0"/>
          <a:chOff x="0" y="0"/>
          <a:chExt cx="0" cy="0"/>
        </a:xfrm>
      </p:grpSpPr>
      <p:sp>
        <p:nvSpPr>
          <p:cNvPr id="4897" name="Google Shape;4897;g53bf8479e4_0_1116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8" name="Google Shape;4898;g53bf8479e4_0_111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6"/>
        <p:cNvGrpSpPr/>
        <p:nvPr/>
      </p:nvGrpSpPr>
      <p:grpSpPr>
        <a:xfrm>
          <a:off x="0" y="0"/>
          <a:ext cx="0" cy="0"/>
          <a:chOff x="0" y="0"/>
          <a:chExt cx="0" cy="0"/>
        </a:xfrm>
      </p:grpSpPr>
      <p:sp>
        <p:nvSpPr>
          <p:cNvPr id="4197" name="Google Shape;4197;g9c0a0bcc54_0_12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8" name="Google Shape;4198;g9c0a0bcc54_0_12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0"/>
        <p:cNvGrpSpPr/>
        <p:nvPr/>
      </p:nvGrpSpPr>
      <p:grpSpPr>
        <a:xfrm>
          <a:off x="0" y="0"/>
          <a:ext cx="0" cy="0"/>
          <a:chOff x="0" y="0"/>
          <a:chExt cx="0" cy="0"/>
        </a:xfrm>
      </p:grpSpPr>
      <p:sp>
        <p:nvSpPr>
          <p:cNvPr id="4911" name="Google Shape;4911;g53bf8479e4_0_1158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2" name="Google Shape;4912;g53bf8479e4_0_1158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5"/>
        <p:cNvGrpSpPr/>
        <p:nvPr/>
      </p:nvGrpSpPr>
      <p:grpSpPr>
        <a:xfrm>
          <a:off x="0" y="0"/>
          <a:ext cx="0" cy="0"/>
          <a:chOff x="0" y="0"/>
          <a:chExt cx="0" cy="0"/>
        </a:xfrm>
      </p:grpSpPr>
      <p:sp>
        <p:nvSpPr>
          <p:cNvPr id="4926" name="Google Shape;4926;g53bf8479e4_0_119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27" name="Google Shape;4927;g53bf8479e4_0_119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8"/>
        <p:cNvGrpSpPr/>
        <p:nvPr/>
      </p:nvGrpSpPr>
      <p:grpSpPr>
        <a:xfrm>
          <a:off x="0" y="0"/>
          <a:ext cx="0" cy="0"/>
          <a:chOff x="0" y="0"/>
          <a:chExt cx="0" cy="0"/>
        </a:xfrm>
      </p:grpSpPr>
      <p:sp>
        <p:nvSpPr>
          <p:cNvPr id="4939" name="Google Shape;4939;g53bf8479e4_0_124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40" name="Google Shape;4940;g53bf8479e4_0_124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0"/>
        <p:cNvGrpSpPr/>
        <p:nvPr/>
      </p:nvGrpSpPr>
      <p:grpSpPr>
        <a:xfrm>
          <a:off x="0" y="0"/>
          <a:ext cx="0" cy="0"/>
          <a:chOff x="0" y="0"/>
          <a:chExt cx="0" cy="0"/>
        </a:xfrm>
      </p:grpSpPr>
      <p:sp>
        <p:nvSpPr>
          <p:cNvPr id="4961" name="Google Shape;4961;g53bf8479e4_0_128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2" name="Google Shape;4962;g53bf8479e4_0_128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7"/>
        <p:cNvGrpSpPr/>
        <p:nvPr/>
      </p:nvGrpSpPr>
      <p:grpSpPr>
        <a:xfrm>
          <a:off x="0" y="0"/>
          <a:ext cx="0" cy="0"/>
          <a:chOff x="0" y="0"/>
          <a:chExt cx="0" cy="0"/>
        </a:xfrm>
      </p:grpSpPr>
      <p:sp>
        <p:nvSpPr>
          <p:cNvPr id="5218" name="Google Shape;5218;g53bf8479e4_0_144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9" name="Google Shape;5219;g53bf8479e4_0_144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8"/>
        <p:cNvGrpSpPr/>
        <p:nvPr/>
      </p:nvGrpSpPr>
      <p:grpSpPr>
        <a:xfrm>
          <a:off x="0" y="0"/>
          <a:ext cx="0" cy="0"/>
          <a:chOff x="0" y="0"/>
          <a:chExt cx="0" cy="0"/>
        </a:xfrm>
      </p:grpSpPr>
      <p:sp>
        <p:nvSpPr>
          <p:cNvPr id="5259" name="Google Shape;5259;g53bf8479e4_0_1444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0" name="Google Shape;5260;g53bf8479e4_0_1444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5"/>
        <p:cNvGrpSpPr/>
        <p:nvPr/>
      </p:nvGrpSpPr>
      <p:grpSpPr>
        <a:xfrm>
          <a:off x="0" y="0"/>
          <a:ext cx="0" cy="0"/>
          <a:chOff x="0" y="0"/>
          <a:chExt cx="0" cy="0"/>
        </a:xfrm>
      </p:grpSpPr>
      <p:sp>
        <p:nvSpPr>
          <p:cNvPr id="5596" name="Google Shape;5596;g53bf8479e4_0_1447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97" name="Google Shape;5597;g53bf8479e4_0_1447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2"/>
        <p:cNvGrpSpPr/>
        <p:nvPr/>
      </p:nvGrpSpPr>
      <p:grpSpPr>
        <a:xfrm>
          <a:off x="0" y="0"/>
          <a:ext cx="0" cy="0"/>
          <a:chOff x="0" y="0"/>
          <a:chExt cx="0" cy="0"/>
        </a:xfrm>
      </p:grpSpPr>
      <p:sp>
        <p:nvSpPr>
          <p:cNvPr id="8383" name="Google Shape;8383;g53bf8479e4_0_1475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84" name="Google Shape;8384;g53bf8479e4_0_147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1"/>
        <p:cNvGrpSpPr/>
        <p:nvPr/>
      </p:nvGrpSpPr>
      <p:grpSpPr>
        <a:xfrm>
          <a:off x="0" y="0"/>
          <a:ext cx="0" cy="0"/>
          <a:chOff x="0" y="0"/>
          <a:chExt cx="0" cy="0"/>
        </a:xfrm>
      </p:grpSpPr>
      <p:sp>
        <p:nvSpPr>
          <p:cNvPr id="8802" name="Google Shape;8802;g53bf8479e4_0_147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3" name="Google Shape;8803;g53bf8479e4_0_147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1"/>
        <p:cNvGrpSpPr/>
        <p:nvPr/>
      </p:nvGrpSpPr>
      <p:grpSpPr>
        <a:xfrm>
          <a:off x="0" y="0"/>
          <a:ext cx="0" cy="0"/>
          <a:chOff x="0" y="0"/>
          <a:chExt cx="0" cy="0"/>
        </a:xfrm>
      </p:grpSpPr>
      <p:sp>
        <p:nvSpPr>
          <p:cNvPr id="8972" name="Google Shape;8972;g53bf8479e4_0_1481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73" name="Google Shape;8973;g53bf8479e4_0_148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0"/>
        <p:cNvGrpSpPr/>
        <p:nvPr/>
      </p:nvGrpSpPr>
      <p:grpSpPr>
        <a:xfrm>
          <a:off x="0" y="0"/>
          <a:ext cx="0" cy="0"/>
          <a:chOff x="0" y="0"/>
          <a:chExt cx="0" cy="0"/>
        </a:xfrm>
      </p:grpSpPr>
      <p:sp>
        <p:nvSpPr>
          <p:cNvPr id="4211" name="Google Shape;4211;g9c0a0bcc54_0_16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2" name="Google Shape;4212;g9c0a0bcc54_0_16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6"/>
        <p:cNvGrpSpPr/>
        <p:nvPr/>
      </p:nvGrpSpPr>
      <p:grpSpPr>
        <a:xfrm>
          <a:off x="0" y="0"/>
          <a:ext cx="0" cy="0"/>
          <a:chOff x="0" y="0"/>
          <a:chExt cx="0" cy="0"/>
        </a:xfrm>
      </p:grpSpPr>
      <p:sp>
        <p:nvSpPr>
          <p:cNvPr id="9377" name="Google Shape;9377;g53bf8479e4_0_1485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8" name="Google Shape;9378;g53bf8479e4_0_148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56"/>
        <p:cNvGrpSpPr/>
        <p:nvPr/>
      </p:nvGrpSpPr>
      <p:grpSpPr>
        <a:xfrm>
          <a:off x="0" y="0"/>
          <a:ext cx="0" cy="0"/>
          <a:chOff x="0" y="0"/>
          <a:chExt cx="0" cy="0"/>
        </a:xfrm>
      </p:grpSpPr>
      <p:sp>
        <p:nvSpPr>
          <p:cNvPr id="9757" name="Google Shape;9757;g53bf8479e4_0_1489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8" name="Google Shape;9758;g53bf8479e4_0_148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0"/>
        <p:cNvGrpSpPr/>
        <p:nvPr/>
      </p:nvGrpSpPr>
      <p:grpSpPr>
        <a:xfrm>
          <a:off x="0" y="0"/>
          <a:ext cx="0" cy="0"/>
          <a:chOff x="0" y="0"/>
          <a:chExt cx="0" cy="0"/>
        </a:xfrm>
      </p:grpSpPr>
      <p:sp>
        <p:nvSpPr>
          <p:cNvPr id="10171" name="Google Shape;10171;g53bf8479e4_0_1493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2" name="Google Shape;10172;g53bf8479e4_0_149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1"/>
        <p:cNvGrpSpPr/>
        <p:nvPr/>
      </p:nvGrpSpPr>
      <p:grpSpPr>
        <a:xfrm>
          <a:off x="0" y="0"/>
          <a:ext cx="0" cy="0"/>
          <a:chOff x="0" y="0"/>
          <a:chExt cx="0" cy="0"/>
        </a:xfrm>
      </p:grpSpPr>
      <p:sp>
        <p:nvSpPr>
          <p:cNvPr id="10532" name="Google Shape;10532;g53bf8479e4_0_1497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33" name="Google Shape;10533;g53bf8479e4_0_149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41"/>
        <p:cNvGrpSpPr/>
        <p:nvPr/>
      </p:nvGrpSpPr>
      <p:grpSpPr>
        <a:xfrm>
          <a:off x="0" y="0"/>
          <a:ext cx="0" cy="0"/>
          <a:chOff x="0" y="0"/>
          <a:chExt cx="0" cy="0"/>
        </a:xfrm>
      </p:grpSpPr>
      <p:sp>
        <p:nvSpPr>
          <p:cNvPr id="11042" name="Google Shape;11042;g53bf8479e4_0_1502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3" name="Google Shape;11043;g53bf8479e4_0_150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61"/>
        <p:cNvGrpSpPr/>
        <p:nvPr/>
      </p:nvGrpSpPr>
      <p:grpSpPr>
        <a:xfrm>
          <a:off x="0" y="0"/>
          <a:ext cx="0" cy="0"/>
          <a:chOff x="0" y="0"/>
          <a:chExt cx="0" cy="0"/>
        </a:xfrm>
      </p:grpSpPr>
      <p:sp>
        <p:nvSpPr>
          <p:cNvPr id="11662" name="Google Shape;11662;g53bf8479e4_0_1508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3" name="Google Shape;11663;g53bf8479e4_0_1508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5"/>
        <p:cNvGrpSpPr/>
        <p:nvPr/>
      </p:nvGrpSpPr>
      <p:grpSpPr>
        <a:xfrm>
          <a:off x="0" y="0"/>
          <a:ext cx="0" cy="0"/>
          <a:chOff x="0" y="0"/>
          <a:chExt cx="0" cy="0"/>
        </a:xfrm>
      </p:grpSpPr>
      <p:sp>
        <p:nvSpPr>
          <p:cNvPr id="12256" name="Google Shape;12256;g53bf8479e4_0_1514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57" name="Google Shape;12257;g53bf8479e4_0_151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6"/>
        <p:cNvGrpSpPr/>
        <p:nvPr/>
      </p:nvGrpSpPr>
      <p:grpSpPr>
        <a:xfrm>
          <a:off x="0" y="0"/>
          <a:ext cx="0" cy="0"/>
          <a:chOff x="0" y="0"/>
          <a:chExt cx="0" cy="0"/>
        </a:xfrm>
      </p:grpSpPr>
      <p:sp>
        <p:nvSpPr>
          <p:cNvPr id="12577" name="Google Shape;12577;g53bf8479e4_0_1517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78" name="Google Shape;12578;g53bf8479e4_0_1517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6"/>
        <p:cNvGrpSpPr/>
        <p:nvPr/>
      </p:nvGrpSpPr>
      <p:grpSpPr>
        <a:xfrm>
          <a:off x="0" y="0"/>
          <a:ext cx="0" cy="0"/>
          <a:chOff x="0" y="0"/>
          <a:chExt cx="0" cy="0"/>
        </a:xfrm>
      </p:grpSpPr>
      <p:sp>
        <p:nvSpPr>
          <p:cNvPr id="4217" name="Google Shape;4217;g9c0a0bcc54_0_20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8" name="Google Shape;4218;g9c0a0bcc54_0_20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5"/>
        <p:cNvGrpSpPr/>
        <p:nvPr/>
      </p:nvGrpSpPr>
      <p:grpSpPr>
        <a:xfrm>
          <a:off x="0" y="0"/>
          <a:ext cx="0" cy="0"/>
          <a:chOff x="0" y="0"/>
          <a:chExt cx="0" cy="0"/>
        </a:xfrm>
      </p:grpSpPr>
      <p:sp>
        <p:nvSpPr>
          <p:cNvPr id="4226" name="Google Shape;4226;g53bf8479e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7" name="Google Shape;4227;g53bf8479e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2"/>
        <p:cNvGrpSpPr/>
        <p:nvPr/>
      </p:nvGrpSpPr>
      <p:grpSpPr>
        <a:xfrm>
          <a:off x="0" y="0"/>
          <a:ext cx="0" cy="0"/>
          <a:chOff x="0" y="0"/>
          <a:chExt cx="0" cy="0"/>
        </a:xfrm>
      </p:grpSpPr>
      <p:sp>
        <p:nvSpPr>
          <p:cNvPr id="4253" name="Google Shape;4253;g53bf8479e4_0_169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4" name="Google Shape;4254;g53bf8479e4_0_16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2"/>
        <p:cNvGrpSpPr/>
        <p:nvPr/>
      </p:nvGrpSpPr>
      <p:grpSpPr>
        <a:xfrm>
          <a:off x="0" y="0"/>
          <a:ext cx="0" cy="0"/>
          <a:chOff x="0" y="0"/>
          <a:chExt cx="0" cy="0"/>
        </a:xfrm>
      </p:grpSpPr>
      <p:sp>
        <p:nvSpPr>
          <p:cNvPr id="4293" name="Google Shape;4293;g53bf8479e4_0_41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4" name="Google Shape;4294;g53bf8479e4_0_4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8"/>
        <p:cNvGrpSpPr/>
        <p:nvPr/>
      </p:nvGrpSpPr>
      <p:grpSpPr>
        <a:xfrm>
          <a:off x="0" y="0"/>
          <a:ext cx="0" cy="0"/>
          <a:chOff x="0" y="0"/>
          <a:chExt cx="0" cy="0"/>
        </a:xfrm>
      </p:grpSpPr>
      <p:sp>
        <p:nvSpPr>
          <p:cNvPr id="4339" name="Google Shape;4339;g53bf8479e4_0_25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0" name="Google Shape;4340;g53bf8479e4_0_25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a:off x="1" y="98"/>
            <a:ext cx="9143997" cy="5143304"/>
            <a:chOff x="245138" y="677329"/>
            <a:chExt cx="7171200" cy="4479450"/>
          </a:xfrm>
        </p:grpSpPr>
        <p:grpSp>
          <p:nvGrpSpPr>
            <p:cNvPr id="11" name="Google Shape;11;p2"/>
            <p:cNvGrpSpPr/>
            <p:nvPr/>
          </p:nvGrpSpPr>
          <p:grpSpPr>
            <a:xfrm>
              <a:off x="245138" y="677329"/>
              <a:ext cx="7171200" cy="4372100"/>
              <a:chOff x="245138" y="677329"/>
              <a:chExt cx="7171200" cy="4372100"/>
            </a:xfrm>
          </p:grpSpPr>
          <p:sp>
            <p:nvSpPr>
              <p:cNvPr id="12" name="Google Shape;12;p2"/>
              <p:cNvSpPr/>
              <p:nvPr/>
            </p:nvSpPr>
            <p:spPr>
              <a:xfrm>
                <a:off x="245138" y="50430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45138" y="48976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45138" y="4752179"/>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45138" y="46064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45138" y="44610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45138" y="4315579"/>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45138" y="41698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45138" y="40244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45138" y="3878979"/>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45138" y="37332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45138" y="35878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45138" y="3442379"/>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45138" y="32966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45138" y="31512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45138" y="30057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5138" y="28600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5138" y="27146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138" y="25691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5138" y="2423454"/>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45138" y="22780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45138" y="21325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45138" y="1986854"/>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45138" y="18414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45138" y="16959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45138" y="1550529"/>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45138" y="14048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45138" y="12593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45138" y="1113929"/>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45138" y="9682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45138" y="8227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45138" y="677329"/>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404438" y="679929"/>
              <a:ext cx="6852600" cy="4476850"/>
              <a:chOff x="404438" y="679929"/>
              <a:chExt cx="6852600" cy="4476850"/>
            </a:xfrm>
          </p:grpSpPr>
          <p:sp>
            <p:nvSpPr>
              <p:cNvPr id="44" name="Google Shape;44;p2"/>
              <p:cNvSpPr/>
              <p:nvPr/>
            </p:nvSpPr>
            <p:spPr>
              <a:xfrm>
                <a:off x="725066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091388" y="679929"/>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932088" y="679929"/>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77308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613788"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45451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295213" y="679929"/>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36213"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597693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817638"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658363" y="679929"/>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49936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534006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18078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5021488" y="679929"/>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862488"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703188"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54391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384613" y="679929"/>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225613"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406633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907038"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747763" y="679929"/>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58876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42946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27018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110888" y="679929"/>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951888"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792613" y="679929"/>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633313" y="679929"/>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474013" y="679929"/>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315013"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15573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996438"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837163" y="679929"/>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67816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51886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35958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200288" y="679929"/>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1288"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88201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72271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63438" y="679929"/>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04438" y="679929"/>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 name="Google Shape;88;p2"/>
          <p:cNvGrpSpPr/>
          <p:nvPr/>
        </p:nvGrpSpPr>
        <p:grpSpPr>
          <a:xfrm>
            <a:off x="470602" y="728297"/>
            <a:ext cx="8202797" cy="3686905"/>
            <a:chOff x="661102" y="820575"/>
            <a:chExt cx="8202797" cy="3593825"/>
          </a:xfrm>
        </p:grpSpPr>
        <p:sp>
          <p:nvSpPr>
            <p:cNvPr id="89" name="Google Shape;89;p2"/>
            <p:cNvSpPr/>
            <p:nvPr/>
          </p:nvSpPr>
          <p:spPr>
            <a:xfrm>
              <a:off x="661102" y="820575"/>
              <a:ext cx="6693014" cy="3207159"/>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10800000" flipH="1">
              <a:off x="2674605" y="1448707"/>
              <a:ext cx="6189294" cy="2965693"/>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91;p2"/>
          <p:cNvGrpSpPr/>
          <p:nvPr/>
        </p:nvGrpSpPr>
        <p:grpSpPr>
          <a:xfrm>
            <a:off x="-570965" y="-426977"/>
            <a:ext cx="5374897" cy="3417326"/>
            <a:chOff x="-570965" y="-426977"/>
            <a:chExt cx="5374897" cy="3417326"/>
          </a:xfrm>
        </p:grpSpPr>
        <p:sp>
          <p:nvSpPr>
            <p:cNvPr id="92" name="Google Shape;92;p2"/>
            <p:cNvSpPr/>
            <p:nvPr/>
          </p:nvSpPr>
          <p:spPr>
            <a:xfrm>
              <a:off x="45087" y="-99211"/>
              <a:ext cx="763651" cy="775860"/>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214876" y="-78901"/>
              <a:ext cx="334778" cy="234177"/>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5776" y="-40884"/>
              <a:ext cx="49502" cy="25515"/>
            </a:xfrm>
            <a:custGeom>
              <a:avLst/>
              <a:gdLst/>
              <a:ahLst/>
              <a:cxnLst/>
              <a:rect l="l" t="t" r="r" b="b"/>
              <a:pathLst>
                <a:path w="928" h="500" extrusionOk="0">
                  <a:moveTo>
                    <a:pt x="629" y="0"/>
                  </a:moveTo>
                  <a:cubicBezTo>
                    <a:pt x="398" y="0"/>
                    <a:pt x="90" y="379"/>
                    <a:pt x="90" y="379"/>
                  </a:cubicBezTo>
                  <a:cubicBezTo>
                    <a:pt x="1" y="465"/>
                    <a:pt x="30" y="500"/>
                    <a:pt x="115" y="500"/>
                  </a:cubicBezTo>
                  <a:cubicBezTo>
                    <a:pt x="335" y="500"/>
                    <a:pt x="927" y="265"/>
                    <a:pt x="773" y="71"/>
                  </a:cubicBezTo>
                  <a:cubicBezTo>
                    <a:pt x="732" y="21"/>
                    <a:pt x="683" y="0"/>
                    <a:pt x="62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48795" y="-22411"/>
              <a:ext cx="462800" cy="152631"/>
            </a:xfrm>
            <a:custGeom>
              <a:avLst/>
              <a:gdLst/>
              <a:ahLst/>
              <a:cxnLst/>
              <a:rect l="l" t="t" r="r" b="b"/>
              <a:pathLst>
                <a:path w="8676" h="2991" extrusionOk="0">
                  <a:moveTo>
                    <a:pt x="7345" y="1"/>
                  </a:moveTo>
                  <a:cubicBezTo>
                    <a:pt x="6454" y="1"/>
                    <a:pt x="1208" y="619"/>
                    <a:pt x="1208" y="619"/>
                  </a:cubicBezTo>
                  <a:cubicBezTo>
                    <a:pt x="1" y="1013"/>
                    <a:pt x="776" y="2990"/>
                    <a:pt x="1349" y="2990"/>
                  </a:cubicBezTo>
                  <a:cubicBezTo>
                    <a:pt x="1360" y="2990"/>
                    <a:pt x="1371" y="2989"/>
                    <a:pt x="1382" y="2988"/>
                  </a:cubicBezTo>
                  <a:cubicBezTo>
                    <a:pt x="1904" y="2908"/>
                    <a:pt x="5531" y="2479"/>
                    <a:pt x="7177" y="2332"/>
                  </a:cubicBezTo>
                  <a:cubicBezTo>
                    <a:pt x="8675" y="2198"/>
                    <a:pt x="7993" y="44"/>
                    <a:pt x="7431" y="4"/>
                  </a:cubicBezTo>
                  <a:cubicBezTo>
                    <a:pt x="7410" y="2"/>
                    <a:pt x="7381" y="1"/>
                    <a:pt x="7345" y="1"/>
                  </a:cubicBezTo>
                  <a:close/>
                </a:path>
              </a:pathLst>
            </a:custGeom>
            <a:solidFill>
              <a:srgbClr val="8286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659551" y="-10878"/>
              <a:ext cx="190113" cy="20106"/>
            </a:xfrm>
            <a:custGeom>
              <a:avLst/>
              <a:gdLst/>
              <a:ahLst/>
              <a:cxnLst/>
              <a:rect l="l" t="t" r="r" b="b"/>
              <a:pathLst>
                <a:path w="3564" h="394" extrusionOk="0">
                  <a:moveTo>
                    <a:pt x="2988" y="0"/>
                  </a:moveTo>
                  <a:cubicBezTo>
                    <a:pt x="2173" y="0"/>
                    <a:pt x="175" y="300"/>
                    <a:pt x="175" y="300"/>
                  </a:cubicBezTo>
                  <a:cubicBezTo>
                    <a:pt x="1" y="367"/>
                    <a:pt x="131" y="393"/>
                    <a:pt x="419" y="393"/>
                  </a:cubicBezTo>
                  <a:cubicBezTo>
                    <a:pt x="1283" y="393"/>
                    <a:pt x="3564" y="152"/>
                    <a:pt x="3293" y="32"/>
                  </a:cubicBezTo>
                  <a:cubicBezTo>
                    <a:pt x="3240" y="10"/>
                    <a:pt x="3133" y="0"/>
                    <a:pt x="2988"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630426" y="6013"/>
              <a:ext cx="33286" cy="7297"/>
            </a:xfrm>
            <a:custGeom>
              <a:avLst/>
              <a:gdLst/>
              <a:ahLst/>
              <a:cxnLst/>
              <a:rect l="l" t="t" r="r" b="b"/>
              <a:pathLst>
                <a:path w="624" h="143" extrusionOk="0">
                  <a:moveTo>
                    <a:pt x="333" y="0"/>
                  </a:moveTo>
                  <a:cubicBezTo>
                    <a:pt x="227" y="0"/>
                    <a:pt x="111" y="22"/>
                    <a:pt x="52" y="76"/>
                  </a:cubicBezTo>
                  <a:cubicBezTo>
                    <a:pt x="0" y="127"/>
                    <a:pt x="57" y="143"/>
                    <a:pt x="148" y="143"/>
                  </a:cubicBezTo>
                  <a:cubicBezTo>
                    <a:pt x="292" y="143"/>
                    <a:pt x="520" y="102"/>
                    <a:pt x="520" y="102"/>
                  </a:cubicBezTo>
                  <a:cubicBezTo>
                    <a:pt x="624" y="47"/>
                    <a:pt x="490" y="0"/>
                    <a:pt x="33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729471" y="-426977"/>
              <a:ext cx="762371" cy="779381"/>
            </a:xfrm>
            <a:custGeom>
              <a:avLst/>
              <a:gdLst/>
              <a:ahLst/>
              <a:cxnLst/>
              <a:rect l="l" t="t" r="r" b="b"/>
              <a:pathLst>
                <a:path w="14292" h="15273" extrusionOk="0">
                  <a:moveTo>
                    <a:pt x="5610" y="1"/>
                  </a:moveTo>
                  <a:cubicBezTo>
                    <a:pt x="4341" y="1"/>
                    <a:pt x="4314" y="981"/>
                    <a:pt x="4376" y="1535"/>
                  </a:cubicBezTo>
                  <a:cubicBezTo>
                    <a:pt x="4470" y="2365"/>
                    <a:pt x="9127" y="4466"/>
                    <a:pt x="9127" y="4466"/>
                  </a:cubicBezTo>
                  <a:cubicBezTo>
                    <a:pt x="9127" y="4466"/>
                    <a:pt x="6571" y="5737"/>
                    <a:pt x="4791" y="6687"/>
                  </a:cubicBezTo>
                  <a:cubicBezTo>
                    <a:pt x="3011" y="7624"/>
                    <a:pt x="6129" y="8614"/>
                    <a:pt x="7200" y="9297"/>
                  </a:cubicBezTo>
                  <a:cubicBezTo>
                    <a:pt x="8258" y="9972"/>
                    <a:pt x="7328" y="11733"/>
                    <a:pt x="5741" y="11733"/>
                  </a:cubicBezTo>
                  <a:cubicBezTo>
                    <a:pt x="5723" y="11733"/>
                    <a:pt x="5706" y="11733"/>
                    <a:pt x="5688" y="11732"/>
                  </a:cubicBezTo>
                  <a:cubicBezTo>
                    <a:pt x="4110" y="11693"/>
                    <a:pt x="3599" y="8313"/>
                    <a:pt x="1916" y="8313"/>
                  </a:cubicBezTo>
                  <a:cubicBezTo>
                    <a:pt x="1871" y="8313"/>
                    <a:pt x="1826" y="8315"/>
                    <a:pt x="1780" y="8320"/>
                  </a:cubicBezTo>
                  <a:cubicBezTo>
                    <a:pt x="0" y="8507"/>
                    <a:pt x="41" y="12803"/>
                    <a:pt x="3172" y="14489"/>
                  </a:cubicBezTo>
                  <a:cubicBezTo>
                    <a:pt x="4154" y="15018"/>
                    <a:pt x="5148" y="15272"/>
                    <a:pt x="6090" y="15272"/>
                  </a:cubicBezTo>
                  <a:cubicBezTo>
                    <a:pt x="7934" y="15272"/>
                    <a:pt x="9585" y="14301"/>
                    <a:pt x="10585" y="12522"/>
                  </a:cubicBezTo>
                  <a:cubicBezTo>
                    <a:pt x="12097" y="9845"/>
                    <a:pt x="9889" y="7584"/>
                    <a:pt x="9889" y="7584"/>
                  </a:cubicBezTo>
                  <a:cubicBezTo>
                    <a:pt x="9889" y="7584"/>
                    <a:pt x="13248" y="6875"/>
                    <a:pt x="13770" y="5001"/>
                  </a:cubicBezTo>
                  <a:cubicBezTo>
                    <a:pt x="14292" y="3128"/>
                    <a:pt x="12726" y="2847"/>
                    <a:pt x="8551" y="893"/>
                  </a:cubicBezTo>
                  <a:cubicBezTo>
                    <a:pt x="7173" y="241"/>
                    <a:pt x="6239" y="1"/>
                    <a:pt x="5610"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197072" y="-18482"/>
              <a:ext cx="108499" cy="283880"/>
            </a:xfrm>
            <a:custGeom>
              <a:avLst/>
              <a:gdLst/>
              <a:ahLst/>
              <a:cxnLst/>
              <a:rect l="l" t="t" r="r" b="b"/>
              <a:pathLst>
                <a:path w="2034" h="5563" extrusionOk="0">
                  <a:moveTo>
                    <a:pt x="646" y="0"/>
                  </a:moveTo>
                  <a:cubicBezTo>
                    <a:pt x="540" y="0"/>
                    <a:pt x="560" y="122"/>
                    <a:pt x="802" y="382"/>
                  </a:cubicBezTo>
                  <a:cubicBezTo>
                    <a:pt x="936" y="516"/>
                    <a:pt x="1619" y="1158"/>
                    <a:pt x="1498" y="2710"/>
                  </a:cubicBezTo>
                  <a:cubicBezTo>
                    <a:pt x="1361" y="4662"/>
                    <a:pt x="0" y="5563"/>
                    <a:pt x="194" y="5563"/>
                  </a:cubicBezTo>
                  <a:cubicBezTo>
                    <a:pt x="209" y="5563"/>
                    <a:pt x="233" y="5557"/>
                    <a:pt x="267" y="5547"/>
                  </a:cubicBezTo>
                  <a:cubicBezTo>
                    <a:pt x="735" y="5400"/>
                    <a:pt x="1659" y="4637"/>
                    <a:pt x="1873" y="2697"/>
                  </a:cubicBezTo>
                  <a:cubicBezTo>
                    <a:pt x="2033" y="1104"/>
                    <a:pt x="883" y="87"/>
                    <a:pt x="883" y="87"/>
                  </a:cubicBezTo>
                  <a:cubicBezTo>
                    <a:pt x="781" y="30"/>
                    <a:pt x="698" y="0"/>
                    <a:pt x="64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254095" y="-317262"/>
              <a:ext cx="220625" cy="219174"/>
            </a:xfrm>
            <a:custGeom>
              <a:avLst/>
              <a:gdLst/>
              <a:ahLst/>
              <a:cxnLst/>
              <a:rect l="l" t="t" r="r" b="b"/>
              <a:pathLst>
                <a:path w="4136" h="4295" extrusionOk="0">
                  <a:moveTo>
                    <a:pt x="643" y="1"/>
                  </a:moveTo>
                  <a:lnTo>
                    <a:pt x="643" y="1"/>
                  </a:lnTo>
                  <a:cubicBezTo>
                    <a:pt x="1" y="81"/>
                    <a:pt x="2784" y="1232"/>
                    <a:pt x="3052" y="1433"/>
                  </a:cubicBezTo>
                  <a:cubicBezTo>
                    <a:pt x="3761" y="1981"/>
                    <a:pt x="3494" y="2784"/>
                    <a:pt x="2972" y="3293"/>
                  </a:cubicBezTo>
                  <a:cubicBezTo>
                    <a:pt x="2556" y="3687"/>
                    <a:pt x="1766" y="4294"/>
                    <a:pt x="1970" y="4294"/>
                  </a:cubicBezTo>
                  <a:cubicBezTo>
                    <a:pt x="2022" y="4294"/>
                    <a:pt x="2139" y="4255"/>
                    <a:pt x="2343" y="4163"/>
                  </a:cubicBezTo>
                  <a:cubicBezTo>
                    <a:pt x="3360" y="3708"/>
                    <a:pt x="4136" y="2597"/>
                    <a:pt x="3654" y="1700"/>
                  </a:cubicBezTo>
                  <a:cubicBezTo>
                    <a:pt x="3159" y="790"/>
                    <a:pt x="643" y="1"/>
                    <a:pt x="64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019465" y="378481"/>
              <a:ext cx="229799" cy="210091"/>
            </a:xfrm>
            <a:custGeom>
              <a:avLst/>
              <a:gdLst/>
              <a:ahLst/>
              <a:cxnLst/>
              <a:rect l="l" t="t" r="r" b="b"/>
              <a:pathLst>
                <a:path w="4308" h="4117" extrusionOk="0">
                  <a:moveTo>
                    <a:pt x="650" y="1"/>
                  </a:moveTo>
                  <a:cubicBezTo>
                    <a:pt x="469" y="1"/>
                    <a:pt x="360" y="16"/>
                    <a:pt x="360" y="16"/>
                  </a:cubicBezTo>
                  <a:cubicBezTo>
                    <a:pt x="28" y="144"/>
                    <a:pt x="1" y="271"/>
                    <a:pt x="451" y="271"/>
                  </a:cubicBezTo>
                  <a:cubicBezTo>
                    <a:pt x="473" y="271"/>
                    <a:pt x="496" y="271"/>
                    <a:pt x="520" y="270"/>
                  </a:cubicBezTo>
                  <a:cubicBezTo>
                    <a:pt x="555" y="268"/>
                    <a:pt x="615" y="263"/>
                    <a:pt x="696" y="263"/>
                  </a:cubicBezTo>
                  <a:cubicBezTo>
                    <a:pt x="1057" y="263"/>
                    <a:pt x="1846" y="365"/>
                    <a:pt x="2742" y="1261"/>
                  </a:cubicBezTo>
                  <a:cubicBezTo>
                    <a:pt x="4077" y="2572"/>
                    <a:pt x="3947" y="4117"/>
                    <a:pt x="4035" y="4117"/>
                  </a:cubicBezTo>
                  <a:cubicBezTo>
                    <a:pt x="4045" y="4117"/>
                    <a:pt x="4059" y="4094"/>
                    <a:pt x="4080" y="4044"/>
                  </a:cubicBezTo>
                  <a:cubicBezTo>
                    <a:pt x="4281" y="3589"/>
                    <a:pt x="4307" y="2398"/>
                    <a:pt x="2969" y="966"/>
                  </a:cubicBezTo>
                  <a:cubicBezTo>
                    <a:pt x="2167" y="115"/>
                    <a:pt x="1143" y="1"/>
                    <a:pt x="65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818310" y="97509"/>
              <a:ext cx="218064" cy="67053"/>
            </a:xfrm>
            <a:custGeom>
              <a:avLst/>
              <a:gdLst/>
              <a:ahLst/>
              <a:cxnLst/>
              <a:rect l="l" t="t" r="r" b="b"/>
              <a:pathLst>
                <a:path w="4088" h="1314" extrusionOk="0">
                  <a:moveTo>
                    <a:pt x="3249" y="1"/>
                  </a:moveTo>
                  <a:cubicBezTo>
                    <a:pt x="3176" y="1"/>
                    <a:pt x="3100" y="7"/>
                    <a:pt x="3020" y="22"/>
                  </a:cubicBezTo>
                  <a:cubicBezTo>
                    <a:pt x="2445" y="143"/>
                    <a:pt x="90" y="1160"/>
                    <a:pt x="90" y="1160"/>
                  </a:cubicBezTo>
                  <a:cubicBezTo>
                    <a:pt x="1" y="1268"/>
                    <a:pt x="29" y="1313"/>
                    <a:pt x="135" y="1313"/>
                  </a:cubicBezTo>
                  <a:cubicBezTo>
                    <a:pt x="541" y="1313"/>
                    <a:pt x="2078" y="662"/>
                    <a:pt x="2565" y="397"/>
                  </a:cubicBezTo>
                  <a:cubicBezTo>
                    <a:pt x="2736" y="302"/>
                    <a:pt x="2931" y="270"/>
                    <a:pt x="3123" y="270"/>
                  </a:cubicBezTo>
                  <a:cubicBezTo>
                    <a:pt x="3532" y="270"/>
                    <a:pt x="3927" y="417"/>
                    <a:pt x="4045" y="417"/>
                  </a:cubicBezTo>
                  <a:cubicBezTo>
                    <a:pt x="4075" y="417"/>
                    <a:pt x="4087" y="407"/>
                    <a:pt x="4077" y="384"/>
                  </a:cubicBezTo>
                  <a:cubicBezTo>
                    <a:pt x="4020" y="257"/>
                    <a:pt x="3704" y="1"/>
                    <a:pt x="324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030187" y="125219"/>
              <a:ext cx="27045" cy="24494"/>
            </a:xfrm>
            <a:custGeom>
              <a:avLst/>
              <a:gdLst/>
              <a:ahLst/>
              <a:cxnLst/>
              <a:rect l="l" t="t" r="r" b="b"/>
              <a:pathLst>
                <a:path w="507" h="480" extrusionOk="0">
                  <a:moveTo>
                    <a:pt x="167" y="1"/>
                  </a:moveTo>
                  <a:cubicBezTo>
                    <a:pt x="1" y="1"/>
                    <a:pt x="267" y="480"/>
                    <a:pt x="380" y="480"/>
                  </a:cubicBezTo>
                  <a:cubicBezTo>
                    <a:pt x="394" y="480"/>
                    <a:pt x="405" y="472"/>
                    <a:pt x="413" y="456"/>
                  </a:cubicBezTo>
                  <a:cubicBezTo>
                    <a:pt x="507" y="296"/>
                    <a:pt x="226" y="15"/>
                    <a:pt x="226" y="15"/>
                  </a:cubicBezTo>
                  <a:cubicBezTo>
                    <a:pt x="202" y="5"/>
                    <a:pt x="182" y="1"/>
                    <a:pt x="16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7246" y="1430260"/>
              <a:ext cx="430314" cy="725494"/>
            </a:xfrm>
            <a:custGeom>
              <a:avLst/>
              <a:gdLst/>
              <a:ahLst/>
              <a:cxnLst/>
              <a:rect l="l" t="t" r="r" b="b"/>
              <a:pathLst>
                <a:path w="8067" h="14217" extrusionOk="0">
                  <a:moveTo>
                    <a:pt x="5133" y="0"/>
                  </a:moveTo>
                  <a:cubicBezTo>
                    <a:pt x="4980" y="0"/>
                    <a:pt x="4828" y="13"/>
                    <a:pt x="4681" y="39"/>
                  </a:cubicBezTo>
                  <a:cubicBezTo>
                    <a:pt x="4681" y="39"/>
                    <a:pt x="961" y="535"/>
                    <a:pt x="934" y="1712"/>
                  </a:cubicBezTo>
                  <a:cubicBezTo>
                    <a:pt x="900" y="2715"/>
                    <a:pt x="2622" y="3149"/>
                    <a:pt x="3374" y="3149"/>
                  </a:cubicBezTo>
                  <a:cubicBezTo>
                    <a:pt x="3515" y="3149"/>
                    <a:pt x="3622" y="3133"/>
                    <a:pt x="3677" y="3104"/>
                  </a:cubicBezTo>
                  <a:cubicBezTo>
                    <a:pt x="3681" y="3102"/>
                    <a:pt x="3684" y="3101"/>
                    <a:pt x="3687" y="3101"/>
                  </a:cubicBezTo>
                  <a:cubicBezTo>
                    <a:pt x="3944" y="3101"/>
                    <a:pt x="0" y="12689"/>
                    <a:pt x="265" y="13127"/>
                  </a:cubicBezTo>
                  <a:cubicBezTo>
                    <a:pt x="485" y="13500"/>
                    <a:pt x="2031" y="14216"/>
                    <a:pt x="2769" y="14216"/>
                  </a:cubicBezTo>
                  <a:cubicBezTo>
                    <a:pt x="2930" y="14216"/>
                    <a:pt x="3053" y="14182"/>
                    <a:pt x="3115" y="14103"/>
                  </a:cubicBezTo>
                  <a:cubicBezTo>
                    <a:pt x="3463" y="13648"/>
                    <a:pt x="8066" y="1217"/>
                    <a:pt x="7785" y="936"/>
                  </a:cubicBezTo>
                  <a:cubicBezTo>
                    <a:pt x="7538" y="676"/>
                    <a:pt x="6280" y="0"/>
                    <a:pt x="5133" y="0"/>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85502" y="1504509"/>
              <a:ext cx="141358" cy="342973"/>
            </a:xfrm>
            <a:custGeom>
              <a:avLst/>
              <a:gdLst/>
              <a:ahLst/>
              <a:cxnLst/>
              <a:rect l="l" t="t" r="r" b="b"/>
              <a:pathLst>
                <a:path w="2650" h="6721" extrusionOk="0">
                  <a:moveTo>
                    <a:pt x="2559" y="1"/>
                  </a:moveTo>
                  <a:cubicBezTo>
                    <a:pt x="2331" y="1"/>
                    <a:pt x="1717" y="1756"/>
                    <a:pt x="1004" y="3710"/>
                  </a:cubicBezTo>
                  <a:cubicBezTo>
                    <a:pt x="134" y="6091"/>
                    <a:pt x="0" y="6667"/>
                    <a:pt x="214" y="6720"/>
                  </a:cubicBezTo>
                  <a:cubicBezTo>
                    <a:pt x="215" y="6720"/>
                    <a:pt x="216" y="6721"/>
                    <a:pt x="216" y="6721"/>
                  </a:cubicBezTo>
                  <a:cubicBezTo>
                    <a:pt x="455" y="6721"/>
                    <a:pt x="2650" y="270"/>
                    <a:pt x="2650" y="270"/>
                  </a:cubicBezTo>
                  <a:cubicBezTo>
                    <a:pt x="2640" y="85"/>
                    <a:pt x="2609" y="1"/>
                    <a:pt x="255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70513" y="1861872"/>
              <a:ext cx="28592" cy="32047"/>
            </a:xfrm>
            <a:custGeom>
              <a:avLst/>
              <a:gdLst/>
              <a:ahLst/>
              <a:cxnLst/>
              <a:rect l="l" t="t" r="r" b="b"/>
              <a:pathLst>
                <a:path w="536" h="628" extrusionOk="0">
                  <a:moveTo>
                    <a:pt x="344" y="1"/>
                  </a:moveTo>
                  <a:cubicBezTo>
                    <a:pt x="160" y="1"/>
                    <a:pt x="130" y="155"/>
                    <a:pt x="67" y="333"/>
                  </a:cubicBezTo>
                  <a:cubicBezTo>
                    <a:pt x="0" y="547"/>
                    <a:pt x="54" y="601"/>
                    <a:pt x="268" y="627"/>
                  </a:cubicBezTo>
                  <a:cubicBezTo>
                    <a:pt x="270" y="627"/>
                    <a:pt x="272" y="628"/>
                    <a:pt x="275" y="628"/>
                  </a:cubicBezTo>
                  <a:cubicBezTo>
                    <a:pt x="483" y="628"/>
                    <a:pt x="535" y="39"/>
                    <a:pt x="535" y="39"/>
                  </a:cubicBezTo>
                  <a:cubicBezTo>
                    <a:pt x="457" y="13"/>
                    <a:pt x="395" y="1"/>
                    <a:pt x="34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558882" y="2295014"/>
              <a:ext cx="673182" cy="695335"/>
            </a:xfrm>
            <a:custGeom>
              <a:avLst/>
              <a:gdLst/>
              <a:ahLst/>
              <a:cxnLst/>
              <a:rect l="l" t="t" r="r" b="b"/>
              <a:pathLst>
                <a:path w="12620" h="13626" extrusionOk="0">
                  <a:moveTo>
                    <a:pt x="6486" y="3040"/>
                  </a:moveTo>
                  <a:cubicBezTo>
                    <a:pt x="6710" y="3040"/>
                    <a:pt x="6938" y="3081"/>
                    <a:pt x="7159" y="3166"/>
                  </a:cubicBezTo>
                  <a:cubicBezTo>
                    <a:pt x="8136" y="3527"/>
                    <a:pt x="8631" y="4624"/>
                    <a:pt x="8257" y="5601"/>
                  </a:cubicBezTo>
                  <a:cubicBezTo>
                    <a:pt x="7976" y="6361"/>
                    <a:pt x="7248" y="6830"/>
                    <a:pt x="6479" y="6830"/>
                  </a:cubicBezTo>
                  <a:cubicBezTo>
                    <a:pt x="6260" y="6830"/>
                    <a:pt x="6038" y="6792"/>
                    <a:pt x="5821" y="6712"/>
                  </a:cubicBezTo>
                  <a:cubicBezTo>
                    <a:pt x="4844" y="6337"/>
                    <a:pt x="4349" y="5240"/>
                    <a:pt x="4711" y="4263"/>
                  </a:cubicBezTo>
                  <a:cubicBezTo>
                    <a:pt x="5000" y="3508"/>
                    <a:pt x="5722" y="3040"/>
                    <a:pt x="6486" y="3040"/>
                  </a:cubicBezTo>
                  <a:close/>
                  <a:moveTo>
                    <a:pt x="6295" y="1"/>
                  </a:moveTo>
                  <a:cubicBezTo>
                    <a:pt x="4477" y="1"/>
                    <a:pt x="2620" y="894"/>
                    <a:pt x="1646" y="3366"/>
                  </a:cubicBezTo>
                  <a:cubicBezTo>
                    <a:pt x="0" y="7582"/>
                    <a:pt x="4349" y="9361"/>
                    <a:pt x="4349" y="9361"/>
                  </a:cubicBezTo>
                  <a:cubicBezTo>
                    <a:pt x="4349" y="9361"/>
                    <a:pt x="3640" y="9856"/>
                    <a:pt x="2422" y="10699"/>
                  </a:cubicBezTo>
                  <a:cubicBezTo>
                    <a:pt x="1205" y="11543"/>
                    <a:pt x="522" y="11931"/>
                    <a:pt x="1553" y="13015"/>
                  </a:cubicBezTo>
                  <a:cubicBezTo>
                    <a:pt x="1977" y="13458"/>
                    <a:pt x="2418" y="13625"/>
                    <a:pt x="2851" y="13625"/>
                  </a:cubicBezTo>
                  <a:cubicBezTo>
                    <a:pt x="3879" y="13625"/>
                    <a:pt x="4855" y="12683"/>
                    <a:pt x="5420" y="12279"/>
                  </a:cubicBezTo>
                  <a:cubicBezTo>
                    <a:pt x="6223" y="11690"/>
                    <a:pt x="7855" y="10873"/>
                    <a:pt x="10237" y="8679"/>
                  </a:cubicBezTo>
                  <a:cubicBezTo>
                    <a:pt x="12619" y="6484"/>
                    <a:pt x="11977" y="2657"/>
                    <a:pt x="9755" y="1092"/>
                  </a:cubicBezTo>
                  <a:cubicBezTo>
                    <a:pt x="8837" y="444"/>
                    <a:pt x="7576" y="1"/>
                    <a:pt x="6295" y="1"/>
                  </a:cubicBezTo>
                  <a:close/>
                </a:path>
              </a:pathLst>
            </a:custGeom>
            <a:solidFill>
              <a:srgbClr val="AC2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063022" y="2379775"/>
              <a:ext cx="102631" cy="336186"/>
            </a:xfrm>
            <a:custGeom>
              <a:avLst/>
              <a:gdLst/>
              <a:ahLst/>
              <a:cxnLst/>
              <a:rect l="l" t="t" r="r" b="b"/>
              <a:pathLst>
                <a:path w="1924" h="6588" extrusionOk="0">
                  <a:moveTo>
                    <a:pt x="326" y="1"/>
                  </a:moveTo>
                  <a:cubicBezTo>
                    <a:pt x="168" y="1"/>
                    <a:pt x="249" y="209"/>
                    <a:pt x="599" y="528"/>
                  </a:cubicBezTo>
                  <a:cubicBezTo>
                    <a:pt x="759" y="675"/>
                    <a:pt x="1455" y="1331"/>
                    <a:pt x="1469" y="3137"/>
                  </a:cubicBezTo>
                  <a:cubicBezTo>
                    <a:pt x="1481" y="5409"/>
                    <a:pt x="0" y="6588"/>
                    <a:pt x="193" y="6588"/>
                  </a:cubicBezTo>
                  <a:cubicBezTo>
                    <a:pt x="209" y="6588"/>
                    <a:pt x="236" y="6579"/>
                    <a:pt x="278" y="6563"/>
                  </a:cubicBezTo>
                  <a:cubicBezTo>
                    <a:pt x="826" y="6349"/>
                    <a:pt x="1924" y="5372"/>
                    <a:pt x="1883" y="3097"/>
                  </a:cubicBezTo>
                  <a:cubicBezTo>
                    <a:pt x="1857" y="822"/>
                    <a:pt x="532" y="59"/>
                    <a:pt x="532" y="59"/>
                  </a:cubicBezTo>
                  <a:cubicBezTo>
                    <a:pt x="442" y="19"/>
                    <a:pt x="373" y="1"/>
                    <a:pt x="32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945775" y="2322673"/>
              <a:ext cx="125302" cy="53786"/>
            </a:xfrm>
            <a:custGeom>
              <a:avLst/>
              <a:gdLst/>
              <a:ahLst/>
              <a:cxnLst/>
              <a:rect l="l" t="t" r="r" b="b"/>
              <a:pathLst>
                <a:path w="2349" h="1054" extrusionOk="0">
                  <a:moveTo>
                    <a:pt x="442" y="1"/>
                  </a:moveTo>
                  <a:lnTo>
                    <a:pt x="442" y="1"/>
                  </a:lnTo>
                  <a:cubicBezTo>
                    <a:pt x="0" y="108"/>
                    <a:pt x="656" y="322"/>
                    <a:pt x="1071" y="483"/>
                  </a:cubicBezTo>
                  <a:cubicBezTo>
                    <a:pt x="1531" y="657"/>
                    <a:pt x="2149" y="1054"/>
                    <a:pt x="2286" y="1054"/>
                  </a:cubicBezTo>
                  <a:cubicBezTo>
                    <a:pt x="2348" y="1054"/>
                    <a:pt x="2311" y="972"/>
                    <a:pt x="2114" y="750"/>
                  </a:cubicBezTo>
                  <a:cubicBezTo>
                    <a:pt x="1700" y="282"/>
                    <a:pt x="442" y="1"/>
                    <a:pt x="442"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925398" y="2312773"/>
              <a:ext cx="30672" cy="16636"/>
            </a:xfrm>
            <a:custGeom>
              <a:avLst/>
              <a:gdLst/>
              <a:ahLst/>
              <a:cxnLst/>
              <a:rect l="l" t="t" r="r" b="b"/>
              <a:pathLst>
                <a:path w="575" h="326" extrusionOk="0">
                  <a:moveTo>
                    <a:pt x="204" y="1"/>
                  </a:moveTo>
                  <a:cubicBezTo>
                    <a:pt x="105" y="1"/>
                    <a:pt x="1" y="57"/>
                    <a:pt x="101" y="168"/>
                  </a:cubicBezTo>
                  <a:cubicBezTo>
                    <a:pt x="177" y="252"/>
                    <a:pt x="347" y="326"/>
                    <a:pt x="460" y="326"/>
                  </a:cubicBezTo>
                  <a:cubicBezTo>
                    <a:pt x="527" y="326"/>
                    <a:pt x="574" y="300"/>
                    <a:pt x="569" y="235"/>
                  </a:cubicBezTo>
                  <a:cubicBezTo>
                    <a:pt x="556" y="61"/>
                    <a:pt x="262" y="8"/>
                    <a:pt x="262" y="8"/>
                  </a:cubicBezTo>
                  <a:cubicBezTo>
                    <a:pt x="244" y="3"/>
                    <a:pt x="224" y="1"/>
                    <a:pt x="20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115067" y="-347319"/>
              <a:ext cx="688865" cy="754683"/>
            </a:xfrm>
            <a:custGeom>
              <a:avLst/>
              <a:gdLst/>
              <a:ahLst/>
              <a:cxnLst/>
              <a:rect l="l" t="t" r="r" b="b"/>
              <a:pathLst>
                <a:path w="12914" h="14789" extrusionOk="0">
                  <a:moveTo>
                    <a:pt x="7845" y="2457"/>
                  </a:moveTo>
                  <a:cubicBezTo>
                    <a:pt x="7893" y="2457"/>
                    <a:pt x="7941" y="2459"/>
                    <a:pt x="7989" y="2463"/>
                  </a:cubicBezTo>
                  <a:cubicBezTo>
                    <a:pt x="8886" y="2544"/>
                    <a:pt x="9528" y="3347"/>
                    <a:pt x="9448" y="4256"/>
                  </a:cubicBezTo>
                  <a:cubicBezTo>
                    <a:pt x="9359" y="5104"/>
                    <a:pt x="8649" y="5748"/>
                    <a:pt x="7825" y="5748"/>
                  </a:cubicBezTo>
                  <a:cubicBezTo>
                    <a:pt x="7777" y="5748"/>
                    <a:pt x="7730" y="5746"/>
                    <a:pt x="7681" y="5742"/>
                  </a:cubicBezTo>
                  <a:cubicBezTo>
                    <a:pt x="6798" y="5648"/>
                    <a:pt x="6156" y="4859"/>
                    <a:pt x="6236" y="3949"/>
                  </a:cubicBezTo>
                  <a:cubicBezTo>
                    <a:pt x="6312" y="3101"/>
                    <a:pt x="7022" y="2457"/>
                    <a:pt x="7845" y="2457"/>
                  </a:cubicBezTo>
                  <a:close/>
                  <a:moveTo>
                    <a:pt x="7230" y="9000"/>
                  </a:moveTo>
                  <a:cubicBezTo>
                    <a:pt x="7277" y="9000"/>
                    <a:pt x="7325" y="9003"/>
                    <a:pt x="7373" y="9007"/>
                  </a:cubicBezTo>
                  <a:cubicBezTo>
                    <a:pt x="8257" y="9087"/>
                    <a:pt x="8912" y="9890"/>
                    <a:pt x="8819" y="10800"/>
                  </a:cubicBezTo>
                  <a:cubicBezTo>
                    <a:pt x="8743" y="11648"/>
                    <a:pt x="8033" y="12292"/>
                    <a:pt x="7209" y="12292"/>
                  </a:cubicBezTo>
                  <a:cubicBezTo>
                    <a:pt x="7162" y="12292"/>
                    <a:pt x="7114" y="12290"/>
                    <a:pt x="7066" y="12285"/>
                  </a:cubicBezTo>
                  <a:cubicBezTo>
                    <a:pt x="6183" y="12192"/>
                    <a:pt x="5527" y="11402"/>
                    <a:pt x="5621" y="10492"/>
                  </a:cubicBezTo>
                  <a:cubicBezTo>
                    <a:pt x="5696" y="9645"/>
                    <a:pt x="6406" y="9000"/>
                    <a:pt x="7230" y="9000"/>
                  </a:cubicBezTo>
                  <a:close/>
                  <a:moveTo>
                    <a:pt x="7595" y="1"/>
                  </a:moveTo>
                  <a:cubicBezTo>
                    <a:pt x="5822" y="1"/>
                    <a:pt x="4193" y="596"/>
                    <a:pt x="3372" y="2838"/>
                  </a:cubicBezTo>
                  <a:cubicBezTo>
                    <a:pt x="2436" y="5434"/>
                    <a:pt x="4537" y="6826"/>
                    <a:pt x="4537" y="6826"/>
                  </a:cubicBezTo>
                  <a:cubicBezTo>
                    <a:pt x="0" y="8980"/>
                    <a:pt x="2449" y="14734"/>
                    <a:pt x="6825" y="14788"/>
                  </a:cubicBezTo>
                  <a:cubicBezTo>
                    <a:pt x="6879" y="14788"/>
                    <a:pt x="6933" y="14789"/>
                    <a:pt x="6986" y="14789"/>
                  </a:cubicBezTo>
                  <a:cubicBezTo>
                    <a:pt x="10352" y="14789"/>
                    <a:pt x="12285" y="13543"/>
                    <a:pt x="12338" y="10987"/>
                  </a:cubicBezTo>
                  <a:cubicBezTo>
                    <a:pt x="12392" y="8405"/>
                    <a:pt x="10491" y="7548"/>
                    <a:pt x="10491" y="7548"/>
                  </a:cubicBezTo>
                  <a:cubicBezTo>
                    <a:pt x="10491" y="7548"/>
                    <a:pt x="12030" y="7040"/>
                    <a:pt x="12472" y="4283"/>
                  </a:cubicBezTo>
                  <a:cubicBezTo>
                    <a:pt x="12913" y="1513"/>
                    <a:pt x="10532" y="242"/>
                    <a:pt x="8444" y="41"/>
                  </a:cubicBezTo>
                  <a:cubicBezTo>
                    <a:pt x="8159" y="16"/>
                    <a:pt x="7876" y="1"/>
                    <a:pt x="7595"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605818" y="-318895"/>
              <a:ext cx="171336" cy="250455"/>
            </a:xfrm>
            <a:custGeom>
              <a:avLst/>
              <a:gdLst/>
              <a:ahLst/>
              <a:cxnLst/>
              <a:rect l="l" t="t" r="r" b="b"/>
              <a:pathLst>
                <a:path w="3212" h="4908" extrusionOk="0">
                  <a:moveTo>
                    <a:pt x="219" y="1"/>
                  </a:moveTo>
                  <a:cubicBezTo>
                    <a:pt x="0" y="1"/>
                    <a:pt x="121" y="165"/>
                    <a:pt x="582" y="367"/>
                  </a:cubicBezTo>
                  <a:cubicBezTo>
                    <a:pt x="783" y="461"/>
                    <a:pt x="1626" y="849"/>
                    <a:pt x="2215" y="2214"/>
                  </a:cubicBezTo>
                  <a:cubicBezTo>
                    <a:pt x="3018" y="4061"/>
                    <a:pt x="1840" y="4810"/>
                    <a:pt x="2322" y="4904"/>
                  </a:cubicBezTo>
                  <a:cubicBezTo>
                    <a:pt x="2334" y="4906"/>
                    <a:pt x="2346" y="4907"/>
                    <a:pt x="2359" y="4907"/>
                  </a:cubicBezTo>
                  <a:cubicBezTo>
                    <a:pt x="2753" y="4907"/>
                    <a:pt x="3212" y="3675"/>
                    <a:pt x="2576" y="2054"/>
                  </a:cubicBezTo>
                  <a:cubicBezTo>
                    <a:pt x="1880" y="314"/>
                    <a:pt x="381" y="20"/>
                    <a:pt x="381" y="20"/>
                  </a:cubicBezTo>
                  <a:cubicBezTo>
                    <a:pt x="315" y="7"/>
                    <a:pt x="261" y="1"/>
                    <a:pt x="21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655426" y="56941"/>
              <a:ext cx="107112" cy="272959"/>
            </a:xfrm>
            <a:custGeom>
              <a:avLst/>
              <a:gdLst/>
              <a:ahLst/>
              <a:cxnLst/>
              <a:rect l="l" t="t" r="r" b="b"/>
              <a:pathLst>
                <a:path w="2008" h="5349" extrusionOk="0">
                  <a:moveTo>
                    <a:pt x="109" y="0"/>
                  </a:moveTo>
                  <a:cubicBezTo>
                    <a:pt x="1" y="0"/>
                    <a:pt x="99" y="179"/>
                    <a:pt x="428" y="469"/>
                  </a:cubicBezTo>
                  <a:cubicBezTo>
                    <a:pt x="589" y="617"/>
                    <a:pt x="1271" y="1245"/>
                    <a:pt x="1419" y="2717"/>
                  </a:cubicBezTo>
                  <a:cubicBezTo>
                    <a:pt x="1608" y="4610"/>
                    <a:pt x="275" y="5348"/>
                    <a:pt x="525" y="5348"/>
                  </a:cubicBezTo>
                  <a:cubicBezTo>
                    <a:pt x="540" y="5348"/>
                    <a:pt x="561" y="5346"/>
                    <a:pt x="589" y="5340"/>
                  </a:cubicBezTo>
                  <a:cubicBezTo>
                    <a:pt x="1071" y="5233"/>
                    <a:pt x="2007" y="4604"/>
                    <a:pt x="1807" y="2744"/>
                  </a:cubicBezTo>
                  <a:cubicBezTo>
                    <a:pt x="1606" y="884"/>
                    <a:pt x="321" y="81"/>
                    <a:pt x="321" y="81"/>
                  </a:cubicBezTo>
                  <a:cubicBezTo>
                    <a:pt x="222" y="26"/>
                    <a:pt x="151"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697513" y="-62265"/>
              <a:ext cx="40754" cy="31077"/>
            </a:xfrm>
            <a:custGeom>
              <a:avLst/>
              <a:gdLst/>
              <a:ahLst/>
              <a:cxnLst/>
              <a:rect l="l" t="t" r="r" b="b"/>
              <a:pathLst>
                <a:path w="764" h="609" extrusionOk="0">
                  <a:moveTo>
                    <a:pt x="692" y="1"/>
                  </a:moveTo>
                  <a:cubicBezTo>
                    <a:pt x="574" y="1"/>
                    <a:pt x="349" y="102"/>
                    <a:pt x="349" y="102"/>
                  </a:cubicBezTo>
                  <a:cubicBezTo>
                    <a:pt x="295" y="129"/>
                    <a:pt x="1" y="504"/>
                    <a:pt x="295" y="597"/>
                  </a:cubicBezTo>
                  <a:cubicBezTo>
                    <a:pt x="320" y="605"/>
                    <a:pt x="343" y="609"/>
                    <a:pt x="366" y="609"/>
                  </a:cubicBezTo>
                  <a:cubicBezTo>
                    <a:pt x="617" y="609"/>
                    <a:pt x="763" y="171"/>
                    <a:pt x="763" y="49"/>
                  </a:cubicBezTo>
                  <a:cubicBezTo>
                    <a:pt x="763" y="14"/>
                    <a:pt x="735" y="1"/>
                    <a:pt x="692"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44492" y="750030"/>
              <a:ext cx="836890" cy="548930"/>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rgbClr val="757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434327" y="1019366"/>
              <a:ext cx="232360" cy="184933"/>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8203" y="1151126"/>
              <a:ext cx="273700" cy="131147"/>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91973" y="1171997"/>
              <a:ext cx="42034" cy="25311"/>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528222" y="216358"/>
              <a:ext cx="690305" cy="740496"/>
            </a:xfrm>
            <a:custGeom>
              <a:avLst/>
              <a:gdLst/>
              <a:ahLst/>
              <a:cxnLst/>
              <a:rect l="l" t="t" r="r" b="b"/>
              <a:pathLst>
                <a:path w="12941" h="14511" extrusionOk="0">
                  <a:moveTo>
                    <a:pt x="5839" y="4002"/>
                  </a:moveTo>
                  <a:cubicBezTo>
                    <a:pt x="6947" y="4002"/>
                    <a:pt x="7971" y="5126"/>
                    <a:pt x="8458" y="6619"/>
                  </a:cubicBezTo>
                  <a:cubicBezTo>
                    <a:pt x="9087" y="8506"/>
                    <a:pt x="8792" y="10111"/>
                    <a:pt x="7039" y="10593"/>
                  </a:cubicBezTo>
                  <a:cubicBezTo>
                    <a:pt x="6870" y="10640"/>
                    <a:pt x="6703" y="10662"/>
                    <a:pt x="6539" y="10662"/>
                  </a:cubicBezTo>
                  <a:cubicBezTo>
                    <a:pt x="5011" y="10662"/>
                    <a:pt x="3787" y="8737"/>
                    <a:pt x="3654" y="6900"/>
                  </a:cubicBezTo>
                  <a:cubicBezTo>
                    <a:pt x="3493" y="4866"/>
                    <a:pt x="4952" y="4250"/>
                    <a:pt x="4952" y="4250"/>
                  </a:cubicBezTo>
                  <a:cubicBezTo>
                    <a:pt x="5248" y="4080"/>
                    <a:pt x="5546" y="4002"/>
                    <a:pt x="5839" y="4002"/>
                  </a:cubicBezTo>
                  <a:close/>
                  <a:moveTo>
                    <a:pt x="5695" y="1"/>
                  </a:moveTo>
                  <a:cubicBezTo>
                    <a:pt x="4967" y="1"/>
                    <a:pt x="4217" y="192"/>
                    <a:pt x="3466" y="610"/>
                  </a:cubicBezTo>
                  <a:cubicBezTo>
                    <a:pt x="3466" y="610"/>
                    <a:pt x="0" y="2029"/>
                    <a:pt x="241" y="6472"/>
                  </a:cubicBezTo>
                  <a:cubicBezTo>
                    <a:pt x="456" y="10438"/>
                    <a:pt x="3156" y="14510"/>
                    <a:pt x="6694" y="14510"/>
                  </a:cubicBezTo>
                  <a:cubicBezTo>
                    <a:pt x="7119" y="14510"/>
                    <a:pt x="7556" y="14451"/>
                    <a:pt x="8003" y="14327"/>
                  </a:cubicBezTo>
                  <a:cubicBezTo>
                    <a:pt x="12164" y="13162"/>
                    <a:pt x="12940" y="9643"/>
                    <a:pt x="11589" y="5548"/>
                  </a:cubicBezTo>
                  <a:cubicBezTo>
                    <a:pt x="10537" y="2361"/>
                    <a:pt x="8253" y="1"/>
                    <a:pt x="5695"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765970" y="250089"/>
              <a:ext cx="333337" cy="198864"/>
            </a:xfrm>
            <a:custGeom>
              <a:avLst/>
              <a:gdLst/>
              <a:ahLst/>
              <a:cxnLst/>
              <a:rect l="l" t="t" r="r" b="b"/>
              <a:pathLst>
                <a:path w="6249" h="3897" extrusionOk="0">
                  <a:moveTo>
                    <a:pt x="1603" y="0"/>
                  </a:moveTo>
                  <a:cubicBezTo>
                    <a:pt x="834" y="0"/>
                    <a:pt x="334" y="230"/>
                    <a:pt x="334" y="230"/>
                  </a:cubicBezTo>
                  <a:cubicBezTo>
                    <a:pt x="0" y="393"/>
                    <a:pt x="6" y="500"/>
                    <a:pt x="299" y="500"/>
                  </a:cubicBezTo>
                  <a:cubicBezTo>
                    <a:pt x="417" y="500"/>
                    <a:pt x="582" y="483"/>
                    <a:pt x="789" y="445"/>
                  </a:cubicBezTo>
                  <a:cubicBezTo>
                    <a:pt x="878" y="426"/>
                    <a:pt x="1071" y="388"/>
                    <a:pt x="1352" y="388"/>
                  </a:cubicBezTo>
                  <a:cubicBezTo>
                    <a:pt x="1879" y="388"/>
                    <a:pt x="2712" y="522"/>
                    <a:pt x="3733" y="1167"/>
                  </a:cubicBezTo>
                  <a:cubicBezTo>
                    <a:pt x="5710" y="2411"/>
                    <a:pt x="5330" y="3897"/>
                    <a:pt x="5696" y="3897"/>
                  </a:cubicBezTo>
                  <a:cubicBezTo>
                    <a:pt x="5724" y="3897"/>
                    <a:pt x="5756" y="3888"/>
                    <a:pt x="5794" y="3870"/>
                  </a:cubicBezTo>
                  <a:cubicBezTo>
                    <a:pt x="6249" y="3670"/>
                    <a:pt x="5834" y="1997"/>
                    <a:pt x="3960" y="752"/>
                  </a:cubicBezTo>
                  <a:cubicBezTo>
                    <a:pt x="3077" y="161"/>
                    <a:pt x="2246" y="0"/>
                    <a:pt x="16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091786" y="471508"/>
              <a:ext cx="32539" cy="36946"/>
            </a:xfrm>
            <a:custGeom>
              <a:avLst/>
              <a:gdLst/>
              <a:ahLst/>
              <a:cxnLst/>
              <a:rect l="l" t="t" r="r" b="b"/>
              <a:pathLst>
                <a:path w="610" h="724" extrusionOk="0">
                  <a:moveTo>
                    <a:pt x="462" y="0"/>
                  </a:moveTo>
                  <a:cubicBezTo>
                    <a:pt x="362" y="0"/>
                    <a:pt x="141" y="240"/>
                    <a:pt x="141" y="240"/>
                  </a:cubicBezTo>
                  <a:cubicBezTo>
                    <a:pt x="115" y="279"/>
                    <a:pt x="0" y="723"/>
                    <a:pt x="277" y="723"/>
                  </a:cubicBezTo>
                  <a:cubicBezTo>
                    <a:pt x="285" y="723"/>
                    <a:pt x="293" y="723"/>
                    <a:pt x="301" y="722"/>
                  </a:cubicBezTo>
                  <a:cubicBezTo>
                    <a:pt x="609" y="682"/>
                    <a:pt x="556" y="147"/>
                    <a:pt x="502" y="26"/>
                  </a:cubicBezTo>
                  <a:cubicBezTo>
                    <a:pt x="494" y="8"/>
                    <a:pt x="480" y="0"/>
                    <a:pt x="46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267988" y="54695"/>
              <a:ext cx="501900" cy="410894"/>
            </a:xfrm>
            <a:custGeom>
              <a:avLst/>
              <a:gdLst/>
              <a:ahLst/>
              <a:cxnLst/>
              <a:rect l="l" t="t" r="r" b="b"/>
              <a:pathLst>
                <a:path w="9409" h="8052" extrusionOk="0">
                  <a:moveTo>
                    <a:pt x="4774" y="0"/>
                  </a:moveTo>
                  <a:cubicBezTo>
                    <a:pt x="4137" y="0"/>
                    <a:pt x="3436" y="338"/>
                    <a:pt x="3502" y="901"/>
                  </a:cubicBezTo>
                  <a:cubicBezTo>
                    <a:pt x="3529" y="1089"/>
                    <a:pt x="3516" y="1905"/>
                    <a:pt x="3476" y="2909"/>
                  </a:cubicBezTo>
                  <a:lnTo>
                    <a:pt x="1388" y="2909"/>
                  </a:lnTo>
                  <a:cubicBezTo>
                    <a:pt x="1" y="3175"/>
                    <a:pt x="422" y="5157"/>
                    <a:pt x="1060" y="5157"/>
                  </a:cubicBezTo>
                  <a:cubicBezTo>
                    <a:pt x="1063" y="5157"/>
                    <a:pt x="1065" y="5157"/>
                    <a:pt x="1067" y="5157"/>
                  </a:cubicBezTo>
                  <a:cubicBezTo>
                    <a:pt x="1115" y="5154"/>
                    <a:pt x="1189" y="5153"/>
                    <a:pt x="1285" y="5153"/>
                  </a:cubicBezTo>
                  <a:cubicBezTo>
                    <a:pt x="1691" y="5153"/>
                    <a:pt x="2488" y="5173"/>
                    <a:pt x="3409" y="5183"/>
                  </a:cubicBezTo>
                  <a:cubicBezTo>
                    <a:pt x="3395" y="5893"/>
                    <a:pt x="3382" y="6575"/>
                    <a:pt x="3382" y="7084"/>
                  </a:cubicBezTo>
                  <a:cubicBezTo>
                    <a:pt x="3382" y="7775"/>
                    <a:pt x="4032" y="8052"/>
                    <a:pt x="4630" y="8052"/>
                  </a:cubicBezTo>
                  <a:cubicBezTo>
                    <a:pt x="5061" y="8052"/>
                    <a:pt x="5464" y="7908"/>
                    <a:pt x="5576" y="7672"/>
                  </a:cubicBezTo>
                  <a:cubicBezTo>
                    <a:pt x="5670" y="7472"/>
                    <a:pt x="5724" y="6441"/>
                    <a:pt x="5737" y="5237"/>
                  </a:cubicBezTo>
                  <a:cubicBezTo>
                    <a:pt x="6513" y="5264"/>
                    <a:pt x="7236" y="5277"/>
                    <a:pt x="7758" y="5277"/>
                  </a:cubicBezTo>
                  <a:cubicBezTo>
                    <a:pt x="7773" y="5278"/>
                    <a:pt x="7787" y="5278"/>
                    <a:pt x="7802" y="5278"/>
                  </a:cubicBezTo>
                  <a:cubicBezTo>
                    <a:pt x="9408" y="5278"/>
                    <a:pt x="8930" y="3108"/>
                    <a:pt x="8333" y="3002"/>
                  </a:cubicBezTo>
                  <a:cubicBezTo>
                    <a:pt x="8092" y="2962"/>
                    <a:pt x="7008" y="2935"/>
                    <a:pt x="5764" y="2922"/>
                  </a:cubicBezTo>
                  <a:cubicBezTo>
                    <a:pt x="5764" y="1691"/>
                    <a:pt x="5750" y="714"/>
                    <a:pt x="5750" y="714"/>
                  </a:cubicBezTo>
                  <a:cubicBezTo>
                    <a:pt x="5756" y="219"/>
                    <a:pt x="5286" y="0"/>
                    <a:pt x="4774" y="0"/>
                  </a:cubicBezTo>
                  <a:close/>
                </a:path>
              </a:pathLst>
            </a:custGeom>
            <a:solidFill>
              <a:srgbClr val="EF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544782" y="81180"/>
              <a:ext cx="22831" cy="103642"/>
            </a:xfrm>
            <a:custGeom>
              <a:avLst/>
              <a:gdLst/>
              <a:ahLst/>
              <a:cxnLst/>
              <a:rect l="l" t="t" r="r" b="b"/>
              <a:pathLst>
                <a:path w="428" h="2031" extrusionOk="0">
                  <a:moveTo>
                    <a:pt x="190" y="1"/>
                  </a:moveTo>
                  <a:cubicBezTo>
                    <a:pt x="108" y="1"/>
                    <a:pt x="85" y="284"/>
                    <a:pt x="53" y="677"/>
                  </a:cubicBezTo>
                  <a:cubicBezTo>
                    <a:pt x="1" y="1145"/>
                    <a:pt x="113" y="2031"/>
                    <a:pt x="255" y="2031"/>
                  </a:cubicBezTo>
                  <a:cubicBezTo>
                    <a:pt x="259" y="2031"/>
                    <a:pt x="263" y="2030"/>
                    <a:pt x="267" y="2028"/>
                  </a:cubicBezTo>
                  <a:cubicBezTo>
                    <a:pt x="428" y="1975"/>
                    <a:pt x="267" y="61"/>
                    <a:pt x="267" y="61"/>
                  </a:cubicBezTo>
                  <a:cubicBezTo>
                    <a:pt x="237" y="20"/>
                    <a:pt x="211" y="1"/>
                    <a:pt x="19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539341" y="67759"/>
              <a:ext cx="15416" cy="13217"/>
            </a:xfrm>
            <a:custGeom>
              <a:avLst/>
              <a:gdLst/>
              <a:ahLst/>
              <a:cxnLst/>
              <a:rect l="l" t="t" r="r" b="b"/>
              <a:pathLst>
                <a:path w="289" h="259" extrusionOk="0">
                  <a:moveTo>
                    <a:pt x="183" y="0"/>
                  </a:moveTo>
                  <a:cubicBezTo>
                    <a:pt x="44" y="0"/>
                    <a:pt x="1" y="259"/>
                    <a:pt x="66" y="259"/>
                  </a:cubicBezTo>
                  <a:cubicBezTo>
                    <a:pt x="69" y="259"/>
                    <a:pt x="72" y="258"/>
                    <a:pt x="75" y="257"/>
                  </a:cubicBezTo>
                  <a:cubicBezTo>
                    <a:pt x="182" y="244"/>
                    <a:pt x="289" y="43"/>
                    <a:pt x="289" y="43"/>
                  </a:cubicBezTo>
                  <a:cubicBezTo>
                    <a:pt x="249" y="13"/>
                    <a:pt x="214"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065031" y="528050"/>
              <a:ext cx="447224" cy="180544"/>
            </a:xfrm>
            <a:custGeom>
              <a:avLst/>
              <a:gdLst/>
              <a:ahLst/>
              <a:cxnLst/>
              <a:rect l="l" t="t" r="r" b="b"/>
              <a:pathLst>
                <a:path w="8384" h="3538" extrusionOk="0">
                  <a:moveTo>
                    <a:pt x="1759" y="1"/>
                  </a:moveTo>
                  <a:cubicBezTo>
                    <a:pt x="0" y="1"/>
                    <a:pt x="361" y="1959"/>
                    <a:pt x="1072" y="2130"/>
                  </a:cubicBezTo>
                  <a:cubicBezTo>
                    <a:pt x="1527" y="2224"/>
                    <a:pt x="4725" y="3227"/>
                    <a:pt x="6545" y="3508"/>
                  </a:cubicBezTo>
                  <a:cubicBezTo>
                    <a:pt x="6673" y="3528"/>
                    <a:pt x="6792" y="3537"/>
                    <a:pt x="6902" y="3537"/>
                  </a:cubicBezTo>
                  <a:cubicBezTo>
                    <a:pt x="8358" y="3537"/>
                    <a:pt x="8384" y="1929"/>
                    <a:pt x="7923" y="1568"/>
                  </a:cubicBezTo>
                  <a:cubicBezTo>
                    <a:pt x="7442" y="1193"/>
                    <a:pt x="1848" y="2"/>
                    <a:pt x="1848" y="2"/>
                  </a:cubicBezTo>
                  <a:cubicBezTo>
                    <a:pt x="1818" y="1"/>
                    <a:pt x="1788" y="1"/>
                    <a:pt x="1759"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202868" y="554789"/>
              <a:ext cx="237481" cy="50111"/>
            </a:xfrm>
            <a:custGeom>
              <a:avLst/>
              <a:gdLst/>
              <a:ahLst/>
              <a:cxnLst/>
              <a:rect l="l" t="t" r="r" b="b"/>
              <a:pathLst>
                <a:path w="4452" h="982" extrusionOk="0">
                  <a:moveTo>
                    <a:pt x="750" y="0"/>
                  </a:moveTo>
                  <a:cubicBezTo>
                    <a:pt x="0" y="0"/>
                    <a:pt x="843" y="228"/>
                    <a:pt x="2021" y="535"/>
                  </a:cubicBezTo>
                  <a:cubicBezTo>
                    <a:pt x="2943" y="779"/>
                    <a:pt x="3950" y="981"/>
                    <a:pt x="4308" y="981"/>
                  </a:cubicBezTo>
                  <a:cubicBezTo>
                    <a:pt x="4402" y="981"/>
                    <a:pt x="4451" y="967"/>
                    <a:pt x="4443" y="937"/>
                  </a:cubicBezTo>
                  <a:cubicBezTo>
                    <a:pt x="4403" y="790"/>
                    <a:pt x="750" y="0"/>
                    <a:pt x="75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444670" y="606432"/>
              <a:ext cx="36593" cy="11227"/>
            </a:xfrm>
            <a:custGeom>
              <a:avLst/>
              <a:gdLst/>
              <a:ahLst/>
              <a:cxnLst/>
              <a:rect l="l" t="t" r="r" b="b"/>
              <a:pathLst>
                <a:path w="686" h="220" extrusionOk="0">
                  <a:moveTo>
                    <a:pt x="235" y="1"/>
                  </a:moveTo>
                  <a:cubicBezTo>
                    <a:pt x="129" y="1"/>
                    <a:pt x="1" y="10"/>
                    <a:pt x="17" y="59"/>
                  </a:cubicBezTo>
                  <a:cubicBezTo>
                    <a:pt x="39" y="125"/>
                    <a:pt x="428" y="219"/>
                    <a:pt x="584" y="219"/>
                  </a:cubicBezTo>
                  <a:cubicBezTo>
                    <a:pt x="617" y="219"/>
                    <a:pt x="639" y="215"/>
                    <a:pt x="646" y="206"/>
                  </a:cubicBezTo>
                  <a:cubicBezTo>
                    <a:pt x="686" y="152"/>
                    <a:pt x="512" y="19"/>
                    <a:pt x="365" y="5"/>
                  </a:cubicBezTo>
                  <a:cubicBezTo>
                    <a:pt x="365" y="5"/>
                    <a:pt x="305" y="1"/>
                    <a:pt x="23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7914" y="2128708"/>
              <a:ext cx="1079385" cy="821430"/>
            </a:xfrm>
            <a:custGeom>
              <a:avLst/>
              <a:gdLst/>
              <a:ahLst/>
              <a:cxnLst/>
              <a:rect l="l" t="t" r="r" b="b"/>
              <a:pathLst>
                <a:path w="20235" h="16097" extrusionOk="0">
                  <a:moveTo>
                    <a:pt x="18877" y="0"/>
                  </a:moveTo>
                  <a:cubicBezTo>
                    <a:pt x="18808" y="0"/>
                    <a:pt x="18738" y="2"/>
                    <a:pt x="18669" y="2"/>
                  </a:cubicBezTo>
                  <a:cubicBezTo>
                    <a:pt x="18667" y="2"/>
                    <a:pt x="18666" y="2"/>
                    <a:pt x="18665" y="2"/>
                  </a:cubicBezTo>
                  <a:cubicBezTo>
                    <a:pt x="18078" y="2"/>
                    <a:pt x="6062" y="2879"/>
                    <a:pt x="5608" y="3026"/>
                  </a:cubicBezTo>
                  <a:cubicBezTo>
                    <a:pt x="4952" y="3253"/>
                    <a:pt x="5555" y="5729"/>
                    <a:pt x="6478" y="11389"/>
                  </a:cubicBezTo>
                  <a:cubicBezTo>
                    <a:pt x="6481" y="11407"/>
                    <a:pt x="6476" y="11415"/>
                    <a:pt x="6465" y="11415"/>
                  </a:cubicBezTo>
                  <a:cubicBezTo>
                    <a:pt x="6274" y="11415"/>
                    <a:pt x="4113" y="8967"/>
                    <a:pt x="3573" y="8967"/>
                  </a:cubicBezTo>
                  <a:cubicBezTo>
                    <a:pt x="3569" y="8967"/>
                    <a:pt x="3565" y="8967"/>
                    <a:pt x="3561" y="8967"/>
                  </a:cubicBezTo>
                  <a:cubicBezTo>
                    <a:pt x="3012" y="9007"/>
                    <a:pt x="697" y="12272"/>
                    <a:pt x="657" y="12353"/>
                  </a:cubicBezTo>
                  <a:cubicBezTo>
                    <a:pt x="1" y="13774"/>
                    <a:pt x="909" y="14204"/>
                    <a:pt x="1394" y="14204"/>
                  </a:cubicBezTo>
                  <a:cubicBezTo>
                    <a:pt x="1502" y="14204"/>
                    <a:pt x="1590" y="14183"/>
                    <a:pt x="1634" y="14146"/>
                  </a:cubicBezTo>
                  <a:cubicBezTo>
                    <a:pt x="1848" y="13972"/>
                    <a:pt x="3909" y="11751"/>
                    <a:pt x="3909" y="11751"/>
                  </a:cubicBezTo>
                  <a:cubicBezTo>
                    <a:pt x="3909" y="11751"/>
                    <a:pt x="7615" y="16006"/>
                    <a:pt x="8338" y="16086"/>
                  </a:cubicBezTo>
                  <a:cubicBezTo>
                    <a:pt x="8390" y="16093"/>
                    <a:pt x="8440" y="16096"/>
                    <a:pt x="8488" y="16096"/>
                  </a:cubicBezTo>
                  <a:cubicBezTo>
                    <a:pt x="9101" y="16096"/>
                    <a:pt x="9340" y="15547"/>
                    <a:pt x="9154" y="14641"/>
                  </a:cubicBezTo>
                  <a:cubicBezTo>
                    <a:pt x="9074" y="14280"/>
                    <a:pt x="7575" y="4779"/>
                    <a:pt x="7575" y="4779"/>
                  </a:cubicBezTo>
                  <a:cubicBezTo>
                    <a:pt x="7575" y="4779"/>
                    <a:pt x="17879" y="2437"/>
                    <a:pt x="18695" y="2250"/>
                  </a:cubicBezTo>
                  <a:cubicBezTo>
                    <a:pt x="19498" y="2076"/>
                    <a:pt x="20234" y="1728"/>
                    <a:pt x="19993" y="831"/>
                  </a:cubicBezTo>
                  <a:cubicBezTo>
                    <a:pt x="19784" y="51"/>
                    <a:pt x="19341" y="0"/>
                    <a:pt x="18877" y="0"/>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509807" y="2161214"/>
              <a:ext cx="402949" cy="80474"/>
            </a:xfrm>
            <a:custGeom>
              <a:avLst/>
              <a:gdLst/>
              <a:ahLst/>
              <a:cxnLst/>
              <a:rect l="l" t="t" r="r" b="b"/>
              <a:pathLst>
                <a:path w="7554" h="1577" extrusionOk="0">
                  <a:moveTo>
                    <a:pt x="7127" y="0"/>
                  </a:moveTo>
                  <a:cubicBezTo>
                    <a:pt x="6313" y="0"/>
                    <a:pt x="171" y="1452"/>
                    <a:pt x="171" y="1452"/>
                  </a:cubicBezTo>
                  <a:cubicBezTo>
                    <a:pt x="1" y="1539"/>
                    <a:pt x="20" y="1577"/>
                    <a:pt x="177" y="1577"/>
                  </a:cubicBezTo>
                  <a:cubicBezTo>
                    <a:pt x="1161" y="1577"/>
                    <a:pt x="7554" y="111"/>
                    <a:pt x="7196" y="7"/>
                  </a:cubicBezTo>
                  <a:cubicBezTo>
                    <a:pt x="7181" y="2"/>
                    <a:pt x="7158" y="0"/>
                    <a:pt x="712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902408" y="2148711"/>
              <a:ext cx="56223" cy="13931"/>
            </a:xfrm>
            <a:custGeom>
              <a:avLst/>
              <a:gdLst/>
              <a:ahLst/>
              <a:cxnLst/>
              <a:rect l="l" t="t" r="r" b="b"/>
              <a:pathLst>
                <a:path w="1054" h="273" extrusionOk="0">
                  <a:moveTo>
                    <a:pt x="688" y="0"/>
                  </a:moveTo>
                  <a:cubicBezTo>
                    <a:pt x="386" y="0"/>
                    <a:pt x="37" y="198"/>
                    <a:pt x="37" y="198"/>
                  </a:cubicBezTo>
                  <a:cubicBezTo>
                    <a:pt x="0" y="252"/>
                    <a:pt x="50" y="273"/>
                    <a:pt x="140" y="273"/>
                  </a:cubicBezTo>
                  <a:cubicBezTo>
                    <a:pt x="412" y="273"/>
                    <a:pt x="1054" y="85"/>
                    <a:pt x="853" y="24"/>
                  </a:cubicBezTo>
                  <a:cubicBezTo>
                    <a:pt x="802" y="7"/>
                    <a:pt x="746" y="0"/>
                    <a:pt x="688"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2035082" y="-303178"/>
              <a:ext cx="1291955" cy="660175"/>
            </a:xfrm>
            <a:custGeom>
              <a:avLst/>
              <a:gdLst/>
              <a:ahLst/>
              <a:cxnLst/>
              <a:rect l="l" t="t" r="r" b="b"/>
              <a:pathLst>
                <a:path w="24220" h="12937" extrusionOk="0">
                  <a:moveTo>
                    <a:pt x="10291" y="1"/>
                  </a:moveTo>
                  <a:cubicBezTo>
                    <a:pt x="9626" y="1"/>
                    <a:pt x="8942" y="2473"/>
                    <a:pt x="7065" y="7740"/>
                  </a:cubicBezTo>
                  <a:cubicBezTo>
                    <a:pt x="7060" y="7753"/>
                    <a:pt x="7055" y="7759"/>
                    <a:pt x="7048" y="7759"/>
                  </a:cubicBezTo>
                  <a:cubicBezTo>
                    <a:pt x="6894" y="7759"/>
                    <a:pt x="6148" y="4439"/>
                    <a:pt x="5673" y="4208"/>
                  </a:cubicBezTo>
                  <a:cubicBezTo>
                    <a:pt x="5643" y="4194"/>
                    <a:pt x="5601" y="4187"/>
                    <a:pt x="5549" y="4187"/>
                  </a:cubicBezTo>
                  <a:cubicBezTo>
                    <a:pt x="4750" y="4187"/>
                    <a:pt x="1573" y="5723"/>
                    <a:pt x="1498" y="5773"/>
                  </a:cubicBezTo>
                  <a:cubicBezTo>
                    <a:pt x="0" y="6881"/>
                    <a:pt x="1114" y="7823"/>
                    <a:pt x="1458" y="7823"/>
                  </a:cubicBezTo>
                  <a:cubicBezTo>
                    <a:pt x="1468" y="7823"/>
                    <a:pt x="1477" y="7822"/>
                    <a:pt x="1485" y="7821"/>
                  </a:cubicBezTo>
                  <a:cubicBezTo>
                    <a:pt x="1766" y="7767"/>
                    <a:pt x="4643" y="6817"/>
                    <a:pt x="4643" y="6817"/>
                  </a:cubicBezTo>
                  <a:cubicBezTo>
                    <a:pt x="4643" y="6817"/>
                    <a:pt x="5820" y="12330"/>
                    <a:pt x="6423" y="12759"/>
                  </a:cubicBezTo>
                  <a:cubicBezTo>
                    <a:pt x="6592" y="12879"/>
                    <a:pt x="6754" y="12937"/>
                    <a:pt x="6906" y="12937"/>
                  </a:cubicBezTo>
                  <a:cubicBezTo>
                    <a:pt x="7295" y="12937"/>
                    <a:pt x="7620" y="12558"/>
                    <a:pt x="7841" y="11875"/>
                  </a:cubicBezTo>
                  <a:cubicBezTo>
                    <a:pt x="7948" y="11527"/>
                    <a:pt x="11213" y="2482"/>
                    <a:pt x="11213" y="2482"/>
                  </a:cubicBezTo>
                  <a:cubicBezTo>
                    <a:pt x="11213" y="2482"/>
                    <a:pt x="21370" y="5412"/>
                    <a:pt x="22173" y="5640"/>
                  </a:cubicBezTo>
                  <a:cubicBezTo>
                    <a:pt x="22457" y="5721"/>
                    <a:pt x="22744" y="5781"/>
                    <a:pt x="23006" y="5781"/>
                  </a:cubicBezTo>
                  <a:cubicBezTo>
                    <a:pt x="23472" y="5781"/>
                    <a:pt x="23855" y="5593"/>
                    <a:pt x="23993" y="5011"/>
                  </a:cubicBezTo>
                  <a:cubicBezTo>
                    <a:pt x="24220" y="4114"/>
                    <a:pt x="23712" y="3913"/>
                    <a:pt x="23243" y="3646"/>
                  </a:cubicBezTo>
                  <a:cubicBezTo>
                    <a:pt x="22775" y="3378"/>
                    <a:pt x="10812" y="86"/>
                    <a:pt x="10343" y="6"/>
                  </a:cubicBezTo>
                  <a:cubicBezTo>
                    <a:pt x="10326" y="2"/>
                    <a:pt x="10308" y="1"/>
                    <a:pt x="10291" y="1"/>
                  </a:cubicBezTo>
                  <a:close/>
                </a:path>
              </a:pathLst>
            </a:custGeom>
            <a:solidFill>
              <a:srgbClr val="F7AA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2774196" y="-226429"/>
              <a:ext cx="428874" cy="109970"/>
            </a:xfrm>
            <a:custGeom>
              <a:avLst/>
              <a:gdLst/>
              <a:ahLst/>
              <a:cxnLst/>
              <a:rect l="l" t="t" r="r" b="b"/>
              <a:pathLst>
                <a:path w="8040" h="2155" extrusionOk="0">
                  <a:moveTo>
                    <a:pt x="1140" y="0"/>
                  </a:moveTo>
                  <a:cubicBezTo>
                    <a:pt x="1" y="0"/>
                    <a:pt x="7358" y="2155"/>
                    <a:pt x="7987" y="2155"/>
                  </a:cubicBezTo>
                  <a:cubicBezTo>
                    <a:pt x="8026" y="2155"/>
                    <a:pt x="8039" y="2146"/>
                    <a:pt x="8022" y="2128"/>
                  </a:cubicBezTo>
                  <a:cubicBezTo>
                    <a:pt x="7728" y="1821"/>
                    <a:pt x="1171" y="1"/>
                    <a:pt x="1171" y="1"/>
                  </a:cubicBezTo>
                  <a:cubicBezTo>
                    <a:pt x="1160" y="0"/>
                    <a:pt x="1149" y="0"/>
                    <a:pt x="1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202750" y="-115133"/>
              <a:ext cx="55209" cy="15666"/>
            </a:xfrm>
            <a:custGeom>
              <a:avLst/>
              <a:gdLst/>
              <a:ahLst/>
              <a:cxnLst/>
              <a:rect l="l" t="t" r="r" b="b"/>
              <a:pathLst>
                <a:path w="1035" h="307" extrusionOk="0">
                  <a:moveTo>
                    <a:pt x="190" y="1"/>
                  </a:moveTo>
                  <a:cubicBezTo>
                    <a:pt x="181" y="1"/>
                    <a:pt x="176" y="1"/>
                    <a:pt x="176" y="1"/>
                  </a:cubicBezTo>
                  <a:cubicBezTo>
                    <a:pt x="0" y="94"/>
                    <a:pt x="693" y="306"/>
                    <a:pt x="932" y="306"/>
                  </a:cubicBezTo>
                  <a:cubicBezTo>
                    <a:pt x="1003" y="306"/>
                    <a:pt x="1035" y="288"/>
                    <a:pt x="992" y="242"/>
                  </a:cubicBezTo>
                  <a:cubicBezTo>
                    <a:pt x="774" y="12"/>
                    <a:pt x="282" y="1"/>
                    <a:pt x="19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529313" y="-358086"/>
              <a:ext cx="525104" cy="787903"/>
            </a:xfrm>
            <a:custGeom>
              <a:avLst/>
              <a:gdLst/>
              <a:ahLst/>
              <a:cxnLst/>
              <a:rect l="l" t="t" r="r" b="b"/>
              <a:pathLst>
                <a:path w="9844" h="15440" extrusionOk="0">
                  <a:moveTo>
                    <a:pt x="8935" y="1"/>
                  </a:moveTo>
                  <a:cubicBezTo>
                    <a:pt x="7865" y="1"/>
                    <a:pt x="3715" y="1711"/>
                    <a:pt x="3715" y="1711"/>
                  </a:cubicBezTo>
                  <a:cubicBezTo>
                    <a:pt x="3715" y="1711"/>
                    <a:pt x="129" y="2888"/>
                    <a:pt x="62" y="3905"/>
                  </a:cubicBezTo>
                  <a:cubicBezTo>
                    <a:pt x="0" y="4913"/>
                    <a:pt x="658" y="5542"/>
                    <a:pt x="1640" y="5542"/>
                  </a:cubicBezTo>
                  <a:cubicBezTo>
                    <a:pt x="1935" y="5542"/>
                    <a:pt x="2261" y="5485"/>
                    <a:pt x="2604" y="5364"/>
                  </a:cubicBezTo>
                  <a:cubicBezTo>
                    <a:pt x="3779" y="4948"/>
                    <a:pt x="5320" y="4233"/>
                    <a:pt x="5881" y="4233"/>
                  </a:cubicBezTo>
                  <a:cubicBezTo>
                    <a:pt x="6023" y="4233"/>
                    <a:pt x="6102" y="4279"/>
                    <a:pt x="6097" y="4387"/>
                  </a:cubicBezTo>
                  <a:cubicBezTo>
                    <a:pt x="6070" y="4922"/>
                    <a:pt x="5682" y="13554"/>
                    <a:pt x="5655" y="13928"/>
                  </a:cubicBezTo>
                  <a:cubicBezTo>
                    <a:pt x="5644" y="14247"/>
                    <a:pt x="5565" y="15440"/>
                    <a:pt x="6541" y="15440"/>
                  </a:cubicBezTo>
                  <a:cubicBezTo>
                    <a:pt x="6711" y="15440"/>
                    <a:pt x="6914" y="15403"/>
                    <a:pt x="7154" y="15320"/>
                  </a:cubicBezTo>
                  <a:cubicBezTo>
                    <a:pt x="8773" y="14744"/>
                    <a:pt x="8813" y="13768"/>
                    <a:pt x="8920" y="11479"/>
                  </a:cubicBezTo>
                  <a:cubicBezTo>
                    <a:pt x="9001" y="9860"/>
                    <a:pt x="9844" y="466"/>
                    <a:pt x="9135" y="38"/>
                  </a:cubicBezTo>
                  <a:cubicBezTo>
                    <a:pt x="9092" y="12"/>
                    <a:pt x="9025" y="1"/>
                    <a:pt x="8935"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970988" y="-103345"/>
              <a:ext cx="36326" cy="413190"/>
            </a:xfrm>
            <a:custGeom>
              <a:avLst/>
              <a:gdLst/>
              <a:ahLst/>
              <a:cxnLst/>
              <a:rect l="l" t="t" r="r" b="b"/>
              <a:pathLst>
                <a:path w="681" h="8097" extrusionOk="0">
                  <a:moveTo>
                    <a:pt x="640" y="0"/>
                  </a:moveTo>
                  <a:cubicBezTo>
                    <a:pt x="210" y="0"/>
                    <a:pt x="1" y="8096"/>
                    <a:pt x="147" y="8096"/>
                  </a:cubicBezTo>
                  <a:cubicBezTo>
                    <a:pt x="150" y="8096"/>
                    <a:pt x="154" y="8091"/>
                    <a:pt x="159" y="8080"/>
                  </a:cubicBezTo>
                  <a:cubicBezTo>
                    <a:pt x="333" y="7638"/>
                    <a:pt x="681" y="24"/>
                    <a:pt x="681" y="24"/>
                  </a:cubicBezTo>
                  <a:cubicBezTo>
                    <a:pt x="667" y="8"/>
                    <a:pt x="653" y="0"/>
                    <a:pt x="6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13042" y="531571"/>
              <a:ext cx="312000" cy="290922"/>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024989" y="845660"/>
              <a:ext cx="312000" cy="291636"/>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61157" y="588112"/>
              <a:ext cx="509421" cy="489123"/>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931159" y="564587"/>
              <a:ext cx="76013" cy="206825"/>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251001" y="870512"/>
              <a:ext cx="75960" cy="206825"/>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976127" y="620210"/>
              <a:ext cx="245642" cy="230554"/>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570965" y="1893459"/>
              <a:ext cx="704441" cy="748151"/>
            </a:xfrm>
            <a:custGeom>
              <a:avLst/>
              <a:gdLst/>
              <a:ahLst/>
              <a:cxnLst/>
              <a:rect l="l" t="t" r="r" b="b"/>
              <a:pathLst>
                <a:path w="13206" h="14661" extrusionOk="0">
                  <a:moveTo>
                    <a:pt x="6159" y="7396"/>
                  </a:moveTo>
                  <a:cubicBezTo>
                    <a:pt x="6722" y="7396"/>
                    <a:pt x="7282" y="7625"/>
                    <a:pt x="7693" y="8077"/>
                  </a:cubicBezTo>
                  <a:cubicBezTo>
                    <a:pt x="8469" y="8934"/>
                    <a:pt x="8415" y="10245"/>
                    <a:pt x="7559" y="11021"/>
                  </a:cubicBezTo>
                  <a:cubicBezTo>
                    <a:pt x="7155" y="11387"/>
                    <a:pt x="6647" y="11569"/>
                    <a:pt x="6142" y="11569"/>
                  </a:cubicBezTo>
                  <a:cubicBezTo>
                    <a:pt x="5576" y="11569"/>
                    <a:pt x="5012" y="11340"/>
                    <a:pt x="4602" y="10887"/>
                  </a:cubicBezTo>
                  <a:cubicBezTo>
                    <a:pt x="3825" y="10031"/>
                    <a:pt x="3892" y="8720"/>
                    <a:pt x="4749" y="7944"/>
                  </a:cubicBezTo>
                  <a:cubicBezTo>
                    <a:pt x="5152" y="7578"/>
                    <a:pt x="5657" y="7396"/>
                    <a:pt x="6159" y="7396"/>
                  </a:cubicBezTo>
                  <a:close/>
                  <a:moveTo>
                    <a:pt x="1717" y="0"/>
                  </a:moveTo>
                  <a:cubicBezTo>
                    <a:pt x="939" y="0"/>
                    <a:pt x="1" y="791"/>
                    <a:pt x="119" y="2283"/>
                  </a:cubicBezTo>
                  <a:cubicBezTo>
                    <a:pt x="119" y="2283"/>
                    <a:pt x="507" y="8720"/>
                    <a:pt x="1524" y="11623"/>
                  </a:cubicBezTo>
                  <a:cubicBezTo>
                    <a:pt x="2229" y="13675"/>
                    <a:pt x="4271" y="14661"/>
                    <a:pt x="6180" y="14661"/>
                  </a:cubicBezTo>
                  <a:cubicBezTo>
                    <a:pt x="6986" y="14661"/>
                    <a:pt x="7768" y="14485"/>
                    <a:pt x="8415" y="14139"/>
                  </a:cubicBezTo>
                  <a:cubicBezTo>
                    <a:pt x="10503" y="13029"/>
                    <a:pt x="13206" y="9349"/>
                    <a:pt x="10302" y="6177"/>
                  </a:cubicBezTo>
                  <a:cubicBezTo>
                    <a:pt x="9013" y="4768"/>
                    <a:pt x="7482" y="4274"/>
                    <a:pt x="6165" y="4274"/>
                  </a:cubicBezTo>
                  <a:cubicBezTo>
                    <a:pt x="4830" y="4274"/>
                    <a:pt x="3714" y="4782"/>
                    <a:pt x="3290" y="5361"/>
                  </a:cubicBezTo>
                  <a:cubicBezTo>
                    <a:pt x="3290" y="5361"/>
                    <a:pt x="2768" y="1413"/>
                    <a:pt x="2675" y="838"/>
                  </a:cubicBezTo>
                  <a:cubicBezTo>
                    <a:pt x="2576" y="273"/>
                    <a:pt x="2174" y="0"/>
                    <a:pt x="1717" y="0"/>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31137" y="2129167"/>
              <a:ext cx="355421" cy="208662"/>
            </a:xfrm>
            <a:custGeom>
              <a:avLst/>
              <a:gdLst/>
              <a:ahLst/>
              <a:cxnLst/>
              <a:rect l="l" t="t" r="r" b="b"/>
              <a:pathLst>
                <a:path w="6663" h="4089" extrusionOk="0">
                  <a:moveTo>
                    <a:pt x="1969" y="1"/>
                  </a:moveTo>
                  <a:cubicBezTo>
                    <a:pt x="1004" y="1"/>
                    <a:pt x="320" y="340"/>
                    <a:pt x="320" y="340"/>
                  </a:cubicBezTo>
                  <a:cubicBezTo>
                    <a:pt x="62" y="534"/>
                    <a:pt x="1" y="689"/>
                    <a:pt x="191" y="689"/>
                  </a:cubicBezTo>
                  <a:cubicBezTo>
                    <a:pt x="278" y="689"/>
                    <a:pt x="417" y="657"/>
                    <a:pt x="614" y="581"/>
                  </a:cubicBezTo>
                  <a:cubicBezTo>
                    <a:pt x="733" y="539"/>
                    <a:pt x="1088" y="388"/>
                    <a:pt x="1662" y="388"/>
                  </a:cubicBezTo>
                  <a:cubicBezTo>
                    <a:pt x="2187" y="388"/>
                    <a:pt x="2896" y="515"/>
                    <a:pt x="3772" y="969"/>
                  </a:cubicBezTo>
                  <a:cubicBezTo>
                    <a:pt x="5949" y="2105"/>
                    <a:pt x="6463" y="4089"/>
                    <a:pt x="6590" y="4089"/>
                  </a:cubicBezTo>
                  <a:cubicBezTo>
                    <a:pt x="6606" y="4089"/>
                    <a:pt x="6616" y="4055"/>
                    <a:pt x="6622" y="3980"/>
                  </a:cubicBezTo>
                  <a:cubicBezTo>
                    <a:pt x="6662" y="3325"/>
                    <a:pt x="6181" y="1799"/>
                    <a:pt x="3919" y="514"/>
                  </a:cubicBezTo>
                  <a:cubicBezTo>
                    <a:pt x="3227" y="123"/>
                    <a:pt x="2547" y="1"/>
                    <a:pt x="196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632465" y="77812"/>
              <a:ext cx="643897" cy="764429"/>
            </a:xfrm>
            <a:custGeom>
              <a:avLst/>
              <a:gdLst/>
              <a:ahLst/>
              <a:cxnLst/>
              <a:rect l="l" t="t" r="r" b="b"/>
              <a:pathLst>
                <a:path w="12071" h="14980" extrusionOk="0">
                  <a:moveTo>
                    <a:pt x="7028" y="0"/>
                  </a:moveTo>
                  <a:cubicBezTo>
                    <a:pt x="5709" y="0"/>
                    <a:pt x="2222" y="1907"/>
                    <a:pt x="2222" y="1907"/>
                  </a:cubicBezTo>
                  <a:cubicBezTo>
                    <a:pt x="402" y="2630"/>
                    <a:pt x="1" y="3406"/>
                    <a:pt x="121" y="3740"/>
                  </a:cubicBezTo>
                  <a:cubicBezTo>
                    <a:pt x="242" y="4061"/>
                    <a:pt x="2289" y="9722"/>
                    <a:pt x="2463" y="10204"/>
                  </a:cubicBezTo>
                  <a:cubicBezTo>
                    <a:pt x="2490" y="10278"/>
                    <a:pt x="2570" y="10311"/>
                    <a:pt x="2692" y="10311"/>
                  </a:cubicBezTo>
                  <a:cubicBezTo>
                    <a:pt x="3359" y="10311"/>
                    <a:pt x="5281" y="9322"/>
                    <a:pt x="6571" y="8745"/>
                  </a:cubicBezTo>
                  <a:cubicBezTo>
                    <a:pt x="6957" y="8572"/>
                    <a:pt x="7290" y="8495"/>
                    <a:pt x="7574" y="8495"/>
                  </a:cubicBezTo>
                  <a:cubicBezTo>
                    <a:pt x="8412" y="8495"/>
                    <a:pt x="8813" y="9173"/>
                    <a:pt x="8833" y="10083"/>
                  </a:cubicBezTo>
                  <a:cubicBezTo>
                    <a:pt x="8844" y="11110"/>
                    <a:pt x="7506" y="11755"/>
                    <a:pt x="6286" y="11755"/>
                  </a:cubicBezTo>
                  <a:cubicBezTo>
                    <a:pt x="6042" y="11755"/>
                    <a:pt x="5803" y="11729"/>
                    <a:pt x="5581" y="11676"/>
                  </a:cubicBezTo>
                  <a:cubicBezTo>
                    <a:pt x="5393" y="11632"/>
                    <a:pt x="5210" y="11611"/>
                    <a:pt x="5036" y="11611"/>
                  </a:cubicBezTo>
                  <a:cubicBezTo>
                    <a:pt x="3987" y="11611"/>
                    <a:pt x="3281" y="12378"/>
                    <a:pt x="3855" y="13549"/>
                  </a:cubicBezTo>
                  <a:cubicBezTo>
                    <a:pt x="4308" y="14482"/>
                    <a:pt x="5607" y="14980"/>
                    <a:pt x="6901" y="14980"/>
                  </a:cubicBezTo>
                  <a:cubicBezTo>
                    <a:pt x="7519" y="14980"/>
                    <a:pt x="8136" y="14866"/>
                    <a:pt x="8659" y="14633"/>
                  </a:cubicBezTo>
                  <a:cubicBezTo>
                    <a:pt x="10131" y="13977"/>
                    <a:pt x="12071" y="12639"/>
                    <a:pt x="11950" y="9789"/>
                  </a:cubicBezTo>
                  <a:cubicBezTo>
                    <a:pt x="11831" y="6950"/>
                    <a:pt x="9428" y="5319"/>
                    <a:pt x="7888" y="5319"/>
                  </a:cubicBezTo>
                  <a:cubicBezTo>
                    <a:pt x="7882" y="5319"/>
                    <a:pt x="7875" y="5319"/>
                    <a:pt x="7869" y="5319"/>
                  </a:cubicBezTo>
                  <a:cubicBezTo>
                    <a:pt x="6330" y="5346"/>
                    <a:pt x="4443" y="6283"/>
                    <a:pt x="4443" y="6283"/>
                  </a:cubicBezTo>
                  <a:cubicBezTo>
                    <a:pt x="4443" y="6283"/>
                    <a:pt x="3560" y="4811"/>
                    <a:pt x="3788" y="4476"/>
                  </a:cubicBezTo>
                  <a:cubicBezTo>
                    <a:pt x="4015" y="4142"/>
                    <a:pt x="7200" y="3245"/>
                    <a:pt x="7802" y="2683"/>
                  </a:cubicBezTo>
                  <a:cubicBezTo>
                    <a:pt x="8418" y="2121"/>
                    <a:pt x="8163" y="716"/>
                    <a:pt x="7414" y="100"/>
                  </a:cubicBezTo>
                  <a:cubicBezTo>
                    <a:pt x="7328" y="31"/>
                    <a:pt x="7196" y="0"/>
                    <a:pt x="7028" y="0"/>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023264" y="702164"/>
              <a:ext cx="446903" cy="180544"/>
            </a:xfrm>
            <a:custGeom>
              <a:avLst/>
              <a:gdLst/>
              <a:ahLst/>
              <a:cxnLst/>
              <a:rect l="l" t="t" r="r" b="b"/>
              <a:pathLst>
                <a:path w="8378" h="3538" extrusionOk="0">
                  <a:moveTo>
                    <a:pt x="1766" y="1"/>
                  </a:moveTo>
                  <a:cubicBezTo>
                    <a:pt x="0" y="1"/>
                    <a:pt x="171" y="1959"/>
                    <a:pt x="1079" y="2130"/>
                  </a:cubicBezTo>
                  <a:cubicBezTo>
                    <a:pt x="1534" y="2210"/>
                    <a:pt x="4732" y="3227"/>
                    <a:pt x="6539" y="3508"/>
                  </a:cubicBezTo>
                  <a:cubicBezTo>
                    <a:pt x="6666" y="3528"/>
                    <a:pt x="6785" y="3538"/>
                    <a:pt x="6896" y="3538"/>
                  </a:cubicBezTo>
                  <a:cubicBezTo>
                    <a:pt x="8352" y="3538"/>
                    <a:pt x="8378" y="1930"/>
                    <a:pt x="7930" y="1582"/>
                  </a:cubicBezTo>
                  <a:cubicBezTo>
                    <a:pt x="7435" y="1193"/>
                    <a:pt x="1855" y="3"/>
                    <a:pt x="1855" y="3"/>
                  </a:cubicBezTo>
                  <a:cubicBezTo>
                    <a:pt x="1825" y="1"/>
                    <a:pt x="1795" y="1"/>
                    <a:pt x="1766"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163875" y="728853"/>
              <a:ext cx="234334" cy="49907"/>
            </a:xfrm>
            <a:custGeom>
              <a:avLst/>
              <a:gdLst/>
              <a:ahLst/>
              <a:cxnLst/>
              <a:rect l="l" t="t" r="r" b="b"/>
              <a:pathLst>
                <a:path w="4393" h="978" extrusionOk="0">
                  <a:moveTo>
                    <a:pt x="636" y="1"/>
                  </a:moveTo>
                  <a:cubicBezTo>
                    <a:pt x="0" y="1"/>
                    <a:pt x="829" y="237"/>
                    <a:pt x="1962" y="537"/>
                  </a:cubicBezTo>
                  <a:cubicBezTo>
                    <a:pt x="2903" y="783"/>
                    <a:pt x="3913" y="977"/>
                    <a:pt x="4260" y="977"/>
                  </a:cubicBezTo>
                  <a:cubicBezTo>
                    <a:pt x="4347" y="977"/>
                    <a:pt x="4392" y="965"/>
                    <a:pt x="4384" y="938"/>
                  </a:cubicBezTo>
                  <a:cubicBezTo>
                    <a:pt x="4344" y="791"/>
                    <a:pt x="691" y="1"/>
                    <a:pt x="691" y="1"/>
                  </a:cubicBezTo>
                  <a:cubicBezTo>
                    <a:pt x="671" y="1"/>
                    <a:pt x="653" y="1"/>
                    <a:pt x="63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403276" y="780597"/>
              <a:ext cx="36593" cy="11176"/>
            </a:xfrm>
            <a:custGeom>
              <a:avLst/>
              <a:gdLst/>
              <a:ahLst/>
              <a:cxnLst/>
              <a:rect l="l" t="t" r="r" b="b"/>
              <a:pathLst>
                <a:path w="686" h="219" extrusionOk="0">
                  <a:moveTo>
                    <a:pt x="226" y="0"/>
                  </a:moveTo>
                  <a:cubicBezTo>
                    <a:pt x="124" y="0"/>
                    <a:pt x="1" y="10"/>
                    <a:pt x="17" y="58"/>
                  </a:cubicBezTo>
                  <a:cubicBezTo>
                    <a:pt x="39" y="124"/>
                    <a:pt x="419" y="218"/>
                    <a:pt x="572" y="218"/>
                  </a:cubicBezTo>
                  <a:cubicBezTo>
                    <a:pt x="603" y="218"/>
                    <a:pt x="625" y="214"/>
                    <a:pt x="632" y="205"/>
                  </a:cubicBezTo>
                  <a:cubicBezTo>
                    <a:pt x="686" y="152"/>
                    <a:pt x="512" y="18"/>
                    <a:pt x="351" y="4"/>
                  </a:cubicBezTo>
                  <a:cubicBezTo>
                    <a:pt x="351" y="4"/>
                    <a:pt x="294" y="0"/>
                    <a:pt x="22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2"/>
          <p:cNvGrpSpPr/>
          <p:nvPr/>
        </p:nvGrpSpPr>
        <p:grpSpPr>
          <a:xfrm>
            <a:off x="5150018" y="2294147"/>
            <a:ext cx="4036694" cy="3366806"/>
            <a:chOff x="5150018" y="2294147"/>
            <a:chExt cx="4036694" cy="3366806"/>
          </a:xfrm>
        </p:grpSpPr>
        <p:sp>
          <p:nvSpPr>
            <p:cNvPr id="149" name="Google Shape;149;p2"/>
            <p:cNvSpPr/>
            <p:nvPr/>
          </p:nvSpPr>
          <p:spPr>
            <a:xfrm>
              <a:off x="7354290" y="4844881"/>
              <a:ext cx="866656" cy="738914"/>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7920947" y="4958882"/>
              <a:ext cx="259991" cy="33705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8039848" y="4926580"/>
              <a:ext cx="47582" cy="34802"/>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7314176" y="4720113"/>
              <a:ext cx="462053" cy="152529"/>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7524773" y="4732003"/>
              <a:ext cx="190166" cy="19953"/>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7495594" y="4748486"/>
              <a:ext cx="33552" cy="7859"/>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6126986" y="4459503"/>
              <a:ext cx="392868" cy="274337"/>
            </a:xfrm>
            <a:custGeom>
              <a:avLst/>
              <a:gdLst/>
              <a:ahLst/>
              <a:cxnLst/>
              <a:rect l="l" t="t" r="r" b="b"/>
              <a:pathLst>
                <a:path w="7365" h="5376" extrusionOk="0">
                  <a:moveTo>
                    <a:pt x="1481" y="0"/>
                  </a:moveTo>
                  <a:cubicBezTo>
                    <a:pt x="503" y="0"/>
                    <a:pt x="0" y="1740"/>
                    <a:pt x="447" y="2018"/>
                  </a:cubicBezTo>
                  <a:cubicBezTo>
                    <a:pt x="902" y="2286"/>
                    <a:pt x="3980" y="4253"/>
                    <a:pt x="5345" y="5176"/>
                  </a:cubicBezTo>
                  <a:cubicBezTo>
                    <a:pt x="5551" y="5316"/>
                    <a:pt x="5746" y="5375"/>
                    <a:pt x="5926" y="5375"/>
                  </a:cubicBezTo>
                  <a:cubicBezTo>
                    <a:pt x="6834" y="5375"/>
                    <a:pt x="7364" y="3868"/>
                    <a:pt x="7018" y="3544"/>
                  </a:cubicBezTo>
                  <a:cubicBezTo>
                    <a:pt x="6616" y="3156"/>
                    <a:pt x="1812" y="65"/>
                    <a:pt x="1812" y="65"/>
                  </a:cubicBezTo>
                  <a:cubicBezTo>
                    <a:pt x="1697" y="21"/>
                    <a:pt x="1586" y="0"/>
                    <a:pt x="1481" y="0"/>
                  </a:cubicBezTo>
                  <a:close/>
                </a:path>
              </a:pathLst>
            </a:custGeom>
            <a:solidFill>
              <a:srgbClr val="757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6328087" y="4553398"/>
              <a:ext cx="157520" cy="92875"/>
            </a:xfrm>
            <a:custGeom>
              <a:avLst/>
              <a:gdLst/>
              <a:ahLst/>
              <a:cxnLst/>
              <a:rect l="l" t="t" r="r" b="b"/>
              <a:pathLst>
                <a:path w="2953" h="1820" extrusionOk="0">
                  <a:moveTo>
                    <a:pt x="294" y="0"/>
                  </a:moveTo>
                  <a:cubicBezTo>
                    <a:pt x="1" y="0"/>
                    <a:pt x="2670" y="1819"/>
                    <a:pt x="2927" y="1819"/>
                  </a:cubicBezTo>
                  <a:cubicBezTo>
                    <a:pt x="2947" y="1819"/>
                    <a:pt x="2952" y="1808"/>
                    <a:pt x="2940" y="1784"/>
                  </a:cubicBezTo>
                  <a:cubicBezTo>
                    <a:pt x="2766" y="1436"/>
                    <a:pt x="371" y="18"/>
                    <a:pt x="371" y="18"/>
                  </a:cubicBezTo>
                  <a:cubicBezTo>
                    <a:pt x="336" y="6"/>
                    <a:pt x="310" y="0"/>
                    <a:pt x="29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6305736" y="4536507"/>
              <a:ext cx="37820" cy="16534"/>
            </a:xfrm>
            <a:custGeom>
              <a:avLst/>
              <a:gdLst/>
              <a:ahLst/>
              <a:cxnLst/>
              <a:rect l="l" t="t" r="r" b="b"/>
              <a:pathLst>
                <a:path w="709" h="324" extrusionOk="0">
                  <a:moveTo>
                    <a:pt x="211" y="0"/>
                  </a:moveTo>
                  <a:cubicBezTo>
                    <a:pt x="208" y="0"/>
                    <a:pt x="204" y="1"/>
                    <a:pt x="201" y="1"/>
                  </a:cubicBezTo>
                  <a:cubicBezTo>
                    <a:pt x="0" y="28"/>
                    <a:pt x="549" y="322"/>
                    <a:pt x="549" y="322"/>
                  </a:cubicBezTo>
                  <a:cubicBezTo>
                    <a:pt x="556" y="323"/>
                    <a:pt x="562" y="323"/>
                    <a:pt x="567" y="323"/>
                  </a:cubicBezTo>
                  <a:cubicBezTo>
                    <a:pt x="709" y="323"/>
                    <a:pt x="394" y="0"/>
                    <a:pt x="21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382893" y="4657754"/>
              <a:ext cx="672489" cy="700183"/>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8561271" y="4745373"/>
              <a:ext cx="20857" cy="39293"/>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8532786" y="4793851"/>
              <a:ext cx="42887" cy="258977"/>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8811127" y="4948880"/>
              <a:ext cx="176617" cy="113542"/>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8413619" y="3784223"/>
              <a:ext cx="637443" cy="741058"/>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8830170" y="4132809"/>
              <a:ext cx="99537" cy="283676"/>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8799765" y="3831834"/>
              <a:ext cx="227026" cy="102672"/>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9008654" y="3940579"/>
              <a:ext cx="16750" cy="27352"/>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59280" y="2752141"/>
              <a:ext cx="511875" cy="733148"/>
            </a:xfrm>
            <a:custGeom>
              <a:avLst/>
              <a:gdLst/>
              <a:ahLst/>
              <a:cxnLst/>
              <a:rect l="l" t="t" r="r" b="b"/>
              <a:pathLst>
                <a:path w="9596" h="14367" extrusionOk="0">
                  <a:moveTo>
                    <a:pt x="5600" y="1"/>
                  </a:moveTo>
                  <a:cubicBezTo>
                    <a:pt x="4989" y="1"/>
                    <a:pt x="3523" y="281"/>
                    <a:pt x="2744" y="1072"/>
                  </a:cubicBezTo>
                  <a:cubicBezTo>
                    <a:pt x="2744" y="1072"/>
                    <a:pt x="0" y="3615"/>
                    <a:pt x="656" y="4605"/>
                  </a:cubicBezTo>
                  <a:cubicBezTo>
                    <a:pt x="848" y="4901"/>
                    <a:pt x="1181" y="5012"/>
                    <a:pt x="1559" y="5012"/>
                  </a:cubicBezTo>
                  <a:cubicBezTo>
                    <a:pt x="2444" y="5012"/>
                    <a:pt x="3572" y="4403"/>
                    <a:pt x="3694" y="4150"/>
                  </a:cubicBezTo>
                  <a:cubicBezTo>
                    <a:pt x="3696" y="4144"/>
                    <a:pt x="3700" y="4142"/>
                    <a:pt x="3704" y="4142"/>
                  </a:cubicBezTo>
                  <a:cubicBezTo>
                    <a:pt x="3932" y="4142"/>
                    <a:pt x="6218" y="14110"/>
                    <a:pt x="6691" y="14320"/>
                  </a:cubicBezTo>
                  <a:cubicBezTo>
                    <a:pt x="6765" y="14352"/>
                    <a:pt x="6887" y="14366"/>
                    <a:pt x="7039" y="14366"/>
                  </a:cubicBezTo>
                  <a:cubicBezTo>
                    <a:pt x="7853" y="14366"/>
                    <a:pt x="9546" y="13948"/>
                    <a:pt x="9568" y="13464"/>
                  </a:cubicBezTo>
                  <a:cubicBezTo>
                    <a:pt x="9595" y="12902"/>
                    <a:pt x="6196" y="82"/>
                    <a:pt x="5795" y="15"/>
                  </a:cubicBezTo>
                  <a:cubicBezTo>
                    <a:pt x="5747" y="6"/>
                    <a:pt x="5681" y="1"/>
                    <a:pt x="5600" y="1"/>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747916" y="2791179"/>
              <a:ext cx="127542" cy="349453"/>
            </a:xfrm>
            <a:custGeom>
              <a:avLst/>
              <a:gdLst/>
              <a:ahLst/>
              <a:cxnLst/>
              <a:rect l="l" t="t" r="r" b="b"/>
              <a:pathLst>
                <a:path w="2391" h="6848" extrusionOk="0">
                  <a:moveTo>
                    <a:pt x="249" y="0"/>
                  </a:moveTo>
                  <a:cubicBezTo>
                    <a:pt x="0" y="0"/>
                    <a:pt x="522" y="1845"/>
                    <a:pt x="1093" y="3934"/>
                  </a:cubicBezTo>
                  <a:cubicBezTo>
                    <a:pt x="1704" y="6215"/>
                    <a:pt x="1943" y="6847"/>
                    <a:pt x="2135" y="6847"/>
                  </a:cubicBezTo>
                  <a:cubicBezTo>
                    <a:pt x="2149" y="6847"/>
                    <a:pt x="2163" y="6844"/>
                    <a:pt x="2177" y="6838"/>
                  </a:cubicBezTo>
                  <a:cubicBezTo>
                    <a:pt x="2391" y="6757"/>
                    <a:pt x="451" y="174"/>
                    <a:pt x="451" y="174"/>
                  </a:cubicBezTo>
                  <a:cubicBezTo>
                    <a:pt x="358" y="55"/>
                    <a:pt x="292" y="0"/>
                    <a:pt x="24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856148" y="3152369"/>
              <a:ext cx="35739" cy="36180"/>
            </a:xfrm>
            <a:custGeom>
              <a:avLst/>
              <a:gdLst/>
              <a:ahLst/>
              <a:cxnLst/>
              <a:rect l="l" t="t" r="r" b="b"/>
              <a:pathLst>
                <a:path w="670" h="709" extrusionOk="0">
                  <a:moveTo>
                    <a:pt x="362" y="0"/>
                  </a:moveTo>
                  <a:cubicBezTo>
                    <a:pt x="1" y="121"/>
                    <a:pt x="94" y="295"/>
                    <a:pt x="161" y="522"/>
                  </a:cubicBezTo>
                  <a:cubicBezTo>
                    <a:pt x="202" y="652"/>
                    <a:pt x="242" y="708"/>
                    <a:pt x="310" y="708"/>
                  </a:cubicBezTo>
                  <a:cubicBezTo>
                    <a:pt x="354" y="708"/>
                    <a:pt x="409" y="685"/>
                    <a:pt x="482" y="643"/>
                  </a:cubicBezTo>
                  <a:cubicBezTo>
                    <a:pt x="670" y="536"/>
                    <a:pt x="362" y="0"/>
                    <a:pt x="36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786767" y="4947145"/>
              <a:ext cx="643204" cy="713808"/>
            </a:xfrm>
            <a:custGeom>
              <a:avLst/>
              <a:gdLst/>
              <a:ahLst/>
              <a:cxnLst/>
              <a:rect l="l" t="t" r="r" b="b"/>
              <a:pathLst>
                <a:path w="12058" h="13988" extrusionOk="0">
                  <a:moveTo>
                    <a:pt x="6519" y="3228"/>
                  </a:moveTo>
                  <a:cubicBezTo>
                    <a:pt x="7157" y="3228"/>
                    <a:pt x="7778" y="3545"/>
                    <a:pt x="8137" y="4131"/>
                  </a:cubicBezTo>
                  <a:cubicBezTo>
                    <a:pt x="8686" y="5028"/>
                    <a:pt x="8405" y="6192"/>
                    <a:pt x="7521" y="6740"/>
                  </a:cubicBezTo>
                  <a:cubicBezTo>
                    <a:pt x="7211" y="6930"/>
                    <a:pt x="6869" y="7021"/>
                    <a:pt x="6531" y="7021"/>
                  </a:cubicBezTo>
                  <a:cubicBezTo>
                    <a:pt x="5893" y="7021"/>
                    <a:pt x="5271" y="6698"/>
                    <a:pt x="4912" y="6112"/>
                  </a:cubicBezTo>
                  <a:cubicBezTo>
                    <a:pt x="4363" y="5228"/>
                    <a:pt x="4644" y="4051"/>
                    <a:pt x="5527" y="3502"/>
                  </a:cubicBezTo>
                  <a:cubicBezTo>
                    <a:pt x="5838" y="3317"/>
                    <a:pt x="6181" y="3228"/>
                    <a:pt x="6519" y="3228"/>
                  </a:cubicBezTo>
                  <a:close/>
                  <a:moveTo>
                    <a:pt x="6750" y="1"/>
                  </a:moveTo>
                  <a:cubicBezTo>
                    <a:pt x="6319" y="1"/>
                    <a:pt x="5893" y="60"/>
                    <a:pt x="5487" y="183"/>
                  </a:cubicBezTo>
                  <a:cubicBezTo>
                    <a:pt x="2891" y="986"/>
                    <a:pt x="1" y="4104"/>
                    <a:pt x="2316" y="7985"/>
                  </a:cubicBezTo>
                  <a:cubicBezTo>
                    <a:pt x="3370" y="9747"/>
                    <a:pt x="4780" y="10230"/>
                    <a:pt x="6008" y="10230"/>
                  </a:cubicBezTo>
                  <a:cubicBezTo>
                    <a:pt x="7493" y="10230"/>
                    <a:pt x="8712" y="9524"/>
                    <a:pt x="8712" y="9524"/>
                  </a:cubicBezTo>
                  <a:lnTo>
                    <a:pt x="8712" y="9524"/>
                  </a:lnTo>
                  <a:cubicBezTo>
                    <a:pt x="8712" y="9524"/>
                    <a:pt x="8672" y="10394"/>
                    <a:pt x="8592" y="11866"/>
                  </a:cubicBezTo>
                  <a:cubicBezTo>
                    <a:pt x="8519" y="13222"/>
                    <a:pt x="8423" y="13987"/>
                    <a:pt x="9539" y="13987"/>
                  </a:cubicBezTo>
                  <a:cubicBezTo>
                    <a:pt x="9644" y="13987"/>
                    <a:pt x="9761" y="13980"/>
                    <a:pt x="9890" y="13966"/>
                  </a:cubicBezTo>
                  <a:cubicBezTo>
                    <a:pt x="11951" y="13766"/>
                    <a:pt x="11643" y="11451"/>
                    <a:pt x="11670" y="10461"/>
                  </a:cubicBezTo>
                  <a:cubicBezTo>
                    <a:pt x="11696" y="9470"/>
                    <a:pt x="12058" y="7677"/>
                    <a:pt x="11777" y="4452"/>
                  </a:cubicBezTo>
                  <a:cubicBezTo>
                    <a:pt x="11551" y="1731"/>
                    <a:pt x="9077" y="1"/>
                    <a:pt x="6750"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097647" y="4960975"/>
              <a:ext cx="290930" cy="224277"/>
            </a:xfrm>
            <a:custGeom>
              <a:avLst/>
              <a:gdLst/>
              <a:ahLst/>
              <a:cxnLst/>
              <a:rect l="l" t="t" r="r" b="b"/>
              <a:pathLst>
                <a:path w="5454" h="4395" extrusionOk="0">
                  <a:moveTo>
                    <a:pt x="1107" y="0"/>
                  </a:moveTo>
                  <a:cubicBezTo>
                    <a:pt x="603" y="0"/>
                    <a:pt x="302" y="127"/>
                    <a:pt x="302" y="127"/>
                  </a:cubicBezTo>
                  <a:cubicBezTo>
                    <a:pt x="0" y="282"/>
                    <a:pt x="46" y="398"/>
                    <a:pt x="363" y="398"/>
                  </a:cubicBezTo>
                  <a:cubicBezTo>
                    <a:pt x="455" y="398"/>
                    <a:pt x="568" y="388"/>
                    <a:pt x="703" y="367"/>
                  </a:cubicBezTo>
                  <a:cubicBezTo>
                    <a:pt x="766" y="356"/>
                    <a:pt x="883" y="336"/>
                    <a:pt x="1049" y="336"/>
                  </a:cubicBezTo>
                  <a:cubicBezTo>
                    <a:pt x="1482" y="336"/>
                    <a:pt x="2254" y="475"/>
                    <a:pt x="3299" y="1277"/>
                  </a:cubicBezTo>
                  <a:cubicBezTo>
                    <a:pt x="5043" y="2594"/>
                    <a:pt x="5125" y="4395"/>
                    <a:pt x="5233" y="4395"/>
                  </a:cubicBezTo>
                  <a:cubicBezTo>
                    <a:pt x="5247" y="4395"/>
                    <a:pt x="5261" y="4365"/>
                    <a:pt x="5280" y="4302"/>
                  </a:cubicBezTo>
                  <a:cubicBezTo>
                    <a:pt x="5454" y="3740"/>
                    <a:pt x="5346" y="2281"/>
                    <a:pt x="3527" y="903"/>
                  </a:cubicBezTo>
                  <a:cubicBezTo>
                    <a:pt x="2550" y="170"/>
                    <a:pt x="1692" y="0"/>
                    <a:pt x="110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985575" y="4978580"/>
              <a:ext cx="129889" cy="53530"/>
            </a:xfrm>
            <a:custGeom>
              <a:avLst/>
              <a:gdLst/>
              <a:ahLst/>
              <a:cxnLst/>
              <a:rect l="l" t="t" r="r" b="b"/>
              <a:pathLst>
                <a:path w="2435" h="1049" extrusionOk="0">
                  <a:moveTo>
                    <a:pt x="1876" y="1"/>
                  </a:moveTo>
                  <a:cubicBezTo>
                    <a:pt x="1824" y="1"/>
                    <a:pt x="1760" y="3"/>
                    <a:pt x="1680" y="9"/>
                  </a:cubicBezTo>
                  <a:cubicBezTo>
                    <a:pt x="1051" y="49"/>
                    <a:pt x="61" y="866"/>
                    <a:pt x="61" y="866"/>
                  </a:cubicBezTo>
                  <a:cubicBezTo>
                    <a:pt x="1" y="998"/>
                    <a:pt x="19" y="1049"/>
                    <a:pt x="84" y="1049"/>
                  </a:cubicBezTo>
                  <a:cubicBezTo>
                    <a:pt x="221" y="1049"/>
                    <a:pt x="569" y="820"/>
                    <a:pt x="824" y="665"/>
                  </a:cubicBezTo>
                  <a:cubicBezTo>
                    <a:pt x="1388" y="322"/>
                    <a:pt x="2434" y="1"/>
                    <a:pt x="187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955009" y="5033080"/>
              <a:ext cx="35259" cy="17809"/>
            </a:xfrm>
            <a:custGeom>
              <a:avLst/>
              <a:gdLst/>
              <a:ahLst/>
              <a:cxnLst/>
              <a:rect l="l" t="t" r="r" b="b"/>
              <a:pathLst>
                <a:path w="661" h="349" extrusionOk="0">
                  <a:moveTo>
                    <a:pt x="425" y="0"/>
                  </a:moveTo>
                  <a:cubicBezTo>
                    <a:pt x="293" y="0"/>
                    <a:pt x="152" y="132"/>
                    <a:pt x="152" y="132"/>
                  </a:cubicBezTo>
                  <a:cubicBezTo>
                    <a:pt x="65" y="182"/>
                    <a:pt x="1" y="349"/>
                    <a:pt x="134" y="349"/>
                  </a:cubicBezTo>
                  <a:cubicBezTo>
                    <a:pt x="144" y="349"/>
                    <a:pt x="154" y="348"/>
                    <a:pt x="166" y="346"/>
                  </a:cubicBezTo>
                  <a:cubicBezTo>
                    <a:pt x="353" y="333"/>
                    <a:pt x="661" y="119"/>
                    <a:pt x="513" y="25"/>
                  </a:cubicBezTo>
                  <a:cubicBezTo>
                    <a:pt x="486" y="7"/>
                    <a:pt x="455" y="0"/>
                    <a:pt x="425"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6551965" y="4805333"/>
              <a:ext cx="688918" cy="754887"/>
            </a:xfrm>
            <a:custGeom>
              <a:avLst/>
              <a:gdLst/>
              <a:ahLst/>
              <a:cxnLst/>
              <a:rect l="l" t="t" r="r" b="b"/>
              <a:pathLst>
                <a:path w="12915" h="14793" extrusionOk="0">
                  <a:moveTo>
                    <a:pt x="7843" y="2461"/>
                  </a:moveTo>
                  <a:cubicBezTo>
                    <a:pt x="7892" y="2461"/>
                    <a:pt x="7941" y="2463"/>
                    <a:pt x="7990" y="2467"/>
                  </a:cubicBezTo>
                  <a:cubicBezTo>
                    <a:pt x="8873" y="2548"/>
                    <a:pt x="9529" y="3351"/>
                    <a:pt x="9435" y="4261"/>
                  </a:cubicBezTo>
                  <a:cubicBezTo>
                    <a:pt x="9359" y="5108"/>
                    <a:pt x="8649" y="5752"/>
                    <a:pt x="7826" y="5752"/>
                  </a:cubicBezTo>
                  <a:cubicBezTo>
                    <a:pt x="7778" y="5752"/>
                    <a:pt x="7730" y="5750"/>
                    <a:pt x="7682" y="5746"/>
                  </a:cubicBezTo>
                  <a:cubicBezTo>
                    <a:pt x="6799" y="5652"/>
                    <a:pt x="6143" y="4849"/>
                    <a:pt x="6237" y="3953"/>
                  </a:cubicBezTo>
                  <a:cubicBezTo>
                    <a:pt x="6313" y="3093"/>
                    <a:pt x="7021" y="2461"/>
                    <a:pt x="7843" y="2461"/>
                  </a:cubicBezTo>
                  <a:close/>
                  <a:moveTo>
                    <a:pt x="7228" y="9004"/>
                  </a:moveTo>
                  <a:cubicBezTo>
                    <a:pt x="7276" y="9004"/>
                    <a:pt x="7325" y="9006"/>
                    <a:pt x="7374" y="9011"/>
                  </a:cubicBezTo>
                  <a:cubicBezTo>
                    <a:pt x="8257" y="9091"/>
                    <a:pt x="8900" y="9894"/>
                    <a:pt x="8819" y="10804"/>
                  </a:cubicBezTo>
                  <a:cubicBezTo>
                    <a:pt x="8743" y="11652"/>
                    <a:pt x="8034" y="12296"/>
                    <a:pt x="7210" y="12296"/>
                  </a:cubicBezTo>
                  <a:cubicBezTo>
                    <a:pt x="7163" y="12296"/>
                    <a:pt x="7115" y="12294"/>
                    <a:pt x="7066" y="12289"/>
                  </a:cubicBezTo>
                  <a:cubicBezTo>
                    <a:pt x="6183" y="12196"/>
                    <a:pt x="5528" y="11393"/>
                    <a:pt x="5621" y="10496"/>
                  </a:cubicBezTo>
                  <a:cubicBezTo>
                    <a:pt x="5697" y="9637"/>
                    <a:pt x="6405" y="9004"/>
                    <a:pt x="7228" y="9004"/>
                  </a:cubicBezTo>
                  <a:close/>
                  <a:moveTo>
                    <a:pt x="7571" y="1"/>
                  </a:moveTo>
                  <a:cubicBezTo>
                    <a:pt x="5807" y="1"/>
                    <a:pt x="4190" y="611"/>
                    <a:pt x="3373" y="2842"/>
                  </a:cubicBezTo>
                  <a:cubicBezTo>
                    <a:pt x="2423" y="5438"/>
                    <a:pt x="4524" y="6830"/>
                    <a:pt x="4524" y="6830"/>
                  </a:cubicBezTo>
                  <a:cubicBezTo>
                    <a:pt x="1" y="8984"/>
                    <a:pt x="2450" y="14738"/>
                    <a:pt x="6826" y="14792"/>
                  </a:cubicBezTo>
                  <a:cubicBezTo>
                    <a:pt x="6879" y="14792"/>
                    <a:pt x="6932" y="14793"/>
                    <a:pt x="6985" y="14793"/>
                  </a:cubicBezTo>
                  <a:cubicBezTo>
                    <a:pt x="10340" y="14793"/>
                    <a:pt x="12286" y="13534"/>
                    <a:pt x="12325" y="10991"/>
                  </a:cubicBezTo>
                  <a:cubicBezTo>
                    <a:pt x="12379" y="8409"/>
                    <a:pt x="10492" y="7552"/>
                    <a:pt x="10492" y="7552"/>
                  </a:cubicBezTo>
                  <a:cubicBezTo>
                    <a:pt x="10492" y="7552"/>
                    <a:pt x="12031" y="7044"/>
                    <a:pt x="12473" y="4274"/>
                  </a:cubicBezTo>
                  <a:cubicBezTo>
                    <a:pt x="12914" y="1517"/>
                    <a:pt x="10519" y="246"/>
                    <a:pt x="8445" y="45"/>
                  </a:cubicBezTo>
                  <a:cubicBezTo>
                    <a:pt x="8151" y="17"/>
                    <a:pt x="7859" y="1"/>
                    <a:pt x="7571"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7042343" y="4833910"/>
              <a:ext cx="171763" cy="250506"/>
            </a:xfrm>
            <a:custGeom>
              <a:avLst/>
              <a:gdLst/>
              <a:ahLst/>
              <a:cxnLst/>
              <a:rect l="l" t="t" r="r" b="b"/>
              <a:pathLst>
                <a:path w="3220" h="4909" extrusionOk="0">
                  <a:moveTo>
                    <a:pt x="209" y="1"/>
                  </a:moveTo>
                  <a:cubicBezTo>
                    <a:pt x="1" y="1"/>
                    <a:pt x="133" y="157"/>
                    <a:pt x="590" y="368"/>
                  </a:cubicBezTo>
                  <a:cubicBezTo>
                    <a:pt x="791" y="462"/>
                    <a:pt x="1634" y="850"/>
                    <a:pt x="2222" y="2215"/>
                  </a:cubicBezTo>
                  <a:cubicBezTo>
                    <a:pt x="3025" y="4062"/>
                    <a:pt x="1848" y="4811"/>
                    <a:pt x="2329" y="4905"/>
                  </a:cubicBezTo>
                  <a:cubicBezTo>
                    <a:pt x="2342" y="4907"/>
                    <a:pt x="2354" y="4908"/>
                    <a:pt x="2366" y="4908"/>
                  </a:cubicBezTo>
                  <a:cubicBezTo>
                    <a:pt x="2761" y="4908"/>
                    <a:pt x="3219" y="3677"/>
                    <a:pt x="2570" y="2055"/>
                  </a:cubicBezTo>
                  <a:cubicBezTo>
                    <a:pt x="1888" y="315"/>
                    <a:pt x="376" y="21"/>
                    <a:pt x="376" y="21"/>
                  </a:cubicBezTo>
                  <a:cubicBezTo>
                    <a:pt x="306" y="7"/>
                    <a:pt x="251" y="1"/>
                    <a:pt x="20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7091578" y="5209236"/>
              <a:ext cx="107859" cy="272959"/>
            </a:xfrm>
            <a:custGeom>
              <a:avLst/>
              <a:gdLst/>
              <a:ahLst/>
              <a:cxnLst/>
              <a:rect l="l" t="t" r="r" b="b"/>
              <a:pathLst>
                <a:path w="2022" h="5349" extrusionOk="0">
                  <a:moveTo>
                    <a:pt x="119" y="0"/>
                  </a:moveTo>
                  <a:cubicBezTo>
                    <a:pt x="0" y="0"/>
                    <a:pt x="97" y="187"/>
                    <a:pt x="430" y="480"/>
                  </a:cubicBezTo>
                  <a:cubicBezTo>
                    <a:pt x="590" y="628"/>
                    <a:pt x="1286" y="1257"/>
                    <a:pt x="1433" y="2728"/>
                  </a:cubicBezTo>
                  <a:cubicBezTo>
                    <a:pt x="1621" y="4607"/>
                    <a:pt x="298" y="5348"/>
                    <a:pt x="532" y="5348"/>
                  </a:cubicBezTo>
                  <a:cubicBezTo>
                    <a:pt x="548" y="5348"/>
                    <a:pt x="572" y="5345"/>
                    <a:pt x="604" y="5338"/>
                  </a:cubicBezTo>
                  <a:cubicBezTo>
                    <a:pt x="1085" y="5244"/>
                    <a:pt x="2022" y="4615"/>
                    <a:pt x="1821" y="2755"/>
                  </a:cubicBezTo>
                  <a:cubicBezTo>
                    <a:pt x="1621" y="895"/>
                    <a:pt x="336" y="79"/>
                    <a:pt x="336" y="79"/>
                  </a:cubicBezTo>
                  <a:cubicBezTo>
                    <a:pt x="236" y="25"/>
                    <a:pt x="163" y="0"/>
                    <a:pt x="11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7134465" y="5090591"/>
              <a:ext cx="40220" cy="31077"/>
            </a:xfrm>
            <a:custGeom>
              <a:avLst/>
              <a:gdLst/>
              <a:ahLst/>
              <a:cxnLst/>
              <a:rect l="l" t="t" r="r" b="b"/>
              <a:pathLst>
                <a:path w="754" h="609" extrusionOk="0">
                  <a:moveTo>
                    <a:pt x="684" y="1"/>
                  </a:moveTo>
                  <a:cubicBezTo>
                    <a:pt x="567" y="1"/>
                    <a:pt x="335" y="102"/>
                    <a:pt x="335" y="102"/>
                  </a:cubicBezTo>
                  <a:cubicBezTo>
                    <a:pt x="295" y="129"/>
                    <a:pt x="0" y="504"/>
                    <a:pt x="295" y="597"/>
                  </a:cubicBezTo>
                  <a:cubicBezTo>
                    <a:pt x="318" y="605"/>
                    <a:pt x="340" y="609"/>
                    <a:pt x="361" y="609"/>
                  </a:cubicBezTo>
                  <a:cubicBezTo>
                    <a:pt x="603" y="609"/>
                    <a:pt x="750" y="159"/>
                    <a:pt x="750" y="49"/>
                  </a:cubicBezTo>
                  <a:cubicBezTo>
                    <a:pt x="753" y="14"/>
                    <a:pt x="726" y="1"/>
                    <a:pt x="68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7890169" y="4310189"/>
              <a:ext cx="501633" cy="410996"/>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167390" y="4336776"/>
              <a:ext cx="22137" cy="103030"/>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161309" y="4323304"/>
              <a:ext cx="16056" cy="13217"/>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184086" y="2294147"/>
              <a:ext cx="421726" cy="348739"/>
            </a:xfrm>
            <a:custGeom>
              <a:avLst/>
              <a:gdLst/>
              <a:ahLst/>
              <a:cxnLst/>
              <a:rect l="l" t="t" r="r" b="b"/>
              <a:pathLst>
                <a:path w="7906" h="6834" extrusionOk="0">
                  <a:moveTo>
                    <a:pt x="5879" y="1"/>
                  </a:moveTo>
                  <a:cubicBezTo>
                    <a:pt x="5785" y="1"/>
                    <a:pt x="5703" y="21"/>
                    <a:pt x="5641" y="65"/>
                  </a:cubicBezTo>
                  <a:cubicBezTo>
                    <a:pt x="5454" y="199"/>
                    <a:pt x="4664" y="948"/>
                    <a:pt x="3781" y="1818"/>
                  </a:cubicBezTo>
                  <a:cubicBezTo>
                    <a:pt x="2911" y="961"/>
                    <a:pt x="2202" y="279"/>
                    <a:pt x="2202" y="279"/>
                  </a:cubicBezTo>
                  <a:cubicBezTo>
                    <a:pt x="2072" y="142"/>
                    <a:pt x="1920" y="83"/>
                    <a:pt x="1763" y="83"/>
                  </a:cubicBezTo>
                  <a:cubicBezTo>
                    <a:pt x="995" y="83"/>
                    <a:pt x="80" y="1470"/>
                    <a:pt x="757" y="1992"/>
                  </a:cubicBezTo>
                  <a:cubicBezTo>
                    <a:pt x="904" y="2112"/>
                    <a:pt x="1466" y="2688"/>
                    <a:pt x="2162" y="3424"/>
                  </a:cubicBezTo>
                  <a:cubicBezTo>
                    <a:pt x="1332" y="4253"/>
                    <a:pt x="677" y="4909"/>
                    <a:pt x="677" y="4909"/>
                  </a:cubicBezTo>
                  <a:cubicBezTo>
                    <a:pt x="0" y="5890"/>
                    <a:pt x="1110" y="6833"/>
                    <a:pt x="1740" y="6833"/>
                  </a:cubicBezTo>
                  <a:cubicBezTo>
                    <a:pt x="1858" y="6833"/>
                    <a:pt x="1959" y="6800"/>
                    <a:pt x="2028" y="6729"/>
                  </a:cubicBezTo>
                  <a:cubicBezTo>
                    <a:pt x="2216" y="6541"/>
                    <a:pt x="2898" y="5872"/>
                    <a:pt x="3714" y="5083"/>
                  </a:cubicBezTo>
                  <a:cubicBezTo>
                    <a:pt x="4209" y="5605"/>
                    <a:pt x="4664" y="6086"/>
                    <a:pt x="5026" y="6448"/>
                  </a:cubicBezTo>
                  <a:cubicBezTo>
                    <a:pt x="5216" y="6635"/>
                    <a:pt x="5430" y="6712"/>
                    <a:pt x="5646" y="6712"/>
                  </a:cubicBezTo>
                  <a:cubicBezTo>
                    <a:pt x="6400" y="6712"/>
                    <a:pt x="7173" y="5771"/>
                    <a:pt x="7006" y="5324"/>
                  </a:cubicBezTo>
                  <a:cubicBezTo>
                    <a:pt x="6926" y="5096"/>
                    <a:pt x="6243" y="4347"/>
                    <a:pt x="5400" y="3477"/>
                  </a:cubicBezTo>
                  <a:cubicBezTo>
                    <a:pt x="5962" y="2942"/>
                    <a:pt x="6484" y="2447"/>
                    <a:pt x="6859" y="2085"/>
                  </a:cubicBezTo>
                  <a:cubicBezTo>
                    <a:pt x="7906" y="1074"/>
                    <a:pt x="6565" y="1"/>
                    <a:pt x="5879" y="1"/>
                  </a:cubicBezTo>
                  <a:close/>
                </a:path>
              </a:pathLst>
            </a:custGeom>
            <a:solidFill>
              <a:srgbClr val="F7AA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273861" y="2313589"/>
              <a:ext cx="89829" cy="71850"/>
            </a:xfrm>
            <a:custGeom>
              <a:avLst/>
              <a:gdLst/>
              <a:ahLst/>
              <a:cxnLst/>
              <a:rect l="l" t="t" r="r" b="b"/>
              <a:pathLst>
                <a:path w="1684" h="1408" extrusionOk="0">
                  <a:moveTo>
                    <a:pt x="178" y="1"/>
                  </a:moveTo>
                  <a:cubicBezTo>
                    <a:pt x="1" y="1"/>
                    <a:pt x="207" y="245"/>
                    <a:pt x="506" y="594"/>
                  </a:cubicBezTo>
                  <a:cubicBezTo>
                    <a:pt x="779" y="927"/>
                    <a:pt x="1391" y="1407"/>
                    <a:pt x="1571" y="1407"/>
                  </a:cubicBezTo>
                  <a:cubicBezTo>
                    <a:pt x="1593" y="1407"/>
                    <a:pt x="1609" y="1400"/>
                    <a:pt x="1616" y="1383"/>
                  </a:cubicBezTo>
                  <a:cubicBezTo>
                    <a:pt x="1683" y="1236"/>
                    <a:pt x="225" y="5"/>
                    <a:pt x="225" y="5"/>
                  </a:cubicBezTo>
                  <a:cubicBezTo>
                    <a:pt x="207" y="2"/>
                    <a:pt x="192" y="1"/>
                    <a:pt x="17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8258872" y="2306292"/>
              <a:ext cx="17016" cy="16381"/>
            </a:xfrm>
            <a:custGeom>
              <a:avLst/>
              <a:gdLst/>
              <a:ahLst/>
              <a:cxnLst/>
              <a:rect l="l" t="t" r="r" b="b"/>
              <a:pathLst>
                <a:path w="319" h="321" extrusionOk="0">
                  <a:moveTo>
                    <a:pt x="252" y="1"/>
                  </a:moveTo>
                  <a:cubicBezTo>
                    <a:pt x="0" y="49"/>
                    <a:pt x="155" y="321"/>
                    <a:pt x="229" y="321"/>
                  </a:cubicBezTo>
                  <a:cubicBezTo>
                    <a:pt x="238" y="321"/>
                    <a:pt x="246" y="317"/>
                    <a:pt x="252" y="309"/>
                  </a:cubicBezTo>
                  <a:cubicBezTo>
                    <a:pt x="318" y="228"/>
                    <a:pt x="252" y="1"/>
                    <a:pt x="252"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7973916" y="3002035"/>
              <a:ext cx="480403" cy="123595"/>
            </a:xfrm>
            <a:custGeom>
              <a:avLst/>
              <a:gdLst/>
              <a:ahLst/>
              <a:cxnLst/>
              <a:rect l="l" t="t" r="r" b="b"/>
              <a:pathLst>
                <a:path w="9006" h="2422" extrusionOk="0">
                  <a:moveTo>
                    <a:pt x="3980" y="0"/>
                  </a:moveTo>
                  <a:cubicBezTo>
                    <a:pt x="2802" y="0"/>
                    <a:pt x="1833" y="16"/>
                    <a:pt x="1833" y="16"/>
                  </a:cubicBezTo>
                  <a:cubicBezTo>
                    <a:pt x="0" y="364"/>
                    <a:pt x="803" y="2251"/>
                    <a:pt x="1539" y="2251"/>
                  </a:cubicBezTo>
                  <a:cubicBezTo>
                    <a:pt x="1924" y="2251"/>
                    <a:pt x="4134" y="2422"/>
                    <a:pt x="5941" y="2422"/>
                  </a:cubicBezTo>
                  <a:cubicBezTo>
                    <a:pt x="6393" y="2422"/>
                    <a:pt x="6819" y="2411"/>
                    <a:pt x="7186" y="2384"/>
                  </a:cubicBezTo>
                  <a:cubicBezTo>
                    <a:pt x="9006" y="2251"/>
                    <a:pt x="8658" y="444"/>
                    <a:pt x="8096" y="190"/>
                  </a:cubicBezTo>
                  <a:cubicBezTo>
                    <a:pt x="7773" y="32"/>
                    <a:pt x="5663" y="0"/>
                    <a:pt x="3980"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7974877" y="3180436"/>
              <a:ext cx="479442" cy="123748"/>
            </a:xfrm>
            <a:custGeom>
              <a:avLst/>
              <a:gdLst/>
              <a:ahLst/>
              <a:cxnLst/>
              <a:rect l="l" t="t" r="r" b="b"/>
              <a:pathLst>
                <a:path w="8988" h="2425" extrusionOk="0">
                  <a:moveTo>
                    <a:pt x="3753" y="0"/>
                  </a:moveTo>
                  <a:cubicBezTo>
                    <a:pt x="2671" y="0"/>
                    <a:pt x="1815" y="13"/>
                    <a:pt x="1815" y="13"/>
                  </a:cubicBezTo>
                  <a:cubicBezTo>
                    <a:pt x="1" y="357"/>
                    <a:pt x="585" y="2261"/>
                    <a:pt x="1493" y="2261"/>
                  </a:cubicBezTo>
                  <a:cubicBezTo>
                    <a:pt x="1502" y="2261"/>
                    <a:pt x="1511" y="2261"/>
                    <a:pt x="1521" y="2261"/>
                  </a:cubicBezTo>
                  <a:cubicBezTo>
                    <a:pt x="1543" y="2259"/>
                    <a:pt x="1571" y="2259"/>
                    <a:pt x="1605" y="2259"/>
                  </a:cubicBezTo>
                  <a:cubicBezTo>
                    <a:pt x="2175" y="2259"/>
                    <a:pt x="4341" y="2425"/>
                    <a:pt x="6071" y="2425"/>
                  </a:cubicBezTo>
                  <a:cubicBezTo>
                    <a:pt x="6468" y="2425"/>
                    <a:pt x="6842" y="2416"/>
                    <a:pt x="7168" y="2394"/>
                  </a:cubicBezTo>
                  <a:cubicBezTo>
                    <a:pt x="8988" y="2261"/>
                    <a:pt x="8640" y="454"/>
                    <a:pt x="8078" y="186"/>
                  </a:cubicBezTo>
                  <a:cubicBezTo>
                    <a:pt x="7742" y="31"/>
                    <a:pt x="5465" y="0"/>
                    <a:pt x="3753"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115914" y="3011169"/>
              <a:ext cx="244949" cy="13472"/>
            </a:xfrm>
            <a:custGeom>
              <a:avLst/>
              <a:gdLst/>
              <a:ahLst/>
              <a:cxnLst/>
              <a:rect l="l" t="t" r="r" b="b"/>
              <a:pathLst>
                <a:path w="4592" h="264" extrusionOk="0">
                  <a:moveTo>
                    <a:pt x="2287" y="0"/>
                  </a:moveTo>
                  <a:cubicBezTo>
                    <a:pt x="1461" y="0"/>
                    <a:pt x="724" y="11"/>
                    <a:pt x="724" y="11"/>
                  </a:cubicBezTo>
                  <a:cubicBezTo>
                    <a:pt x="1" y="171"/>
                    <a:pt x="871" y="212"/>
                    <a:pt x="2088" y="252"/>
                  </a:cubicBezTo>
                  <a:cubicBezTo>
                    <a:pt x="2323" y="260"/>
                    <a:pt x="2561" y="263"/>
                    <a:pt x="2793" y="263"/>
                  </a:cubicBezTo>
                  <a:cubicBezTo>
                    <a:pt x="3751" y="263"/>
                    <a:pt x="4591" y="199"/>
                    <a:pt x="4537" y="91"/>
                  </a:cubicBezTo>
                  <a:cubicBezTo>
                    <a:pt x="4493" y="17"/>
                    <a:pt x="3321" y="0"/>
                    <a:pt x="22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362890" y="3014895"/>
              <a:ext cx="37713" cy="9645"/>
            </a:xfrm>
            <a:custGeom>
              <a:avLst/>
              <a:gdLst/>
              <a:ahLst/>
              <a:cxnLst/>
              <a:rect l="l" t="t" r="r" b="b"/>
              <a:pathLst>
                <a:path w="707" h="189" extrusionOk="0">
                  <a:moveTo>
                    <a:pt x="421" y="0"/>
                  </a:moveTo>
                  <a:cubicBezTo>
                    <a:pt x="401" y="0"/>
                    <a:pt x="382" y="2"/>
                    <a:pt x="362" y="5"/>
                  </a:cubicBezTo>
                  <a:cubicBezTo>
                    <a:pt x="362" y="5"/>
                    <a:pt x="1" y="58"/>
                    <a:pt x="41" y="139"/>
                  </a:cubicBezTo>
                  <a:cubicBezTo>
                    <a:pt x="61" y="172"/>
                    <a:pt x="215" y="189"/>
                    <a:pt x="367" y="189"/>
                  </a:cubicBezTo>
                  <a:cubicBezTo>
                    <a:pt x="520" y="189"/>
                    <a:pt x="670" y="172"/>
                    <a:pt x="683" y="139"/>
                  </a:cubicBezTo>
                  <a:cubicBezTo>
                    <a:pt x="707" y="80"/>
                    <a:pt x="565" y="0"/>
                    <a:pt x="42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115914" y="3190081"/>
              <a:ext cx="244895" cy="12758"/>
            </a:xfrm>
            <a:custGeom>
              <a:avLst/>
              <a:gdLst/>
              <a:ahLst/>
              <a:cxnLst/>
              <a:rect l="l" t="t" r="r" b="b"/>
              <a:pathLst>
                <a:path w="4591" h="250" extrusionOk="0">
                  <a:moveTo>
                    <a:pt x="2287" y="0"/>
                  </a:moveTo>
                  <a:cubicBezTo>
                    <a:pt x="1461" y="0"/>
                    <a:pt x="724" y="11"/>
                    <a:pt x="724" y="11"/>
                  </a:cubicBezTo>
                  <a:cubicBezTo>
                    <a:pt x="1" y="158"/>
                    <a:pt x="871" y="198"/>
                    <a:pt x="2088" y="238"/>
                  </a:cubicBezTo>
                  <a:cubicBezTo>
                    <a:pt x="2326" y="246"/>
                    <a:pt x="2568" y="250"/>
                    <a:pt x="2802" y="250"/>
                  </a:cubicBezTo>
                  <a:cubicBezTo>
                    <a:pt x="3756" y="250"/>
                    <a:pt x="4591" y="188"/>
                    <a:pt x="4537" y="91"/>
                  </a:cubicBezTo>
                  <a:cubicBezTo>
                    <a:pt x="4493" y="17"/>
                    <a:pt x="3321" y="0"/>
                    <a:pt x="22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362890" y="3193551"/>
              <a:ext cx="37660" cy="9236"/>
            </a:xfrm>
            <a:custGeom>
              <a:avLst/>
              <a:gdLst/>
              <a:ahLst/>
              <a:cxnLst/>
              <a:rect l="l" t="t" r="r" b="b"/>
              <a:pathLst>
                <a:path w="706" h="181" extrusionOk="0">
                  <a:moveTo>
                    <a:pt x="444" y="0"/>
                  </a:moveTo>
                  <a:cubicBezTo>
                    <a:pt x="417" y="0"/>
                    <a:pt x="389" y="3"/>
                    <a:pt x="362" y="10"/>
                  </a:cubicBezTo>
                  <a:cubicBezTo>
                    <a:pt x="362" y="10"/>
                    <a:pt x="1" y="63"/>
                    <a:pt x="41" y="130"/>
                  </a:cubicBezTo>
                  <a:cubicBezTo>
                    <a:pt x="61" y="164"/>
                    <a:pt x="215" y="180"/>
                    <a:pt x="367" y="180"/>
                  </a:cubicBezTo>
                  <a:cubicBezTo>
                    <a:pt x="520" y="180"/>
                    <a:pt x="670" y="164"/>
                    <a:pt x="683" y="130"/>
                  </a:cubicBezTo>
                  <a:cubicBezTo>
                    <a:pt x="706" y="74"/>
                    <a:pt x="579" y="0"/>
                    <a:pt x="44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150018" y="4737974"/>
              <a:ext cx="1079385" cy="825308"/>
            </a:xfrm>
            <a:custGeom>
              <a:avLst/>
              <a:gdLst/>
              <a:ahLst/>
              <a:cxnLst/>
              <a:rect l="l" t="t" r="r" b="b"/>
              <a:pathLst>
                <a:path w="20235" h="16173" extrusionOk="0">
                  <a:moveTo>
                    <a:pt x="18678" y="67"/>
                  </a:moveTo>
                  <a:cubicBezTo>
                    <a:pt x="18091" y="67"/>
                    <a:pt x="6062" y="2958"/>
                    <a:pt x="5622" y="3105"/>
                  </a:cubicBezTo>
                  <a:cubicBezTo>
                    <a:pt x="4966" y="3319"/>
                    <a:pt x="5568" y="5795"/>
                    <a:pt x="6492" y="11455"/>
                  </a:cubicBezTo>
                  <a:cubicBezTo>
                    <a:pt x="6495" y="11473"/>
                    <a:pt x="6490" y="11481"/>
                    <a:pt x="6479" y="11481"/>
                  </a:cubicBezTo>
                  <a:cubicBezTo>
                    <a:pt x="6285" y="11481"/>
                    <a:pt x="4113" y="9046"/>
                    <a:pt x="3573" y="9046"/>
                  </a:cubicBezTo>
                  <a:cubicBezTo>
                    <a:pt x="3569" y="9046"/>
                    <a:pt x="3565" y="9046"/>
                    <a:pt x="3561" y="9046"/>
                  </a:cubicBezTo>
                  <a:cubicBezTo>
                    <a:pt x="3012" y="9073"/>
                    <a:pt x="711" y="12338"/>
                    <a:pt x="671" y="12432"/>
                  </a:cubicBezTo>
                  <a:cubicBezTo>
                    <a:pt x="0" y="13860"/>
                    <a:pt x="918" y="14278"/>
                    <a:pt x="1401" y="14278"/>
                  </a:cubicBezTo>
                  <a:cubicBezTo>
                    <a:pt x="1506" y="14278"/>
                    <a:pt x="1591" y="14258"/>
                    <a:pt x="1634" y="14225"/>
                  </a:cubicBezTo>
                  <a:cubicBezTo>
                    <a:pt x="1862" y="14038"/>
                    <a:pt x="3922" y="11816"/>
                    <a:pt x="3922" y="11816"/>
                  </a:cubicBezTo>
                  <a:cubicBezTo>
                    <a:pt x="3922" y="11816"/>
                    <a:pt x="7616" y="16085"/>
                    <a:pt x="8352" y="16165"/>
                  </a:cubicBezTo>
                  <a:cubicBezTo>
                    <a:pt x="8397" y="16170"/>
                    <a:pt x="8441" y="16173"/>
                    <a:pt x="8483" y="16173"/>
                  </a:cubicBezTo>
                  <a:cubicBezTo>
                    <a:pt x="9108" y="16173"/>
                    <a:pt x="9343" y="15622"/>
                    <a:pt x="9155" y="14707"/>
                  </a:cubicBezTo>
                  <a:cubicBezTo>
                    <a:pt x="9088" y="14359"/>
                    <a:pt x="7589" y="4845"/>
                    <a:pt x="7589" y="4845"/>
                  </a:cubicBezTo>
                  <a:cubicBezTo>
                    <a:pt x="7589" y="4845"/>
                    <a:pt x="17893" y="2516"/>
                    <a:pt x="18696" y="2329"/>
                  </a:cubicBezTo>
                  <a:cubicBezTo>
                    <a:pt x="19512" y="2141"/>
                    <a:pt x="20234" y="1794"/>
                    <a:pt x="20007" y="897"/>
                  </a:cubicBezTo>
                  <a:cubicBezTo>
                    <a:pt x="19766" y="0"/>
                    <a:pt x="19217" y="81"/>
                    <a:pt x="18682" y="67"/>
                  </a:cubicBezTo>
                  <a:cubicBezTo>
                    <a:pt x="18681" y="67"/>
                    <a:pt x="18680" y="67"/>
                    <a:pt x="18678" y="67"/>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698432" y="4773848"/>
              <a:ext cx="403003" cy="80474"/>
            </a:xfrm>
            <a:custGeom>
              <a:avLst/>
              <a:gdLst/>
              <a:ahLst/>
              <a:cxnLst/>
              <a:rect l="l" t="t" r="r" b="b"/>
              <a:pathLst>
                <a:path w="7555" h="1577" extrusionOk="0">
                  <a:moveTo>
                    <a:pt x="7127" y="0"/>
                  </a:moveTo>
                  <a:cubicBezTo>
                    <a:pt x="6314" y="0"/>
                    <a:pt x="172" y="1452"/>
                    <a:pt x="172" y="1452"/>
                  </a:cubicBezTo>
                  <a:cubicBezTo>
                    <a:pt x="1" y="1539"/>
                    <a:pt x="21" y="1577"/>
                    <a:pt x="180" y="1577"/>
                  </a:cubicBezTo>
                  <a:cubicBezTo>
                    <a:pt x="1173" y="1577"/>
                    <a:pt x="7554" y="122"/>
                    <a:pt x="7197" y="7"/>
                  </a:cubicBezTo>
                  <a:cubicBezTo>
                    <a:pt x="7182" y="2"/>
                    <a:pt x="7159" y="0"/>
                    <a:pt x="712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6090499" y="4761549"/>
              <a:ext cx="56756" cy="14033"/>
            </a:xfrm>
            <a:custGeom>
              <a:avLst/>
              <a:gdLst/>
              <a:ahLst/>
              <a:cxnLst/>
              <a:rect l="l" t="t" r="r" b="b"/>
              <a:pathLst>
                <a:path w="1064" h="275" extrusionOk="0">
                  <a:moveTo>
                    <a:pt x="706" y="0"/>
                  </a:moveTo>
                  <a:cubicBezTo>
                    <a:pt x="393" y="0"/>
                    <a:pt x="34" y="194"/>
                    <a:pt x="34" y="194"/>
                  </a:cubicBezTo>
                  <a:cubicBezTo>
                    <a:pt x="0" y="252"/>
                    <a:pt x="54" y="274"/>
                    <a:pt x="149" y="274"/>
                  </a:cubicBezTo>
                  <a:cubicBezTo>
                    <a:pt x="428" y="274"/>
                    <a:pt x="1064" y="80"/>
                    <a:pt x="864" y="20"/>
                  </a:cubicBezTo>
                  <a:cubicBezTo>
                    <a:pt x="814" y="6"/>
                    <a:pt x="761" y="0"/>
                    <a:pt x="7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7887715" y="3488657"/>
              <a:ext cx="1298997" cy="651602"/>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rgbClr val="F7AA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8648379" y="3576276"/>
              <a:ext cx="414898" cy="125738"/>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 name="Google Shape;194;p2"/>
          <p:cNvSpPr txBox="1">
            <a:spLocks noGrp="1"/>
          </p:cNvSpPr>
          <p:nvPr>
            <p:ph type="ctrTitle"/>
          </p:nvPr>
        </p:nvSpPr>
        <p:spPr>
          <a:xfrm>
            <a:off x="970350" y="1495575"/>
            <a:ext cx="7203300" cy="161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800"/>
              <a:buNone/>
              <a:defRPr sz="5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95" name="Google Shape;195;p2"/>
          <p:cNvSpPr txBox="1">
            <a:spLocks noGrp="1"/>
          </p:cNvSpPr>
          <p:nvPr>
            <p:ph type="subTitle" idx="1"/>
          </p:nvPr>
        </p:nvSpPr>
        <p:spPr>
          <a:xfrm>
            <a:off x="2108100" y="3199250"/>
            <a:ext cx="4927500" cy="30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6" name="Google Shape;196;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43"/>
        <p:cNvGrpSpPr/>
        <p:nvPr/>
      </p:nvGrpSpPr>
      <p:grpSpPr>
        <a:xfrm>
          <a:off x="0" y="0"/>
          <a:ext cx="0" cy="0"/>
          <a:chOff x="0" y="0"/>
          <a:chExt cx="0" cy="0"/>
        </a:xfrm>
      </p:grpSpPr>
      <p:grpSp>
        <p:nvGrpSpPr>
          <p:cNvPr id="1444" name="Google Shape;1444;p11"/>
          <p:cNvGrpSpPr/>
          <p:nvPr/>
        </p:nvGrpSpPr>
        <p:grpSpPr>
          <a:xfrm>
            <a:off x="-493" y="954"/>
            <a:ext cx="9143997" cy="5020045"/>
            <a:chOff x="-493" y="954"/>
            <a:chExt cx="9143997" cy="5020045"/>
          </a:xfrm>
        </p:grpSpPr>
        <p:sp>
          <p:nvSpPr>
            <p:cNvPr id="1445" name="Google Shape;1445;p11"/>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1"/>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1"/>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1"/>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1"/>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1"/>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1"/>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1"/>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1"/>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1"/>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1"/>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1"/>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1"/>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1"/>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1"/>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1"/>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11"/>
          <p:cNvGrpSpPr/>
          <p:nvPr/>
        </p:nvGrpSpPr>
        <p:grpSpPr>
          <a:xfrm>
            <a:off x="202630" y="3940"/>
            <a:ext cx="8737750" cy="5140319"/>
            <a:chOff x="202630" y="3940"/>
            <a:chExt cx="8737750" cy="5140319"/>
          </a:xfrm>
        </p:grpSpPr>
        <p:sp>
          <p:nvSpPr>
            <p:cNvPr id="1477" name="Google Shape;1477;p11"/>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1"/>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1"/>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1"/>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1"/>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1"/>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1"/>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1"/>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1"/>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1"/>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1"/>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1"/>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1"/>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1"/>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1"/>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1"/>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1"/>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1"/>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1"/>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1"/>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1"/>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1"/>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1"/>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1"/>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1"/>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1"/>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1"/>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1"/>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1"/>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1"/>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1"/>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1"/>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1"/>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1"/>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1"/>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1"/>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1"/>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1"/>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1"/>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1"/>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1"/>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1"/>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1"/>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11"/>
          <p:cNvGrpSpPr/>
          <p:nvPr/>
        </p:nvGrpSpPr>
        <p:grpSpPr>
          <a:xfrm>
            <a:off x="291914" y="930360"/>
            <a:ext cx="8560172" cy="3282780"/>
            <a:chOff x="356975" y="1039953"/>
            <a:chExt cx="8560172" cy="3036238"/>
          </a:xfrm>
        </p:grpSpPr>
        <p:sp>
          <p:nvSpPr>
            <p:cNvPr id="1522" name="Google Shape;1522;p11"/>
            <p:cNvSpPr/>
            <p:nvPr/>
          </p:nvSpPr>
          <p:spPr>
            <a:xfrm rot="10800000" flipH="1">
              <a:off x="3955950" y="1842810"/>
              <a:ext cx="4961197" cy="1746990"/>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1"/>
            <p:cNvSpPr/>
            <p:nvPr/>
          </p:nvSpPr>
          <p:spPr>
            <a:xfrm>
              <a:off x="356975" y="1495575"/>
              <a:ext cx="5365065" cy="1889059"/>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1"/>
            <p:cNvSpPr/>
            <p:nvPr/>
          </p:nvSpPr>
          <p:spPr>
            <a:xfrm rot="10800000">
              <a:off x="1072071" y="1039953"/>
              <a:ext cx="6795979" cy="84578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1"/>
            <p:cNvSpPr/>
            <p:nvPr/>
          </p:nvSpPr>
          <p:spPr>
            <a:xfrm>
              <a:off x="1072250" y="3230403"/>
              <a:ext cx="6795979" cy="84578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6" name="Google Shape;1526;p11"/>
          <p:cNvSpPr txBox="1">
            <a:spLocks noGrp="1"/>
          </p:cNvSpPr>
          <p:nvPr>
            <p:ph type="subTitle" idx="1"/>
          </p:nvPr>
        </p:nvSpPr>
        <p:spPr>
          <a:xfrm>
            <a:off x="2816925" y="2847888"/>
            <a:ext cx="3510300" cy="4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27" name="Google Shape;1527;p11"/>
          <p:cNvSpPr txBox="1">
            <a:spLocks noGrp="1"/>
          </p:cNvSpPr>
          <p:nvPr>
            <p:ph type="title" hasCustomPrompt="1"/>
          </p:nvPr>
        </p:nvSpPr>
        <p:spPr>
          <a:xfrm>
            <a:off x="1413000" y="1813813"/>
            <a:ext cx="6318000" cy="92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6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grpSp>
        <p:nvGrpSpPr>
          <p:cNvPr id="1528" name="Google Shape;1528;p11"/>
          <p:cNvGrpSpPr/>
          <p:nvPr/>
        </p:nvGrpSpPr>
        <p:grpSpPr>
          <a:xfrm>
            <a:off x="202628" y="3730021"/>
            <a:ext cx="1008202" cy="1182129"/>
            <a:chOff x="702332" y="4351663"/>
            <a:chExt cx="590144" cy="691951"/>
          </a:xfrm>
        </p:grpSpPr>
        <p:grpSp>
          <p:nvGrpSpPr>
            <p:cNvPr id="1529" name="Google Shape;1529;p11"/>
            <p:cNvGrpSpPr/>
            <p:nvPr/>
          </p:nvGrpSpPr>
          <p:grpSpPr>
            <a:xfrm>
              <a:off x="737710" y="4537871"/>
              <a:ext cx="554766" cy="505744"/>
              <a:chOff x="737710" y="4537871"/>
              <a:chExt cx="554766" cy="505744"/>
            </a:xfrm>
          </p:grpSpPr>
          <p:sp>
            <p:nvSpPr>
              <p:cNvPr id="1530" name="Google Shape;1530;p11"/>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1"/>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1"/>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3" name="Google Shape;1533;p11"/>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1"/>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1"/>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1"/>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1"/>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1"/>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1"/>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11"/>
          <p:cNvGrpSpPr/>
          <p:nvPr/>
        </p:nvGrpSpPr>
        <p:grpSpPr>
          <a:xfrm>
            <a:off x="-114534" y="2365123"/>
            <a:ext cx="2413370" cy="2121473"/>
            <a:chOff x="743943" y="3404300"/>
            <a:chExt cx="1406557" cy="1236434"/>
          </a:xfrm>
        </p:grpSpPr>
        <p:sp>
          <p:nvSpPr>
            <p:cNvPr id="1541" name="Google Shape;1541;p11"/>
            <p:cNvSpPr/>
            <p:nvPr/>
          </p:nvSpPr>
          <p:spPr>
            <a:xfrm flipH="1">
              <a:off x="807120" y="3563335"/>
              <a:ext cx="852795" cy="763295"/>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1"/>
            <p:cNvSpPr/>
            <p:nvPr/>
          </p:nvSpPr>
          <p:spPr>
            <a:xfrm flipH="1">
              <a:off x="1635034" y="4293691"/>
              <a:ext cx="508885" cy="347043"/>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1"/>
            <p:cNvSpPr/>
            <p:nvPr/>
          </p:nvSpPr>
          <p:spPr>
            <a:xfrm flipH="1">
              <a:off x="1947113" y="4529910"/>
              <a:ext cx="203386" cy="110296"/>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1"/>
            <p:cNvSpPr/>
            <p:nvPr/>
          </p:nvSpPr>
          <p:spPr>
            <a:xfrm flipH="1">
              <a:off x="1821686" y="4481366"/>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1"/>
            <p:cNvSpPr/>
            <p:nvPr/>
          </p:nvSpPr>
          <p:spPr>
            <a:xfrm flipH="1">
              <a:off x="1777215" y="4443911"/>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1"/>
            <p:cNvSpPr/>
            <p:nvPr/>
          </p:nvSpPr>
          <p:spPr>
            <a:xfrm flipH="1">
              <a:off x="743943" y="3404300"/>
              <a:ext cx="224088" cy="220791"/>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1"/>
            <p:cNvSpPr/>
            <p:nvPr/>
          </p:nvSpPr>
          <p:spPr>
            <a:xfrm flipH="1">
              <a:off x="807174" y="3584596"/>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1"/>
            <p:cNvSpPr/>
            <p:nvPr/>
          </p:nvSpPr>
          <p:spPr>
            <a:xfrm flipH="1">
              <a:off x="936640" y="3463694"/>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1"/>
            <p:cNvSpPr/>
            <p:nvPr/>
          </p:nvSpPr>
          <p:spPr>
            <a:xfrm flipH="1">
              <a:off x="817783" y="359369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1"/>
            <p:cNvSpPr/>
            <p:nvPr/>
          </p:nvSpPr>
          <p:spPr>
            <a:xfrm flipH="1">
              <a:off x="841556" y="3613395"/>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1"/>
            <p:cNvSpPr/>
            <p:nvPr/>
          </p:nvSpPr>
          <p:spPr>
            <a:xfrm flipH="1">
              <a:off x="817783" y="3593690"/>
              <a:ext cx="23813" cy="19746"/>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1"/>
            <p:cNvSpPr/>
            <p:nvPr/>
          </p:nvSpPr>
          <p:spPr>
            <a:xfrm flipH="1">
              <a:off x="1910697" y="4367564"/>
              <a:ext cx="220418" cy="203997"/>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1"/>
            <p:cNvSpPr/>
            <p:nvPr/>
          </p:nvSpPr>
          <p:spPr>
            <a:xfrm flipH="1">
              <a:off x="2076589" y="4519778"/>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1"/>
            <p:cNvSpPr/>
            <p:nvPr/>
          </p:nvSpPr>
          <p:spPr>
            <a:xfrm flipH="1">
              <a:off x="913794" y="3538046"/>
              <a:ext cx="1143136" cy="992144"/>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1"/>
            <p:cNvSpPr/>
            <p:nvPr/>
          </p:nvSpPr>
          <p:spPr>
            <a:xfrm flipH="1">
              <a:off x="1009406" y="3593172"/>
              <a:ext cx="1018168" cy="854883"/>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1"/>
            <p:cNvSpPr/>
            <p:nvPr/>
          </p:nvSpPr>
          <p:spPr>
            <a:xfrm flipH="1">
              <a:off x="940669" y="3695844"/>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1"/>
            <p:cNvSpPr/>
            <p:nvPr/>
          </p:nvSpPr>
          <p:spPr>
            <a:xfrm flipH="1">
              <a:off x="940605" y="3683718"/>
              <a:ext cx="1009114" cy="846266"/>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1"/>
            <p:cNvSpPr/>
            <p:nvPr/>
          </p:nvSpPr>
          <p:spPr>
            <a:xfrm flipH="1">
              <a:off x="1036272" y="3546662"/>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1"/>
            <p:cNvSpPr/>
            <p:nvPr/>
          </p:nvSpPr>
          <p:spPr>
            <a:xfrm flipH="1">
              <a:off x="996825" y="3583080"/>
              <a:ext cx="50099" cy="55168"/>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1"/>
            <p:cNvSpPr/>
            <p:nvPr/>
          </p:nvSpPr>
          <p:spPr>
            <a:xfrm flipH="1">
              <a:off x="940668" y="3673587"/>
              <a:ext cx="30913" cy="32431"/>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1"/>
            <p:cNvSpPr/>
            <p:nvPr/>
          </p:nvSpPr>
          <p:spPr>
            <a:xfrm flipH="1">
              <a:off x="928545" y="3685753"/>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1"/>
            <p:cNvSpPr/>
            <p:nvPr/>
          </p:nvSpPr>
          <p:spPr>
            <a:xfrm flipH="1">
              <a:off x="923997" y="3681684"/>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1"/>
            <p:cNvSpPr/>
            <p:nvPr/>
          </p:nvSpPr>
          <p:spPr>
            <a:xfrm flipH="1">
              <a:off x="923997" y="3681684"/>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1"/>
            <p:cNvSpPr/>
            <p:nvPr/>
          </p:nvSpPr>
          <p:spPr>
            <a:xfrm flipH="1">
              <a:off x="923996" y="3659426"/>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1"/>
            <p:cNvSpPr/>
            <p:nvPr/>
          </p:nvSpPr>
          <p:spPr>
            <a:xfrm flipH="1">
              <a:off x="837997" y="3474663"/>
              <a:ext cx="141162" cy="160398"/>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1"/>
            <p:cNvSpPr/>
            <p:nvPr/>
          </p:nvSpPr>
          <p:spPr>
            <a:xfrm flipH="1">
              <a:off x="860253" y="3491975"/>
              <a:ext cx="137612" cy="159680"/>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1"/>
            <p:cNvSpPr/>
            <p:nvPr/>
          </p:nvSpPr>
          <p:spPr>
            <a:xfrm flipH="1">
              <a:off x="878959" y="3508529"/>
              <a:ext cx="141162" cy="160438"/>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1"/>
            <p:cNvSpPr/>
            <p:nvPr/>
          </p:nvSpPr>
          <p:spPr>
            <a:xfrm flipH="1">
              <a:off x="901215" y="3525880"/>
              <a:ext cx="137612" cy="159720"/>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1"/>
            <p:cNvSpPr/>
            <p:nvPr/>
          </p:nvSpPr>
          <p:spPr>
            <a:xfrm flipH="1">
              <a:off x="1018047" y="3568880"/>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1"/>
            <p:cNvSpPr/>
            <p:nvPr/>
          </p:nvSpPr>
          <p:spPr>
            <a:xfrm flipH="1">
              <a:off x="980114" y="3568880"/>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1"/>
            <p:cNvSpPr/>
            <p:nvPr/>
          </p:nvSpPr>
          <p:spPr>
            <a:xfrm flipH="1">
              <a:off x="996309" y="3551688"/>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1"/>
            <p:cNvSpPr/>
            <p:nvPr/>
          </p:nvSpPr>
          <p:spPr>
            <a:xfrm flipH="1">
              <a:off x="978599" y="3553203"/>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1"/>
            <p:cNvSpPr/>
            <p:nvPr/>
          </p:nvSpPr>
          <p:spPr>
            <a:xfrm flipH="1">
              <a:off x="900224" y="350063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1"/>
            <p:cNvSpPr/>
            <p:nvPr/>
          </p:nvSpPr>
          <p:spPr>
            <a:xfrm flipH="1">
              <a:off x="949285" y="3517823"/>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1"/>
            <p:cNvSpPr/>
            <p:nvPr/>
          </p:nvSpPr>
          <p:spPr>
            <a:xfrm flipH="1">
              <a:off x="937638" y="3526917"/>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1"/>
            <p:cNvSpPr/>
            <p:nvPr/>
          </p:nvSpPr>
          <p:spPr>
            <a:xfrm flipH="1">
              <a:off x="980115" y="3591656"/>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1"/>
            <p:cNvSpPr/>
            <p:nvPr/>
          </p:nvSpPr>
          <p:spPr>
            <a:xfrm flipH="1">
              <a:off x="918929" y="3540559"/>
              <a:ext cx="59712" cy="56724"/>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1"/>
            <p:cNvSpPr/>
            <p:nvPr/>
          </p:nvSpPr>
          <p:spPr>
            <a:xfrm flipH="1">
              <a:off x="905770" y="3523367"/>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1"/>
            <p:cNvSpPr/>
            <p:nvPr/>
          </p:nvSpPr>
          <p:spPr>
            <a:xfrm flipH="1">
              <a:off x="980113" y="3568880"/>
              <a:ext cx="54686" cy="59237"/>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 name="Google Shape;1580;p11"/>
          <p:cNvGrpSpPr/>
          <p:nvPr/>
        </p:nvGrpSpPr>
        <p:grpSpPr>
          <a:xfrm rot="-3066559">
            <a:off x="7502354" y="-442281"/>
            <a:ext cx="2015467" cy="2357253"/>
            <a:chOff x="7723432" y="3235687"/>
            <a:chExt cx="2015584" cy="2357390"/>
          </a:xfrm>
        </p:grpSpPr>
        <p:sp>
          <p:nvSpPr>
            <p:cNvPr id="1581" name="Google Shape;1581;p11"/>
            <p:cNvSpPr/>
            <p:nvPr/>
          </p:nvSpPr>
          <p:spPr>
            <a:xfrm>
              <a:off x="7766610" y="4761672"/>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1"/>
            <p:cNvSpPr/>
            <p:nvPr/>
          </p:nvSpPr>
          <p:spPr>
            <a:xfrm>
              <a:off x="8376556" y="488994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1"/>
            <p:cNvSpPr/>
            <p:nvPr/>
          </p:nvSpPr>
          <p:spPr>
            <a:xfrm>
              <a:off x="8504539" y="4853597"/>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1"/>
            <p:cNvSpPr/>
            <p:nvPr/>
          </p:nvSpPr>
          <p:spPr>
            <a:xfrm>
              <a:off x="7723432" y="4621286"/>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1"/>
            <p:cNvSpPr/>
            <p:nvPr/>
          </p:nvSpPr>
          <p:spPr>
            <a:xfrm>
              <a:off x="7950116" y="4634664"/>
              <a:ext cx="204693"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1"/>
            <p:cNvSpPr/>
            <p:nvPr/>
          </p:nvSpPr>
          <p:spPr>
            <a:xfrm>
              <a:off x="7918709" y="4653210"/>
              <a:ext cx="36116"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1"/>
            <p:cNvSpPr/>
            <p:nvPr/>
          </p:nvSpPr>
          <p:spPr>
            <a:xfrm>
              <a:off x="8873791" y="4551122"/>
              <a:ext cx="723862" cy="787826"/>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1"/>
            <p:cNvSpPr/>
            <p:nvPr/>
          </p:nvSpPr>
          <p:spPr>
            <a:xfrm>
              <a:off x="9065795" y="4649708"/>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1"/>
            <p:cNvSpPr/>
            <p:nvPr/>
          </p:nvSpPr>
          <p:spPr>
            <a:xfrm>
              <a:off x="9035134" y="4704254"/>
              <a:ext cx="46164" cy="291394"/>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1"/>
            <p:cNvSpPr/>
            <p:nvPr/>
          </p:nvSpPr>
          <p:spPr>
            <a:xfrm>
              <a:off x="9334739" y="4878689"/>
              <a:ext cx="190109" cy="127754"/>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1"/>
            <p:cNvSpPr/>
            <p:nvPr/>
          </p:nvSpPr>
          <p:spPr>
            <a:xfrm>
              <a:off x="8906864" y="3568249"/>
              <a:ext cx="686139" cy="833817"/>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1"/>
            <p:cNvSpPr/>
            <p:nvPr/>
          </p:nvSpPr>
          <p:spPr>
            <a:xfrm>
              <a:off x="9355237" y="3960468"/>
              <a:ext cx="107141" cy="319184"/>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1"/>
            <p:cNvSpPr/>
            <p:nvPr/>
          </p:nvSpPr>
          <p:spPr>
            <a:xfrm>
              <a:off x="9322509" y="3621820"/>
              <a:ext cx="244369" cy="115524"/>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1"/>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1"/>
            <p:cNvSpPr/>
            <p:nvPr/>
          </p:nvSpPr>
          <p:spPr>
            <a:xfrm>
              <a:off x="8343426" y="4160051"/>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1"/>
            <p:cNvSpPr/>
            <p:nvPr/>
          </p:nvSpPr>
          <p:spPr>
            <a:xfrm>
              <a:off x="8641824" y="4189966"/>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1"/>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1"/>
            <p:cNvSpPr/>
            <p:nvPr/>
          </p:nvSpPr>
          <p:spPr>
            <a:xfrm>
              <a:off x="8340785" y="3235687"/>
              <a:ext cx="1398231" cy="733164"/>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1"/>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600"/>
        <p:cNvGrpSpPr/>
        <p:nvPr/>
      </p:nvGrpSpPr>
      <p:grpSpPr>
        <a:xfrm>
          <a:off x="0" y="0"/>
          <a:ext cx="0" cy="0"/>
          <a:chOff x="0" y="0"/>
          <a:chExt cx="0" cy="0"/>
        </a:xfrm>
      </p:grpSpPr>
      <p:sp>
        <p:nvSpPr>
          <p:cNvPr id="1601" name="Google Shape;1601;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CUSTOM_9">
    <p:spTree>
      <p:nvGrpSpPr>
        <p:cNvPr id="1" name="Shape 1602"/>
        <p:cNvGrpSpPr/>
        <p:nvPr/>
      </p:nvGrpSpPr>
      <p:grpSpPr>
        <a:xfrm>
          <a:off x="0" y="0"/>
          <a:ext cx="0" cy="0"/>
          <a:chOff x="0" y="0"/>
          <a:chExt cx="0" cy="0"/>
        </a:xfrm>
      </p:grpSpPr>
      <p:grpSp>
        <p:nvGrpSpPr>
          <p:cNvPr id="1603" name="Google Shape;1603;p13"/>
          <p:cNvGrpSpPr/>
          <p:nvPr/>
        </p:nvGrpSpPr>
        <p:grpSpPr>
          <a:xfrm>
            <a:off x="-493" y="954"/>
            <a:ext cx="9143997" cy="5143304"/>
            <a:chOff x="244750" y="678075"/>
            <a:chExt cx="7171200" cy="4479450"/>
          </a:xfrm>
        </p:grpSpPr>
        <p:grpSp>
          <p:nvGrpSpPr>
            <p:cNvPr id="1604" name="Google Shape;1604;p13"/>
            <p:cNvGrpSpPr/>
            <p:nvPr/>
          </p:nvGrpSpPr>
          <p:grpSpPr>
            <a:xfrm>
              <a:off x="244750" y="678075"/>
              <a:ext cx="7171200" cy="4372100"/>
              <a:chOff x="244750" y="678075"/>
              <a:chExt cx="7171200" cy="4372100"/>
            </a:xfrm>
          </p:grpSpPr>
          <p:sp>
            <p:nvSpPr>
              <p:cNvPr id="1605" name="Google Shape;1605;p13"/>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3"/>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3"/>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3"/>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3"/>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3"/>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3"/>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3"/>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3"/>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3"/>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3"/>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3"/>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3"/>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3"/>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3"/>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3"/>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3"/>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3"/>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3"/>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3"/>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3"/>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3"/>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3"/>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3"/>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3"/>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3"/>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3"/>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3"/>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3"/>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3"/>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3"/>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 name="Google Shape;1636;p13"/>
            <p:cNvGrpSpPr/>
            <p:nvPr/>
          </p:nvGrpSpPr>
          <p:grpSpPr>
            <a:xfrm>
              <a:off x="404050" y="680675"/>
              <a:ext cx="6852600" cy="4476850"/>
              <a:chOff x="404050" y="680675"/>
              <a:chExt cx="6852600" cy="4476850"/>
            </a:xfrm>
          </p:grpSpPr>
          <p:sp>
            <p:nvSpPr>
              <p:cNvPr id="1637" name="Google Shape;1637;p13"/>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3"/>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3"/>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3"/>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3"/>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3"/>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3"/>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3"/>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3"/>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3"/>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3"/>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3"/>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3"/>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3"/>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3"/>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3"/>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3"/>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3"/>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3"/>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3"/>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3"/>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3"/>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3"/>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3"/>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3"/>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3"/>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3"/>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3"/>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3"/>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3"/>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3"/>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3"/>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3"/>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3"/>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3"/>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3"/>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3"/>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3"/>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3"/>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3"/>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3"/>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3"/>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3"/>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3"/>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13"/>
          <p:cNvGrpSpPr/>
          <p:nvPr/>
        </p:nvGrpSpPr>
        <p:grpSpPr>
          <a:xfrm>
            <a:off x="11312" y="214378"/>
            <a:ext cx="9121375" cy="4714744"/>
            <a:chOff x="217699" y="-185587"/>
            <a:chExt cx="9121375" cy="4950382"/>
          </a:xfrm>
        </p:grpSpPr>
        <p:sp>
          <p:nvSpPr>
            <p:cNvPr id="1682" name="Google Shape;1682;p13"/>
            <p:cNvSpPr/>
            <p:nvPr/>
          </p:nvSpPr>
          <p:spPr>
            <a:xfrm rot="10800000" flipH="1">
              <a:off x="295725" y="-18558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3"/>
            <p:cNvSpPr/>
            <p:nvPr/>
          </p:nvSpPr>
          <p:spPr>
            <a:xfrm>
              <a:off x="2842200" y="165166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3"/>
            <p:cNvSpPr/>
            <p:nvPr/>
          </p:nvSpPr>
          <p:spPr>
            <a:xfrm flipH="1">
              <a:off x="217699" y="156787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3"/>
            <p:cNvSpPr/>
            <p:nvPr/>
          </p:nvSpPr>
          <p:spPr>
            <a:xfrm rot="10800000">
              <a:off x="2686149" y="-11296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13"/>
          <p:cNvGrpSpPr/>
          <p:nvPr/>
        </p:nvGrpSpPr>
        <p:grpSpPr>
          <a:xfrm>
            <a:off x="7681985" y="3377475"/>
            <a:ext cx="1871131" cy="2143890"/>
            <a:chOff x="6566721" y="3275923"/>
            <a:chExt cx="876942" cy="1004776"/>
          </a:xfrm>
        </p:grpSpPr>
        <p:sp>
          <p:nvSpPr>
            <p:cNvPr id="1687" name="Google Shape;1687;p13"/>
            <p:cNvSpPr/>
            <p:nvPr/>
          </p:nvSpPr>
          <p:spPr>
            <a:xfrm rot="-757620">
              <a:off x="6601376" y="3878686"/>
              <a:ext cx="406169" cy="36199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3"/>
            <p:cNvSpPr/>
            <p:nvPr/>
          </p:nvSpPr>
          <p:spPr>
            <a:xfrm rot="-757620">
              <a:off x="6854656" y="3908590"/>
              <a:ext cx="121848" cy="16512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3"/>
            <p:cNvSpPr/>
            <p:nvPr/>
          </p:nvSpPr>
          <p:spPr>
            <a:xfrm>
              <a:off x="7079898" y="3835948"/>
              <a:ext cx="277417" cy="301931"/>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3"/>
            <p:cNvSpPr/>
            <p:nvPr/>
          </p:nvSpPr>
          <p:spPr>
            <a:xfrm>
              <a:off x="7153479" y="3873729"/>
              <a:ext cx="8604" cy="16944"/>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3"/>
            <p:cNvSpPr/>
            <p:nvPr/>
          </p:nvSpPr>
          <p:spPr>
            <a:xfrm>
              <a:off x="7141729" y="3894632"/>
              <a:ext cx="17692" cy="111675"/>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3"/>
            <p:cNvSpPr/>
            <p:nvPr/>
          </p:nvSpPr>
          <p:spPr>
            <a:xfrm>
              <a:off x="7256546" y="3961481"/>
              <a:ext cx="72859" cy="48961"/>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3"/>
            <p:cNvSpPr/>
            <p:nvPr/>
          </p:nvSpPr>
          <p:spPr>
            <a:xfrm>
              <a:off x="7122998" y="3442634"/>
              <a:ext cx="248440" cy="301912"/>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3"/>
            <p:cNvSpPr/>
            <p:nvPr/>
          </p:nvSpPr>
          <p:spPr>
            <a:xfrm>
              <a:off x="7285355" y="3584659"/>
              <a:ext cx="38794" cy="115572"/>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3"/>
            <p:cNvSpPr/>
            <p:nvPr/>
          </p:nvSpPr>
          <p:spPr>
            <a:xfrm>
              <a:off x="6917633" y="3721831"/>
              <a:ext cx="162266" cy="138972"/>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3"/>
            <p:cNvSpPr/>
            <p:nvPr/>
          </p:nvSpPr>
          <p:spPr>
            <a:xfrm>
              <a:off x="6867860" y="3275923"/>
              <a:ext cx="575803" cy="301923"/>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3"/>
            <p:cNvSpPr/>
            <p:nvPr/>
          </p:nvSpPr>
          <p:spPr>
            <a:xfrm>
              <a:off x="7205047" y="3316522"/>
              <a:ext cx="183911" cy="58261"/>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13"/>
          <p:cNvGrpSpPr/>
          <p:nvPr/>
        </p:nvGrpSpPr>
        <p:grpSpPr>
          <a:xfrm>
            <a:off x="-28936" y="-41391"/>
            <a:ext cx="1361959" cy="1453686"/>
            <a:chOff x="-302799" y="-471250"/>
            <a:chExt cx="2117803" cy="2260435"/>
          </a:xfrm>
        </p:grpSpPr>
        <p:sp>
          <p:nvSpPr>
            <p:cNvPr id="1699" name="Google Shape;1699;p13"/>
            <p:cNvSpPr/>
            <p:nvPr/>
          </p:nvSpPr>
          <p:spPr>
            <a:xfrm rot="-5400000" flipH="1">
              <a:off x="-317271" y="1014252"/>
              <a:ext cx="789405" cy="760461"/>
            </a:xfrm>
            <a:custGeom>
              <a:avLst/>
              <a:gdLst/>
              <a:ahLst/>
              <a:cxnLst/>
              <a:rect l="l" t="t" r="r" b="b"/>
              <a:pathLst>
                <a:path w="14564" h="14030" extrusionOk="0">
                  <a:moveTo>
                    <a:pt x="12060" y="0"/>
                  </a:moveTo>
                  <a:cubicBezTo>
                    <a:pt x="11647" y="0"/>
                    <a:pt x="11233" y="149"/>
                    <a:pt x="10911" y="449"/>
                  </a:cubicBezTo>
                  <a:lnTo>
                    <a:pt x="1" y="10925"/>
                  </a:lnTo>
                  <a:lnTo>
                    <a:pt x="2968" y="14030"/>
                  </a:lnTo>
                  <a:lnTo>
                    <a:pt x="13901" y="3553"/>
                  </a:lnTo>
                  <a:cubicBezTo>
                    <a:pt x="14540" y="2914"/>
                    <a:pt x="14563" y="1864"/>
                    <a:pt x="13947" y="1225"/>
                  </a:cubicBezTo>
                  <a:lnTo>
                    <a:pt x="13262" y="494"/>
                  </a:lnTo>
                  <a:cubicBezTo>
                    <a:pt x="12934" y="166"/>
                    <a:pt x="12497" y="0"/>
                    <a:pt x="120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3"/>
            <p:cNvSpPr/>
            <p:nvPr/>
          </p:nvSpPr>
          <p:spPr>
            <a:xfrm rot="-5400000" flipH="1">
              <a:off x="153020" y="748519"/>
              <a:ext cx="567934" cy="543380"/>
            </a:xfrm>
            <a:custGeom>
              <a:avLst/>
              <a:gdLst/>
              <a:ahLst/>
              <a:cxnLst/>
              <a:rect l="l" t="t" r="r" b="b"/>
              <a:pathLst>
                <a:path w="10478" h="10025" extrusionOk="0">
                  <a:moveTo>
                    <a:pt x="6501" y="1"/>
                  </a:moveTo>
                  <a:cubicBezTo>
                    <a:pt x="5848" y="1"/>
                    <a:pt x="5193" y="246"/>
                    <a:pt x="4680" y="737"/>
                  </a:cubicBezTo>
                  <a:lnTo>
                    <a:pt x="389" y="4846"/>
                  </a:lnTo>
                  <a:cubicBezTo>
                    <a:pt x="1" y="5211"/>
                    <a:pt x="1" y="5827"/>
                    <a:pt x="366" y="6215"/>
                  </a:cubicBezTo>
                  <a:lnTo>
                    <a:pt x="3744" y="9730"/>
                  </a:lnTo>
                  <a:cubicBezTo>
                    <a:pt x="3930" y="9927"/>
                    <a:pt x="4180" y="10024"/>
                    <a:pt x="4432" y="10024"/>
                  </a:cubicBezTo>
                  <a:cubicBezTo>
                    <a:pt x="4676" y="10024"/>
                    <a:pt x="4923" y="9933"/>
                    <a:pt x="5114" y="9753"/>
                  </a:cubicBezTo>
                  <a:lnTo>
                    <a:pt x="9382" y="5645"/>
                  </a:lnTo>
                  <a:cubicBezTo>
                    <a:pt x="10432" y="4640"/>
                    <a:pt x="10478" y="2997"/>
                    <a:pt x="9473" y="1947"/>
                  </a:cubicBezTo>
                  <a:lnTo>
                    <a:pt x="8378" y="806"/>
                  </a:lnTo>
                  <a:cubicBezTo>
                    <a:pt x="7864" y="269"/>
                    <a:pt x="7184" y="1"/>
                    <a:pt x="6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3"/>
            <p:cNvSpPr/>
            <p:nvPr/>
          </p:nvSpPr>
          <p:spPr>
            <a:xfrm rot="-5400000" flipH="1">
              <a:off x="211505" y="-392141"/>
              <a:ext cx="1682608" cy="1524391"/>
            </a:xfrm>
            <a:custGeom>
              <a:avLst/>
              <a:gdLst/>
              <a:ahLst/>
              <a:cxnLst/>
              <a:rect l="l" t="t" r="r" b="b"/>
              <a:pathLst>
                <a:path w="31043" h="28124" extrusionOk="0">
                  <a:moveTo>
                    <a:pt x="15503" y="2446"/>
                  </a:moveTo>
                  <a:cubicBezTo>
                    <a:pt x="18559" y="2446"/>
                    <a:pt x="21611" y="3645"/>
                    <a:pt x="23898" y="6026"/>
                  </a:cubicBezTo>
                  <a:cubicBezTo>
                    <a:pt x="28349" y="10637"/>
                    <a:pt x="28190" y="18009"/>
                    <a:pt x="23556" y="22437"/>
                  </a:cubicBezTo>
                  <a:cubicBezTo>
                    <a:pt x="21301" y="24604"/>
                    <a:pt x="18401" y="25678"/>
                    <a:pt x="15509" y="25678"/>
                  </a:cubicBezTo>
                  <a:cubicBezTo>
                    <a:pt x="12459" y="25678"/>
                    <a:pt x="9417" y="24484"/>
                    <a:pt x="7145" y="22118"/>
                  </a:cubicBezTo>
                  <a:cubicBezTo>
                    <a:pt x="2694" y="17484"/>
                    <a:pt x="2853" y="10135"/>
                    <a:pt x="7464" y="5684"/>
                  </a:cubicBezTo>
                  <a:cubicBezTo>
                    <a:pt x="9717" y="3520"/>
                    <a:pt x="12612" y="2446"/>
                    <a:pt x="15503" y="2446"/>
                  </a:cubicBezTo>
                  <a:close/>
                  <a:moveTo>
                    <a:pt x="15529" y="0"/>
                  </a:moveTo>
                  <a:cubicBezTo>
                    <a:pt x="12024" y="0"/>
                    <a:pt x="8510" y="1303"/>
                    <a:pt x="5775" y="3926"/>
                  </a:cubicBezTo>
                  <a:cubicBezTo>
                    <a:pt x="183" y="9290"/>
                    <a:pt x="0" y="18192"/>
                    <a:pt x="5364" y="23807"/>
                  </a:cubicBezTo>
                  <a:cubicBezTo>
                    <a:pt x="8131" y="26679"/>
                    <a:pt x="11824" y="28124"/>
                    <a:pt x="15520" y="28124"/>
                  </a:cubicBezTo>
                  <a:cubicBezTo>
                    <a:pt x="19021" y="28124"/>
                    <a:pt x="22525" y="26827"/>
                    <a:pt x="25245" y="24218"/>
                  </a:cubicBezTo>
                  <a:cubicBezTo>
                    <a:pt x="30860" y="18831"/>
                    <a:pt x="31043" y="9929"/>
                    <a:pt x="25656" y="4314"/>
                  </a:cubicBezTo>
                  <a:cubicBezTo>
                    <a:pt x="22904" y="1445"/>
                    <a:pt x="19222" y="0"/>
                    <a:pt x="155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3"/>
            <p:cNvSpPr/>
            <p:nvPr/>
          </p:nvSpPr>
          <p:spPr>
            <a:xfrm rot="-5400000" flipH="1">
              <a:off x="357473" y="-259614"/>
              <a:ext cx="1390674" cy="1259341"/>
            </a:xfrm>
            <a:custGeom>
              <a:avLst/>
              <a:gdLst/>
              <a:ahLst/>
              <a:cxnLst/>
              <a:rect l="l" t="t" r="r" b="b"/>
              <a:pathLst>
                <a:path w="25657" h="23234" extrusionOk="0">
                  <a:moveTo>
                    <a:pt x="12810" y="1"/>
                  </a:moveTo>
                  <a:cubicBezTo>
                    <a:pt x="9919" y="1"/>
                    <a:pt x="7024" y="1075"/>
                    <a:pt x="4771" y="3239"/>
                  </a:cubicBezTo>
                  <a:cubicBezTo>
                    <a:pt x="160" y="7690"/>
                    <a:pt x="1" y="15039"/>
                    <a:pt x="4452" y="19673"/>
                  </a:cubicBezTo>
                  <a:cubicBezTo>
                    <a:pt x="6724" y="22039"/>
                    <a:pt x="9766" y="23233"/>
                    <a:pt x="12816" y="23233"/>
                  </a:cubicBezTo>
                  <a:cubicBezTo>
                    <a:pt x="15708" y="23233"/>
                    <a:pt x="18608" y="22159"/>
                    <a:pt x="20863" y="19992"/>
                  </a:cubicBezTo>
                  <a:cubicBezTo>
                    <a:pt x="25497" y="15564"/>
                    <a:pt x="25656" y="8192"/>
                    <a:pt x="21205" y="3581"/>
                  </a:cubicBezTo>
                  <a:cubicBezTo>
                    <a:pt x="18918" y="1200"/>
                    <a:pt x="15866" y="1"/>
                    <a:pt x="12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3" name="Google Shape;1703;p13"/>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3">
  <p:cSld name="CUSTOM_6">
    <p:spTree>
      <p:nvGrpSpPr>
        <p:cNvPr id="1" name="Shape 1704"/>
        <p:cNvGrpSpPr/>
        <p:nvPr/>
      </p:nvGrpSpPr>
      <p:grpSpPr>
        <a:xfrm>
          <a:off x="0" y="0"/>
          <a:ext cx="0" cy="0"/>
          <a:chOff x="0" y="0"/>
          <a:chExt cx="0" cy="0"/>
        </a:xfrm>
      </p:grpSpPr>
      <p:grpSp>
        <p:nvGrpSpPr>
          <p:cNvPr id="1705" name="Google Shape;1705;p14"/>
          <p:cNvGrpSpPr/>
          <p:nvPr/>
        </p:nvGrpSpPr>
        <p:grpSpPr>
          <a:xfrm>
            <a:off x="-493" y="954"/>
            <a:ext cx="9143997" cy="5143304"/>
            <a:chOff x="244750" y="678075"/>
            <a:chExt cx="7171200" cy="4479450"/>
          </a:xfrm>
        </p:grpSpPr>
        <p:grpSp>
          <p:nvGrpSpPr>
            <p:cNvPr id="1706" name="Google Shape;1706;p14"/>
            <p:cNvGrpSpPr/>
            <p:nvPr/>
          </p:nvGrpSpPr>
          <p:grpSpPr>
            <a:xfrm>
              <a:off x="244750" y="678075"/>
              <a:ext cx="7171200" cy="4372100"/>
              <a:chOff x="244750" y="678075"/>
              <a:chExt cx="7171200" cy="4372100"/>
            </a:xfrm>
          </p:grpSpPr>
          <p:sp>
            <p:nvSpPr>
              <p:cNvPr id="1707" name="Google Shape;1707;p14"/>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4"/>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4"/>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4"/>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4"/>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4"/>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4"/>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4"/>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4"/>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4"/>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4"/>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4"/>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4"/>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4"/>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4"/>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4"/>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4"/>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4"/>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4"/>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4"/>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4"/>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4"/>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4"/>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4"/>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4"/>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4"/>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4"/>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4"/>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4"/>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4"/>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4"/>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 name="Google Shape;1738;p14"/>
            <p:cNvGrpSpPr/>
            <p:nvPr/>
          </p:nvGrpSpPr>
          <p:grpSpPr>
            <a:xfrm>
              <a:off x="404050" y="680675"/>
              <a:ext cx="6852600" cy="4476850"/>
              <a:chOff x="404050" y="680675"/>
              <a:chExt cx="6852600" cy="4476850"/>
            </a:xfrm>
          </p:grpSpPr>
          <p:sp>
            <p:nvSpPr>
              <p:cNvPr id="1739" name="Google Shape;1739;p14"/>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4"/>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4"/>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4"/>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4"/>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4"/>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4"/>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4"/>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4"/>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4"/>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4"/>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4"/>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4"/>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4"/>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4"/>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4"/>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4"/>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4"/>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4"/>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4"/>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4"/>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4"/>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4"/>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4"/>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4"/>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4"/>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4"/>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4"/>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4"/>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4"/>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4"/>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4"/>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4"/>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4"/>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4"/>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4"/>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4"/>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4"/>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4"/>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4"/>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4"/>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4"/>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4"/>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4"/>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3" name="Google Shape;1783;p14"/>
          <p:cNvGrpSpPr/>
          <p:nvPr/>
        </p:nvGrpSpPr>
        <p:grpSpPr>
          <a:xfrm rot="10800000" flipH="1">
            <a:off x="-21200" y="245696"/>
            <a:ext cx="9186399" cy="4652108"/>
            <a:chOff x="74650" y="243772"/>
            <a:chExt cx="9186399" cy="4652108"/>
          </a:xfrm>
        </p:grpSpPr>
        <p:sp>
          <p:nvSpPr>
            <p:cNvPr id="1784" name="Google Shape;1784;p14"/>
            <p:cNvSpPr/>
            <p:nvPr/>
          </p:nvSpPr>
          <p:spPr>
            <a:xfrm rot="10800000" flipH="1">
              <a:off x="74650" y="3629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4"/>
            <p:cNvSpPr/>
            <p:nvPr/>
          </p:nvSpPr>
          <p:spPr>
            <a:xfrm>
              <a:off x="2500800" y="17130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4"/>
            <p:cNvSpPr/>
            <p:nvPr/>
          </p:nvSpPr>
          <p:spPr>
            <a:xfrm flipH="1">
              <a:off x="263224" y="17827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4"/>
            <p:cNvSpPr/>
            <p:nvPr/>
          </p:nvSpPr>
          <p:spPr>
            <a:xfrm rot="10800000" flipH="1">
              <a:off x="2764174" y="24377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14"/>
          <p:cNvGrpSpPr/>
          <p:nvPr/>
        </p:nvGrpSpPr>
        <p:grpSpPr>
          <a:xfrm>
            <a:off x="-265183" y="-402017"/>
            <a:ext cx="2533538" cy="1589468"/>
            <a:chOff x="9629292" y="2239890"/>
            <a:chExt cx="2533538" cy="1589468"/>
          </a:xfrm>
        </p:grpSpPr>
        <p:sp>
          <p:nvSpPr>
            <p:cNvPr id="1789" name="Google Shape;1789;p14"/>
            <p:cNvSpPr/>
            <p:nvPr/>
          </p:nvSpPr>
          <p:spPr>
            <a:xfrm>
              <a:off x="9629292" y="3155657"/>
              <a:ext cx="559490" cy="673701"/>
            </a:xfrm>
            <a:custGeom>
              <a:avLst/>
              <a:gdLst/>
              <a:ahLst/>
              <a:cxnLst/>
              <a:rect l="l" t="t" r="r" b="b"/>
              <a:pathLst>
                <a:path w="10746" h="12939" extrusionOk="0">
                  <a:moveTo>
                    <a:pt x="7051" y="1073"/>
                  </a:moveTo>
                  <a:cubicBezTo>
                    <a:pt x="7836" y="2630"/>
                    <a:pt x="9635" y="8570"/>
                    <a:pt x="9755" y="9729"/>
                  </a:cubicBezTo>
                  <a:cubicBezTo>
                    <a:pt x="9454" y="9886"/>
                    <a:pt x="8584" y="10224"/>
                    <a:pt x="6979" y="10719"/>
                  </a:cubicBezTo>
                  <a:cubicBezTo>
                    <a:pt x="4178" y="11600"/>
                    <a:pt x="1848" y="12119"/>
                    <a:pt x="1087" y="12131"/>
                  </a:cubicBezTo>
                  <a:cubicBezTo>
                    <a:pt x="1594" y="10538"/>
                    <a:pt x="5820" y="3101"/>
                    <a:pt x="7051" y="1073"/>
                  </a:cubicBezTo>
                  <a:close/>
                  <a:moveTo>
                    <a:pt x="7035" y="0"/>
                  </a:moveTo>
                  <a:cubicBezTo>
                    <a:pt x="6978" y="0"/>
                    <a:pt x="6930" y="11"/>
                    <a:pt x="6894" y="22"/>
                  </a:cubicBezTo>
                  <a:cubicBezTo>
                    <a:pt x="6786" y="47"/>
                    <a:pt x="6701" y="119"/>
                    <a:pt x="6629" y="216"/>
                  </a:cubicBezTo>
                  <a:cubicBezTo>
                    <a:pt x="6387" y="590"/>
                    <a:pt x="4745" y="3391"/>
                    <a:pt x="3164" y="6252"/>
                  </a:cubicBezTo>
                  <a:cubicBezTo>
                    <a:pt x="1" y="11974"/>
                    <a:pt x="158" y="12337"/>
                    <a:pt x="290" y="12590"/>
                  </a:cubicBezTo>
                  <a:cubicBezTo>
                    <a:pt x="389" y="12807"/>
                    <a:pt x="574" y="12938"/>
                    <a:pt x="1058" y="12938"/>
                  </a:cubicBezTo>
                  <a:cubicBezTo>
                    <a:pt x="1462" y="12938"/>
                    <a:pt x="2074" y="12847"/>
                    <a:pt x="3019" y="12638"/>
                  </a:cubicBezTo>
                  <a:cubicBezTo>
                    <a:pt x="4202" y="12373"/>
                    <a:pt x="5735" y="11962"/>
                    <a:pt x="7220" y="11492"/>
                  </a:cubicBezTo>
                  <a:cubicBezTo>
                    <a:pt x="10299" y="10526"/>
                    <a:pt x="10431" y="10272"/>
                    <a:pt x="10504" y="10115"/>
                  </a:cubicBezTo>
                  <a:cubicBezTo>
                    <a:pt x="10564" y="9994"/>
                    <a:pt x="10745" y="9632"/>
                    <a:pt x="9405" y="5274"/>
                  </a:cubicBezTo>
                  <a:cubicBezTo>
                    <a:pt x="9007" y="3970"/>
                    <a:pt x="8005" y="868"/>
                    <a:pt x="7450" y="216"/>
                  </a:cubicBezTo>
                  <a:cubicBezTo>
                    <a:pt x="7303" y="45"/>
                    <a:pt x="7151" y="0"/>
                    <a:pt x="7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4"/>
            <p:cNvSpPr/>
            <p:nvPr/>
          </p:nvSpPr>
          <p:spPr>
            <a:xfrm>
              <a:off x="9990101" y="3549016"/>
              <a:ext cx="142085" cy="176092"/>
            </a:xfrm>
            <a:custGeom>
              <a:avLst/>
              <a:gdLst/>
              <a:ahLst/>
              <a:cxnLst/>
              <a:rect l="l" t="t" r="r" b="b"/>
              <a:pathLst>
                <a:path w="2729" h="3382" extrusionOk="0">
                  <a:moveTo>
                    <a:pt x="2572" y="1"/>
                  </a:moveTo>
                  <a:cubicBezTo>
                    <a:pt x="2294" y="61"/>
                    <a:pt x="930" y="351"/>
                    <a:pt x="459" y="677"/>
                  </a:cubicBezTo>
                  <a:cubicBezTo>
                    <a:pt x="0" y="991"/>
                    <a:pt x="37" y="1896"/>
                    <a:pt x="580" y="3381"/>
                  </a:cubicBezTo>
                  <a:lnTo>
                    <a:pt x="1340" y="3103"/>
                  </a:lnTo>
                  <a:cubicBezTo>
                    <a:pt x="1075" y="2379"/>
                    <a:pt x="894" y="1558"/>
                    <a:pt x="954" y="1317"/>
                  </a:cubicBezTo>
                  <a:cubicBezTo>
                    <a:pt x="1256" y="1148"/>
                    <a:pt x="2161" y="906"/>
                    <a:pt x="2729" y="786"/>
                  </a:cubicBezTo>
                  <a:lnTo>
                    <a:pt x="25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4"/>
            <p:cNvSpPr/>
            <p:nvPr/>
          </p:nvSpPr>
          <p:spPr>
            <a:xfrm rot="1733533">
              <a:off x="9918508" y="2339936"/>
              <a:ext cx="598619" cy="716226"/>
            </a:xfrm>
            <a:custGeom>
              <a:avLst/>
              <a:gdLst/>
              <a:ahLst/>
              <a:cxnLst/>
              <a:rect l="l" t="t" r="r" b="b"/>
              <a:pathLst>
                <a:path w="13462" h="16106" extrusionOk="0">
                  <a:moveTo>
                    <a:pt x="7654" y="809"/>
                  </a:moveTo>
                  <a:cubicBezTo>
                    <a:pt x="10685" y="809"/>
                    <a:pt x="12001" y="1461"/>
                    <a:pt x="12013" y="1715"/>
                  </a:cubicBezTo>
                  <a:lnTo>
                    <a:pt x="12013" y="1727"/>
                  </a:lnTo>
                  <a:lnTo>
                    <a:pt x="12001" y="1763"/>
                  </a:lnTo>
                  <a:cubicBezTo>
                    <a:pt x="11964" y="1860"/>
                    <a:pt x="11771" y="2077"/>
                    <a:pt x="11192" y="2331"/>
                  </a:cubicBezTo>
                  <a:cubicBezTo>
                    <a:pt x="11119" y="2355"/>
                    <a:pt x="11059" y="2391"/>
                    <a:pt x="10974" y="2415"/>
                  </a:cubicBezTo>
                  <a:lnTo>
                    <a:pt x="10926" y="2439"/>
                  </a:lnTo>
                  <a:cubicBezTo>
                    <a:pt x="10842" y="2475"/>
                    <a:pt x="10745" y="2500"/>
                    <a:pt x="10648" y="2536"/>
                  </a:cubicBezTo>
                  <a:lnTo>
                    <a:pt x="10636" y="2548"/>
                  </a:lnTo>
                  <a:cubicBezTo>
                    <a:pt x="10588" y="2560"/>
                    <a:pt x="10528" y="2572"/>
                    <a:pt x="10479" y="2596"/>
                  </a:cubicBezTo>
                  <a:cubicBezTo>
                    <a:pt x="10395" y="2620"/>
                    <a:pt x="10310" y="2644"/>
                    <a:pt x="10226" y="2669"/>
                  </a:cubicBezTo>
                  <a:cubicBezTo>
                    <a:pt x="10165" y="2693"/>
                    <a:pt x="10117" y="2705"/>
                    <a:pt x="10057" y="2717"/>
                  </a:cubicBezTo>
                  <a:cubicBezTo>
                    <a:pt x="9972" y="2741"/>
                    <a:pt x="9876" y="2765"/>
                    <a:pt x="9767" y="2789"/>
                  </a:cubicBezTo>
                  <a:cubicBezTo>
                    <a:pt x="9731" y="2801"/>
                    <a:pt x="9683" y="2813"/>
                    <a:pt x="9634" y="2826"/>
                  </a:cubicBezTo>
                  <a:cubicBezTo>
                    <a:pt x="9514" y="2850"/>
                    <a:pt x="9405" y="2874"/>
                    <a:pt x="9284" y="2898"/>
                  </a:cubicBezTo>
                  <a:cubicBezTo>
                    <a:pt x="9248" y="2910"/>
                    <a:pt x="9212" y="2922"/>
                    <a:pt x="9176" y="2922"/>
                  </a:cubicBezTo>
                  <a:cubicBezTo>
                    <a:pt x="9043" y="2946"/>
                    <a:pt x="8898" y="2982"/>
                    <a:pt x="8765" y="3007"/>
                  </a:cubicBezTo>
                  <a:cubicBezTo>
                    <a:pt x="8729" y="3007"/>
                    <a:pt x="8705" y="3007"/>
                    <a:pt x="8668" y="3019"/>
                  </a:cubicBezTo>
                  <a:cubicBezTo>
                    <a:pt x="8524" y="3043"/>
                    <a:pt x="8379" y="3067"/>
                    <a:pt x="8234" y="3091"/>
                  </a:cubicBezTo>
                  <a:cubicBezTo>
                    <a:pt x="8198" y="3091"/>
                    <a:pt x="8149" y="3091"/>
                    <a:pt x="8113" y="3103"/>
                  </a:cubicBezTo>
                  <a:cubicBezTo>
                    <a:pt x="7980" y="3127"/>
                    <a:pt x="7835" y="3139"/>
                    <a:pt x="7679" y="3152"/>
                  </a:cubicBezTo>
                  <a:cubicBezTo>
                    <a:pt x="7618" y="3164"/>
                    <a:pt x="7546" y="3176"/>
                    <a:pt x="7473" y="3176"/>
                  </a:cubicBezTo>
                  <a:cubicBezTo>
                    <a:pt x="7353" y="3188"/>
                    <a:pt x="7232" y="3200"/>
                    <a:pt x="7111" y="3212"/>
                  </a:cubicBezTo>
                  <a:cubicBezTo>
                    <a:pt x="6918" y="3236"/>
                    <a:pt x="6713" y="3248"/>
                    <a:pt x="6495" y="3260"/>
                  </a:cubicBezTo>
                  <a:cubicBezTo>
                    <a:pt x="6061" y="3284"/>
                    <a:pt x="5626" y="3296"/>
                    <a:pt x="5204" y="3296"/>
                  </a:cubicBezTo>
                  <a:cubicBezTo>
                    <a:pt x="2173" y="3296"/>
                    <a:pt x="857" y="2657"/>
                    <a:pt x="833" y="2391"/>
                  </a:cubicBezTo>
                  <a:cubicBezTo>
                    <a:pt x="833" y="2319"/>
                    <a:pt x="1063" y="1956"/>
                    <a:pt x="2246" y="1558"/>
                  </a:cubicBezTo>
                  <a:cubicBezTo>
                    <a:pt x="3332" y="1196"/>
                    <a:pt x="4793" y="942"/>
                    <a:pt x="6351" y="846"/>
                  </a:cubicBezTo>
                  <a:cubicBezTo>
                    <a:pt x="6797" y="821"/>
                    <a:pt x="7232" y="809"/>
                    <a:pt x="7654" y="809"/>
                  </a:cubicBezTo>
                  <a:close/>
                  <a:moveTo>
                    <a:pt x="12073" y="2777"/>
                  </a:moveTo>
                  <a:lnTo>
                    <a:pt x="12616" y="13727"/>
                  </a:lnTo>
                  <a:cubicBezTo>
                    <a:pt x="12628" y="13800"/>
                    <a:pt x="12399" y="14162"/>
                    <a:pt x="11204" y="14560"/>
                  </a:cubicBezTo>
                  <a:cubicBezTo>
                    <a:pt x="10129" y="14922"/>
                    <a:pt x="8668" y="15176"/>
                    <a:pt x="7099" y="15272"/>
                  </a:cubicBezTo>
                  <a:cubicBezTo>
                    <a:pt x="6664" y="15297"/>
                    <a:pt x="6230" y="15309"/>
                    <a:pt x="5807" y="15309"/>
                  </a:cubicBezTo>
                  <a:cubicBezTo>
                    <a:pt x="2777" y="15309"/>
                    <a:pt x="1461" y="14657"/>
                    <a:pt x="1437" y="14403"/>
                  </a:cubicBezTo>
                  <a:lnTo>
                    <a:pt x="894" y="3442"/>
                  </a:lnTo>
                  <a:lnTo>
                    <a:pt x="894" y="3442"/>
                  </a:lnTo>
                  <a:cubicBezTo>
                    <a:pt x="954" y="3466"/>
                    <a:pt x="1015" y="3490"/>
                    <a:pt x="1075" y="3514"/>
                  </a:cubicBezTo>
                  <a:lnTo>
                    <a:pt x="1123" y="3538"/>
                  </a:lnTo>
                  <a:cubicBezTo>
                    <a:pt x="1171" y="3550"/>
                    <a:pt x="1208" y="3574"/>
                    <a:pt x="1256" y="3586"/>
                  </a:cubicBezTo>
                  <a:cubicBezTo>
                    <a:pt x="1280" y="3598"/>
                    <a:pt x="1304" y="3598"/>
                    <a:pt x="1328" y="3610"/>
                  </a:cubicBezTo>
                  <a:cubicBezTo>
                    <a:pt x="1377" y="3634"/>
                    <a:pt x="1425" y="3646"/>
                    <a:pt x="1473" y="3659"/>
                  </a:cubicBezTo>
                  <a:lnTo>
                    <a:pt x="1533" y="3683"/>
                  </a:lnTo>
                  <a:cubicBezTo>
                    <a:pt x="1594" y="3695"/>
                    <a:pt x="1666" y="3719"/>
                    <a:pt x="1739" y="3743"/>
                  </a:cubicBezTo>
                  <a:lnTo>
                    <a:pt x="1799" y="3755"/>
                  </a:lnTo>
                  <a:cubicBezTo>
                    <a:pt x="1847" y="3767"/>
                    <a:pt x="1908" y="3779"/>
                    <a:pt x="1968" y="3791"/>
                  </a:cubicBezTo>
                  <a:cubicBezTo>
                    <a:pt x="1992" y="3803"/>
                    <a:pt x="2016" y="3803"/>
                    <a:pt x="2041" y="3816"/>
                  </a:cubicBezTo>
                  <a:cubicBezTo>
                    <a:pt x="2101" y="3828"/>
                    <a:pt x="2161" y="3840"/>
                    <a:pt x="2222" y="3852"/>
                  </a:cubicBezTo>
                  <a:cubicBezTo>
                    <a:pt x="2234" y="3852"/>
                    <a:pt x="2258" y="3852"/>
                    <a:pt x="2282" y="3864"/>
                  </a:cubicBezTo>
                  <a:cubicBezTo>
                    <a:pt x="2354" y="3876"/>
                    <a:pt x="2439" y="3888"/>
                    <a:pt x="2523" y="3900"/>
                  </a:cubicBezTo>
                  <a:lnTo>
                    <a:pt x="2572" y="3912"/>
                  </a:lnTo>
                  <a:cubicBezTo>
                    <a:pt x="2644" y="3924"/>
                    <a:pt x="2705" y="3936"/>
                    <a:pt x="2777" y="3948"/>
                  </a:cubicBezTo>
                  <a:cubicBezTo>
                    <a:pt x="2801" y="3948"/>
                    <a:pt x="2825" y="3948"/>
                    <a:pt x="2849" y="3960"/>
                  </a:cubicBezTo>
                  <a:cubicBezTo>
                    <a:pt x="2922" y="3960"/>
                    <a:pt x="2982" y="3972"/>
                    <a:pt x="3043" y="3985"/>
                  </a:cubicBezTo>
                  <a:lnTo>
                    <a:pt x="3115" y="3985"/>
                  </a:lnTo>
                  <a:cubicBezTo>
                    <a:pt x="3200" y="3997"/>
                    <a:pt x="3284" y="4009"/>
                    <a:pt x="3381" y="4021"/>
                  </a:cubicBezTo>
                  <a:lnTo>
                    <a:pt x="3417" y="4021"/>
                  </a:lnTo>
                  <a:cubicBezTo>
                    <a:pt x="3489" y="4033"/>
                    <a:pt x="3574" y="4033"/>
                    <a:pt x="3646" y="4045"/>
                  </a:cubicBezTo>
                  <a:lnTo>
                    <a:pt x="3731" y="4045"/>
                  </a:lnTo>
                  <a:cubicBezTo>
                    <a:pt x="3803" y="4057"/>
                    <a:pt x="3864" y="4057"/>
                    <a:pt x="3924" y="4069"/>
                  </a:cubicBezTo>
                  <a:lnTo>
                    <a:pt x="4008" y="4069"/>
                  </a:lnTo>
                  <a:cubicBezTo>
                    <a:pt x="4105" y="4081"/>
                    <a:pt x="4189" y="4081"/>
                    <a:pt x="4286" y="4081"/>
                  </a:cubicBezTo>
                  <a:lnTo>
                    <a:pt x="4310" y="4081"/>
                  </a:lnTo>
                  <a:cubicBezTo>
                    <a:pt x="4395" y="4093"/>
                    <a:pt x="4479" y="4093"/>
                    <a:pt x="4552" y="4093"/>
                  </a:cubicBezTo>
                  <a:lnTo>
                    <a:pt x="4636" y="4093"/>
                  </a:lnTo>
                  <a:cubicBezTo>
                    <a:pt x="4709" y="4105"/>
                    <a:pt x="4781" y="4105"/>
                    <a:pt x="4841" y="4105"/>
                  </a:cubicBezTo>
                  <a:lnTo>
                    <a:pt x="5204" y="4105"/>
                  </a:lnTo>
                  <a:cubicBezTo>
                    <a:pt x="5638" y="4105"/>
                    <a:pt x="6097" y="4093"/>
                    <a:pt x="6544" y="4069"/>
                  </a:cubicBezTo>
                  <a:cubicBezTo>
                    <a:pt x="6725" y="4057"/>
                    <a:pt x="6906" y="4045"/>
                    <a:pt x="7075" y="4021"/>
                  </a:cubicBezTo>
                  <a:cubicBezTo>
                    <a:pt x="7135" y="4021"/>
                    <a:pt x="7184" y="4021"/>
                    <a:pt x="7232" y="4009"/>
                  </a:cubicBezTo>
                  <a:cubicBezTo>
                    <a:pt x="7377" y="3997"/>
                    <a:pt x="7509" y="3985"/>
                    <a:pt x="7654" y="3972"/>
                  </a:cubicBezTo>
                  <a:cubicBezTo>
                    <a:pt x="7715" y="3960"/>
                    <a:pt x="7787" y="3960"/>
                    <a:pt x="7848" y="3948"/>
                  </a:cubicBezTo>
                  <a:cubicBezTo>
                    <a:pt x="7980" y="3936"/>
                    <a:pt x="8101" y="3912"/>
                    <a:pt x="8234" y="3900"/>
                  </a:cubicBezTo>
                  <a:cubicBezTo>
                    <a:pt x="8306" y="3888"/>
                    <a:pt x="8367" y="3876"/>
                    <a:pt x="8439" y="3864"/>
                  </a:cubicBezTo>
                  <a:cubicBezTo>
                    <a:pt x="8548" y="3852"/>
                    <a:pt x="8656" y="3840"/>
                    <a:pt x="8765" y="3816"/>
                  </a:cubicBezTo>
                  <a:cubicBezTo>
                    <a:pt x="8813" y="3803"/>
                    <a:pt x="8874" y="3803"/>
                    <a:pt x="8922" y="3791"/>
                  </a:cubicBezTo>
                  <a:cubicBezTo>
                    <a:pt x="9079" y="3767"/>
                    <a:pt x="9224" y="3731"/>
                    <a:pt x="9381" y="3707"/>
                  </a:cubicBezTo>
                  <a:cubicBezTo>
                    <a:pt x="9417" y="3695"/>
                    <a:pt x="9453" y="3683"/>
                    <a:pt x="9501" y="3683"/>
                  </a:cubicBezTo>
                  <a:cubicBezTo>
                    <a:pt x="9622" y="3659"/>
                    <a:pt x="9743" y="3622"/>
                    <a:pt x="9864" y="3598"/>
                  </a:cubicBezTo>
                  <a:cubicBezTo>
                    <a:pt x="9900" y="3586"/>
                    <a:pt x="9936" y="3586"/>
                    <a:pt x="9960" y="3574"/>
                  </a:cubicBezTo>
                  <a:cubicBezTo>
                    <a:pt x="10117" y="3538"/>
                    <a:pt x="10262" y="3502"/>
                    <a:pt x="10407" y="3453"/>
                  </a:cubicBezTo>
                  <a:lnTo>
                    <a:pt x="10419" y="3453"/>
                  </a:lnTo>
                  <a:cubicBezTo>
                    <a:pt x="10552" y="3417"/>
                    <a:pt x="10673" y="3381"/>
                    <a:pt x="10793" y="3333"/>
                  </a:cubicBezTo>
                  <a:cubicBezTo>
                    <a:pt x="10817" y="3333"/>
                    <a:pt x="10842" y="3321"/>
                    <a:pt x="10854" y="3321"/>
                  </a:cubicBezTo>
                  <a:cubicBezTo>
                    <a:pt x="10914" y="3296"/>
                    <a:pt x="10974" y="3284"/>
                    <a:pt x="11023" y="3260"/>
                  </a:cubicBezTo>
                  <a:lnTo>
                    <a:pt x="11035" y="3260"/>
                  </a:lnTo>
                  <a:cubicBezTo>
                    <a:pt x="11445" y="3103"/>
                    <a:pt x="11795" y="2946"/>
                    <a:pt x="12073" y="2777"/>
                  </a:cubicBezTo>
                  <a:close/>
                  <a:moveTo>
                    <a:pt x="7654" y="1"/>
                  </a:moveTo>
                  <a:cubicBezTo>
                    <a:pt x="7220" y="1"/>
                    <a:pt x="6761" y="25"/>
                    <a:pt x="6302" y="49"/>
                  </a:cubicBezTo>
                  <a:cubicBezTo>
                    <a:pt x="4672" y="145"/>
                    <a:pt x="3139" y="411"/>
                    <a:pt x="1992" y="797"/>
                  </a:cubicBezTo>
                  <a:cubicBezTo>
                    <a:pt x="652" y="1244"/>
                    <a:pt x="0" y="1799"/>
                    <a:pt x="36" y="2439"/>
                  </a:cubicBezTo>
                  <a:lnTo>
                    <a:pt x="640" y="14452"/>
                  </a:lnTo>
                  <a:cubicBezTo>
                    <a:pt x="713" y="15671"/>
                    <a:pt x="3356" y="16105"/>
                    <a:pt x="5807" y="16105"/>
                  </a:cubicBezTo>
                  <a:cubicBezTo>
                    <a:pt x="6242" y="16105"/>
                    <a:pt x="6701" y="16093"/>
                    <a:pt x="7147" y="16069"/>
                  </a:cubicBezTo>
                  <a:cubicBezTo>
                    <a:pt x="8789" y="15973"/>
                    <a:pt x="10322" y="15707"/>
                    <a:pt x="11469" y="15321"/>
                  </a:cubicBezTo>
                  <a:cubicBezTo>
                    <a:pt x="12797" y="14874"/>
                    <a:pt x="13461" y="14319"/>
                    <a:pt x="13425" y="13679"/>
                  </a:cubicBezTo>
                  <a:lnTo>
                    <a:pt x="12822" y="1679"/>
                  </a:lnTo>
                  <a:lnTo>
                    <a:pt x="12822" y="1667"/>
                  </a:lnTo>
                  <a:cubicBezTo>
                    <a:pt x="12749" y="447"/>
                    <a:pt x="10105" y="1"/>
                    <a:pt x="7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4"/>
            <p:cNvSpPr/>
            <p:nvPr/>
          </p:nvSpPr>
          <p:spPr>
            <a:xfrm rot="1733533">
              <a:off x="9889927" y="2851739"/>
              <a:ext cx="462816" cy="83291"/>
            </a:xfrm>
            <a:custGeom>
              <a:avLst/>
              <a:gdLst/>
              <a:ahLst/>
              <a:cxnLst/>
              <a:rect l="l" t="t" r="r" b="b"/>
              <a:pathLst>
                <a:path w="10408" h="1873" extrusionOk="0">
                  <a:moveTo>
                    <a:pt x="5385" y="1"/>
                  </a:moveTo>
                  <a:cubicBezTo>
                    <a:pt x="5168" y="1"/>
                    <a:pt x="4939" y="13"/>
                    <a:pt x="4721" y="25"/>
                  </a:cubicBezTo>
                  <a:cubicBezTo>
                    <a:pt x="4613" y="37"/>
                    <a:pt x="4528" y="122"/>
                    <a:pt x="4528" y="242"/>
                  </a:cubicBezTo>
                  <a:cubicBezTo>
                    <a:pt x="4540" y="339"/>
                    <a:pt x="4625" y="423"/>
                    <a:pt x="4733" y="423"/>
                  </a:cubicBezTo>
                  <a:lnTo>
                    <a:pt x="4745" y="423"/>
                  </a:lnTo>
                  <a:cubicBezTo>
                    <a:pt x="4963" y="411"/>
                    <a:pt x="5180" y="411"/>
                    <a:pt x="5385" y="411"/>
                  </a:cubicBezTo>
                  <a:lnTo>
                    <a:pt x="5530" y="411"/>
                  </a:lnTo>
                  <a:cubicBezTo>
                    <a:pt x="5639" y="411"/>
                    <a:pt x="5735" y="315"/>
                    <a:pt x="5735" y="206"/>
                  </a:cubicBezTo>
                  <a:cubicBezTo>
                    <a:pt x="5735" y="97"/>
                    <a:pt x="5639" y="1"/>
                    <a:pt x="5530" y="1"/>
                  </a:cubicBezTo>
                  <a:close/>
                  <a:moveTo>
                    <a:pt x="6318" y="48"/>
                  </a:moveTo>
                  <a:cubicBezTo>
                    <a:pt x="6218" y="48"/>
                    <a:pt x="6133" y="129"/>
                    <a:pt x="6122" y="230"/>
                  </a:cubicBezTo>
                  <a:cubicBezTo>
                    <a:pt x="6122" y="339"/>
                    <a:pt x="6194" y="435"/>
                    <a:pt x="6303" y="448"/>
                  </a:cubicBezTo>
                  <a:cubicBezTo>
                    <a:pt x="6568" y="472"/>
                    <a:pt x="6822" y="496"/>
                    <a:pt x="7087" y="544"/>
                  </a:cubicBezTo>
                  <a:lnTo>
                    <a:pt x="7112" y="544"/>
                  </a:lnTo>
                  <a:cubicBezTo>
                    <a:pt x="7208" y="544"/>
                    <a:pt x="7305" y="472"/>
                    <a:pt x="7317" y="375"/>
                  </a:cubicBezTo>
                  <a:cubicBezTo>
                    <a:pt x="7329" y="266"/>
                    <a:pt x="7257" y="158"/>
                    <a:pt x="7148" y="146"/>
                  </a:cubicBezTo>
                  <a:cubicBezTo>
                    <a:pt x="6882" y="97"/>
                    <a:pt x="6605" y="73"/>
                    <a:pt x="6339" y="49"/>
                  </a:cubicBezTo>
                  <a:cubicBezTo>
                    <a:pt x="6332" y="48"/>
                    <a:pt x="6325" y="48"/>
                    <a:pt x="6318" y="48"/>
                  </a:cubicBezTo>
                  <a:close/>
                  <a:moveTo>
                    <a:pt x="3936" y="108"/>
                  </a:moveTo>
                  <a:cubicBezTo>
                    <a:pt x="3928" y="108"/>
                    <a:pt x="3920" y="109"/>
                    <a:pt x="3912" y="110"/>
                  </a:cubicBezTo>
                  <a:cubicBezTo>
                    <a:pt x="3647" y="146"/>
                    <a:pt x="3381" y="194"/>
                    <a:pt x="3116" y="254"/>
                  </a:cubicBezTo>
                  <a:cubicBezTo>
                    <a:pt x="3007" y="279"/>
                    <a:pt x="2934" y="387"/>
                    <a:pt x="2959" y="496"/>
                  </a:cubicBezTo>
                  <a:cubicBezTo>
                    <a:pt x="2983" y="592"/>
                    <a:pt x="3067" y="653"/>
                    <a:pt x="3164" y="653"/>
                  </a:cubicBezTo>
                  <a:lnTo>
                    <a:pt x="3200" y="653"/>
                  </a:lnTo>
                  <a:cubicBezTo>
                    <a:pt x="3454" y="592"/>
                    <a:pt x="3719" y="544"/>
                    <a:pt x="3973" y="508"/>
                  </a:cubicBezTo>
                  <a:cubicBezTo>
                    <a:pt x="4081" y="496"/>
                    <a:pt x="4154" y="387"/>
                    <a:pt x="4142" y="279"/>
                  </a:cubicBezTo>
                  <a:cubicBezTo>
                    <a:pt x="4131" y="178"/>
                    <a:pt x="4036" y="108"/>
                    <a:pt x="3936" y="108"/>
                  </a:cubicBezTo>
                  <a:close/>
                  <a:moveTo>
                    <a:pt x="7902" y="286"/>
                  </a:moveTo>
                  <a:cubicBezTo>
                    <a:pt x="7809" y="286"/>
                    <a:pt x="7724" y="353"/>
                    <a:pt x="7703" y="448"/>
                  </a:cubicBezTo>
                  <a:cubicBezTo>
                    <a:pt x="7679" y="556"/>
                    <a:pt x="7751" y="665"/>
                    <a:pt x="7860" y="689"/>
                  </a:cubicBezTo>
                  <a:cubicBezTo>
                    <a:pt x="8102" y="737"/>
                    <a:pt x="8367" y="810"/>
                    <a:pt x="8621" y="882"/>
                  </a:cubicBezTo>
                  <a:lnTo>
                    <a:pt x="8669" y="882"/>
                  </a:lnTo>
                  <a:cubicBezTo>
                    <a:pt x="8754" y="882"/>
                    <a:pt x="8838" y="822"/>
                    <a:pt x="8862" y="737"/>
                  </a:cubicBezTo>
                  <a:cubicBezTo>
                    <a:pt x="8898" y="629"/>
                    <a:pt x="8838" y="520"/>
                    <a:pt x="8729" y="484"/>
                  </a:cubicBezTo>
                  <a:cubicBezTo>
                    <a:pt x="8464" y="411"/>
                    <a:pt x="8198" y="351"/>
                    <a:pt x="7945" y="291"/>
                  </a:cubicBezTo>
                  <a:cubicBezTo>
                    <a:pt x="7931" y="287"/>
                    <a:pt x="7916" y="286"/>
                    <a:pt x="7902" y="286"/>
                  </a:cubicBezTo>
                  <a:close/>
                  <a:moveTo>
                    <a:pt x="2395" y="461"/>
                  </a:moveTo>
                  <a:cubicBezTo>
                    <a:pt x="2374" y="461"/>
                    <a:pt x="2352" y="465"/>
                    <a:pt x="2331" y="472"/>
                  </a:cubicBezTo>
                  <a:cubicBezTo>
                    <a:pt x="2077" y="556"/>
                    <a:pt x="1812" y="641"/>
                    <a:pt x="1570" y="749"/>
                  </a:cubicBezTo>
                  <a:cubicBezTo>
                    <a:pt x="1462" y="798"/>
                    <a:pt x="1413" y="906"/>
                    <a:pt x="1462" y="1015"/>
                  </a:cubicBezTo>
                  <a:cubicBezTo>
                    <a:pt x="1486" y="1087"/>
                    <a:pt x="1570" y="1136"/>
                    <a:pt x="1643" y="1136"/>
                  </a:cubicBezTo>
                  <a:cubicBezTo>
                    <a:pt x="1667" y="1136"/>
                    <a:pt x="1691" y="1136"/>
                    <a:pt x="1727" y="1124"/>
                  </a:cubicBezTo>
                  <a:cubicBezTo>
                    <a:pt x="1957" y="1027"/>
                    <a:pt x="2210" y="930"/>
                    <a:pt x="2452" y="858"/>
                  </a:cubicBezTo>
                  <a:cubicBezTo>
                    <a:pt x="2560" y="822"/>
                    <a:pt x="2621" y="701"/>
                    <a:pt x="2584" y="604"/>
                  </a:cubicBezTo>
                  <a:cubicBezTo>
                    <a:pt x="2555" y="517"/>
                    <a:pt x="2480" y="461"/>
                    <a:pt x="2395" y="461"/>
                  </a:cubicBezTo>
                  <a:close/>
                  <a:moveTo>
                    <a:pt x="9423" y="725"/>
                  </a:moveTo>
                  <a:cubicBezTo>
                    <a:pt x="9344" y="725"/>
                    <a:pt x="9265" y="773"/>
                    <a:pt x="9236" y="858"/>
                  </a:cubicBezTo>
                  <a:cubicBezTo>
                    <a:pt x="9200" y="967"/>
                    <a:pt x="9261" y="1075"/>
                    <a:pt x="9369" y="1112"/>
                  </a:cubicBezTo>
                  <a:cubicBezTo>
                    <a:pt x="9611" y="1196"/>
                    <a:pt x="9852" y="1293"/>
                    <a:pt x="10106" y="1389"/>
                  </a:cubicBezTo>
                  <a:cubicBezTo>
                    <a:pt x="10130" y="1401"/>
                    <a:pt x="10154" y="1401"/>
                    <a:pt x="10178" y="1401"/>
                  </a:cubicBezTo>
                  <a:cubicBezTo>
                    <a:pt x="10251" y="1401"/>
                    <a:pt x="10335" y="1353"/>
                    <a:pt x="10359" y="1281"/>
                  </a:cubicBezTo>
                  <a:cubicBezTo>
                    <a:pt x="10408" y="1172"/>
                    <a:pt x="10359" y="1051"/>
                    <a:pt x="10251" y="1015"/>
                  </a:cubicBezTo>
                  <a:cubicBezTo>
                    <a:pt x="9997" y="918"/>
                    <a:pt x="9743" y="822"/>
                    <a:pt x="9490" y="737"/>
                  </a:cubicBezTo>
                  <a:cubicBezTo>
                    <a:pt x="9469" y="729"/>
                    <a:pt x="9446" y="725"/>
                    <a:pt x="9423" y="725"/>
                  </a:cubicBezTo>
                  <a:close/>
                  <a:moveTo>
                    <a:pt x="926" y="1073"/>
                  </a:moveTo>
                  <a:cubicBezTo>
                    <a:pt x="895" y="1073"/>
                    <a:pt x="863" y="1081"/>
                    <a:pt x="834" y="1099"/>
                  </a:cubicBezTo>
                  <a:cubicBezTo>
                    <a:pt x="580" y="1220"/>
                    <a:pt x="351" y="1365"/>
                    <a:pt x="122" y="1510"/>
                  </a:cubicBezTo>
                  <a:cubicBezTo>
                    <a:pt x="37" y="1570"/>
                    <a:pt x="1" y="1691"/>
                    <a:pt x="61" y="1788"/>
                  </a:cubicBezTo>
                  <a:cubicBezTo>
                    <a:pt x="109" y="1848"/>
                    <a:pt x="170" y="1872"/>
                    <a:pt x="230" y="1872"/>
                  </a:cubicBezTo>
                  <a:cubicBezTo>
                    <a:pt x="278" y="1872"/>
                    <a:pt x="315" y="1872"/>
                    <a:pt x="351" y="1848"/>
                  </a:cubicBezTo>
                  <a:cubicBezTo>
                    <a:pt x="556" y="1703"/>
                    <a:pt x="786" y="1570"/>
                    <a:pt x="1015" y="1450"/>
                  </a:cubicBezTo>
                  <a:cubicBezTo>
                    <a:pt x="1111" y="1401"/>
                    <a:pt x="1148" y="1281"/>
                    <a:pt x="1099" y="1184"/>
                  </a:cubicBezTo>
                  <a:cubicBezTo>
                    <a:pt x="1066" y="1117"/>
                    <a:pt x="997" y="1073"/>
                    <a:pt x="926" y="10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4"/>
            <p:cNvSpPr/>
            <p:nvPr/>
          </p:nvSpPr>
          <p:spPr>
            <a:xfrm>
              <a:off x="10566886" y="2847673"/>
              <a:ext cx="115064" cy="115746"/>
            </a:xfrm>
            <a:custGeom>
              <a:avLst/>
              <a:gdLst/>
              <a:ahLst/>
              <a:cxnLst/>
              <a:rect l="l" t="t" r="r" b="b"/>
              <a:pathLst>
                <a:path w="2210" h="2223" extrusionOk="0">
                  <a:moveTo>
                    <a:pt x="1099" y="1"/>
                  </a:moveTo>
                  <a:cubicBezTo>
                    <a:pt x="496" y="1"/>
                    <a:pt x="1" y="496"/>
                    <a:pt x="1" y="1112"/>
                  </a:cubicBezTo>
                  <a:cubicBezTo>
                    <a:pt x="1" y="1727"/>
                    <a:pt x="496" y="2222"/>
                    <a:pt x="1099" y="2222"/>
                  </a:cubicBezTo>
                  <a:cubicBezTo>
                    <a:pt x="1715" y="2222"/>
                    <a:pt x="2210" y="1727"/>
                    <a:pt x="2210" y="1112"/>
                  </a:cubicBezTo>
                  <a:cubicBezTo>
                    <a:pt x="2210" y="496"/>
                    <a:pt x="1715"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4"/>
            <p:cNvSpPr/>
            <p:nvPr/>
          </p:nvSpPr>
          <p:spPr>
            <a:xfrm rot="-1290752">
              <a:off x="10162496" y="3186140"/>
              <a:ext cx="363945" cy="135806"/>
            </a:xfrm>
            <a:custGeom>
              <a:avLst/>
              <a:gdLst/>
              <a:ahLst/>
              <a:cxnLst/>
              <a:rect l="l" t="t" r="r" b="b"/>
              <a:pathLst>
                <a:path w="12508" h="4667" extrusionOk="0">
                  <a:moveTo>
                    <a:pt x="990" y="1"/>
                  </a:moveTo>
                  <a:cubicBezTo>
                    <a:pt x="0" y="2150"/>
                    <a:pt x="543" y="2174"/>
                    <a:pt x="543" y="2174"/>
                  </a:cubicBezTo>
                  <a:cubicBezTo>
                    <a:pt x="1296" y="3006"/>
                    <a:pt x="10432" y="4667"/>
                    <a:pt x="11785" y="4667"/>
                  </a:cubicBezTo>
                  <a:cubicBezTo>
                    <a:pt x="11865" y="4667"/>
                    <a:pt x="11918" y="4661"/>
                    <a:pt x="11940" y="4649"/>
                  </a:cubicBezTo>
                  <a:cubicBezTo>
                    <a:pt x="12338" y="4431"/>
                    <a:pt x="12507" y="2355"/>
                    <a:pt x="12507" y="2355"/>
                  </a:cubicBezTo>
                  <a:cubicBezTo>
                    <a:pt x="11179" y="1244"/>
                    <a:pt x="990" y="1"/>
                    <a:pt x="9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4"/>
            <p:cNvSpPr/>
            <p:nvPr/>
          </p:nvSpPr>
          <p:spPr>
            <a:xfrm rot="-1290752">
              <a:off x="10180026" y="3330269"/>
              <a:ext cx="363945" cy="135806"/>
            </a:xfrm>
            <a:custGeom>
              <a:avLst/>
              <a:gdLst/>
              <a:ahLst/>
              <a:cxnLst/>
              <a:rect l="l" t="t" r="r" b="b"/>
              <a:pathLst>
                <a:path w="12508" h="4667" extrusionOk="0">
                  <a:moveTo>
                    <a:pt x="991" y="1"/>
                  </a:moveTo>
                  <a:cubicBezTo>
                    <a:pt x="1" y="2150"/>
                    <a:pt x="544" y="2174"/>
                    <a:pt x="544" y="2174"/>
                  </a:cubicBezTo>
                  <a:cubicBezTo>
                    <a:pt x="1285" y="3006"/>
                    <a:pt x="10431" y="4667"/>
                    <a:pt x="11785" y="4667"/>
                  </a:cubicBezTo>
                  <a:cubicBezTo>
                    <a:pt x="11865" y="4667"/>
                    <a:pt x="11918" y="4661"/>
                    <a:pt x="11941" y="4649"/>
                  </a:cubicBezTo>
                  <a:cubicBezTo>
                    <a:pt x="12339" y="4432"/>
                    <a:pt x="12508" y="2355"/>
                    <a:pt x="12508" y="2355"/>
                  </a:cubicBezTo>
                  <a:cubicBezTo>
                    <a:pt x="11180" y="1244"/>
                    <a:pt x="991" y="1"/>
                    <a:pt x="9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4"/>
            <p:cNvSpPr/>
            <p:nvPr/>
          </p:nvSpPr>
          <p:spPr>
            <a:xfrm rot="-633468">
              <a:off x="11687839" y="2821718"/>
              <a:ext cx="174214" cy="54256"/>
            </a:xfrm>
            <a:custGeom>
              <a:avLst/>
              <a:gdLst/>
              <a:ahLst/>
              <a:cxnLst/>
              <a:rect l="l" t="t" r="r" b="b"/>
              <a:pathLst>
                <a:path w="3346" h="1042" extrusionOk="0">
                  <a:moveTo>
                    <a:pt x="1732" y="1"/>
                  </a:moveTo>
                  <a:cubicBezTo>
                    <a:pt x="950" y="1"/>
                    <a:pt x="182" y="48"/>
                    <a:pt x="182" y="48"/>
                  </a:cubicBezTo>
                  <a:cubicBezTo>
                    <a:pt x="0" y="787"/>
                    <a:pt x="118" y="808"/>
                    <a:pt x="132" y="808"/>
                  </a:cubicBezTo>
                  <a:cubicBezTo>
                    <a:pt x="133" y="808"/>
                    <a:pt x="134" y="808"/>
                    <a:pt x="134" y="808"/>
                  </a:cubicBezTo>
                  <a:cubicBezTo>
                    <a:pt x="292" y="974"/>
                    <a:pt x="1534" y="1042"/>
                    <a:pt x="2401" y="1042"/>
                  </a:cubicBezTo>
                  <a:cubicBezTo>
                    <a:pt x="2861" y="1042"/>
                    <a:pt x="3215" y="1023"/>
                    <a:pt x="3248" y="989"/>
                  </a:cubicBezTo>
                  <a:cubicBezTo>
                    <a:pt x="3345" y="893"/>
                    <a:pt x="3321" y="181"/>
                    <a:pt x="3321" y="181"/>
                  </a:cubicBezTo>
                  <a:cubicBezTo>
                    <a:pt x="3139" y="38"/>
                    <a:pt x="2430" y="1"/>
                    <a:pt x="1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4"/>
            <p:cNvSpPr/>
            <p:nvPr/>
          </p:nvSpPr>
          <p:spPr>
            <a:xfrm rot="-633468">
              <a:off x="11680140" y="2732376"/>
              <a:ext cx="174214" cy="54256"/>
            </a:xfrm>
            <a:custGeom>
              <a:avLst/>
              <a:gdLst/>
              <a:ahLst/>
              <a:cxnLst/>
              <a:rect l="l" t="t" r="r" b="b"/>
              <a:pathLst>
                <a:path w="3346" h="1042" extrusionOk="0">
                  <a:moveTo>
                    <a:pt x="1732" y="0"/>
                  </a:moveTo>
                  <a:cubicBezTo>
                    <a:pt x="950" y="0"/>
                    <a:pt x="182" y="47"/>
                    <a:pt x="182" y="47"/>
                  </a:cubicBezTo>
                  <a:cubicBezTo>
                    <a:pt x="0" y="787"/>
                    <a:pt x="118" y="808"/>
                    <a:pt x="132" y="808"/>
                  </a:cubicBezTo>
                  <a:cubicBezTo>
                    <a:pt x="133" y="808"/>
                    <a:pt x="134" y="808"/>
                    <a:pt x="134" y="808"/>
                  </a:cubicBezTo>
                  <a:cubicBezTo>
                    <a:pt x="292" y="974"/>
                    <a:pt x="1534" y="1042"/>
                    <a:pt x="2401" y="1042"/>
                  </a:cubicBezTo>
                  <a:cubicBezTo>
                    <a:pt x="2861" y="1042"/>
                    <a:pt x="3215" y="1023"/>
                    <a:pt x="3248" y="989"/>
                  </a:cubicBezTo>
                  <a:cubicBezTo>
                    <a:pt x="3345" y="893"/>
                    <a:pt x="3321" y="180"/>
                    <a:pt x="3321" y="180"/>
                  </a:cubicBezTo>
                  <a:cubicBezTo>
                    <a:pt x="3139" y="38"/>
                    <a:pt x="2430" y="0"/>
                    <a:pt x="17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4"/>
            <p:cNvSpPr/>
            <p:nvPr/>
          </p:nvSpPr>
          <p:spPr>
            <a:xfrm rot="-633468">
              <a:off x="11687025" y="2821914"/>
              <a:ext cx="172913" cy="45248"/>
            </a:xfrm>
            <a:custGeom>
              <a:avLst/>
              <a:gdLst/>
              <a:ahLst/>
              <a:cxnLst/>
              <a:rect l="l" t="t" r="r" b="b"/>
              <a:pathLst>
                <a:path w="3321" h="869" extrusionOk="0">
                  <a:moveTo>
                    <a:pt x="1732" y="1"/>
                  </a:moveTo>
                  <a:cubicBezTo>
                    <a:pt x="950" y="1"/>
                    <a:pt x="182" y="48"/>
                    <a:pt x="182" y="48"/>
                  </a:cubicBezTo>
                  <a:cubicBezTo>
                    <a:pt x="0" y="787"/>
                    <a:pt x="118" y="808"/>
                    <a:pt x="132" y="808"/>
                  </a:cubicBezTo>
                  <a:cubicBezTo>
                    <a:pt x="133" y="808"/>
                    <a:pt x="134" y="808"/>
                    <a:pt x="134" y="808"/>
                  </a:cubicBezTo>
                  <a:cubicBezTo>
                    <a:pt x="158" y="833"/>
                    <a:pt x="194" y="857"/>
                    <a:pt x="242" y="869"/>
                  </a:cubicBezTo>
                  <a:cubicBezTo>
                    <a:pt x="230" y="772"/>
                    <a:pt x="254" y="579"/>
                    <a:pt x="339" y="217"/>
                  </a:cubicBezTo>
                  <a:cubicBezTo>
                    <a:pt x="339" y="217"/>
                    <a:pt x="1104" y="172"/>
                    <a:pt x="1884" y="172"/>
                  </a:cubicBezTo>
                  <a:cubicBezTo>
                    <a:pt x="2451" y="172"/>
                    <a:pt x="3026" y="196"/>
                    <a:pt x="3321" y="277"/>
                  </a:cubicBezTo>
                  <a:cubicBezTo>
                    <a:pt x="3321" y="217"/>
                    <a:pt x="3321" y="181"/>
                    <a:pt x="3321" y="181"/>
                  </a:cubicBezTo>
                  <a:cubicBezTo>
                    <a:pt x="3139" y="38"/>
                    <a:pt x="2430"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4"/>
            <p:cNvSpPr/>
            <p:nvPr/>
          </p:nvSpPr>
          <p:spPr>
            <a:xfrm rot="271987">
              <a:off x="10821035" y="2691235"/>
              <a:ext cx="281465" cy="257788"/>
            </a:xfrm>
            <a:custGeom>
              <a:avLst/>
              <a:gdLst/>
              <a:ahLst/>
              <a:cxnLst/>
              <a:rect l="l" t="t" r="r" b="b"/>
              <a:pathLst>
                <a:path w="5406" h="4951" extrusionOk="0">
                  <a:moveTo>
                    <a:pt x="3133" y="1413"/>
                  </a:moveTo>
                  <a:cubicBezTo>
                    <a:pt x="3184" y="1413"/>
                    <a:pt x="3234" y="1415"/>
                    <a:pt x="3285" y="1418"/>
                  </a:cubicBezTo>
                  <a:cubicBezTo>
                    <a:pt x="3393" y="2046"/>
                    <a:pt x="3454" y="2686"/>
                    <a:pt x="3562" y="3313"/>
                  </a:cubicBezTo>
                  <a:cubicBezTo>
                    <a:pt x="3357" y="3374"/>
                    <a:pt x="2971" y="3374"/>
                    <a:pt x="2741" y="3374"/>
                  </a:cubicBezTo>
                  <a:lnTo>
                    <a:pt x="2608" y="3374"/>
                  </a:lnTo>
                  <a:cubicBezTo>
                    <a:pt x="2162" y="3374"/>
                    <a:pt x="1631" y="3241"/>
                    <a:pt x="1582" y="2710"/>
                  </a:cubicBezTo>
                  <a:cubicBezTo>
                    <a:pt x="1558" y="2347"/>
                    <a:pt x="1908" y="1877"/>
                    <a:pt x="2186" y="1683"/>
                  </a:cubicBezTo>
                  <a:cubicBezTo>
                    <a:pt x="2458" y="1485"/>
                    <a:pt x="2802" y="1413"/>
                    <a:pt x="3133" y="1413"/>
                  </a:cubicBezTo>
                  <a:close/>
                  <a:moveTo>
                    <a:pt x="3178" y="0"/>
                  </a:moveTo>
                  <a:cubicBezTo>
                    <a:pt x="2410" y="0"/>
                    <a:pt x="1662" y="262"/>
                    <a:pt x="1075" y="778"/>
                  </a:cubicBezTo>
                  <a:cubicBezTo>
                    <a:pt x="532" y="1261"/>
                    <a:pt x="1" y="2287"/>
                    <a:pt x="206" y="3036"/>
                  </a:cubicBezTo>
                  <a:cubicBezTo>
                    <a:pt x="472" y="3953"/>
                    <a:pt x="1051" y="4545"/>
                    <a:pt x="1993" y="4714"/>
                  </a:cubicBezTo>
                  <a:cubicBezTo>
                    <a:pt x="2246" y="4759"/>
                    <a:pt x="2553" y="4788"/>
                    <a:pt x="2871" y="4788"/>
                  </a:cubicBezTo>
                  <a:cubicBezTo>
                    <a:pt x="3235" y="4788"/>
                    <a:pt x="3614" y="4750"/>
                    <a:pt x="3949" y="4653"/>
                  </a:cubicBezTo>
                  <a:cubicBezTo>
                    <a:pt x="4095" y="4858"/>
                    <a:pt x="4327" y="4950"/>
                    <a:pt x="4555" y="4950"/>
                  </a:cubicBezTo>
                  <a:cubicBezTo>
                    <a:pt x="4986" y="4950"/>
                    <a:pt x="5406" y="4623"/>
                    <a:pt x="5216" y="4110"/>
                  </a:cubicBezTo>
                  <a:cubicBezTo>
                    <a:pt x="4806" y="2987"/>
                    <a:pt x="4830" y="1792"/>
                    <a:pt x="4576" y="633"/>
                  </a:cubicBezTo>
                  <a:cubicBezTo>
                    <a:pt x="4495" y="284"/>
                    <a:pt x="4222" y="125"/>
                    <a:pt x="3943" y="125"/>
                  </a:cubicBezTo>
                  <a:cubicBezTo>
                    <a:pt x="3933" y="125"/>
                    <a:pt x="3923" y="126"/>
                    <a:pt x="3912" y="126"/>
                  </a:cubicBezTo>
                  <a:cubicBezTo>
                    <a:pt x="3828" y="78"/>
                    <a:pt x="3731" y="42"/>
                    <a:pt x="3623" y="30"/>
                  </a:cubicBezTo>
                  <a:cubicBezTo>
                    <a:pt x="3474" y="10"/>
                    <a:pt x="3326" y="0"/>
                    <a:pt x="3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4"/>
            <p:cNvSpPr/>
            <p:nvPr/>
          </p:nvSpPr>
          <p:spPr>
            <a:xfrm rot="51173">
              <a:off x="11382498" y="2670764"/>
              <a:ext cx="227267" cy="347555"/>
            </a:xfrm>
            <a:custGeom>
              <a:avLst/>
              <a:gdLst/>
              <a:ahLst/>
              <a:cxnLst/>
              <a:rect l="l" t="t" r="r" b="b"/>
              <a:pathLst>
                <a:path w="4365" h="6675" extrusionOk="0">
                  <a:moveTo>
                    <a:pt x="1905" y="3928"/>
                  </a:moveTo>
                  <a:cubicBezTo>
                    <a:pt x="2361" y="3928"/>
                    <a:pt x="2831" y="4036"/>
                    <a:pt x="2868" y="4446"/>
                  </a:cubicBezTo>
                  <a:cubicBezTo>
                    <a:pt x="2916" y="4917"/>
                    <a:pt x="2095" y="5219"/>
                    <a:pt x="1624" y="5255"/>
                  </a:cubicBezTo>
                  <a:cubicBezTo>
                    <a:pt x="1600" y="4820"/>
                    <a:pt x="1564" y="4386"/>
                    <a:pt x="1516" y="3951"/>
                  </a:cubicBezTo>
                  <a:cubicBezTo>
                    <a:pt x="1637" y="3937"/>
                    <a:pt x="1770" y="3928"/>
                    <a:pt x="1905" y="3928"/>
                  </a:cubicBezTo>
                  <a:close/>
                  <a:moveTo>
                    <a:pt x="685" y="0"/>
                  </a:moveTo>
                  <a:cubicBezTo>
                    <a:pt x="334" y="0"/>
                    <a:pt x="1" y="224"/>
                    <a:pt x="31" y="679"/>
                  </a:cubicBezTo>
                  <a:cubicBezTo>
                    <a:pt x="91" y="1609"/>
                    <a:pt x="7" y="2538"/>
                    <a:pt x="67" y="3468"/>
                  </a:cubicBezTo>
                  <a:cubicBezTo>
                    <a:pt x="115" y="4313"/>
                    <a:pt x="224" y="5146"/>
                    <a:pt x="260" y="5991"/>
                  </a:cubicBezTo>
                  <a:cubicBezTo>
                    <a:pt x="280" y="6445"/>
                    <a:pt x="630" y="6675"/>
                    <a:pt x="980" y="6675"/>
                  </a:cubicBezTo>
                  <a:cubicBezTo>
                    <a:pt x="1068" y="6675"/>
                    <a:pt x="1156" y="6660"/>
                    <a:pt x="1238" y="6631"/>
                  </a:cubicBezTo>
                  <a:cubicBezTo>
                    <a:pt x="1319" y="6641"/>
                    <a:pt x="1402" y="6646"/>
                    <a:pt x="1485" y="6646"/>
                  </a:cubicBezTo>
                  <a:cubicBezTo>
                    <a:pt x="1995" y="6646"/>
                    <a:pt x="2530" y="6469"/>
                    <a:pt x="2977" y="6293"/>
                  </a:cubicBezTo>
                  <a:cubicBezTo>
                    <a:pt x="3737" y="5979"/>
                    <a:pt x="4184" y="5388"/>
                    <a:pt x="4280" y="4579"/>
                  </a:cubicBezTo>
                  <a:cubicBezTo>
                    <a:pt x="4365" y="3878"/>
                    <a:pt x="3882" y="3178"/>
                    <a:pt x="3290" y="2852"/>
                  </a:cubicBezTo>
                  <a:cubicBezTo>
                    <a:pt x="2869" y="2618"/>
                    <a:pt x="2368" y="2529"/>
                    <a:pt x="1872" y="2529"/>
                  </a:cubicBezTo>
                  <a:cubicBezTo>
                    <a:pt x="1728" y="2529"/>
                    <a:pt x="1584" y="2537"/>
                    <a:pt x="1443" y="2550"/>
                  </a:cubicBezTo>
                  <a:cubicBezTo>
                    <a:pt x="1443" y="1923"/>
                    <a:pt x="1480" y="1307"/>
                    <a:pt x="1443" y="679"/>
                  </a:cubicBezTo>
                  <a:cubicBezTo>
                    <a:pt x="1413" y="230"/>
                    <a:pt x="1040"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4"/>
            <p:cNvSpPr/>
            <p:nvPr/>
          </p:nvSpPr>
          <p:spPr>
            <a:xfrm rot="271987">
              <a:off x="11923631" y="2654513"/>
              <a:ext cx="229712" cy="249145"/>
            </a:xfrm>
            <a:custGeom>
              <a:avLst/>
              <a:gdLst/>
              <a:ahLst/>
              <a:cxnLst/>
              <a:rect l="l" t="t" r="r" b="b"/>
              <a:pathLst>
                <a:path w="4412" h="4785" extrusionOk="0">
                  <a:moveTo>
                    <a:pt x="2829" y="0"/>
                  </a:moveTo>
                  <a:cubicBezTo>
                    <a:pt x="2781" y="0"/>
                    <a:pt x="2732" y="5"/>
                    <a:pt x="2681" y="15"/>
                  </a:cubicBezTo>
                  <a:cubicBezTo>
                    <a:pt x="1353" y="268"/>
                    <a:pt x="1" y="1560"/>
                    <a:pt x="158" y="2985"/>
                  </a:cubicBezTo>
                  <a:cubicBezTo>
                    <a:pt x="230" y="3733"/>
                    <a:pt x="773" y="4300"/>
                    <a:pt x="1449" y="4566"/>
                  </a:cubicBezTo>
                  <a:cubicBezTo>
                    <a:pt x="1789" y="4701"/>
                    <a:pt x="2234" y="4784"/>
                    <a:pt x="2669" y="4784"/>
                  </a:cubicBezTo>
                  <a:cubicBezTo>
                    <a:pt x="3054" y="4784"/>
                    <a:pt x="3430" y="4719"/>
                    <a:pt x="3719" y="4566"/>
                  </a:cubicBezTo>
                  <a:cubicBezTo>
                    <a:pt x="4411" y="4194"/>
                    <a:pt x="4007" y="3247"/>
                    <a:pt x="3369" y="3247"/>
                  </a:cubicBezTo>
                  <a:cubicBezTo>
                    <a:pt x="3261" y="3247"/>
                    <a:pt x="3147" y="3274"/>
                    <a:pt x="3031" y="3335"/>
                  </a:cubicBezTo>
                  <a:cubicBezTo>
                    <a:pt x="3103" y="3296"/>
                    <a:pt x="3102" y="3284"/>
                    <a:pt x="3067" y="3284"/>
                  </a:cubicBezTo>
                  <a:cubicBezTo>
                    <a:pt x="3003" y="3284"/>
                    <a:pt x="2824" y="3327"/>
                    <a:pt x="2777" y="3335"/>
                  </a:cubicBezTo>
                  <a:cubicBezTo>
                    <a:pt x="2681" y="3341"/>
                    <a:pt x="2578" y="3347"/>
                    <a:pt x="2476" y="3347"/>
                  </a:cubicBezTo>
                  <a:cubicBezTo>
                    <a:pt x="2373" y="3347"/>
                    <a:pt x="2270" y="3341"/>
                    <a:pt x="2174" y="3323"/>
                  </a:cubicBezTo>
                  <a:cubicBezTo>
                    <a:pt x="1848" y="3274"/>
                    <a:pt x="1498" y="3045"/>
                    <a:pt x="1546" y="2683"/>
                  </a:cubicBezTo>
                  <a:cubicBezTo>
                    <a:pt x="1643" y="1995"/>
                    <a:pt x="2403" y="1500"/>
                    <a:pt x="3031" y="1379"/>
                  </a:cubicBezTo>
                  <a:cubicBezTo>
                    <a:pt x="3872" y="1220"/>
                    <a:pt x="3600" y="0"/>
                    <a:pt x="2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4"/>
            <p:cNvSpPr/>
            <p:nvPr/>
          </p:nvSpPr>
          <p:spPr>
            <a:xfrm rot="271987">
              <a:off x="11138676" y="2643961"/>
              <a:ext cx="211229" cy="203898"/>
            </a:xfrm>
            <a:custGeom>
              <a:avLst/>
              <a:gdLst/>
              <a:ahLst/>
              <a:cxnLst/>
              <a:rect l="l" t="t" r="r" b="b"/>
              <a:pathLst>
                <a:path w="4057" h="3916" extrusionOk="0">
                  <a:moveTo>
                    <a:pt x="1832" y="0"/>
                  </a:moveTo>
                  <a:cubicBezTo>
                    <a:pt x="1564" y="0"/>
                    <a:pt x="1581" y="88"/>
                    <a:pt x="1581" y="88"/>
                  </a:cubicBezTo>
                  <a:cubicBezTo>
                    <a:pt x="1485" y="209"/>
                    <a:pt x="1460" y="801"/>
                    <a:pt x="1473" y="1489"/>
                  </a:cubicBezTo>
                  <a:cubicBezTo>
                    <a:pt x="748" y="1549"/>
                    <a:pt x="145" y="1622"/>
                    <a:pt x="145" y="1622"/>
                  </a:cubicBezTo>
                  <a:cubicBezTo>
                    <a:pt x="0" y="2388"/>
                    <a:pt x="142" y="2419"/>
                    <a:pt x="165" y="2419"/>
                  </a:cubicBezTo>
                  <a:cubicBezTo>
                    <a:pt x="168" y="2419"/>
                    <a:pt x="169" y="2418"/>
                    <a:pt x="169" y="2418"/>
                  </a:cubicBezTo>
                  <a:cubicBezTo>
                    <a:pt x="270" y="2489"/>
                    <a:pt x="688" y="2518"/>
                    <a:pt x="1214" y="2518"/>
                  </a:cubicBezTo>
                  <a:cubicBezTo>
                    <a:pt x="1313" y="2518"/>
                    <a:pt x="1416" y="2517"/>
                    <a:pt x="1521" y="2515"/>
                  </a:cubicBezTo>
                  <a:cubicBezTo>
                    <a:pt x="1557" y="3227"/>
                    <a:pt x="1617" y="3819"/>
                    <a:pt x="1666" y="3867"/>
                  </a:cubicBezTo>
                  <a:cubicBezTo>
                    <a:pt x="1702" y="3903"/>
                    <a:pt x="1808" y="3915"/>
                    <a:pt x="1933" y="3915"/>
                  </a:cubicBezTo>
                  <a:cubicBezTo>
                    <a:pt x="2183" y="3915"/>
                    <a:pt x="2511" y="3867"/>
                    <a:pt x="2511" y="3867"/>
                  </a:cubicBezTo>
                  <a:cubicBezTo>
                    <a:pt x="2607" y="3686"/>
                    <a:pt x="2619" y="3119"/>
                    <a:pt x="2583" y="2479"/>
                  </a:cubicBezTo>
                  <a:cubicBezTo>
                    <a:pt x="3296" y="2430"/>
                    <a:pt x="3899" y="2370"/>
                    <a:pt x="3947" y="2322"/>
                  </a:cubicBezTo>
                  <a:cubicBezTo>
                    <a:pt x="4056" y="2225"/>
                    <a:pt x="3947" y="1489"/>
                    <a:pt x="3947" y="1489"/>
                  </a:cubicBezTo>
                  <a:cubicBezTo>
                    <a:pt x="3825" y="1420"/>
                    <a:pt x="3547" y="1395"/>
                    <a:pt x="3191" y="1395"/>
                  </a:cubicBezTo>
                  <a:cubicBezTo>
                    <a:pt x="2986" y="1395"/>
                    <a:pt x="2754" y="1403"/>
                    <a:pt x="2511" y="1416"/>
                  </a:cubicBezTo>
                  <a:cubicBezTo>
                    <a:pt x="2450" y="680"/>
                    <a:pt x="2366" y="64"/>
                    <a:pt x="2366" y="64"/>
                  </a:cubicBezTo>
                  <a:cubicBezTo>
                    <a:pt x="2118" y="17"/>
                    <a:pt x="1948" y="0"/>
                    <a:pt x="1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4"/>
            <p:cNvSpPr/>
            <p:nvPr/>
          </p:nvSpPr>
          <p:spPr>
            <a:xfrm rot="271987">
              <a:off x="10834776" y="2689972"/>
              <a:ext cx="227005" cy="134179"/>
            </a:xfrm>
            <a:custGeom>
              <a:avLst/>
              <a:gdLst/>
              <a:ahLst/>
              <a:cxnLst/>
              <a:rect l="l" t="t" r="r" b="b"/>
              <a:pathLst>
                <a:path w="4360" h="2577" extrusionOk="0">
                  <a:moveTo>
                    <a:pt x="3009" y="0"/>
                  </a:moveTo>
                  <a:cubicBezTo>
                    <a:pt x="2241" y="0"/>
                    <a:pt x="1493" y="262"/>
                    <a:pt x="906" y="778"/>
                  </a:cubicBezTo>
                  <a:cubicBezTo>
                    <a:pt x="460" y="1164"/>
                    <a:pt x="37" y="1913"/>
                    <a:pt x="1" y="2577"/>
                  </a:cubicBezTo>
                  <a:cubicBezTo>
                    <a:pt x="315" y="1768"/>
                    <a:pt x="930" y="718"/>
                    <a:pt x="2234" y="500"/>
                  </a:cubicBezTo>
                  <a:cubicBezTo>
                    <a:pt x="2717" y="414"/>
                    <a:pt x="3114" y="381"/>
                    <a:pt x="3440" y="381"/>
                  </a:cubicBezTo>
                  <a:cubicBezTo>
                    <a:pt x="3848" y="381"/>
                    <a:pt x="4144" y="433"/>
                    <a:pt x="4359" y="500"/>
                  </a:cubicBezTo>
                  <a:cubicBezTo>
                    <a:pt x="4244" y="247"/>
                    <a:pt x="4019" y="125"/>
                    <a:pt x="3778" y="125"/>
                  </a:cubicBezTo>
                  <a:cubicBezTo>
                    <a:pt x="3766" y="125"/>
                    <a:pt x="3755" y="126"/>
                    <a:pt x="3743" y="126"/>
                  </a:cubicBezTo>
                  <a:cubicBezTo>
                    <a:pt x="3659" y="78"/>
                    <a:pt x="3562" y="42"/>
                    <a:pt x="3454" y="30"/>
                  </a:cubicBezTo>
                  <a:cubicBezTo>
                    <a:pt x="3305" y="10"/>
                    <a:pt x="3157" y="0"/>
                    <a:pt x="3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4"/>
            <p:cNvSpPr/>
            <p:nvPr/>
          </p:nvSpPr>
          <p:spPr>
            <a:xfrm rot="51173">
              <a:off x="11391523" y="2670880"/>
              <a:ext cx="204983" cy="190518"/>
            </a:xfrm>
            <a:custGeom>
              <a:avLst/>
              <a:gdLst/>
              <a:ahLst/>
              <a:cxnLst/>
              <a:rect l="l" t="t" r="r" b="b"/>
              <a:pathLst>
                <a:path w="3937" h="3659" extrusionOk="0">
                  <a:moveTo>
                    <a:pt x="539" y="0"/>
                  </a:moveTo>
                  <a:cubicBezTo>
                    <a:pt x="330" y="0"/>
                    <a:pt x="126" y="80"/>
                    <a:pt x="1" y="242"/>
                  </a:cubicBezTo>
                  <a:cubicBezTo>
                    <a:pt x="138" y="202"/>
                    <a:pt x="281" y="175"/>
                    <a:pt x="410" y="175"/>
                  </a:cubicBezTo>
                  <a:cubicBezTo>
                    <a:pt x="633" y="175"/>
                    <a:pt x="816" y="254"/>
                    <a:pt x="870" y="483"/>
                  </a:cubicBezTo>
                  <a:cubicBezTo>
                    <a:pt x="1015" y="1159"/>
                    <a:pt x="1051" y="2910"/>
                    <a:pt x="1051" y="2910"/>
                  </a:cubicBezTo>
                  <a:cubicBezTo>
                    <a:pt x="1051" y="2910"/>
                    <a:pt x="1297" y="2869"/>
                    <a:pt x="1660" y="2869"/>
                  </a:cubicBezTo>
                  <a:cubicBezTo>
                    <a:pt x="2291" y="2869"/>
                    <a:pt x="3277" y="2991"/>
                    <a:pt x="3936" y="3658"/>
                  </a:cubicBezTo>
                  <a:cubicBezTo>
                    <a:pt x="3743" y="3320"/>
                    <a:pt x="3453" y="3030"/>
                    <a:pt x="3139" y="2849"/>
                  </a:cubicBezTo>
                  <a:cubicBezTo>
                    <a:pt x="2718" y="2615"/>
                    <a:pt x="2217" y="2526"/>
                    <a:pt x="1721" y="2526"/>
                  </a:cubicBezTo>
                  <a:cubicBezTo>
                    <a:pt x="1577" y="2526"/>
                    <a:pt x="1433" y="2534"/>
                    <a:pt x="1292" y="2547"/>
                  </a:cubicBezTo>
                  <a:cubicBezTo>
                    <a:pt x="1292" y="1920"/>
                    <a:pt x="1329" y="1304"/>
                    <a:pt x="1292" y="676"/>
                  </a:cubicBezTo>
                  <a:cubicBezTo>
                    <a:pt x="1262" y="229"/>
                    <a:pt x="893" y="0"/>
                    <a:pt x="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4"/>
            <p:cNvSpPr/>
            <p:nvPr/>
          </p:nvSpPr>
          <p:spPr>
            <a:xfrm rot="271987">
              <a:off x="11926162" y="2652219"/>
              <a:ext cx="166609" cy="187392"/>
            </a:xfrm>
            <a:custGeom>
              <a:avLst/>
              <a:gdLst/>
              <a:ahLst/>
              <a:cxnLst/>
              <a:rect l="l" t="t" r="r" b="b"/>
              <a:pathLst>
                <a:path w="3200" h="3599" extrusionOk="0">
                  <a:moveTo>
                    <a:pt x="2811" y="0"/>
                  </a:moveTo>
                  <a:cubicBezTo>
                    <a:pt x="2769" y="0"/>
                    <a:pt x="2725" y="4"/>
                    <a:pt x="2681" y="13"/>
                  </a:cubicBezTo>
                  <a:cubicBezTo>
                    <a:pt x="1353" y="266"/>
                    <a:pt x="1" y="1558"/>
                    <a:pt x="158" y="2983"/>
                  </a:cubicBezTo>
                  <a:cubicBezTo>
                    <a:pt x="182" y="3200"/>
                    <a:pt x="242" y="3405"/>
                    <a:pt x="339" y="3598"/>
                  </a:cubicBezTo>
                  <a:cubicBezTo>
                    <a:pt x="339" y="3224"/>
                    <a:pt x="363" y="2813"/>
                    <a:pt x="459" y="2367"/>
                  </a:cubicBezTo>
                  <a:cubicBezTo>
                    <a:pt x="749" y="954"/>
                    <a:pt x="2331" y="327"/>
                    <a:pt x="3200" y="109"/>
                  </a:cubicBezTo>
                  <a:cubicBezTo>
                    <a:pt x="3088" y="44"/>
                    <a:pt x="2955" y="0"/>
                    <a:pt x="28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4"/>
            <p:cNvSpPr/>
            <p:nvPr/>
          </p:nvSpPr>
          <p:spPr>
            <a:xfrm>
              <a:off x="9838983" y="3018647"/>
              <a:ext cx="115064" cy="115746"/>
            </a:xfrm>
            <a:custGeom>
              <a:avLst/>
              <a:gdLst/>
              <a:ahLst/>
              <a:cxnLst/>
              <a:rect l="l" t="t" r="r" b="b"/>
              <a:pathLst>
                <a:path w="2210" h="2223" extrusionOk="0">
                  <a:moveTo>
                    <a:pt x="1099" y="1"/>
                  </a:moveTo>
                  <a:cubicBezTo>
                    <a:pt x="495" y="1"/>
                    <a:pt x="0" y="496"/>
                    <a:pt x="0" y="1112"/>
                  </a:cubicBezTo>
                  <a:cubicBezTo>
                    <a:pt x="0" y="1727"/>
                    <a:pt x="495" y="2222"/>
                    <a:pt x="1099" y="2222"/>
                  </a:cubicBezTo>
                  <a:cubicBezTo>
                    <a:pt x="1714" y="2222"/>
                    <a:pt x="2209" y="1727"/>
                    <a:pt x="2209" y="1112"/>
                  </a:cubicBezTo>
                  <a:cubicBezTo>
                    <a:pt x="2209" y="496"/>
                    <a:pt x="1714" y="1"/>
                    <a:pt x="1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14"/>
          <p:cNvGrpSpPr/>
          <p:nvPr/>
        </p:nvGrpSpPr>
        <p:grpSpPr>
          <a:xfrm rot="8929264">
            <a:off x="7161475" y="3889065"/>
            <a:ext cx="1977804" cy="1514985"/>
            <a:chOff x="6494765" y="4133942"/>
            <a:chExt cx="1782304" cy="1365234"/>
          </a:xfrm>
        </p:grpSpPr>
        <p:sp>
          <p:nvSpPr>
            <p:cNvPr id="1808" name="Google Shape;1808;p14"/>
            <p:cNvSpPr/>
            <p:nvPr/>
          </p:nvSpPr>
          <p:spPr>
            <a:xfrm rot="-1407646" flipH="1">
              <a:off x="6732723" y="4453403"/>
              <a:ext cx="852792" cy="763289"/>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4"/>
            <p:cNvSpPr/>
            <p:nvPr/>
          </p:nvSpPr>
          <p:spPr>
            <a:xfrm rot="-1407646" flipH="1">
              <a:off x="7714314" y="4879453"/>
              <a:ext cx="508883" cy="347040"/>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4"/>
            <p:cNvSpPr/>
            <p:nvPr/>
          </p:nvSpPr>
          <p:spPr>
            <a:xfrm rot="-1407646" flipH="1">
              <a:off x="8060136" y="5042498"/>
              <a:ext cx="203386" cy="110295"/>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4"/>
            <p:cNvSpPr/>
            <p:nvPr/>
          </p:nvSpPr>
          <p:spPr>
            <a:xfrm rot="-1407646" flipH="1">
              <a:off x="7917493" y="5083004"/>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4"/>
            <p:cNvSpPr/>
            <p:nvPr/>
          </p:nvSpPr>
          <p:spPr>
            <a:xfrm rot="-1407646" flipH="1">
              <a:off x="7860541" y="5068927"/>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4"/>
            <p:cNvSpPr/>
            <p:nvPr/>
          </p:nvSpPr>
          <p:spPr>
            <a:xfrm rot="-1407646" flipH="1">
              <a:off x="6529451" y="4480223"/>
              <a:ext cx="224087" cy="220789"/>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4"/>
            <p:cNvSpPr/>
            <p:nvPr/>
          </p:nvSpPr>
          <p:spPr>
            <a:xfrm rot="-1407646" flipH="1">
              <a:off x="6625921" y="4671673"/>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4"/>
            <p:cNvSpPr/>
            <p:nvPr/>
          </p:nvSpPr>
          <p:spPr>
            <a:xfrm rot="-1407646" flipH="1">
              <a:off x="6697353" y="4507486"/>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4"/>
            <p:cNvSpPr/>
            <p:nvPr/>
          </p:nvSpPr>
          <p:spPr>
            <a:xfrm rot="-1407646" flipH="1">
              <a:off x="6640923" y="467261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4"/>
            <p:cNvSpPr/>
            <p:nvPr/>
          </p:nvSpPr>
          <p:spPr>
            <a:xfrm rot="-1407646" flipH="1">
              <a:off x="6667616" y="4686673"/>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4"/>
            <p:cNvSpPr/>
            <p:nvPr/>
          </p:nvSpPr>
          <p:spPr>
            <a:xfrm rot="-1407646" flipH="1">
              <a:off x="6640841" y="4672734"/>
              <a:ext cx="23813" cy="19745"/>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4"/>
            <p:cNvSpPr/>
            <p:nvPr/>
          </p:nvSpPr>
          <p:spPr>
            <a:xfrm rot="-1407646" flipH="1">
              <a:off x="7980048" y="4900806"/>
              <a:ext cx="220418" cy="203996"/>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4"/>
            <p:cNvSpPr/>
            <p:nvPr/>
          </p:nvSpPr>
          <p:spPr>
            <a:xfrm rot="-1407646" flipH="1">
              <a:off x="8169380" y="5013707"/>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4"/>
            <p:cNvSpPr/>
            <p:nvPr/>
          </p:nvSpPr>
          <p:spPr>
            <a:xfrm rot="-1407646" flipH="1">
              <a:off x="6854066" y="4320491"/>
              <a:ext cx="1143132" cy="992136"/>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4"/>
            <p:cNvSpPr/>
            <p:nvPr/>
          </p:nvSpPr>
          <p:spPr>
            <a:xfrm rot="-1407646" flipH="1">
              <a:off x="6941563" y="4363543"/>
              <a:ext cx="1018165" cy="854875"/>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4"/>
            <p:cNvSpPr/>
            <p:nvPr/>
          </p:nvSpPr>
          <p:spPr>
            <a:xfrm rot="-1407646" flipH="1">
              <a:off x="6792273" y="4721186"/>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4"/>
            <p:cNvSpPr/>
            <p:nvPr/>
          </p:nvSpPr>
          <p:spPr>
            <a:xfrm rot="-1407646" flipH="1">
              <a:off x="6913154" y="4476153"/>
              <a:ext cx="1009111" cy="846259"/>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4"/>
            <p:cNvSpPr/>
            <p:nvPr/>
          </p:nvSpPr>
          <p:spPr>
            <a:xfrm rot="-1407646" flipH="1">
              <a:off x="6823225" y="4541321"/>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4"/>
            <p:cNvSpPr/>
            <p:nvPr/>
          </p:nvSpPr>
          <p:spPr>
            <a:xfrm rot="-1407646" flipH="1">
              <a:off x="6806825" y="4585029"/>
              <a:ext cx="50099" cy="55167"/>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4"/>
            <p:cNvSpPr/>
            <p:nvPr/>
          </p:nvSpPr>
          <p:spPr>
            <a:xfrm rot="-1407646" flipH="1">
              <a:off x="6787607" y="4695169"/>
              <a:ext cx="30913" cy="32430"/>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4"/>
            <p:cNvSpPr/>
            <p:nvPr/>
          </p:nvSpPr>
          <p:spPr>
            <a:xfrm rot="-1407646" flipH="1">
              <a:off x="6776158" y="4718639"/>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4"/>
            <p:cNvSpPr/>
            <p:nvPr/>
          </p:nvSpPr>
          <p:spPr>
            <a:xfrm rot="-1407646" flipH="1">
              <a:off x="6772496" y="4712813"/>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4"/>
            <p:cNvSpPr/>
            <p:nvPr/>
          </p:nvSpPr>
          <p:spPr>
            <a:xfrm rot="-1407646" flipH="1">
              <a:off x="6772496" y="4712813"/>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4"/>
            <p:cNvSpPr/>
            <p:nvPr/>
          </p:nvSpPr>
          <p:spPr>
            <a:xfrm rot="-1407646" flipH="1">
              <a:off x="6767290" y="4687745"/>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4"/>
            <p:cNvSpPr/>
            <p:nvPr/>
          </p:nvSpPr>
          <p:spPr>
            <a:xfrm rot="-1407646" flipH="1">
              <a:off x="6635148" y="4526329"/>
              <a:ext cx="141161" cy="160396"/>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4"/>
            <p:cNvSpPr/>
            <p:nvPr/>
          </p:nvSpPr>
          <p:spPr>
            <a:xfrm rot="-1407646" flipH="1">
              <a:off x="6662459" y="4534086"/>
              <a:ext cx="137611" cy="159678"/>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4"/>
            <p:cNvSpPr/>
            <p:nvPr/>
          </p:nvSpPr>
          <p:spPr>
            <a:xfrm rot="-1407646" flipH="1">
              <a:off x="6686213" y="4541086"/>
              <a:ext cx="141161" cy="160436"/>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4"/>
            <p:cNvSpPr/>
            <p:nvPr/>
          </p:nvSpPr>
          <p:spPr>
            <a:xfrm rot="-1407646" flipH="1">
              <a:off x="6713541" y="4548880"/>
              <a:ext cx="137611" cy="159718"/>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4"/>
            <p:cNvSpPr/>
            <p:nvPr/>
          </p:nvSpPr>
          <p:spPr>
            <a:xfrm rot="-1407646" flipH="1">
              <a:off x="6811735" y="4575796"/>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4"/>
            <p:cNvSpPr/>
            <p:nvPr/>
          </p:nvSpPr>
          <p:spPr>
            <a:xfrm rot="-1407646" flipH="1">
              <a:off x="6784437" y="4581464"/>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4"/>
            <p:cNvSpPr/>
            <p:nvPr/>
          </p:nvSpPr>
          <p:spPr>
            <a:xfrm rot="-1407646" flipH="1">
              <a:off x="6785209" y="4568410"/>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4"/>
            <p:cNvSpPr/>
            <p:nvPr/>
          </p:nvSpPr>
          <p:spPr>
            <a:xfrm rot="-1407646" flipH="1">
              <a:off x="6772808" y="4572716"/>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4"/>
            <p:cNvSpPr/>
            <p:nvPr/>
          </p:nvSpPr>
          <p:spPr>
            <a:xfrm rot="-1407646" flipH="1">
              <a:off x="6683653" y="455115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4"/>
            <p:cNvSpPr/>
            <p:nvPr/>
          </p:nvSpPr>
          <p:spPr>
            <a:xfrm rot="-1407646" flipH="1">
              <a:off x="6729849" y="4554552"/>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4"/>
            <p:cNvSpPr/>
            <p:nvPr/>
          </p:nvSpPr>
          <p:spPr>
            <a:xfrm rot="-1407646" flipH="1">
              <a:off x="6723501" y="4566431"/>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4"/>
            <p:cNvSpPr/>
            <p:nvPr/>
          </p:nvSpPr>
          <p:spPr>
            <a:xfrm rot="-1407646" flipH="1">
              <a:off x="6789765" y="4607117"/>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4"/>
            <p:cNvSpPr/>
            <p:nvPr/>
          </p:nvSpPr>
          <p:spPr>
            <a:xfrm rot="-1407646" flipH="1">
              <a:off x="6718352" y="4575055"/>
              <a:ext cx="59711" cy="56723"/>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4"/>
            <p:cNvSpPr/>
            <p:nvPr/>
          </p:nvSpPr>
          <p:spPr>
            <a:xfrm rot="-1407646" flipH="1">
              <a:off x="6692957" y="4575839"/>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4"/>
            <p:cNvSpPr/>
            <p:nvPr/>
          </p:nvSpPr>
          <p:spPr>
            <a:xfrm rot="-1407646" flipH="1">
              <a:off x="6786461" y="4577574"/>
              <a:ext cx="54686" cy="59236"/>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7" name="Google Shape;1847;p14"/>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2">
  <p:cSld name="TITLE_AND_BODY_1">
    <p:bg>
      <p:bgPr>
        <a:solidFill>
          <a:schemeClr val="dk1"/>
        </a:solidFill>
        <a:effectLst/>
      </p:bgPr>
    </p:bg>
    <p:spTree>
      <p:nvGrpSpPr>
        <p:cNvPr id="1" name="Shape 1848"/>
        <p:cNvGrpSpPr/>
        <p:nvPr/>
      </p:nvGrpSpPr>
      <p:grpSpPr>
        <a:xfrm>
          <a:off x="0" y="0"/>
          <a:ext cx="0" cy="0"/>
          <a:chOff x="0" y="0"/>
          <a:chExt cx="0" cy="0"/>
        </a:xfrm>
      </p:grpSpPr>
      <p:grpSp>
        <p:nvGrpSpPr>
          <p:cNvPr id="1849" name="Google Shape;1849;p15"/>
          <p:cNvGrpSpPr/>
          <p:nvPr/>
        </p:nvGrpSpPr>
        <p:grpSpPr>
          <a:xfrm>
            <a:off x="-493" y="954"/>
            <a:ext cx="9143997" cy="5020045"/>
            <a:chOff x="-493" y="954"/>
            <a:chExt cx="9143997" cy="5020045"/>
          </a:xfrm>
        </p:grpSpPr>
        <p:sp>
          <p:nvSpPr>
            <p:cNvPr id="1850" name="Google Shape;1850;p15"/>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5"/>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5"/>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5"/>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5"/>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5"/>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5"/>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5"/>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5"/>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5"/>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5"/>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5"/>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5"/>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5"/>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5"/>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5"/>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5"/>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5"/>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5"/>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5"/>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5"/>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5"/>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5"/>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5"/>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5"/>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5"/>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5"/>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5"/>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5"/>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5"/>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5"/>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15"/>
          <p:cNvGrpSpPr/>
          <p:nvPr/>
        </p:nvGrpSpPr>
        <p:grpSpPr>
          <a:xfrm>
            <a:off x="202630" y="3940"/>
            <a:ext cx="8737750" cy="5140319"/>
            <a:chOff x="202630" y="3940"/>
            <a:chExt cx="8737750" cy="5140319"/>
          </a:xfrm>
        </p:grpSpPr>
        <p:sp>
          <p:nvSpPr>
            <p:cNvPr id="1882" name="Google Shape;1882;p15"/>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5"/>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5"/>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5"/>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5"/>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5"/>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5"/>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5"/>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5"/>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5"/>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5"/>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5"/>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5"/>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5"/>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5"/>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5"/>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5"/>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5"/>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5"/>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5"/>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5"/>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5"/>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5"/>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5"/>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5"/>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5"/>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5"/>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5"/>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5"/>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5"/>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5"/>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5"/>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5"/>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5"/>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5"/>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5"/>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5"/>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5"/>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5"/>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5"/>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5"/>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5"/>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5"/>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5"/>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6" name="Google Shape;1926;p15"/>
          <p:cNvSpPr/>
          <p:nvPr/>
        </p:nvSpPr>
        <p:spPr>
          <a:xfrm>
            <a:off x="390375" y="1099697"/>
            <a:ext cx="7301267" cy="2570659"/>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5"/>
          <p:cNvSpPr/>
          <p:nvPr/>
        </p:nvSpPr>
        <p:spPr>
          <a:xfrm rot="10800000">
            <a:off x="422342" y="595964"/>
            <a:ext cx="7373983" cy="9176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5"/>
          <p:cNvSpPr txBox="1">
            <a:spLocks noGrp="1"/>
          </p:cNvSpPr>
          <p:nvPr>
            <p:ph type="title"/>
          </p:nvPr>
        </p:nvSpPr>
        <p:spPr>
          <a:xfrm>
            <a:off x="2259800" y="1573500"/>
            <a:ext cx="1823100" cy="76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1929" name="Google Shape;1929;p15"/>
          <p:cNvSpPr txBox="1">
            <a:spLocks noGrp="1"/>
          </p:cNvSpPr>
          <p:nvPr>
            <p:ph type="subTitle" idx="1"/>
          </p:nvPr>
        </p:nvSpPr>
        <p:spPr>
          <a:xfrm>
            <a:off x="1553125" y="2534950"/>
            <a:ext cx="2529900" cy="1072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1"/>
              </a:buClr>
              <a:buSzPts val="1400"/>
              <a:buNone/>
              <a:defRPr sz="1400">
                <a:solidFill>
                  <a:schemeClr val="lt1"/>
                </a:solidFill>
              </a:defRPr>
            </a:lvl1pPr>
            <a:lvl2pPr lvl="1" algn="r" rtl="0">
              <a:lnSpc>
                <a:spcPct val="100000"/>
              </a:lnSpc>
              <a:spcBef>
                <a:spcPts val="0"/>
              </a:spcBef>
              <a:spcAft>
                <a:spcPts val="0"/>
              </a:spcAft>
              <a:buClr>
                <a:schemeClr val="lt1"/>
              </a:buClr>
              <a:buSzPts val="1200"/>
              <a:buNone/>
              <a:defRPr sz="1200">
                <a:solidFill>
                  <a:schemeClr val="lt1"/>
                </a:solidFill>
              </a:defRPr>
            </a:lvl2pPr>
            <a:lvl3pPr lvl="2" algn="r" rtl="0">
              <a:lnSpc>
                <a:spcPct val="100000"/>
              </a:lnSpc>
              <a:spcBef>
                <a:spcPts val="0"/>
              </a:spcBef>
              <a:spcAft>
                <a:spcPts val="0"/>
              </a:spcAft>
              <a:buClr>
                <a:schemeClr val="lt1"/>
              </a:buClr>
              <a:buSzPts val="1200"/>
              <a:buNone/>
              <a:defRPr sz="1200">
                <a:solidFill>
                  <a:schemeClr val="lt1"/>
                </a:solidFill>
              </a:defRPr>
            </a:lvl3pPr>
            <a:lvl4pPr lvl="3" algn="r" rtl="0">
              <a:lnSpc>
                <a:spcPct val="100000"/>
              </a:lnSpc>
              <a:spcBef>
                <a:spcPts val="0"/>
              </a:spcBef>
              <a:spcAft>
                <a:spcPts val="0"/>
              </a:spcAft>
              <a:buClr>
                <a:schemeClr val="lt1"/>
              </a:buClr>
              <a:buSzPts val="1200"/>
              <a:buNone/>
              <a:defRPr sz="1200">
                <a:solidFill>
                  <a:schemeClr val="lt1"/>
                </a:solidFill>
              </a:defRPr>
            </a:lvl4pPr>
            <a:lvl5pPr lvl="4" algn="r" rtl="0">
              <a:lnSpc>
                <a:spcPct val="100000"/>
              </a:lnSpc>
              <a:spcBef>
                <a:spcPts val="0"/>
              </a:spcBef>
              <a:spcAft>
                <a:spcPts val="0"/>
              </a:spcAft>
              <a:buClr>
                <a:schemeClr val="lt1"/>
              </a:buClr>
              <a:buSzPts val="1200"/>
              <a:buNone/>
              <a:defRPr sz="1200">
                <a:solidFill>
                  <a:schemeClr val="lt1"/>
                </a:solidFill>
              </a:defRPr>
            </a:lvl5pPr>
            <a:lvl6pPr lvl="5" algn="r" rtl="0">
              <a:lnSpc>
                <a:spcPct val="100000"/>
              </a:lnSpc>
              <a:spcBef>
                <a:spcPts val="0"/>
              </a:spcBef>
              <a:spcAft>
                <a:spcPts val="0"/>
              </a:spcAft>
              <a:buClr>
                <a:schemeClr val="lt1"/>
              </a:buClr>
              <a:buSzPts val="1200"/>
              <a:buNone/>
              <a:defRPr sz="1200">
                <a:solidFill>
                  <a:schemeClr val="lt1"/>
                </a:solidFill>
              </a:defRPr>
            </a:lvl6pPr>
            <a:lvl7pPr lvl="6" algn="r" rtl="0">
              <a:lnSpc>
                <a:spcPct val="100000"/>
              </a:lnSpc>
              <a:spcBef>
                <a:spcPts val="0"/>
              </a:spcBef>
              <a:spcAft>
                <a:spcPts val="0"/>
              </a:spcAft>
              <a:buClr>
                <a:schemeClr val="lt1"/>
              </a:buClr>
              <a:buSzPts val="1200"/>
              <a:buNone/>
              <a:defRPr sz="1200">
                <a:solidFill>
                  <a:schemeClr val="lt1"/>
                </a:solidFill>
              </a:defRPr>
            </a:lvl7pPr>
            <a:lvl8pPr lvl="7" algn="r" rtl="0">
              <a:lnSpc>
                <a:spcPct val="100000"/>
              </a:lnSpc>
              <a:spcBef>
                <a:spcPts val="0"/>
              </a:spcBef>
              <a:spcAft>
                <a:spcPts val="0"/>
              </a:spcAft>
              <a:buClr>
                <a:schemeClr val="lt1"/>
              </a:buClr>
              <a:buSzPts val="1200"/>
              <a:buNone/>
              <a:defRPr sz="1200">
                <a:solidFill>
                  <a:schemeClr val="lt1"/>
                </a:solidFill>
              </a:defRPr>
            </a:lvl8pPr>
            <a:lvl9pPr lvl="8" algn="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1930" name="Google Shape;1930;p15"/>
          <p:cNvSpPr/>
          <p:nvPr/>
        </p:nvSpPr>
        <p:spPr>
          <a:xfrm flipH="1">
            <a:off x="422342" y="3629837"/>
            <a:ext cx="7373983" cy="9176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1" name="Google Shape;1931;p15"/>
          <p:cNvGrpSpPr/>
          <p:nvPr/>
        </p:nvGrpSpPr>
        <p:grpSpPr>
          <a:xfrm>
            <a:off x="6818082" y="3321976"/>
            <a:ext cx="2921802" cy="2233889"/>
            <a:chOff x="-1292818" y="-520599"/>
            <a:chExt cx="2921802" cy="2233889"/>
          </a:xfrm>
        </p:grpSpPr>
        <p:sp>
          <p:nvSpPr>
            <p:cNvPr id="1932" name="Google Shape;1932;p15"/>
            <p:cNvSpPr/>
            <p:nvPr/>
          </p:nvSpPr>
          <p:spPr>
            <a:xfrm rot="10800000">
              <a:off x="-262098" y="428993"/>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5"/>
            <p:cNvSpPr/>
            <p:nvPr/>
          </p:nvSpPr>
          <p:spPr>
            <a:xfrm rot="10800000">
              <a:off x="244371" y="428978"/>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5"/>
            <p:cNvSpPr/>
            <p:nvPr/>
          </p:nvSpPr>
          <p:spPr>
            <a:xfrm rot="10800000">
              <a:off x="364105" y="42897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5"/>
            <p:cNvSpPr/>
            <p:nvPr/>
          </p:nvSpPr>
          <p:spPr>
            <a:xfrm rot="9862917">
              <a:off x="-94282" y="125555"/>
              <a:ext cx="570871" cy="157031"/>
            </a:xfrm>
            <a:custGeom>
              <a:avLst/>
              <a:gdLst/>
              <a:ahLst/>
              <a:cxnLst/>
              <a:rect l="l" t="t" r="r" b="b"/>
              <a:pathLst>
                <a:path w="16043" h="4413" extrusionOk="0">
                  <a:moveTo>
                    <a:pt x="13047" y="1"/>
                  </a:moveTo>
                  <a:cubicBezTo>
                    <a:pt x="12265" y="1"/>
                    <a:pt x="11523" y="82"/>
                    <a:pt x="11168" y="116"/>
                  </a:cubicBezTo>
                  <a:cubicBezTo>
                    <a:pt x="7974" y="467"/>
                    <a:pt x="4829" y="1314"/>
                    <a:pt x="1647" y="1749"/>
                  </a:cubicBezTo>
                  <a:cubicBezTo>
                    <a:pt x="1" y="1969"/>
                    <a:pt x="266" y="4412"/>
                    <a:pt x="1803" y="4412"/>
                  </a:cubicBezTo>
                  <a:cubicBezTo>
                    <a:pt x="1870" y="4412"/>
                    <a:pt x="1939" y="4408"/>
                    <a:pt x="2010" y="4398"/>
                  </a:cubicBezTo>
                  <a:cubicBezTo>
                    <a:pt x="2010" y="4398"/>
                    <a:pt x="8107" y="3564"/>
                    <a:pt x="8119" y="3564"/>
                  </a:cubicBezTo>
                  <a:cubicBezTo>
                    <a:pt x="9861" y="3322"/>
                    <a:pt x="11615" y="3309"/>
                    <a:pt x="13333" y="2874"/>
                  </a:cubicBezTo>
                  <a:cubicBezTo>
                    <a:pt x="13986" y="2705"/>
                    <a:pt x="15208" y="2451"/>
                    <a:pt x="15534" y="1749"/>
                  </a:cubicBezTo>
                  <a:cubicBezTo>
                    <a:pt x="16043" y="636"/>
                    <a:pt x="15172" y="201"/>
                    <a:pt x="14047" y="55"/>
                  </a:cubicBezTo>
                  <a:cubicBezTo>
                    <a:pt x="13724" y="16"/>
                    <a:pt x="13382" y="1"/>
                    <a:pt x="13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5"/>
            <p:cNvSpPr/>
            <p:nvPr/>
          </p:nvSpPr>
          <p:spPr>
            <a:xfrm rot="9862917">
              <a:off x="66484" y="-19729"/>
              <a:ext cx="157138" cy="148242"/>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5"/>
            <p:cNvSpPr/>
            <p:nvPr/>
          </p:nvSpPr>
          <p:spPr>
            <a:xfrm rot="10800000">
              <a:off x="556203" y="-520599"/>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5"/>
            <p:cNvSpPr/>
            <p:nvPr/>
          </p:nvSpPr>
          <p:spPr>
            <a:xfrm rot="10800000">
              <a:off x="628497" y="1189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5"/>
            <p:cNvSpPr/>
            <p:nvPr/>
          </p:nvSpPr>
          <p:spPr>
            <a:xfrm rot="10800000">
              <a:off x="637040" y="-520461"/>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5"/>
            <p:cNvSpPr/>
            <p:nvPr/>
          </p:nvSpPr>
          <p:spPr>
            <a:xfrm rot="10800000">
              <a:off x="616957" y="683834"/>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5"/>
            <p:cNvSpPr/>
            <p:nvPr/>
          </p:nvSpPr>
          <p:spPr>
            <a:xfrm rot="10800000">
              <a:off x="948222" y="1030626"/>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5"/>
            <p:cNvSpPr/>
            <p:nvPr/>
          </p:nvSpPr>
          <p:spPr>
            <a:xfrm rot="10800000">
              <a:off x="592026" y="681917"/>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5"/>
            <p:cNvSpPr/>
            <p:nvPr/>
          </p:nvSpPr>
          <p:spPr>
            <a:xfrm rot="-6367203">
              <a:off x="-1191584" y="725575"/>
              <a:ext cx="887994" cy="87844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5"/>
            <p:cNvSpPr/>
            <p:nvPr/>
          </p:nvSpPr>
          <p:spPr>
            <a:xfrm rot="10800000">
              <a:off x="210648" y="1089614"/>
              <a:ext cx="324583" cy="310966"/>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5"/>
            <p:cNvSpPr/>
            <p:nvPr/>
          </p:nvSpPr>
          <p:spPr>
            <a:xfrm rot="10800000">
              <a:off x="-334268" y="800293"/>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5"/>
            <p:cNvSpPr/>
            <p:nvPr/>
          </p:nvSpPr>
          <p:spPr>
            <a:xfrm rot="10800000">
              <a:off x="716030" y="490525"/>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7" name="Google Shape;1947;p15"/>
          <p:cNvSpPr/>
          <p:nvPr/>
        </p:nvSpPr>
        <p:spPr>
          <a:xfrm rot="9862917">
            <a:off x="8357809" y="4099409"/>
            <a:ext cx="157138" cy="148242"/>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8" name="Google Shape;1948;p15"/>
          <p:cNvGrpSpPr/>
          <p:nvPr/>
        </p:nvGrpSpPr>
        <p:grpSpPr>
          <a:xfrm>
            <a:off x="-265183" y="-230110"/>
            <a:ext cx="2609738" cy="2303778"/>
            <a:chOff x="9553092" y="2239890"/>
            <a:chExt cx="2609738" cy="2303778"/>
          </a:xfrm>
        </p:grpSpPr>
        <p:sp>
          <p:nvSpPr>
            <p:cNvPr id="1949" name="Google Shape;1949;p15"/>
            <p:cNvSpPr/>
            <p:nvPr/>
          </p:nvSpPr>
          <p:spPr>
            <a:xfrm>
              <a:off x="9553092" y="3079457"/>
              <a:ext cx="559490" cy="673701"/>
            </a:xfrm>
            <a:custGeom>
              <a:avLst/>
              <a:gdLst/>
              <a:ahLst/>
              <a:cxnLst/>
              <a:rect l="l" t="t" r="r" b="b"/>
              <a:pathLst>
                <a:path w="10746" h="12939" extrusionOk="0">
                  <a:moveTo>
                    <a:pt x="7051" y="1073"/>
                  </a:moveTo>
                  <a:cubicBezTo>
                    <a:pt x="7836" y="2630"/>
                    <a:pt x="9635" y="8570"/>
                    <a:pt x="9755" y="9729"/>
                  </a:cubicBezTo>
                  <a:cubicBezTo>
                    <a:pt x="9454" y="9886"/>
                    <a:pt x="8584" y="10224"/>
                    <a:pt x="6979" y="10719"/>
                  </a:cubicBezTo>
                  <a:cubicBezTo>
                    <a:pt x="4178" y="11600"/>
                    <a:pt x="1848" y="12119"/>
                    <a:pt x="1087" y="12131"/>
                  </a:cubicBezTo>
                  <a:cubicBezTo>
                    <a:pt x="1594" y="10538"/>
                    <a:pt x="5820" y="3101"/>
                    <a:pt x="7051" y="1073"/>
                  </a:cubicBezTo>
                  <a:close/>
                  <a:moveTo>
                    <a:pt x="7035" y="0"/>
                  </a:moveTo>
                  <a:cubicBezTo>
                    <a:pt x="6978" y="0"/>
                    <a:pt x="6930" y="11"/>
                    <a:pt x="6894" y="22"/>
                  </a:cubicBezTo>
                  <a:cubicBezTo>
                    <a:pt x="6786" y="47"/>
                    <a:pt x="6701" y="119"/>
                    <a:pt x="6629" y="216"/>
                  </a:cubicBezTo>
                  <a:cubicBezTo>
                    <a:pt x="6387" y="590"/>
                    <a:pt x="4745" y="3391"/>
                    <a:pt x="3164" y="6252"/>
                  </a:cubicBezTo>
                  <a:cubicBezTo>
                    <a:pt x="1" y="11974"/>
                    <a:pt x="158" y="12337"/>
                    <a:pt x="290" y="12590"/>
                  </a:cubicBezTo>
                  <a:cubicBezTo>
                    <a:pt x="389" y="12807"/>
                    <a:pt x="574" y="12938"/>
                    <a:pt x="1058" y="12938"/>
                  </a:cubicBezTo>
                  <a:cubicBezTo>
                    <a:pt x="1462" y="12938"/>
                    <a:pt x="2074" y="12847"/>
                    <a:pt x="3019" y="12638"/>
                  </a:cubicBezTo>
                  <a:cubicBezTo>
                    <a:pt x="4202" y="12373"/>
                    <a:pt x="5735" y="11962"/>
                    <a:pt x="7220" y="11492"/>
                  </a:cubicBezTo>
                  <a:cubicBezTo>
                    <a:pt x="10299" y="10526"/>
                    <a:pt x="10431" y="10272"/>
                    <a:pt x="10504" y="10115"/>
                  </a:cubicBezTo>
                  <a:cubicBezTo>
                    <a:pt x="10564" y="9994"/>
                    <a:pt x="10745" y="9632"/>
                    <a:pt x="9405" y="5274"/>
                  </a:cubicBezTo>
                  <a:cubicBezTo>
                    <a:pt x="9007" y="3970"/>
                    <a:pt x="8005" y="868"/>
                    <a:pt x="7450" y="216"/>
                  </a:cubicBezTo>
                  <a:cubicBezTo>
                    <a:pt x="7303" y="45"/>
                    <a:pt x="7151" y="0"/>
                    <a:pt x="7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5"/>
            <p:cNvSpPr/>
            <p:nvPr/>
          </p:nvSpPr>
          <p:spPr>
            <a:xfrm>
              <a:off x="9913901" y="3472816"/>
              <a:ext cx="142085" cy="176092"/>
            </a:xfrm>
            <a:custGeom>
              <a:avLst/>
              <a:gdLst/>
              <a:ahLst/>
              <a:cxnLst/>
              <a:rect l="l" t="t" r="r" b="b"/>
              <a:pathLst>
                <a:path w="2729" h="3382" extrusionOk="0">
                  <a:moveTo>
                    <a:pt x="2572" y="1"/>
                  </a:moveTo>
                  <a:cubicBezTo>
                    <a:pt x="2294" y="61"/>
                    <a:pt x="930" y="351"/>
                    <a:pt x="459" y="677"/>
                  </a:cubicBezTo>
                  <a:cubicBezTo>
                    <a:pt x="0" y="991"/>
                    <a:pt x="37" y="1896"/>
                    <a:pt x="580" y="3381"/>
                  </a:cubicBezTo>
                  <a:lnTo>
                    <a:pt x="1340" y="3103"/>
                  </a:lnTo>
                  <a:cubicBezTo>
                    <a:pt x="1075" y="2379"/>
                    <a:pt x="894" y="1558"/>
                    <a:pt x="954" y="1317"/>
                  </a:cubicBezTo>
                  <a:cubicBezTo>
                    <a:pt x="1256" y="1148"/>
                    <a:pt x="2161" y="906"/>
                    <a:pt x="2729" y="786"/>
                  </a:cubicBezTo>
                  <a:lnTo>
                    <a:pt x="25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5"/>
            <p:cNvSpPr/>
            <p:nvPr/>
          </p:nvSpPr>
          <p:spPr>
            <a:xfrm rot="1733533">
              <a:off x="9918508" y="2339936"/>
              <a:ext cx="598619" cy="716226"/>
            </a:xfrm>
            <a:custGeom>
              <a:avLst/>
              <a:gdLst/>
              <a:ahLst/>
              <a:cxnLst/>
              <a:rect l="l" t="t" r="r" b="b"/>
              <a:pathLst>
                <a:path w="13462" h="16106" extrusionOk="0">
                  <a:moveTo>
                    <a:pt x="7654" y="809"/>
                  </a:moveTo>
                  <a:cubicBezTo>
                    <a:pt x="10685" y="809"/>
                    <a:pt x="12001" y="1461"/>
                    <a:pt x="12013" y="1715"/>
                  </a:cubicBezTo>
                  <a:lnTo>
                    <a:pt x="12013" y="1727"/>
                  </a:lnTo>
                  <a:lnTo>
                    <a:pt x="12001" y="1763"/>
                  </a:lnTo>
                  <a:cubicBezTo>
                    <a:pt x="11964" y="1860"/>
                    <a:pt x="11771" y="2077"/>
                    <a:pt x="11192" y="2331"/>
                  </a:cubicBezTo>
                  <a:cubicBezTo>
                    <a:pt x="11119" y="2355"/>
                    <a:pt x="11059" y="2391"/>
                    <a:pt x="10974" y="2415"/>
                  </a:cubicBezTo>
                  <a:lnTo>
                    <a:pt x="10926" y="2439"/>
                  </a:lnTo>
                  <a:cubicBezTo>
                    <a:pt x="10842" y="2475"/>
                    <a:pt x="10745" y="2500"/>
                    <a:pt x="10648" y="2536"/>
                  </a:cubicBezTo>
                  <a:lnTo>
                    <a:pt x="10636" y="2548"/>
                  </a:lnTo>
                  <a:cubicBezTo>
                    <a:pt x="10588" y="2560"/>
                    <a:pt x="10528" y="2572"/>
                    <a:pt x="10479" y="2596"/>
                  </a:cubicBezTo>
                  <a:cubicBezTo>
                    <a:pt x="10395" y="2620"/>
                    <a:pt x="10310" y="2644"/>
                    <a:pt x="10226" y="2669"/>
                  </a:cubicBezTo>
                  <a:cubicBezTo>
                    <a:pt x="10165" y="2693"/>
                    <a:pt x="10117" y="2705"/>
                    <a:pt x="10057" y="2717"/>
                  </a:cubicBezTo>
                  <a:cubicBezTo>
                    <a:pt x="9972" y="2741"/>
                    <a:pt x="9876" y="2765"/>
                    <a:pt x="9767" y="2789"/>
                  </a:cubicBezTo>
                  <a:cubicBezTo>
                    <a:pt x="9731" y="2801"/>
                    <a:pt x="9683" y="2813"/>
                    <a:pt x="9634" y="2826"/>
                  </a:cubicBezTo>
                  <a:cubicBezTo>
                    <a:pt x="9514" y="2850"/>
                    <a:pt x="9405" y="2874"/>
                    <a:pt x="9284" y="2898"/>
                  </a:cubicBezTo>
                  <a:cubicBezTo>
                    <a:pt x="9248" y="2910"/>
                    <a:pt x="9212" y="2922"/>
                    <a:pt x="9176" y="2922"/>
                  </a:cubicBezTo>
                  <a:cubicBezTo>
                    <a:pt x="9043" y="2946"/>
                    <a:pt x="8898" y="2982"/>
                    <a:pt x="8765" y="3007"/>
                  </a:cubicBezTo>
                  <a:cubicBezTo>
                    <a:pt x="8729" y="3007"/>
                    <a:pt x="8705" y="3007"/>
                    <a:pt x="8668" y="3019"/>
                  </a:cubicBezTo>
                  <a:cubicBezTo>
                    <a:pt x="8524" y="3043"/>
                    <a:pt x="8379" y="3067"/>
                    <a:pt x="8234" y="3091"/>
                  </a:cubicBezTo>
                  <a:cubicBezTo>
                    <a:pt x="8198" y="3091"/>
                    <a:pt x="8149" y="3091"/>
                    <a:pt x="8113" y="3103"/>
                  </a:cubicBezTo>
                  <a:cubicBezTo>
                    <a:pt x="7980" y="3127"/>
                    <a:pt x="7835" y="3139"/>
                    <a:pt x="7679" y="3152"/>
                  </a:cubicBezTo>
                  <a:cubicBezTo>
                    <a:pt x="7618" y="3164"/>
                    <a:pt x="7546" y="3176"/>
                    <a:pt x="7473" y="3176"/>
                  </a:cubicBezTo>
                  <a:cubicBezTo>
                    <a:pt x="7353" y="3188"/>
                    <a:pt x="7232" y="3200"/>
                    <a:pt x="7111" y="3212"/>
                  </a:cubicBezTo>
                  <a:cubicBezTo>
                    <a:pt x="6918" y="3236"/>
                    <a:pt x="6713" y="3248"/>
                    <a:pt x="6495" y="3260"/>
                  </a:cubicBezTo>
                  <a:cubicBezTo>
                    <a:pt x="6061" y="3284"/>
                    <a:pt x="5626" y="3296"/>
                    <a:pt x="5204" y="3296"/>
                  </a:cubicBezTo>
                  <a:cubicBezTo>
                    <a:pt x="2173" y="3296"/>
                    <a:pt x="857" y="2657"/>
                    <a:pt x="833" y="2391"/>
                  </a:cubicBezTo>
                  <a:cubicBezTo>
                    <a:pt x="833" y="2319"/>
                    <a:pt x="1063" y="1956"/>
                    <a:pt x="2246" y="1558"/>
                  </a:cubicBezTo>
                  <a:cubicBezTo>
                    <a:pt x="3332" y="1196"/>
                    <a:pt x="4793" y="942"/>
                    <a:pt x="6351" y="846"/>
                  </a:cubicBezTo>
                  <a:cubicBezTo>
                    <a:pt x="6797" y="821"/>
                    <a:pt x="7232" y="809"/>
                    <a:pt x="7654" y="809"/>
                  </a:cubicBezTo>
                  <a:close/>
                  <a:moveTo>
                    <a:pt x="12073" y="2777"/>
                  </a:moveTo>
                  <a:lnTo>
                    <a:pt x="12616" y="13727"/>
                  </a:lnTo>
                  <a:cubicBezTo>
                    <a:pt x="12628" y="13800"/>
                    <a:pt x="12399" y="14162"/>
                    <a:pt x="11204" y="14560"/>
                  </a:cubicBezTo>
                  <a:cubicBezTo>
                    <a:pt x="10129" y="14922"/>
                    <a:pt x="8668" y="15176"/>
                    <a:pt x="7099" y="15272"/>
                  </a:cubicBezTo>
                  <a:cubicBezTo>
                    <a:pt x="6664" y="15297"/>
                    <a:pt x="6230" y="15309"/>
                    <a:pt x="5807" y="15309"/>
                  </a:cubicBezTo>
                  <a:cubicBezTo>
                    <a:pt x="2777" y="15309"/>
                    <a:pt x="1461" y="14657"/>
                    <a:pt x="1437" y="14403"/>
                  </a:cubicBezTo>
                  <a:lnTo>
                    <a:pt x="894" y="3442"/>
                  </a:lnTo>
                  <a:lnTo>
                    <a:pt x="894" y="3442"/>
                  </a:lnTo>
                  <a:cubicBezTo>
                    <a:pt x="954" y="3466"/>
                    <a:pt x="1015" y="3490"/>
                    <a:pt x="1075" y="3514"/>
                  </a:cubicBezTo>
                  <a:lnTo>
                    <a:pt x="1123" y="3538"/>
                  </a:lnTo>
                  <a:cubicBezTo>
                    <a:pt x="1171" y="3550"/>
                    <a:pt x="1208" y="3574"/>
                    <a:pt x="1256" y="3586"/>
                  </a:cubicBezTo>
                  <a:cubicBezTo>
                    <a:pt x="1280" y="3598"/>
                    <a:pt x="1304" y="3598"/>
                    <a:pt x="1328" y="3610"/>
                  </a:cubicBezTo>
                  <a:cubicBezTo>
                    <a:pt x="1377" y="3634"/>
                    <a:pt x="1425" y="3646"/>
                    <a:pt x="1473" y="3659"/>
                  </a:cubicBezTo>
                  <a:lnTo>
                    <a:pt x="1533" y="3683"/>
                  </a:lnTo>
                  <a:cubicBezTo>
                    <a:pt x="1594" y="3695"/>
                    <a:pt x="1666" y="3719"/>
                    <a:pt x="1739" y="3743"/>
                  </a:cubicBezTo>
                  <a:lnTo>
                    <a:pt x="1799" y="3755"/>
                  </a:lnTo>
                  <a:cubicBezTo>
                    <a:pt x="1847" y="3767"/>
                    <a:pt x="1908" y="3779"/>
                    <a:pt x="1968" y="3791"/>
                  </a:cubicBezTo>
                  <a:cubicBezTo>
                    <a:pt x="1992" y="3803"/>
                    <a:pt x="2016" y="3803"/>
                    <a:pt x="2041" y="3816"/>
                  </a:cubicBezTo>
                  <a:cubicBezTo>
                    <a:pt x="2101" y="3828"/>
                    <a:pt x="2161" y="3840"/>
                    <a:pt x="2222" y="3852"/>
                  </a:cubicBezTo>
                  <a:cubicBezTo>
                    <a:pt x="2234" y="3852"/>
                    <a:pt x="2258" y="3852"/>
                    <a:pt x="2282" y="3864"/>
                  </a:cubicBezTo>
                  <a:cubicBezTo>
                    <a:pt x="2354" y="3876"/>
                    <a:pt x="2439" y="3888"/>
                    <a:pt x="2523" y="3900"/>
                  </a:cubicBezTo>
                  <a:lnTo>
                    <a:pt x="2572" y="3912"/>
                  </a:lnTo>
                  <a:cubicBezTo>
                    <a:pt x="2644" y="3924"/>
                    <a:pt x="2705" y="3936"/>
                    <a:pt x="2777" y="3948"/>
                  </a:cubicBezTo>
                  <a:cubicBezTo>
                    <a:pt x="2801" y="3948"/>
                    <a:pt x="2825" y="3948"/>
                    <a:pt x="2849" y="3960"/>
                  </a:cubicBezTo>
                  <a:cubicBezTo>
                    <a:pt x="2922" y="3960"/>
                    <a:pt x="2982" y="3972"/>
                    <a:pt x="3043" y="3985"/>
                  </a:cubicBezTo>
                  <a:lnTo>
                    <a:pt x="3115" y="3985"/>
                  </a:lnTo>
                  <a:cubicBezTo>
                    <a:pt x="3200" y="3997"/>
                    <a:pt x="3284" y="4009"/>
                    <a:pt x="3381" y="4021"/>
                  </a:cubicBezTo>
                  <a:lnTo>
                    <a:pt x="3417" y="4021"/>
                  </a:lnTo>
                  <a:cubicBezTo>
                    <a:pt x="3489" y="4033"/>
                    <a:pt x="3574" y="4033"/>
                    <a:pt x="3646" y="4045"/>
                  </a:cubicBezTo>
                  <a:lnTo>
                    <a:pt x="3731" y="4045"/>
                  </a:lnTo>
                  <a:cubicBezTo>
                    <a:pt x="3803" y="4057"/>
                    <a:pt x="3864" y="4057"/>
                    <a:pt x="3924" y="4069"/>
                  </a:cubicBezTo>
                  <a:lnTo>
                    <a:pt x="4008" y="4069"/>
                  </a:lnTo>
                  <a:cubicBezTo>
                    <a:pt x="4105" y="4081"/>
                    <a:pt x="4189" y="4081"/>
                    <a:pt x="4286" y="4081"/>
                  </a:cubicBezTo>
                  <a:lnTo>
                    <a:pt x="4310" y="4081"/>
                  </a:lnTo>
                  <a:cubicBezTo>
                    <a:pt x="4395" y="4093"/>
                    <a:pt x="4479" y="4093"/>
                    <a:pt x="4552" y="4093"/>
                  </a:cubicBezTo>
                  <a:lnTo>
                    <a:pt x="4636" y="4093"/>
                  </a:lnTo>
                  <a:cubicBezTo>
                    <a:pt x="4709" y="4105"/>
                    <a:pt x="4781" y="4105"/>
                    <a:pt x="4841" y="4105"/>
                  </a:cubicBezTo>
                  <a:lnTo>
                    <a:pt x="5204" y="4105"/>
                  </a:lnTo>
                  <a:cubicBezTo>
                    <a:pt x="5638" y="4105"/>
                    <a:pt x="6097" y="4093"/>
                    <a:pt x="6544" y="4069"/>
                  </a:cubicBezTo>
                  <a:cubicBezTo>
                    <a:pt x="6725" y="4057"/>
                    <a:pt x="6906" y="4045"/>
                    <a:pt x="7075" y="4021"/>
                  </a:cubicBezTo>
                  <a:cubicBezTo>
                    <a:pt x="7135" y="4021"/>
                    <a:pt x="7184" y="4021"/>
                    <a:pt x="7232" y="4009"/>
                  </a:cubicBezTo>
                  <a:cubicBezTo>
                    <a:pt x="7377" y="3997"/>
                    <a:pt x="7509" y="3985"/>
                    <a:pt x="7654" y="3972"/>
                  </a:cubicBezTo>
                  <a:cubicBezTo>
                    <a:pt x="7715" y="3960"/>
                    <a:pt x="7787" y="3960"/>
                    <a:pt x="7848" y="3948"/>
                  </a:cubicBezTo>
                  <a:cubicBezTo>
                    <a:pt x="7980" y="3936"/>
                    <a:pt x="8101" y="3912"/>
                    <a:pt x="8234" y="3900"/>
                  </a:cubicBezTo>
                  <a:cubicBezTo>
                    <a:pt x="8306" y="3888"/>
                    <a:pt x="8367" y="3876"/>
                    <a:pt x="8439" y="3864"/>
                  </a:cubicBezTo>
                  <a:cubicBezTo>
                    <a:pt x="8548" y="3852"/>
                    <a:pt x="8656" y="3840"/>
                    <a:pt x="8765" y="3816"/>
                  </a:cubicBezTo>
                  <a:cubicBezTo>
                    <a:pt x="8813" y="3803"/>
                    <a:pt x="8874" y="3803"/>
                    <a:pt x="8922" y="3791"/>
                  </a:cubicBezTo>
                  <a:cubicBezTo>
                    <a:pt x="9079" y="3767"/>
                    <a:pt x="9224" y="3731"/>
                    <a:pt x="9381" y="3707"/>
                  </a:cubicBezTo>
                  <a:cubicBezTo>
                    <a:pt x="9417" y="3695"/>
                    <a:pt x="9453" y="3683"/>
                    <a:pt x="9501" y="3683"/>
                  </a:cubicBezTo>
                  <a:cubicBezTo>
                    <a:pt x="9622" y="3659"/>
                    <a:pt x="9743" y="3622"/>
                    <a:pt x="9864" y="3598"/>
                  </a:cubicBezTo>
                  <a:cubicBezTo>
                    <a:pt x="9900" y="3586"/>
                    <a:pt x="9936" y="3586"/>
                    <a:pt x="9960" y="3574"/>
                  </a:cubicBezTo>
                  <a:cubicBezTo>
                    <a:pt x="10117" y="3538"/>
                    <a:pt x="10262" y="3502"/>
                    <a:pt x="10407" y="3453"/>
                  </a:cubicBezTo>
                  <a:lnTo>
                    <a:pt x="10419" y="3453"/>
                  </a:lnTo>
                  <a:cubicBezTo>
                    <a:pt x="10552" y="3417"/>
                    <a:pt x="10673" y="3381"/>
                    <a:pt x="10793" y="3333"/>
                  </a:cubicBezTo>
                  <a:cubicBezTo>
                    <a:pt x="10817" y="3333"/>
                    <a:pt x="10842" y="3321"/>
                    <a:pt x="10854" y="3321"/>
                  </a:cubicBezTo>
                  <a:cubicBezTo>
                    <a:pt x="10914" y="3296"/>
                    <a:pt x="10974" y="3284"/>
                    <a:pt x="11023" y="3260"/>
                  </a:cubicBezTo>
                  <a:lnTo>
                    <a:pt x="11035" y="3260"/>
                  </a:lnTo>
                  <a:cubicBezTo>
                    <a:pt x="11445" y="3103"/>
                    <a:pt x="11795" y="2946"/>
                    <a:pt x="12073" y="2777"/>
                  </a:cubicBezTo>
                  <a:close/>
                  <a:moveTo>
                    <a:pt x="7654" y="1"/>
                  </a:moveTo>
                  <a:cubicBezTo>
                    <a:pt x="7220" y="1"/>
                    <a:pt x="6761" y="25"/>
                    <a:pt x="6302" y="49"/>
                  </a:cubicBezTo>
                  <a:cubicBezTo>
                    <a:pt x="4672" y="145"/>
                    <a:pt x="3139" y="411"/>
                    <a:pt x="1992" y="797"/>
                  </a:cubicBezTo>
                  <a:cubicBezTo>
                    <a:pt x="652" y="1244"/>
                    <a:pt x="0" y="1799"/>
                    <a:pt x="36" y="2439"/>
                  </a:cubicBezTo>
                  <a:lnTo>
                    <a:pt x="640" y="14452"/>
                  </a:lnTo>
                  <a:cubicBezTo>
                    <a:pt x="713" y="15671"/>
                    <a:pt x="3356" y="16105"/>
                    <a:pt x="5807" y="16105"/>
                  </a:cubicBezTo>
                  <a:cubicBezTo>
                    <a:pt x="6242" y="16105"/>
                    <a:pt x="6701" y="16093"/>
                    <a:pt x="7147" y="16069"/>
                  </a:cubicBezTo>
                  <a:cubicBezTo>
                    <a:pt x="8789" y="15973"/>
                    <a:pt x="10322" y="15707"/>
                    <a:pt x="11469" y="15321"/>
                  </a:cubicBezTo>
                  <a:cubicBezTo>
                    <a:pt x="12797" y="14874"/>
                    <a:pt x="13461" y="14319"/>
                    <a:pt x="13425" y="13679"/>
                  </a:cubicBezTo>
                  <a:lnTo>
                    <a:pt x="12822" y="1679"/>
                  </a:lnTo>
                  <a:lnTo>
                    <a:pt x="12822" y="1667"/>
                  </a:lnTo>
                  <a:cubicBezTo>
                    <a:pt x="12749" y="447"/>
                    <a:pt x="10105" y="1"/>
                    <a:pt x="7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5"/>
            <p:cNvSpPr/>
            <p:nvPr/>
          </p:nvSpPr>
          <p:spPr>
            <a:xfrm rot="1733533">
              <a:off x="9889927" y="2851739"/>
              <a:ext cx="462816" cy="83291"/>
            </a:xfrm>
            <a:custGeom>
              <a:avLst/>
              <a:gdLst/>
              <a:ahLst/>
              <a:cxnLst/>
              <a:rect l="l" t="t" r="r" b="b"/>
              <a:pathLst>
                <a:path w="10408" h="1873" extrusionOk="0">
                  <a:moveTo>
                    <a:pt x="5385" y="1"/>
                  </a:moveTo>
                  <a:cubicBezTo>
                    <a:pt x="5168" y="1"/>
                    <a:pt x="4939" y="13"/>
                    <a:pt x="4721" y="25"/>
                  </a:cubicBezTo>
                  <a:cubicBezTo>
                    <a:pt x="4613" y="37"/>
                    <a:pt x="4528" y="122"/>
                    <a:pt x="4528" y="242"/>
                  </a:cubicBezTo>
                  <a:cubicBezTo>
                    <a:pt x="4540" y="339"/>
                    <a:pt x="4625" y="423"/>
                    <a:pt x="4733" y="423"/>
                  </a:cubicBezTo>
                  <a:lnTo>
                    <a:pt x="4745" y="423"/>
                  </a:lnTo>
                  <a:cubicBezTo>
                    <a:pt x="4963" y="411"/>
                    <a:pt x="5180" y="411"/>
                    <a:pt x="5385" y="411"/>
                  </a:cubicBezTo>
                  <a:lnTo>
                    <a:pt x="5530" y="411"/>
                  </a:lnTo>
                  <a:cubicBezTo>
                    <a:pt x="5639" y="411"/>
                    <a:pt x="5735" y="315"/>
                    <a:pt x="5735" y="206"/>
                  </a:cubicBezTo>
                  <a:cubicBezTo>
                    <a:pt x="5735" y="97"/>
                    <a:pt x="5639" y="1"/>
                    <a:pt x="5530" y="1"/>
                  </a:cubicBezTo>
                  <a:close/>
                  <a:moveTo>
                    <a:pt x="6318" y="48"/>
                  </a:moveTo>
                  <a:cubicBezTo>
                    <a:pt x="6218" y="48"/>
                    <a:pt x="6133" y="129"/>
                    <a:pt x="6122" y="230"/>
                  </a:cubicBezTo>
                  <a:cubicBezTo>
                    <a:pt x="6122" y="339"/>
                    <a:pt x="6194" y="435"/>
                    <a:pt x="6303" y="448"/>
                  </a:cubicBezTo>
                  <a:cubicBezTo>
                    <a:pt x="6568" y="472"/>
                    <a:pt x="6822" y="496"/>
                    <a:pt x="7087" y="544"/>
                  </a:cubicBezTo>
                  <a:lnTo>
                    <a:pt x="7112" y="544"/>
                  </a:lnTo>
                  <a:cubicBezTo>
                    <a:pt x="7208" y="544"/>
                    <a:pt x="7305" y="472"/>
                    <a:pt x="7317" y="375"/>
                  </a:cubicBezTo>
                  <a:cubicBezTo>
                    <a:pt x="7329" y="266"/>
                    <a:pt x="7257" y="158"/>
                    <a:pt x="7148" y="146"/>
                  </a:cubicBezTo>
                  <a:cubicBezTo>
                    <a:pt x="6882" y="97"/>
                    <a:pt x="6605" y="73"/>
                    <a:pt x="6339" y="49"/>
                  </a:cubicBezTo>
                  <a:cubicBezTo>
                    <a:pt x="6332" y="48"/>
                    <a:pt x="6325" y="48"/>
                    <a:pt x="6318" y="48"/>
                  </a:cubicBezTo>
                  <a:close/>
                  <a:moveTo>
                    <a:pt x="3936" y="108"/>
                  </a:moveTo>
                  <a:cubicBezTo>
                    <a:pt x="3928" y="108"/>
                    <a:pt x="3920" y="109"/>
                    <a:pt x="3912" y="110"/>
                  </a:cubicBezTo>
                  <a:cubicBezTo>
                    <a:pt x="3647" y="146"/>
                    <a:pt x="3381" y="194"/>
                    <a:pt x="3116" y="254"/>
                  </a:cubicBezTo>
                  <a:cubicBezTo>
                    <a:pt x="3007" y="279"/>
                    <a:pt x="2934" y="387"/>
                    <a:pt x="2959" y="496"/>
                  </a:cubicBezTo>
                  <a:cubicBezTo>
                    <a:pt x="2983" y="592"/>
                    <a:pt x="3067" y="653"/>
                    <a:pt x="3164" y="653"/>
                  </a:cubicBezTo>
                  <a:lnTo>
                    <a:pt x="3200" y="653"/>
                  </a:lnTo>
                  <a:cubicBezTo>
                    <a:pt x="3454" y="592"/>
                    <a:pt x="3719" y="544"/>
                    <a:pt x="3973" y="508"/>
                  </a:cubicBezTo>
                  <a:cubicBezTo>
                    <a:pt x="4081" y="496"/>
                    <a:pt x="4154" y="387"/>
                    <a:pt x="4142" y="279"/>
                  </a:cubicBezTo>
                  <a:cubicBezTo>
                    <a:pt x="4131" y="178"/>
                    <a:pt x="4036" y="108"/>
                    <a:pt x="3936" y="108"/>
                  </a:cubicBezTo>
                  <a:close/>
                  <a:moveTo>
                    <a:pt x="7902" y="286"/>
                  </a:moveTo>
                  <a:cubicBezTo>
                    <a:pt x="7809" y="286"/>
                    <a:pt x="7724" y="353"/>
                    <a:pt x="7703" y="448"/>
                  </a:cubicBezTo>
                  <a:cubicBezTo>
                    <a:pt x="7679" y="556"/>
                    <a:pt x="7751" y="665"/>
                    <a:pt x="7860" y="689"/>
                  </a:cubicBezTo>
                  <a:cubicBezTo>
                    <a:pt x="8102" y="737"/>
                    <a:pt x="8367" y="810"/>
                    <a:pt x="8621" y="882"/>
                  </a:cubicBezTo>
                  <a:lnTo>
                    <a:pt x="8669" y="882"/>
                  </a:lnTo>
                  <a:cubicBezTo>
                    <a:pt x="8754" y="882"/>
                    <a:pt x="8838" y="822"/>
                    <a:pt x="8862" y="737"/>
                  </a:cubicBezTo>
                  <a:cubicBezTo>
                    <a:pt x="8898" y="629"/>
                    <a:pt x="8838" y="520"/>
                    <a:pt x="8729" y="484"/>
                  </a:cubicBezTo>
                  <a:cubicBezTo>
                    <a:pt x="8464" y="411"/>
                    <a:pt x="8198" y="351"/>
                    <a:pt x="7945" y="291"/>
                  </a:cubicBezTo>
                  <a:cubicBezTo>
                    <a:pt x="7931" y="287"/>
                    <a:pt x="7916" y="286"/>
                    <a:pt x="7902" y="286"/>
                  </a:cubicBezTo>
                  <a:close/>
                  <a:moveTo>
                    <a:pt x="2395" y="461"/>
                  </a:moveTo>
                  <a:cubicBezTo>
                    <a:pt x="2374" y="461"/>
                    <a:pt x="2352" y="465"/>
                    <a:pt x="2331" y="472"/>
                  </a:cubicBezTo>
                  <a:cubicBezTo>
                    <a:pt x="2077" y="556"/>
                    <a:pt x="1812" y="641"/>
                    <a:pt x="1570" y="749"/>
                  </a:cubicBezTo>
                  <a:cubicBezTo>
                    <a:pt x="1462" y="798"/>
                    <a:pt x="1413" y="906"/>
                    <a:pt x="1462" y="1015"/>
                  </a:cubicBezTo>
                  <a:cubicBezTo>
                    <a:pt x="1486" y="1087"/>
                    <a:pt x="1570" y="1136"/>
                    <a:pt x="1643" y="1136"/>
                  </a:cubicBezTo>
                  <a:cubicBezTo>
                    <a:pt x="1667" y="1136"/>
                    <a:pt x="1691" y="1136"/>
                    <a:pt x="1727" y="1124"/>
                  </a:cubicBezTo>
                  <a:cubicBezTo>
                    <a:pt x="1957" y="1027"/>
                    <a:pt x="2210" y="930"/>
                    <a:pt x="2452" y="858"/>
                  </a:cubicBezTo>
                  <a:cubicBezTo>
                    <a:pt x="2560" y="822"/>
                    <a:pt x="2621" y="701"/>
                    <a:pt x="2584" y="604"/>
                  </a:cubicBezTo>
                  <a:cubicBezTo>
                    <a:pt x="2555" y="517"/>
                    <a:pt x="2480" y="461"/>
                    <a:pt x="2395" y="461"/>
                  </a:cubicBezTo>
                  <a:close/>
                  <a:moveTo>
                    <a:pt x="9423" y="725"/>
                  </a:moveTo>
                  <a:cubicBezTo>
                    <a:pt x="9344" y="725"/>
                    <a:pt x="9265" y="773"/>
                    <a:pt x="9236" y="858"/>
                  </a:cubicBezTo>
                  <a:cubicBezTo>
                    <a:pt x="9200" y="967"/>
                    <a:pt x="9261" y="1075"/>
                    <a:pt x="9369" y="1112"/>
                  </a:cubicBezTo>
                  <a:cubicBezTo>
                    <a:pt x="9611" y="1196"/>
                    <a:pt x="9852" y="1293"/>
                    <a:pt x="10106" y="1389"/>
                  </a:cubicBezTo>
                  <a:cubicBezTo>
                    <a:pt x="10130" y="1401"/>
                    <a:pt x="10154" y="1401"/>
                    <a:pt x="10178" y="1401"/>
                  </a:cubicBezTo>
                  <a:cubicBezTo>
                    <a:pt x="10251" y="1401"/>
                    <a:pt x="10335" y="1353"/>
                    <a:pt x="10359" y="1281"/>
                  </a:cubicBezTo>
                  <a:cubicBezTo>
                    <a:pt x="10408" y="1172"/>
                    <a:pt x="10359" y="1051"/>
                    <a:pt x="10251" y="1015"/>
                  </a:cubicBezTo>
                  <a:cubicBezTo>
                    <a:pt x="9997" y="918"/>
                    <a:pt x="9743" y="822"/>
                    <a:pt x="9490" y="737"/>
                  </a:cubicBezTo>
                  <a:cubicBezTo>
                    <a:pt x="9469" y="729"/>
                    <a:pt x="9446" y="725"/>
                    <a:pt x="9423" y="725"/>
                  </a:cubicBezTo>
                  <a:close/>
                  <a:moveTo>
                    <a:pt x="926" y="1073"/>
                  </a:moveTo>
                  <a:cubicBezTo>
                    <a:pt x="895" y="1073"/>
                    <a:pt x="863" y="1081"/>
                    <a:pt x="834" y="1099"/>
                  </a:cubicBezTo>
                  <a:cubicBezTo>
                    <a:pt x="580" y="1220"/>
                    <a:pt x="351" y="1365"/>
                    <a:pt x="122" y="1510"/>
                  </a:cubicBezTo>
                  <a:cubicBezTo>
                    <a:pt x="37" y="1570"/>
                    <a:pt x="1" y="1691"/>
                    <a:pt x="61" y="1788"/>
                  </a:cubicBezTo>
                  <a:cubicBezTo>
                    <a:pt x="109" y="1848"/>
                    <a:pt x="170" y="1872"/>
                    <a:pt x="230" y="1872"/>
                  </a:cubicBezTo>
                  <a:cubicBezTo>
                    <a:pt x="278" y="1872"/>
                    <a:pt x="315" y="1872"/>
                    <a:pt x="351" y="1848"/>
                  </a:cubicBezTo>
                  <a:cubicBezTo>
                    <a:pt x="556" y="1703"/>
                    <a:pt x="786" y="1570"/>
                    <a:pt x="1015" y="1450"/>
                  </a:cubicBezTo>
                  <a:cubicBezTo>
                    <a:pt x="1111" y="1401"/>
                    <a:pt x="1148" y="1281"/>
                    <a:pt x="1099" y="1184"/>
                  </a:cubicBezTo>
                  <a:cubicBezTo>
                    <a:pt x="1066" y="1117"/>
                    <a:pt x="997" y="1073"/>
                    <a:pt x="926" y="10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5"/>
            <p:cNvSpPr/>
            <p:nvPr/>
          </p:nvSpPr>
          <p:spPr>
            <a:xfrm>
              <a:off x="9817776" y="3794729"/>
              <a:ext cx="523618" cy="748939"/>
            </a:xfrm>
            <a:custGeom>
              <a:avLst/>
              <a:gdLst/>
              <a:ahLst/>
              <a:cxnLst/>
              <a:rect l="l" t="t" r="r" b="b"/>
              <a:pathLst>
                <a:path w="10057" h="14384" extrusionOk="0">
                  <a:moveTo>
                    <a:pt x="5868" y="1"/>
                  </a:moveTo>
                  <a:cubicBezTo>
                    <a:pt x="5868" y="1"/>
                    <a:pt x="3888" y="2222"/>
                    <a:pt x="4395" y="2584"/>
                  </a:cubicBezTo>
                  <a:cubicBezTo>
                    <a:pt x="4890" y="2959"/>
                    <a:pt x="5530" y="2959"/>
                    <a:pt x="5397" y="3562"/>
                  </a:cubicBezTo>
                  <a:cubicBezTo>
                    <a:pt x="5300" y="3997"/>
                    <a:pt x="4141" y="7582"/>
                    <a:pt x="3489" y="9587"/>
                  </a:cubicBezTo>
                  <a:cubicBezTo>
                    <a:pt x="2113" y="9285"/>
                    <a:pt x="1075" y="9092"/>
                    <a:pt x="1075" y="9092"/>
                  </a:cubicBezTo>
                  <a:cubicBezTo>
                    <a:pt x="0" y="11192"/>
                    <a:pt x="290" y="11929"/>
                    <a:pt x="290" y="11929"/>
                  </a:cubicBezTo>
                  <a:cubicBezTo>
                    <a:pt x="1009" y="12784"/>
                    <a:pt x="7766" y="14384"/>
                    <a:pt x="8843" y="14384"/>
                  </a:cubicBezTo>
                  <a:cubicBezTo>
                    <a:pt x="8905" y="14384"/>
                    <a:pt x="8949" y="14379"/>
                    <a:pt x="8970" y="14367"/>
                  </a:cubicBezTo>
                  <a:cubicBezTo>
                    <a:pt x="9381" y="14174"/>
                    <a:pt x="9864" y="11663"/>
                    <a:pt x="9864" y="11663"/>
                  </a:cubicBezTo>
                  <a:cubicBezTo>
                    <a:pt x="9417" y="11265"/>
                    <a:pt x="8234" y="10830"/>
                    <a:pt x="6870" y="10444"/>
                  </a:cubicBezTo>
                  <a:cubicBezTo>
                    <a:pt x="8029" y="7884"/>
                    <a:pt x="10057" y="2186"/>
                    <a:pt x="10057" y="2186"/>
                  </a:cubicBezTo>
                  <a:cubicBezTo>
                    <a:pt x="10057" y="2186"/>
                    <a:pt x="8584" y="943"/>
                    <a:pt x="5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5"/>
            <p:cNvSpPr/>
            <p:nvPr/>
          </p:nvSpPr>
          <p:spPr>
            <a:xfrm>
              <a:off x="10175410" y="4180695"/>
              <a:ext cx="64821" cy="157192"/>
            </a:xfrm>
            <a:custGeom>
              <a:avLst/>
              <a:gdLst/>
              <a:ahLst/>
              <a:cxnLst/>
              <a:rect l="l" t="t" r="r" b="b"/>
              <a:pathLst>
                <a:path w="1245" h="3019" extrusionOk="0">
                  <a:moveTo>
                    <a:pt x="1" y="3019"/>
                  </a:moveTo>
                  <a:cubicBezTo>
                    <a:pt x="1" y="3019"/>
                    <a:pt x="1" y="3019"/>
                    <a:pt x="1" y="3019"/>
                  </a:cubicBezTo>
                  <a:cubicBezTo>
                    <a:pt x="1" y="3019"/>
                    <a:pt x="1" y="3019"/>
                    <a:pt x="1" y="3019"/>
                  </a:cubicBezTo>
                  <a:close/>
                  <a:moveTo>
                    <a:pt x="13" y="3007"/>
                  </a:moveTo>
                  <a:cubicBezTo>
                    <a:pt x="13" y="3007"/>
                    <a:pt x="13" y="3007"/>
                    <a:pt x="13" y="3007"/>
                  </a:cubicBezTo>
                  <a:cubicBezTo>
                    <a:pt x="13" y="3007"/>
                    <a:pt x="13" y="3007"/>
                    <a:pt x="13" y="3007"/>
                  </a:cubicBezTo>
                  <a:close/>
                  <a:moveTo>
                    <a:pt x="906" y="858"/>
                  </a:moveTo>
                  <a:cubicBezTo>
                    <a:pt x="1015" y="580"/>
                    <a:pt x="1136" y="290"/>
                    <a:pt x="1244" y="0"/>
                  </a:cubicBezTo>
                  <a:lnTo>
                    <a:pt x="1244" y="0"/>
                  </a:lnTo>
                  <a:cubicBezTo>
                    <a:pt x="1136" y="290"/>
                    <a:pt x="1015" y="580"/>
                    <a:pt x="906" y="858"/>
                  </a:cubicBezTo>
                  <a:close/>
                </a:path>
              </a:pathLst>
            </a:custGeom>
            <a:solidFill>
              <a:srgbClr val="1E1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5"/>
            <p:cNvSpPr/>
            <p:nvPr/>
          </p:nvSpPr>
          <p:spPr>
            <a:xfrm>
              <a:off x="10112568" y="3794729"/>
              <a:ext cx="228826" cy="628663"/>
            </a:xfrm>
            <a:custGeom>
              <a:avLst/>
              <a:gdLst/>
              <a:ahLst/>
              <a:cxnLst/>
              <a:rect l="l" t="t" r="r" b="b"/>
              <a:pathLst>
                <a:path w="4395" h="12074" extrusionOk="0">
                  <a:moveTo>
                    <a:pt x="206" y="1"/>
                  </a:moveTo>
                  <a:cubicBezTo>
                    <a:pt x="206" y="1"/>
                    <a:pt x="121" y="97"/>
                    <a:pt x="0" y="242"/>
                  </a:cubicBezTo>
                  <a:cubicBezTo>
                    <a:pt x="749" y="641"/>
                    <a:pt x="3731" y="2065"/>
                    <a:pt x="3828" y="2415"/>
                  </a:cubicBezTo>
                  <a:cubicBezTo>
                    <a:pt x="3924" y="2826"/>
                    <a:pt x="568" y="10468"/>
                    <a:pt x="568" y="10468"/>
                  </a:cubicBezTo>
                  <a:cubicBezTo>
                    <a:pt x="568" y="10468"/>
                    <a:pt x="3139" y="11361"/>
                    <a:pt x="4117" y="12074"/>
                  </a:cubicBezTo>
                  <a:cubicBezTo>
                    <a:pt x="4166" y="11832"/>
                    <a:pt x="4202" y="11663"/>
                    <a:pt x="4202" y="11663"/>
                  </a:cubicBezTo>
                  <a:cubicBezTo>
                    <a:pt x="3755" y="11265"/>
                    <a:pt x="2572" y="10830"/>
                    <a:pt x="1208" y="10444"/>
                  </a:cubicBezTo>
                  <a:cubicBezTo>
                    <a:pt x="2367" y="7884"/>
                    <a:pt x="4395" y="2186"/>
                    <a:pt x="4395" y="2186"/>
                  </a:cubicBezTo>
                  <a:cubicBezTo>
                    <a:pt x="4395" y="2186"/>
                    <a:pt x="2922" y="943"/>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5"/>
            <p:cNvSpPr/>
            <p:nvPr/>
          </p:nvSpPr>
          <p:spPr>
            <a:xfrm>
              <a:off x="10243927" y="3889281"/>
              <a:ext cx="88667" cy="52328"/>
            </a:xfrm>
            <a:custGeom>
              <a:avLst/>
              <a:gdLst/>
              <a:ahLst/>
              <a:cxnLst/>
              <a:rect l="l" t="t" r="r" b="b"/>
              <a:pathLst>
                <a:path w="1703" h="1005" extrusionOk="0">
                  <a:moveTo>
                    <a:pt x="531" y="1"/>
                  </a:moveTo>
                  <a:cubicBezTo>
                    <a:pt x="309" y="1"/>
                    <a:pt x="137" y="73"/>
                    <a:pt x="85" y="213"/>
                  </a:cubicBezTo>
                  <a:cubicBezTo>
                    <a:pt x="1" y="442"/>
                    <a:pt x="266" y="756"/>
                    <a:pt x="701" y="913"/>
                  </a:cubicBezTo>
                  <a:cubicBezTo>
                    <a:pt x="866" y="975"/>
                    <a:pt x="1030" y="1005"/>
                    <a:pt x="1173" y="1005"/>
                  </a:cubicBezTo>
                  <a:cubicBezTo>
                    <a:pt x="1395" y="1005"/>
                    <a:pt x="1567" y="932"/>
                    <a:pt x="1618" y="793"/>
                  </a:cubicBezTo>
                  <a:cubicBezTo>
                    <a:pt x="1703" y="563"/>
                    <a:pt x="1425" y="261"/>
                    <a:pt x="1003" y="92"/>
                  </a:cubicBezTo>
                  <a:cubicBezTo>
                    <a:pt x="837" y="31"/>
                    <a:pt x="674" y="1"/>
                    <a:pt x="5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5"/>
            <p:cNvSpPr/>
            <p:nvPr/>
          </p:nvSpPr>
          <p:spPr>
            <a:xfrm>
              <a:off x="10446355" y="3983312"/>
              <a:ext cx="135786" cy="136469"/>
            </a:xfrm>
            <a:custGeom>
              <a:avLst/>
              <a:gdLst/>
              <a:ahLst/>
              <a:cxnLst/>
              <a:rect l="l" t="t" r="r" b="b"/>
              <a:pathLst>
                <a:path w="2608" h="2621" extrusionOk="0">
                  <a:moveTo>
                    <a:pt x="1304" y="1"/>
                  </a:moveTo>
                  <a:cubicBezTo>
                    <a:pt x="580" y="1"/>
                    <a:pt x="0" y="592"/>
                    <a:pt x="0" y="1317"/>
                  </a:cubicBezTo>
                  <a:cubicBezTo>
                    <a:pt x="0" y="2041"/>
                    <a:pt x="580" y="2620"/>
                    <a:pt x="1304" y="2620"/>
                  </a:cubicBezTo>
                  <a:cubicBezTo>
                    <a:pt x="2028" y="2620"/>
                    <a:pt x="2608" y="2041"/>
                    <a:pt x="2608" y="1317"/>
                  </a:cubicBezTo>
                  <a:cubicBezTo>
                    <a:pt x="2608" y="592"/>
                    <a:pt x="2028" y="1"/>
                    <a:pt x="1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5"/>
            <p:cNvSpPr/>
            <p:nvPr/>
          </p:nvSpPr>
          <p:spPr>
            <a:xfrm>
              <a:off x="10566886" y="2847673"/>
              <a:ext cx="115064" cy="115746"/>
            </a:xfrm>
            <a:custGeom>
              <a:avLst/>
              <a:gdLst/>
              <a:ahLst/>
              <a:cxnLst/>
              <a:rect l="l" t="t" r="r" b="b"/>
              <a:pathLst>
                <a:path w="2210" h="2223" extrusionOk="0">
                  <a:moveTo>
                    <a:pt x="1099" y="1"/>
                  </a:moveTo>
                  <a:cubicBezTo>
                    <a:pt x="496" y="1"/>
                    <a:pt x="1" y="496"/>
                    <a:pt x="1" y="1112"/>
                  </a:cubicBezTo>
                  <a:cubicBezTo>
                    <a:pt x="1" y="1727"/>
                    <a:pt x="496" y="2222"/>
                    <a:pt x="1099" y="2222"/>
                  </a:cubicBezTo>
                  <a:cubicBezTo>
                    <a:pt x="1715" y="2222"/>
                    <a:pt x="2210" y="1727"/>
                    <a:pt x="2210" y="1112"/>
                  </a:cubicBezTo>
                  <a:cubicBezTo>
                    <a:pt x="2210" y="496"/>
                    <a:pt x="1715"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5"/>
            <p:cNvSpPr/>
            <p:nvPr/>
          </p:nvSpPr>
          <p:spPr>
            <a:xfrm rot="-1290752">
              <a:off x="10162496" y="3186140"/>
              <a:ext cx="363945" cy="135806"/>
            </a:xfrm>
            <a:custGeom>
              <a:avLst/>
              <a:gdLst/>
              <a:ahLst/>
              <a:cxnLst/>
              <a:rect l="l" t="t" r="r" b="b"/>
              <a:pathLst>
                <a:path w="12508" h="4667" extrusionOk="0">
                  <a:moveTo>
                    <a:pt x="990" y="1"/>
                  </a:moveTo>
                  <a:cubicBezTo>
                    <a:pt x="0" y="2150"/>
                    <a:pt x="543" y="2174"/>
                    <a:pt x="543" y="2174"/>
                  </a:cubicBezTo>
                  <a:cubicBezTo>
                    <a:pt x="1296" y="3006"/>
                    <a:pt x="10432" y="4667"/>
                    <a:pt x="11785" y="4667"/>
                  </a:cubicBezTo>
                  <a:cubicBezTo>
                    <a:pt x="11865" y="4667"/>
                    <a:pt x="11918" y="4661"/>
                    <a:pt x="11940" y="4649"/>
                  </a:cubicBezTo>
                  <a:cubicBezTo>
                    <a:pt x="12338" y="4431"/>
                    <a:pt x="12507" y="2355"/>
                    <a:pt x="12507" y="2355"/>
                  </a:cubicBezTo>
                  <a:cubicBezTo>
                    <a:pt x="11179" y="1244"/>
                    <a:pt x="990" y="1"/>
                    <a:pt x="9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5"/>
            <p:cNvSpPr/>
            <p:nvPr/>
          </p:nvSpPr>
          <p:spPr>
            <a:xfrm rot="-1290752">
              <a:off x="10180026" y="3330269"/>
              <a:ext cx="363945" cy="135806"/>
            </a:xfrm>
            <a:custGeom>
              <a:avLst/>
              <a:gdLst/>
              <a:ahLst/>
              <a:cxnLst/>
              <a:rect l="l" t="t" r="r" b="b"/>
              <a:pathLst>
                <a:path w="12508" h="4667" extrusionOk="0">
                  <a:moveTo>
                    <a:pt x="991" y="1"/>
                  </a:moveTo>
                  <a:cubicBezTo>
                    <a:pt x="1" y="2150"/>
                    <a:pt x="544" y="2174"/>
                    <a:pt x="544" y="2174"/>
                  </a:cubicBezTo>
                  <a:cubicBezTo>
                    <a:pt x="1285" y="3006"/>
                    <a:pt x="10431" y="4667"/>
                    <a:pt x="11785" y="4667"/>
                  </a:cubicBezTo>
                  <a:cubicBezTo>
                    <a:pt x="11865" y="4667"/>
                    <a:pt x="11918" y="4661"/>
                    <a:pt x="11941" y="4649"/>
                  </a:cubicBezTo>
                  <a:cubicBezTo>
                    <a:pt x="12339" y="4432"/>
                    <a:pt x="12508" y="2355"/>
                    <a:pt x="12508" y="2355"/>
                  </a:cubicBezTo>
                  <a:cubicBezTo>
                    <a:pt x="11180" y="1244"/>
                    <a:pt x="991" y="1"/>
                    <a:pt x="9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5"/>
            <p:cNvSpPr/>
            <p:nvPr/>
          </p:nvSpPr>
          <p:spPr>
            <a:xfrm rot="-633468">
              <a:off x="11687839" y="2745518"/>
              <a:ext cx="174214" cy="54256"/>
            </a:xfrm>
            <a:custGeom>
              <a:avLst/>
              <a:gdLst/>
              <a:ahLst/>
              <a:cxnLst/>
              <a:rect l="l" t="t" r="r" b="b"/>
              <a:pathLst>
                <a:path w="3346" h="1042" extrusionOk="0">
                  <a:moveTo>
                    <a:pt x="1732" y="1"/>
                  </a:moveTo>
                  <a:cubicBezTo>
                    <a:pt x="950" y="1"/>
                    <a:pt x="182" y="48"/>
                    <a:pt x="182" y="48"/>
                  </a:cubicBezTo>
                  <a:cubicBezTo>
                    <a:pt x="0" y="787"/>
                    <a:pt x="118" y="808"/>
                    <a:pt x="132" y="808"/>
                  </a:cubicBezTo>
                  <a:cubicBezTo>
                    <a:pt x="133" y="808"/>
                    <a:pt x="134" y="808"/>
                    <a:pt x="134" y="808"/>
                  </a:cubicBezTo>
                  <a:cubicBezTo>
                    <a:pt x="292" y="974"/>
                    <a:pt x="1534" y="1042"/>
                    <a:pt x="2401" y="1042"/>
                  </a:cubicBezTo>
                  <a:cubicBezTo>
                    <a:pt x="2861" y="1042"/>
                    <a:pt x="3215" y="1023"/>
                    <a:pt x="3248" y="989"/>
                  </a:cubicBezTo>
                  <a:cubicBezTo>
                    <a:pt x="3345" y="893"/>
                    <a:pt x="3321" y="181"/>
                    <a:pt x="3321" y="181"/>
                  </a:cubicBezTo>
                  <a:cubicBezTo>
                    <a:pt x="3139" y="38"/>
                    <a:pt x="2430" y="1"/>
                    <a:pt x="1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5"/>
            <p:cNvSpPr/>
            <p:nvPr/>
          </p:nvSpPr>
          <p:spPr>
            <a:xfrm rot="-633468">
              <a:off x="11680140" y="2656176"/>
              <a:ext cx="174214" cy="54256"/>
            </a:xfrm>
            <a:custGeom>
              <a:avLst/>
              <a:gdLst/>
              <a:ahLst/>
              <a:cxnLst/>
              <a:rect l="l" t="t" r="r" b="b"/>
              <a:pathLst>
                <a:path w="3346" h="1042" extrusionOk="0">
                  <a:moveTo>
                    <a:pt x="1732" y="0"/>
                  </a:moveTo>
                  <a:cubicBezTo>
                    <a:pt x="950" y="0"/>
                    <a:pt x="182" y="47"/>
                    <a:pt x="182" y="47"/>
                  </a:cubicBezTo>
                  <a:cubicBezTo>
                    <a:pt x="0" y="787"/>
                    <a:pt x="118" y="808"/>
                    <a:pt x="132" y="808"/>
                  </a:cubicBezTo>
                  <a:cubicBezTo>
                    <a:pt x="133" y="808"/>
                    <a:pt x="134" y="808"/>
                    <a:pt x="134" y="808"/>
                  </a:cubicBezTo>
                  <a:cubicBezTo>
                    <a:pt x="292" y="974"/>
                    <a:pt x="1534" y="1042"/>
                    <a:pt x="2401" y="1042"/>
                  </a:cubicBezTo>
                  <a:cubicBezTo>
                    <a:pt x="2861" y="1042"/>
                    <a:pt x="3215" y="1023"/>
                    <a:pt x="3248" y="989"/>
                  </a:cubicBezTo>
                  <a:cubicBezTo>
                    <a:pt x="3345" y="893"/>
                    <a:pt x="3321" y="180"/>
                    <a:pt x="3321" y="180"/>
                  </a:cubicBezTo>
                  <a:cubicBezTo>
                    <a:pt x="3139" y="38"/>
                    <a:pt x="2430" y="0"/>
                    <a:pt x="17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5"/>
            <p:cNvSpPr/>
            <p:nvPr/>
          </p:nvSpPr>
          <p:spPr>
            <a:xfrm rot="-633468">
              <a:off x="11687025" y="2745714"/>
              <a:ext cx="172913" cy="45248"/>
            </a:xfrm>
            <a:custGeom>
              <a:avLst/>
              <a:gdLst/>
              <a:ahLst/>
              <a:cxnLst/>
              <a:rect l="l" t="t" r="r" b="b"/>
              <a:pathLst>
                <a:path w="3321" h="869" extrusionOk="0">
                  <a:moveTo>
                    <a:pt x="1732" y="1"/>
                  </a:moveTo>
                  <a:cubicBezTo>
                    <a:pt x="950" y="1"/>
                    <a:pt x="182" y="48"/>
                    <a:pt x="182" y="48"/>
                  </a:cubicBezTo>
                  <a:cubicBezTo>
                    <a:pt x="0" y="787"/>
                    <a:pt x="118" y="808"/>
                    <a:pt x="132" y="808"/>
                  </a:cubicBezTo>
                  <a:cubicBezTo>
                    <a:pt x="133" y="808"/>
                    <a:pt x="134" y="808"/>
                    <a:pt x="134" y="808"/>
                  </a:cubicBezTo>
                  <a:cubicBezTo>
                    <a:pt x="158" y="833"/>
                    <a:pt x="194" y="857"/>
                    <a:pt x="242" y="869"/>
                  </a:cubicBezTo>
                  <a:cubicBezTo>
                    <a:pt x="230" y="772"/>
                    <a:pt x="254" y="579"/>
                    <a:pt x="339" y="217"/>
                  </a:cubicBezTo>
                  <a:cubicBezTo>
                    <a:pt x="339" y="217"/>
                    <a:pt x="1104" y="172"/>
                    <a:pt x="1884" y="172"/>
                  </a:cubicBezTo>
                  <a:cubicBezTo>
                    <a:pt x="2451" y="172"/>
                    <a:pt x="3026" y="196"/>
                    <a:pt x="3321" y="277"/>
                  </a:cubicBezTo>
                  <a:cubicBezTo>
                    <a:pt x="3321" y="217"/>
                    <a:pt x="3321" y="181"/>
                    <a:pt x="3321" y="181"/>
                  </a:cubicBezTo>
                  <a:cubicBezTo>
                    <a:pt x="3139" y="38"/>
                    <a:pt x="2430"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5"/>
            <p:cNvSpPr/>
            <p:nvPr/>
          </p:nvSpPr>
          <p:spPr>
            <a:xfrm rot="271987">
              <a:off x="10821035" y="2615035"/>
              <a:ext cx="281465" cy="257788"/>
            </a:xfrm>
            <a:custGeom>
              <a:avLst/>
              <a:gdLst/>
              <a:ahLst/>
              <a:cxnLst/>
              <a:rect l="l" t="t" r="r" b="b"/>
              <a:pathLst>
                <a:path w="5406" h="4951" extrusionOk="0">
                  <a:moveTo>
                    <a:pt x="3133" y="1413"/>
                  </a:moveTo>
                  <a:cubicBezTo>
                    <a:pt x="3184" y="1413"/>
                    <a:pt x="3234" y="1415"/>
                    <a:pt x="3285" y="1418"/>
                  </a:cubicBezTo>
                  <a:cubicBezTo>
                    <a:pt x="3393" y="2046"/>
                    <a:pt x="3454" y="2686"/>
                    <a:pt x="3562" y="3313"/>
                  </a:cubicBezTo>
                  <a:cubicBezTo>
                    <a:pt x="3357" y="3374"/>
                    <a:pt x="2971" y="3374"/>
                    <a:pt x="2741" y="3374"/>
                  </a:cubicBezTo>
                  <a:lnTo>
                    <a:pt x="2608" y="3374"/>
                  </a:lnTo>
                  <a:cubicBezTo>
                    <a:pt x="2162" y="3374"/>
                    <a:pt x="1631" y="3241"/>
                    <a:pt x="1582" y="2710"/>
                  </a:cubicBezTo>
                  <a:cubicBezTo>
                    <a:pt x="1558" y="2347"/>
                    <a:pt x="1908" y="1877"/>
                    <a:pt x="2186" y="1683"/>
                  </a:cubicBezTo>
                  <a:cubicBezTo>
                    <a:pt x="2458" y="1485"/>
                    <a:pt x="2802" y="1413"/>
                    <a:pt x="3133" y="1413"/>
                  </a:cubicBezTo>
                  <a:close/>
                  <a:moveTo>
                    <a:pt x="3178" y="0"/>
                  </a:moveTo>
                  <a:cubicBezTo>
                    <a:pt x="2410" y="0"/>
                    <a:pt x="1662" y="262"/>
                    <a:pt x="1075" y="778"/>
                  </a:cubicBezTo>
                  <a:cubicBezTo>
                    <a:pt x="532" y="1261"/>
                    <a:pt x="1" y="2287"/>
                    <a:pt x="206" y="3036"/>
                  </a:cubicBezTo>
                  <a:cubicBezTo>
                    <a:pt x="472" y="3953"/>
                    <a:pt x="1051" y="4545"/>
                    <a:pt x="1993" y="4714"/>
                  </a:cubicBezTo>
                  <a:cubicBezTo>
                    <a:pt x="2246" y="4759"/>
                    <a:pt x="2553" y="4788"/>
                    <a:pt x="2871" y="4788"/>
                  </a:cubicBezTo>
                  <a:cubicBezTo>
                    <a:pt x="3235" y="4788"/>
                    <a:pt x="3614" y="4750"/>
                    <a:pt x="3949" y="4653"/>
                  </a:cubicBezTo>
                  <a:cubicBezTo>
                    <a:pt x="4095" y="4858"/>
                    <a:pt x="4327" y="4950"/>
                    <a:pt x="4555" y="4950"/>
                  </a:cubicBezTo>
                  <a:cubicBezTo>
                    <a:pt x="4986" y="4950"/>
                    <a:pt x="5406" y="4623"/>
                    <a:pt x="5216" y="4110"/>
                  </a:cubicBezTo>
                  <a:cubicBezTo>
                    <a:pt x="4806" y="2987"/>
                    <a:pt x="4830" y="1792"/>
                    <a:pt x="4576" y="633"/>
                  </a:cubicBezTo>
                  <a:cubicBezTo>
                    <a:pt x="4495" y="284"/>
                    <a:pt x="4222" y="125"/>
                    <a:pt x="3943" y="125"/>
                  </a:cubicBezTo>
                  <a:cubicBezTo>
                    <a:pt x="3933" y="125"/>
                    <a:pt x="3923" y="126"/>
                    <a:pt x="3912" y="126"/>
                  </a:cubicBezTo>
                  <a:cubicBezTo>
                    <a:pt x="3828" y="78"/>
                    <a:pt x="3731" y="42"/>
                    <a:pt x="3623" y="30"/>
                  </a:cubicBezTo>
                  <a:cubicBezTo>
                    <a:pt x="3474" y="10"/>
                    <a:pt x="3326" y="0"/>
                    <a:pt x="3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5"/>
            <p:cNvSpPr/>
            <p:nvPr/>
          </p:nvSpPr>
          <p:spPr>
            <a:xfrm rot="51173">
              <a:off x="11382498" y="2594564"/>
              <a:ext cx="227267" cy="347555"/>
            </a:xfrm>
            <a:custGeom>
              <a:avLst/>
              <a:gdLst/>
              <a:ahLst/>
              <a:cxnLst/>
              <a:rect l="l" t="t" r="r" b="b"/>
              <a:pathLst>
                <a:path w="4365" h="6675" extrusionOk="0">
                  <a:moveTo>
                    <a:pt x="1905" y="3928"/>
                  </a:moveTo>
                  <a:cubicBezTo>
                    <a:pt x="2361" y="3928"/>
                    <a:pt x="2831" y="4036"/>
                    <a:pt x="2868" y="4446"/>
                  </a:cubicBezTo>
                  <a:cubicBezTo>
                    <a:pt x="2916" y="4917"/>
                    <a:pt x="2095" y="5219"/>
                    <a:pt x="1624" y="5255"/>
                  </a:cubicBezTo>
                  <a:cubicBezTo>
                    <a:pt x="1600" y="4820"/>
                    <a:pt x="1564" y="4386"/>
                    <a:pt x="1516" y="3951"/>
                  </a:cubicBezTo>
                  <a:cubicBezTo>
                    <a:pt x="1637" y="3937"/>
                    <a:pt x="1770" y="3928"/>
                    <a:pt x="1905" y="3928"/>
                  </a:cubicBezTo>
                  <a:close/>
                  <a:moveTo>
                    <a:pt x="685" y="0"/>
                  </a:moveTo>
                  <a:cubicBezTo>
                    <a:pt x="334" y="0"/>
                    <a:pt x="1" y="224"/>
                    <a:pt x="31" y="679"/>
                  </a:cubicBezTo>
                  <a:cubicBezTo>
                    <a:pt x="91" y="1609"/>
                    <a:pt x="7" y="2538"/>
                    <a:pt x="67" y="3468"/>
                  </a:cubicBezTo>
                  <a:cubicBezTo>
                    <a:pt x="115" y="4313"/>
                    <a:pt x="224" y="5146"/>
                    <a:pt x="260" y="5991"/>
                  </a:cubicBezTo>
                  <a:cubicBezTo>
                    <a:pt x="280" y="6445"/>
                    <a:pt x="630" y="6675"/>
                    <a:pt x="980" y="6675"/>
                  </a:cubicBezTo>
                  <a:cubicBezTo>
                    <a:pt x="1068" y="6675"/>
                    <a:pt x="1156" y="6660"/>
                    <a:pt x="1238" y="6631"/>
                  </a:cubicBezTo>
                  <a:cubicBezTo>
                    <a:pt x="1319" y="6641"/>
                    <a:pt x="1402" y="6646"/>
                    <a:pt x="1485" y="6646"/>
                  </a:cubicBezTo>
                  <a:cubicBezTo>
                    <a:pt x="1995" y="6646"/>
                    <a:pt x="2530" y="6469"/>
                    <a:pt x="2977" y="6293"/>
                  </a:cubicBezTo>
                  <a:cubicBezTo>
                    <a:pt x="3737" y="5979"/>
                    <a:pt x="4184" y="5388"/>
                    <a:pt x="4280" y="4579"/>
                  </a:cubicBezTo>
                  <a:cubicBezTo>
                    <a:pt x="4365" y="3878"/>
                    <a:pt x="3882" y="3178"/>
                    <a:pt x="3290" y="2852"/>
                  </a:cubicBezTo>
                  <a:cubicBezTo>
                    <a:pt x="2869" y="2618"/>
                    <a:pt x="2368" y="2529"/>
                    <a:pt x="1872" y="2529"/>
                  </a:cubicBezTo>
                  <a:cubicBezTo>
                    <a:pt x="1728" y="2529"/>
                    <a:pt x="1584" y="2537"/>
                    <a:pt x="1443" y="2550"/>
                  </a:cubicBezTo>
                  <a:cubicBezTo>
                    <a:pt x="1443" y="1923"/>
                    <a:pt x="1480" y="1307"/>
                    <a:pt x="1443" y="679"/>
                  </a:cubicBezTo>
                  <a:cubicBezTo>
                    <a:pt x="1413" y="230"/>
                    <a:pt x="1040"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5"/>
            <p:cNvSpPr/>
            <p:nvPr/>
          </p:nvSpPr>
          <p:spPr>
            <a:xfrm rot="271987">
              <a:off x="11923631" y="2578313"/>
              <a:ext cx="229712" cy="249145"/>
            </a:xfrm>
            <a:custGeom>
              <a:avLst/>
              <a:gdLst/>
              <a:ahLst/>
              <a:cxnLst/>
              <a:rect l="l" t="t" r="r" b="b"/>
              <a:pathLst>
                <a:path w="4412" h="4785" extrusionOk="0">
                  <a:moveTo>
                    <a:pt x="2829" y="0"/>
                  </a:moveTo>
                  <a:cubicBezTo>
                    <a:pt x="2781" y="0"/>
                    <a:pt x="2732" y="5"/>
                    <a:pt x="2681" y="15"/>
                  </a:cubicBezTo>
                  <a:cubicBezTo>
                    <a:pt x="1353" y="268"/>
                    <a:pt x="1" y="1560"/>
                    <a:pt x="158" y="2985"/>
                  </a:cubicBezTo>
                  <a:cubicBezTo>
                    <a:pt x="230" y="3733"/>
                    <a:pt x="773" y="4300"/>
                    <a:pt x="1449" y="4566"/>
                  </a:cubicBezTo>
                  <a:cubicBezTo>
                    <a:pt x="1789" y="4701"/>
                    <a:pt x="2234" y="4784"/>
                    <a:pt x="2669" y="4784"/>
                  </a:cubicBezTo>
                  <a:cubicBezTo>
                    <a:pt x="3054" y="4784"/>
                    <a:pt x="3430" y="4719"/>
                    <a:pt x="3719" y="4566"/>
                  </a:cubicBezTo>
                  <a:cubicBezTo>
                    <a:pt x="4411" y="4194"/>
                    <a:pt x="4007" y="3247"/>
                    <a:pt x="3369" y="3247"/>
                  </a:cubicBezTo>
                  <a:cubicBezTo>
                    <a:pt x="3261" y="3247"/>
                    <a:pt x="3147" y="3274"/>
                    <a:pt x="3031" y="3335"/>
                  </a:cubicBezTo>
                  <a:cubicBezTo>
                    <a:pt x="3103" y="3296"/>
                    <a:pt x="3102" y="3284"/>
                    <a:pt x="3067" y="3284"/>
                  </a:cubicBezTo>
                  <a:cubicBezTo>
                    <a:pt x="3003" y="3284"/>
                    <a:pt x="2824" y="3327"/>
                    <a:pt x="2777" y="3335"/>
                  </a:cubicBezTo>
                  <a:cubicBezTo>
                    <a:pt x="2681" y="3341"/>
                    <a:pt x="2578" y="3347"/>
                    <a:pt x="2476" y="3347"/>
                  </a:cubicBezTo>
                  <a:cubicBezTo>
                    <a:pt x="2373" y="3347"/>
                    <a:pt x="2270" y="3341"/>
                    <a:pt x="2174" y="3323"/>
                  </a:cubicBezTo>
                  <a:cubicBezTo>
                    <a:pt x="1848" y="3274"/>
                    <a:pt x="1498" y="3045"/>
                    <a:pt x="1546" y="2683"/>
                  </a:cubicBezTo>
                  <a:cubicBezTo>
                    <a:pt x="1643" y="1995"/>
                    <a:pt x="2403" y="1500"/>
                    <a:pt x="3031" y="1379"/>
                  </a:cubicBezTo>
                  <a:cubicBezTo>
                    <a:pt x="3872" y="1220"/>
                    <a:pt x="3600" y="0"/>
                    <a:pt x="2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5"/>
            <p:cNvSpPr/>
            <p:nvPr/>
          </p:nvSpPr>
          <p:spPr>
            <a:xfrm rot="271987">
              <a:off x="11138676" y="2567761"/>
              <a:ext cx="211229" cy="203898"/>
            </a:xfrm>
            <a:custGeom>
              <a:avLst/>
              <a:gdLst/>
              <a:ahLst/>
              <a:cxnLst/>
              <a:rect l="l" t="t" r="r" b="b"/>
              <a:pathLst>
                <a:path w="4057" h="3916" extrusionOk="0">
                  <a:moveTo>
                    <a:pt x="1832" y="0"/>
                  </a:moveTo>
                  <a:cubicBezTo>
                    <a:pt x="1564" y="0"/>
                    <a:pt x="1581" y="88"/>
                    <a:pt x="1581" y="88"/>
                  </a:cubicBezTo>
                  <a:cubicBezTo>
                    <a:pt x="1485" y="209"/>
                    <a:pt x="1460" y="801"/>
                    <a:pt x="1473" y="1489"/>
                  </a:cubicBezTo>
                  <a:cubicBezTo>
                    <a:pt x="748" y="1549"/>
                    <a:pt x="145" y="1622"/>
                    <a:pt x="145" y="1622"/>
                  </a:cubicBezTo>
                  <a:cubicBezTo>
                    <a:pt x="0" y="2388"/>
                    <a:pt x="142" y="2419"/>
                    <a:pt x="165" y="2419"/>
                  </a:cubicBezTo>
                  <a:cubicBezTo>
                    <a:pt x="168" y="2419"/>
                    <a:pt x="169" y="2418"/>
                    <a:pt x="169" y="2418"/>
                  </a:cubicBezTo>
                  <a:cubicBezTo>
                    <a:pt x="270" y="2489"/>
                    <a:pt x="688" y="2518"/>
                    <a:pt x="1214" y="2518"/>
                  </a:cubicBezTo>
                  <a:cubicBezTo>
                    <a:pt x="1313" y="2518"/>
                    <a:pt x="1416" y="2517"/>
                    <a:pt x="1521" y="2515"/>
                  </a:cubicBezTo>
                  <a:cubicBezTo>
                    <a:pt x="1557" y="3227"/>
                    <a:pt x="1617" y="3819"/>
                    <a:pt x="1666" y="3867"/>
                  </a:cubicBezTo>
                  <a:cubicBezTo>
                    <a:pt x="1702" y="3903"/>
                    <a:pt x="1808" y="3915"/>
                    <a:pt x="1933" y="3915"/>
                  </a:cubicBezTo>
                  <a:cubicBezTo>
                    <a:pt x="2183" y="3915"/>
                    <a:pt x="2511" y="3867"/>
                    <a:pt x="2511" y="3867"/>
                  </a:cubicBezTo>
                  <a:cubicBezTo>
                    <a:pt x="2607" y="3686"/>
                    <a:pt x="2619" y="3119"/>
                    <a:pt x="2583" y="2479"/>
                  </a:cubicBezTo>
                  <a:cubicBezTo>
                    <a:pt x="3296" y="2430"/>
                    <a:pt x="3899" y="2370"/>
                    <a:pt x="3947" y="2322"/>
                  </a:cubicBezTo>
                  <a:cubicBezTo>
                    <a:pt x="4056" y="2225"/>
                    <a:pt x="3947" y="1489"/>
                    <a:pt x="3947" y="1489"/>
                  </a:cubicBezTo>
                  <a:cubicBezTo>
                    <a:pt x="3825" y="1420"/>
                    <a:pt x="3547" y="1395"/>
                    <a:pt x="3191" y="1395"/>
                  </a:cubicBezTo>
                  <a:cubicBezTo>
                    <a:pt x="2986" y="1395"/>
                    <a:pt x="2754" y="1403"/>
                    <a:pt x="2511" y="1416"/>
                  </a:cubicBezTo>
                  <a:cubicBezTo>
                    <a:pt x="2450" y="680"/>
                    <a:pt x="2366" y="64"/>
                    <a:pt x="2366" y="64"/>
                  </a:cubicBezTo>
                  <a:cubicBezTo>
                    <a:pt x="2118" y="17"/>
                    <a:pt x="1948" y="0"/>
                    <a:pt x="1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5"/>
            <p:cNvSpPr/>
            <p:nvPr/>
          </p:nvSpPr>
          <p:spPr>
            <a:xfrm rot="271987">
              <a:off x="11271012" y="2703643"/>
              <a:ext cx="75495" cy="11871"/>
            </a:xfrm>
            <a:custGeom>
              <a:avLst/>
              <a:gdLst/>
              <a:ahLst/>
              <a:cxnLst/>
              <a:rect l="l" t="t" r="r" b="b"/>
              <a:pathLst>
                <a:path w="1450" h="228" extrusionOk="0">
                  <a:moveTo>
                    <a:pt x="681" y="1"/>
                  </a:moveTo>
                  <a:cubicBezTo>
                    <a:pt x="476" y="1"/>
                    <a:pt x="244" y="9"/>
                    <a:pt x="1" y="22"/>
                  </a:cubicBezTo>
                  <a:lnTo>
                    <a:pt x="25" y="228"/>
                  </a:lnTo>
                  <a:cubicBezTo>
                    <a:pt x="25" y="228"/>
                    <a:pt x="465" y="166"/>
                    <a:pt x="1019" y="166"/>
                  </a:cubicBezTo>
                  <a:cubicBezTo>
                    <a:pt x="1157" y="166"/>
                    <a:pt x="1302" y="170"/>
                    <a:pt x="1450" y="179"/>
                  </a:cubicBezTo>
                  <a:cubicBezTo>
                    <a:pt x="1450" y="131"/>
                    <a:pt x="1437" y="95"/>
                    <a:pt x="1437" y="95"/>
                  </a:cubicBezTo>
                  <a:cubicBezTo>
                    <a:pt x="1315" y="26"/>
                    <a:pt x="1037" y="1"/>
                    <a:pt x="6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5"/>
            <p:cNvSpPr/>
            <p:nvPr/>
          </p:nvSpPr>
          <p:spPr>
            <a:xfrm rot="271987">
              <a:off x="10834776" y="2613772"/>
              <a:ext cx="227005" cy="134179"/>
            </a:xfrm>
            <a:custGeom>
              <a:avLst/>
              <a:gdLst/>
              <a:ahLst/>
              <a:cxnLst/>
              <a:rect l="l" t="t" r="r" b="b"/>
              <a:pathLst>
                <a:path w="4360" h="2577" extrusionOk="0">
                  <a:moveTo>
                    <a:pt x="3009" y="0"/>
                  </a:moveTo>
                  <a:cubicBezTo>
                    <a:pt x="2241" y="0"/>
                    <a:pt x="1493" y="262"/>
                    <a:pt x="906" y="778"/>
                  </a:cubicBezTo>
                  <a:cubicBezTo>
                    <a:pt x="460" y="1164"/>
                    <a:pt x="37" y="1913"/>
                    <a:pt x="1" y="2577"/>
                  </a:cubicBezTo>
                  <a:cubicBezTo>
                    <a:pt x="315" y="1768"/>
                    <a:pt x="930" y="718"/>
                    <a:pt x="2234" y="500"/>
                  </a:cubicBezTo>
                  <a:cubicBezTo>
                    <a:pt x="2717" y="414"/>
                    <a:pt x="3114" y="381"/>
                    <a:pt x="3440" y="381"/>
                  </a:cubicBezTo>
                  <a:cubicBezTo>
                    <a:pt x="3848" y="381"/>
                    <a:pt x="4144" y="433"/>
                    <a:pt x="4359" y="500"/>
                  </a:cubicBezTo>
                  <a:cubicBezTo>
                    <a:pt x="4244" y="247"/>
                    <a:pt x="4019" y="125"/>
                    <a:pt x="3778" y="125"/>
                  </a:cubicBezTo>
                  <a:cubicBezTo>
                    <a:pt x="3766" y="125"/>
                    <a:pt x="3755" y="126"/>
                    <a:pt x="3743" y="126"/>
                  </a:cubicBezTo>
                  <a:cubicBezTo>
                    <a:pt x="3659" y="78"/>
                    <a:pt x="3562" y="42"/>
                    <a:pt x="3454" y="30"/>
                  </a:cubicBezTo>
                  <a:cubicBezTo>
                    <a:pt x="3305" y="10"/>
                    <a:pt x="3157" y="0"/>
                    <a:pt x="3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5"/>
            <p:cNvSpPr/>
            <p:nvPr/>
          </p:nvSpPr>
          <p:spPr>
            <a:xfrm rot="51173">
              <a:off x="11391523" y="2594680"/>
              <a:ext cx="204983" cy="190518"/>
            </a:xfrm>
            <a:custGeom>
              <a:avLst/>
              <a:gdLst/>
              <a:ahLst/>
              <a:cxnLst/>
              <a:rect l="l" t="t" r="r" b="b"/>
              <a:pathLst>
                <a:path w="3937" h="3659" extrusionOk="0">
                  <a:moveTo>
                    <a:pt x="539" y="0"/>
                  </a:moveTo>
                  <a:cubicBezTo>
                    <a:pt x="330" y="0"/>
                    <a:pt x="126" y="80"/>
                    <a:pt x="1" y="242"/>
                  </a:cubicBezTo>
                  <a:cubicBezTo>
                    <a:pt x="138" y="202"/>
                    <a:pt x="281" y="175"/>
                    <a:pt x="410" y="175"/>
                  </a:cubicBezTo>
                  <a:cubicBezTo>
                    <a:pt x="633" y="175"/>
                    <a:pt x="816" y="254"/>
                    <a:pt x="870" y="483"/>
                  </a:cubicBezTo>
                  <a:cubicBezTo>
                    <a:pt x="1015" y="1159"/>
                    <a:pt x="1051" y="2910"/>
                    <a:pt x="1051" y="2910"/>
                  </a:cubicBezTo>
                  <a:cubicBezTo>
                    <a:pt x="1051" y="2910"/>
                    <a:pt x="1297" y="2869"/>
                    <a:pt x="1660" y="2869"/>
                  </a:cubicBezTo>
                  <a:cubicBezTo>
                    <a:pt x="2291" y="2869"/>
                    <a:pt x="3277" y="2991"/>
                    <a:pt x="3936" y="3658"/>
                  </a:cubicBezTo>
                  <a:cubicBezTo>
                    <a:pt x="3743" y="3320"/>
                    <a:pt x="3453" y="3030"/>
                    <a:pt x="3139" y="2849"/>
                  </a:cubicBezTo>
                  <a:cubicBezTo>
                    <a:pt x="2718" y="2615"/>
                    <a:pt x="2217" y="2526"/>
                    <a:pt x="1721" y="2526"/>
                  </a:cubicBezTo>
                  <a:cubicBezTo>
                    <a:pt x="1577" y="2526"/>
                    <a:pt x="1433" y="2534"/>
                    <a:pt x="1292" y="2547"/>
                  </a:cubicBezTo>
                  <a:cubicBezTo>
                    <a:pt x="1292" y="1920"/>
                    <a:pt x="1329" y="1304"/>
                    <a:pt x="1292" y="676"/>
                  </a:cubicBezTo>
                  <a:cubicBezTo>
                    <a:pt x="1262" y="229"/>
                    <a:pt x="893" y="0"/>
                    <a:pt x="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5"/>
            <p:cNvSpPr/>
            <p:nvPr/>
          </p:nvSpPr>
          <p:spPr>
            <a:xfrm rot="271987">
              <a:off x="11926162" y="2576019"/>
              <a:ext cx="166609" cy="187392"/>
            </a:xfrm>
            <a:custGeom>
              <a:avLst/>
              <a:gdLst/>
              <a:ahLst/>
              <a:cxnLst/>
              <a:rect l="l" t="t" r="r" b="b"/>
              <a:pathLst>
                <a:path w="3200" h="3599" extrusionOk="0">
                  <a:moveTo>
                    <a:pt x="2811" y="0"/>
                  </a:moveTo>
                  <a:cubicBezTo>
                    <a:pt x="2769" y="0"/>
                    <a:pt x="2725" y="4"/>
                    <a:pt x="2681" y="13"/>
                  </a:cubicBezTo>
                  <a:cubicBezTo>
                    <a:pt x="1353" y="266"/>
                    <a:pt x="1" y="1558"/>
                    <a:pt x="158" y="2983"/>
                  </a:cubicBezTo>
                  <a:cubicBezTo>
                    <a:pt x="182" y="3200"/>
                    <a:pt x="242" y="3405"/>
                    <a:pt x="339" y="3598"/>
                  </a:cubicBezTo>
                  <a:cubicBezTo>
                    <a:pt x="339" y="3224"/>
                    <a:pt x="363" y="2813"/>
                    <a:pt x="459" y="2367"/>
                  </a:cubicBezTo>
                  <a:cubicBezTo>
                    <a:pt x="749" y="954"/>
                    <a:pt x="2331" y="327"/>
                    <a:pt x="3200" y="109"/>
                  </a:cubicBezTo>
                  <a:cubicBezTo>
                    <a:pt x="3088" y="44"/>
                    <a:pt x="2955" y="0"/>
                    <a:pt x="28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5"/>
            <p:cNvSpPr/>
            <p:nvPr/>
          </p:nvSpPr>
          <p:spPr>
            <a:xfrm>
              <a:off x="10150285" y="3610569"/>
              <a:ext cx="115064" cy="115746"/>
            </a:xfrm>
            <a:custGeom>
              <a:avLst/>
              <a:gdLst/>
              <a:ahLst/>
              <a:cxnLst/>
              <a:rect l="l" t="t" r="r" b="b"/>
              <a:pathLst>
                <a:path w="2210" h="2223" extrusionOk="0">
                  <a:moveTo>
                    <a:pt x="1099" y="1"/>
                  </a:moveTo>
                  <a:cubicBezTo>
                    <a:pt x="495" y="1"/>
                    <a:pt x="0" y="496"/>
                    <a:pt x="0" y="1112"/>
                  </a:cubicBezTo>
                  <a:cubicBezTo>
                    <a:pt x="0" y="1727"/>
                    <a:pt x="495" y="2222"/>
                    <a:pt x="1099" y="2222"/>
                  </a:cubicBezTo>
                  <a:cubicBezTo>
                    <a:pt x="1714" y="2222"/>
                    <a:pt x="2209" y="1727"/>
                    <a:pt x="2209" y="1112"/>
                  </a:cubicBezTo>
                  <a:cubicBezTo>
                    <a:pt x="2209" y="496"/>
                    <a:pt x="1714" y="1"/>
                    <a:pt x="1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3">
  <p:cSld name="TITLE_AND_BODY_1_1">
    <p:bg>
      <p:bgPr>
        <a:solidFill>
          <a:schemeClr val="dk1"/>
        </a:solidFill>
        <a:effectLst/>
      </p:bgPr>
    </p:bg>
    <p:spTree>
      <p:nvGrpSpPr>
        <p:cNvPr id="1" name="Shape 1973"/>
        <p:cNvGrpSpPr/>
        <p:nvPr/>
      </p:nvGrpSpPr>
      <p:grpSpPr>
        <a:xfrm>
          <a:off x="0" y="0"/>
          <a:ext cx="0" cy="0"/>
          <a:chOff x="0" y="0"/>
          <a:chExt cx="0" cy="0"/>
        </a:xfrm>
      </p:grpSpPr>
      <p:grpSp>
        <p:nvGrpSpPr>
          <p:cNvPr id="1974" name="Google Shape;1974;p16"/>
          <p:cNvGrpSpPr/>
          <p:nvPr/>
        </p:nvGrpSpPr>
        <p:grpSpPr>
          <a:xfrm>
            <a:off x="-493" y="954"/>
            <a:ext cx="9143997" cy="5020045"/>
            <a:chOff x="-493" y="954"/>
            <a:chExt cx="9143997" cy="5020045"/>
          </a:xfrm>
        </p:grpSpPr>
        <p:sp>
          <p:nvSpPr>
            <p:cNvPr id="1975" name="Google Shape;1975;p16"/>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6"/>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6"/>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6"/>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6"/>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6"/>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6"/>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6"/>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6"/>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6"/>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6"/>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6"/>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6"/>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6"/>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6"/>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6"/>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6"/>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6"/>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6"/>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6"/>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6"/>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6"/>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6"/>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6"/>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6"/>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6"/>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6"/>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6"/>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6"/>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6"/>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6"/>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 name="Google Shape;2006;p16"/>
          <p:cNvGrpSpPr/>
          <p:nvPr/>
        </p:nvGrpSpPr>
        <p:grpSpPr>
          <a:xfrm>
            <a:off x="202630" y="3940"/>
            <a:ext cx="8737750" cy="5140319"/>
            <a:chOff x="202630" y="3940"/>
            <a:chExt cx="8737750" cy="5140319"/>
          </a:xfrm>
        </p:grpSpPr>
        <p:sp>
          <p:nvSpPr>
            <p:cNvPr id="2007" name="Google Shape;2007;p16"/>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6"/>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6"/>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6"/>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6"/>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6"/>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6"/>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6"/>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6"/>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6"/>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6"/>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6"/>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6"/>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6"/>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6"/>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6"/>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6"/>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6"/>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6"/>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6"/>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6"/>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6"/>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6"/>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6"/>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6"/>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6"/>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6"/>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6"/>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6"/>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6"/>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6"/>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6"/>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6"/>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6"/>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6"/>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6"/>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6"/>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6"/>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6"/>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6"/>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6"/>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6"/>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6"/>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6"/>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1" name="Google Shape;2051;p16"/>
          <p:cNvSpPr/>
          <p:nvPr/>
        </p:nvSpPr>
        <p:spPr>
          <a:xfrm flipH="1">
            <a:off x="1385533" y="1099697"/>
            <a:ext cx="7301267" cy="2570659"/>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6"/>
          <p:cNvSpPr/>
          <p:nvPr/>
        </p:nvSpPr>
        <p:spPr>
          <a:xfrm rot="10800000" flipH="1">
            <a:off x="1280850" y="595964"/>
            <a:ext cx="7373983" cy="9176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6"/>
          <p:cNvSpPr txBox="1">
            <a:spLocks noGrp="1"/>
          </p:cNvSpPr>
          <p:nvPr>
            <p:ph type="title"/>
          </p:nvPr>
        </p:nvSpPr>
        <p:spPr>
          <a:xfrm>
            <a:off x="4981250" y="1573500"/>
            <a:ext cx="1763700" cy="7680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054" name="Google Shape;2054;p16"/>
          <p:cNvSpPr txBox="1">
            <a:spLocks noGrp="1"/>
          </p:cNvSpPr>
          <p:nvPr>
            <p:ph type="subTitle" idx="1"/>
          </p:nvPr>
        </p:nvSpPr>
        <p:spPr>
          <a:xfrm>
            <a:off x="4981250" y="2534950"/>
            <a:ext cx="2548200" cy="1072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algn="r" rtl="0">
              <a:lnSpc>
                <a:spcPct val="100000"/>
              </a:lnSpc>
              <a:spcBef>
                <a:spcPts val="0"/>
              </a:spcBef>
              <a:spcAft>
                <a:spcPts val="0"/>
              </a:spcAft>
              <a:buClr>
                <a:schemeClr val="lt1"/>
              </a:buClr>
              <a:buSzPts val="1200"/>
              <a:buNone/>
              <a:defRPr sz="1200">
                <a:solidFill>
                  <a:schemeClr val="lt1"/>
                </a:solidFill>
              </a:defRPr>
            </a:lvl2pPr>
            <a:lvl3pPr lvl="2" algn="r" rtl="0">
              <a:lnSpc>
                <a:spcPct val="100000"/>
              </a:lnSpc>
              <a:spcBef>
                <a:spcPts val="0"/>
              </a:spcBef>
              <a:spcAft>
                <a:spcPts val="0"/>
              </a:spcAft>
              <a:buClr>
                <a:schemeClr val="lt1"/>
              </a:buClr>
              <a:buSzPts val="1200"/>
              <a:buNone/>
              <a:defRPr sz="1200">
                <a:solidFill>
                  <a:schemeClr val="lt1"/>
                </a:solidFill>
              </a:defRPr>
            </a:lvl3pPr>
            <a:lvl4pPr lvl="3" algn="r" rtl="0">
              <a:lnSpc>
                <a:spcPct val="100000"/>
              </a:lnSpc>
              <a:spcBef>
                <a:spcPts val="0"/>
              </a:spcBef>
              <a:spcAft>
                <a:spcPts val="0"/>
              </a:spcAft>
              <a:buClr>
                <a:schemeClr val="lt1"/>
              </a:buClr>
              <a:buSzPts val="1200"/>
              <a:buNone/>
              <a:defRPr sz="1200">
                <a:solidFill>
                  <a:schemeClr val="lt1"/>
                </a:solidFill>
              </a:defRPr>
            </a:lvl4pPr>
            <a:lvl5pPr lvl="4" algn="r" rtl="0">
              <a:lnSpc>
                <a:spcPct val="100000"/>
              </a:lnSpc>
              <a:spcBef>
                <a:spcPts val="0"/>
              </a:spcBef>
              <a:spcAft>
                <a:spcPts val="0"/>
              </a:spcAft>
              <a:buClr>
                <a:schemeClr val="lt1"/>
              </a:buClr>
              <a:buSzPts val="1200"/>
              <a:buNone/>
              <a:defRPr sz="1200">
                <a:solidFill>
                  <a:schemeClr val="lt1"/>
                </a:solidFill>
              </a:defRPr>
            </a:lvl5pPr>
            <a:lvl6pPr lvl="5" algn="r" rtl="0">
              <a:lnSpc>
                <a:spcPct val="100000"/>
              </a:lnSpc>
              <a:spcBef>
                <a:spcPts val="0"/>
              </a:spcBef>
              <a:spcAft>
                <a:spcPts val="0"/>
              </a:spcAft>
              <a:buClr>
                <a:schemeClr val="lt1"/>
              </a:buClr>
              <a:buSzPts val="1200"/>
              <a:buNone/>
              <a:defRPr sz="1200">
                <a:solidFill>
                  <a:schemeClr val="lt1"/>
                </a:solidFill>
              </a:defRPr>
            </a:lvl6pPr>
            <a:lvl7pPr lvl="6" algn="r" rtl="0">
              <a:lnSpc>
                <a:spcPct val="100000"/>
              </a:lnSpc>
              <a:spcBef>
                <a:spcPts val="0"/>
              </a:spcBef>
              <a:spcAft>
                <a:spcPts val="0"/>
              </a:spcAft>
              <a:buClr>
                <a:schemeClr val="lt1"/>
              </a:buClr>
              <a:buSzPts val="1200"/>
              <a:buNone/>
              <a:defRPr sz="1200">
                <a:solidFill>
                  <a:schemeClr val="lt1"/>
                </a:solidFill>
              </a:defRPr>
            </a:lvl7pPr>
            <a:lvl8pPr lvl="7" algn="r" rtl="0">
              <a:lnSpc>
                <a:spcPct val="100000"/>
              </a:lnSpc>
              <a:spcBef>
                <a:spcPts val="0"/>
              </a:spcBef>
              <a:spcAft>
                <a:spcPts val="0"/>
              </a:spcAft>
              <a:buClr>
                <a:schemeClr val="lt1"/>
              </a:buClr>
              <a:buSzPts val="1200"/>
              <a:buNone/>
              <a:defRPr sz="1200">
                <a:solidFill>
                  <a:schemeClr val="lt1"/>
                </a:solidFill>
              </a:defRPr>
            </a:lvl8pPr>
            <a:lvl9pPr lvl="8" algn="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055" name="Google Shape;2055;p16"/>
          <p:cNvSpPr/>
          <p:nvPr/>
        </p:nvSpPr>
        <p:spPr>
          <a:xfrm>
            <a:off x="1280850" y="3629837"/>
            <a:ext cx="7373983" cy="9176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6"/>
          <p:cNvSpPr/>
          <p:nvPr/>
        </p:nvSpPr>
        <p:spPr>
          <a:xfrm rot="9862917">
            <a:off x="8357809" y="4099409"/>
            <a:ext cx="157138" cy="148242"/>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7" name="Google Shape;2057;p16"/>
          <p:cNvGrpSpPr/>
          <p:nvPr/>
        </p:nvGrpSpPr>
        <p:grpSpPr>
          <a:xfrm rot="-4076658">
            <a:off x="-381147" y="3360319"/>
            <a:ext cx="1920875" cy="2106502"/>
            <a:chOff x="-504056" y="-527878"/>
            <a:chExt cx="1920915" cy="2106546"/>
          </a:xfrm>
        </p:grpSpPr>
        <p:sp>
          <p:nvSpPr>
            <p:cNvPr id="2058" name="Google Shape;2058;p16"/>
            <p:cNvSpPr/>
            <p:nvPr/>
          </p:nvSpPr>
          <p:spPr>
            <a:xfrm rot="7363217">
              <a:off x="523958" y="-398243"/>
              <a:ext cx="733693" cy="779150"/>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6"/>
            <p:cNvSpPr/>
            <p:nvPr/>
          </p:nvSpPr>
          <p:spPr>
            <a:xfrm rot="7363217">
              <a:off x="964845" y="-26357"/>
              <a:ext cx="321644" cy="235170"/>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6"/>
            <p:cNvSpPr/>
            <p:nvPr/>
          </p:nvSpPr>
          <p:spPr>
            <a:xfrm rot="1581854">
              <a:off x="-196652" y="701978"/>
              <a:ext cx="463183" cy="816297"/>
            </a:xfrm>
            <a:custGeom>
              <a:avLst/>
              <a:gdLst/>
              <a:ahLst/>
              <a:cxnLst/>
              <a:rect l="l" t="t" r="r" b="b"/>
              <a:pathLst>
                <a:path w="8067" h="14217" extrusionOk="0">
                  <a:moveTo>
                    <a:pt x="5133" y="0"/>
                  </a:moveTo>
                  <a:cubicBezTo>
                    <a:pt x="4980" y="0"/>
                    <a:pt x="4828" y="13"/>
                    <a:pt x="4681" y="39"/>
                  </a:cubicBezTo>
                  <a:cubicBezTo>
                    <a:pt x="4681" y="39"/>
                    <a:pt x="961" y="535"/>
                    <a:pt x="934" y="1712"/>
                  </a:cubicBezTo>
                  <a:cubicBezTo>
                    <a:pt x="900" y="2715"/>
                    <a:pt x="2622" y="3149"/>
                    <a:pt x="3374" y="3149"/>
                  </a:cubicBezTo>
                  <a:cubicBezTo>
                    <a:pt x="3515" y="3149"/>
                    <a:pt x="3622" y="3133"/>
                    <a:pt x="3677" y="3104"/>
                  </a:cubicBezTo>
                  <a:cubicBezTo>
                    <a:pt x="3681" y="3102"/>
                    <a:pt x="3684" y="3101"/>
                    <a:pt x="3687" y="3101"/>
                  </a:cubicBezTo>
                  <a:cubicBezTo>
                    <a:pt x="3944" y="3101"/>
                    <a:pt x="0" y="12689"/>
                    <a:pt x="265" y="13127"/>
                  </a:cubicBezTo>
                  <a:cubicBezTo>
                    <a:pt x="485" y="13500"/>
                    <a:pt x="2031" y="14216"/>
                    <a:pt x="2769" y="14216"/>
                  </a:cubicBezTo>
                  <a:cubicBezTo>
                    <a:pt x="2930" y="14216"/>
                    <a:pt x="3053" y="14182"/>
                    <a:pt x="3115" y="14103"/>
                  </a:cubicBezTo>
                  <a:cubicBezTo>
                    <a:pt x="3463" y="13648"/>
                    <a:pt x="8066" y="1217"/>
                    <a:pt x="7785" y="936"/>
                  </a:cubicBezTo>
                  <a:cubicBezTo>
                    <a:pt x="7538" y="676"/>
                    <a:pt x="6280" y="0"/>
                    <a:pt x="5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6"/>
            <p:cNvSpPr/>
            <p:nvPr/>
          </p:nvSpPr>
          <p:spPr>
            <a:xfrm rot="1581854">
              <a:off x="117418" y="848817"/>
              <a:ext cx="152155" cy="385900"/>
            </a:xfrm>
            <a:custGeom>
              <a:avLst/>
              <a:gdLst/>
              <a:ahLst/>
              <a:cxnLst/>
              <a:rect l="l" t="t" r="r" b="b"/>
              <a:pathLst>
                <a:path w="2650" h="6721" extrusionOk="0">
                  <a:moveTo>
                    <a:pt x="2559" y="1"/>
                  </a:moveTo>
                  <a:cubicBezTo>
                    <a:pt x="2331" y="1"/>
                    <a:pt x="1717" y="1756"/>
                    <a:pt x="1004" y="3710"/>
                  </a:cubicBezTo>
                  <a:cubicBezTo>
                    <a:pt x="134" y="6091"/>
                    <a:pt x="0" y="6667"/>
                    <a:pt x="214" y="6720"/>
                  </a:cubicBezTo>
                  <a:cubicBezTo>
                    <a:pt x="215" y="6720"/>
                    <a:pt x="216" y="6721"/>
                    <a:pt x="216" y="6721"/>
                  </a:cubicBezTo>
                  <a:cubicBezTo>
                    <a:pt x="455" y="6721"/>
                    <a:pt x="2650" y="270"/>
                    <a:pt x="2650" y="270"/>
                  </a:cubicBezTo>
                  <a:cubicBezTo>
                    <a:pt x="2640" y="85"/>
                    <a:pt x="2609" y="1"/>
                    <a:pt x="255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6"/>
            <p:cNvSpPr/>
            <p:nvPr/>
          </p:nvSpPr>
          <p:spPr>
            <a:xfrm rot="398445">
              <a:off x="-79891" y="1266696"/>
              <a:ext cx="30776" cy="36058"/>
            </a:xfrm>
            <a:custGeom>
              <a:avLst/>
              <a:gdLst/>
              <a:ahLst/>
              <a:cxnLst/>
              <a:rect l="l" t="t" r="r" b="b"/>
              <a:pathLst>
                <a:path w="536" h="628" extrusionOk="0">
                  <a:moveTo>
                    <a:pt x="344" y="1"/>
                  </a:moveTo>
                  <a:cubicBezTo>
                    <a:pt x="160" y="1"/>
                    <a:pt x="130" y="155"/>
                    <a:pt x="67" y="333"/>
                  </a:cubicBezTo>
                  <a:cubicBezTo>
                    <a:pt x="0" y="547"/>
                    <a:pt x="54" y="601"/>
                    <a:pt x="268" y="627"/>
                  </a:cubicBezTo>
                  <a:cubicBezTo>
                    <a:pt x="270" y="627"/>
                    <a:pt x="272" y="628"/>
                    <a:pt x="275" y="628"/>
                  </a:cubicBezTo>
                  <a:cubicBezTo>
                    <a:pt x="483" y="628"/>
                    <a:pt x="535" y="39"/>
                    <a:pt x="535" y="39"/>
                  </a:cubicBezTo>
                  <a:cubicBezTo>
                    <a:pt x="457" y="13"/>
                    <a:pt x="395" y="1"/>
                    <a:pt x="34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6"/>
            <p:cNvSpPr/>
            <p:nvPr/>
          </p:nvSpPr>
          <p:spPr>
            <a:xfrm rot="-1551663">
              <a:off x="-414458" y="39110"/>
              <a:ext cx="900825" cy="617641"/>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6"/>
            <p:cNvSpPr/>
            <p:nvPr/>
          </p:nvSpPr>
          <p:spPr>
            <a:xfrm rot="-1551663">
              <a:off x="221632" y="202459"/>
              <a:ext cx="250111" cy="208081"/>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6"/>
            <p:cNvSpPr/>
            <p:nvPr/>
          </p:nvSpPr>
          <p:spPr>
            <a:xfrm rot="-1551663">
              <a:off x="-132180" y="524572"/>
              <a:ext cx="294610" cy="147563"/>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6"/>
            <p:cNvSpPr/>
            <p:nvPr/>
          </p:nvSpPr>
          <p:spPr>
            <a:xfrm rot="-1551663">
              <a:off x="226609" y="430555"/>
              <a:ext cx="45245" cy="28479"/>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6"/>
            <p:cNvSpPr/>
            <p:nvPr/>
          </p:nvSpPr>
          <p:spPr>
            <a:xfrm rot="3654803">
              <a:off x="623796" y="353140"/>
              <a:ext cx="246590" cy="240351"/>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6"/>
            <p:cNvSpPr/>
            <p:nvPr/>
          </p:nvSpPr>
          <p:spPr>
            <a:xfrm rot="3654803">
              <a:off x="516624" y="694589"/>
              <a:ext cx="246590" cy="240941"/>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6"/>
            <p:cNvSpPr/>
            <p:nvPr/>
          </p:nvSpPr>
          <p:spPr>
            <a:xfrm rot="3654803">
              <a:off x="489823" y="435185"/>
              <a:ext cx="402622" cy="404098"/>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6"/>
            <p:cNvSpPr/>
            <p:nvPr/>
          </p:nvSpPr>
          <p:spPr>
            <a:xfrm rot="3654803">
              <a:off x="762042" y="453406"/>
              <a:ext cx="60077" cy="170872"/>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6"/>
            <p:cNvSpPr/>
            <p:nvPr/>
          </p:nvSpPr>
          <p:spPr>
            <a:xfrm rot="3654803">
              <a:off x="664066" y="797162"/>
              <a:ext cx="60035" cy="170872"/>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6"/>
            <p:cNvSpPr/>
            <p:nvPr/>
          </p:nvSpPr>
          <p:spPr>
            <a:xfrm rot="3654803">
              <a:off x="696148" y="560346"/>
              <a:ext cx="194144" cy="190476"/>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 name="Google Shape;2073;p16"/>
          <p:cNvGrpSpPr/>
          <p:nvPr/>
        </p:nvGrpSpPr>
        <p:grpSpPr>
          <a:xfrm>
            <a:off x="6820755" y="-593944"/>
            <a:ext cx="3128668" cy="3297542"/>
            <a:chOff x="6512280" y="-515157"/>
            <a:chExt cx="3128668" cy="3297542"/>
          </a:xfrm>
        </p:grpSpPr>
        <p:sp>
          <p:nvSpPr>
            <p:cNvPr id="2074" name="Google Shape;2074;p16"/>
            <p:cNvSpPr/>
            <p:nvPr/>
          </p:nvSpPr>
          <p:spPr>
            <a:xfrm rot="2484804" flipH="1">
              <a:off x="8253470" y="1555099"/>
              <a:ext cx="1231487" cy="937143"/>
            </a:xfrm>
            <a:custGeom>
              <a:avLst/>
              <a:gdLst/>
              <a:ahLst/>
              <a:cxnLst/>
              <a:rect l="l" t="t" r="r" b="b"/>
              <a:pathLst>
                <a:path w="21279" h="16193" extrusionOk="0">
                  <a:moveTo>
                    <a:pt x="14745" y="4069"/>
                  </a:moveTo>
                  <a:cubicBezTo>
                    <a:pt x="14838" y="4069"/>
                    <a:pt x="14919" y="4084"/>
                    <a:pt x="14976" y="4123"/>
                  </a:cubicBezTo>
                  <a:cubicBezTo>
                    <a:pt x="15363" y="4401"/>
                    <a:pt x="14408" y="5272"/>
                    <a:pt x="14226" y="5478"/>
                  </a:cubicBezTo>
                  <a:cubicBezTo>
                    <a:pt x="12775" y="7220"/>
                    <a:pt x="11045" y="8793"/>
                    <a:pt x="9521" y="10438"/>
                  </a:cubicBezTo>
                  <a:cubicBezTo>
                    <a:pt x="9188" y="10789"/>
                    <a:pt x="8556" y="11536"/>
                    <a:pt x="7937" y="11536"/>
                  </a:cubicBezTo>
                  <a:cubicBezTo>
                    <a:pt x="7789" y="11536"/>
                    <a:pt x="7642" y="11493"/>
                    <a:pt x="7500" y="11393"/>
                  </a:cubicBezTo>
                  <a:cubicBezTo>
                    <a:pt x="7355" y="11285"/>
                    <a:pt x="7258" y="11139"/>
                    <a:pt x="7150" y="10994"/>
                  </a:cubicBezTo>
                  <a:cubicBezTo>
                    <a:pt x="6412" y="9918"/>
                    <a:pt x="5674" y="8841"/>
                    <a:pt x="4960" y="7752"/>
                  </a:cubicBezTo>
                  <a:cubicBezTo>
                    <a:pt x="4706" y="7377"/>
                    <a:pt x="4488" y="6881"/>
                    <a:pt x="4900" y="6518"/>
                  </a:cubicBezTo>
                  <a:cubicBezTo>
                    <a:pt x="5093" y="6361"/>
                    <a:pt x="5347" y="6289"/>
                    <a:pt x="5601" y="6228"/>
                  </a:cubicBezTo>
                  <a:cubicBezTo>
                    <a:pt x="7718" y="5672"/>
                    <a:pt x="9835" y="5127"/>
                    <a:pt x="11988" y="4643"/>
                  </a:cubicBezTo>
                  <a:cubicBezTo>
                    <a:pt x="12617" y="4498"/>
                    <a:pt x="13246" y="4365"/>
                    <a:pt x="13875" y="4244"/>
                  </a:cubicBezTo>
                  <a:cubicBezTo>
                    <a:pt x="14066" y="4208"/>
                    <a:pt x="14462" y="4069"/>
                    <a:pt x="14745" y="4069"/>
                  </a:cubicBezTo>
                  <a:close/>
                  <a:moveTo>
                    <a:pt x="20044" y="1"/>
                  </a:moveTo>
                  <a:cubicBezTo>
                    <a:pt x="19493" y="1"/>
                    <a:pt x="18725" y="292"/>
                    <a:pt x="18363" y="373"/>
                  </a:cubicBezTo>
                  <a:cubicBezTo>
                    <a:pt x="17129" y="639"/>
                    <a:pt x="15896" y="942"/>
                    <a:pt x="14662" y="1244"/>
                  </a:cubicBezTo>
                  <a:cubicBezTo>
                    <a:pt x="10476" y="2297"/>
                    <a:pt x="6315" y="3470"/>
                    <a:pt x="2166" y="4680"/>
                  </a:cubicBezTo>
                  <a:cubicBezTo>
                    <a:pt x="1682" y="4813"/>
                    <a:pt x="1174" y="4970"/>
                    <a:pt x="811" y="5321"/>
                  </a:cubicBezTo>
                  <a:cubicBezTo>
                    <a:pt x="0" y="6107"/>
                    <a:pt x="436" y="7172"/>
                    <a:pt x="920" y="7994"/>
                  </a:cubicBezTo>
                  <a:cubicBezTo>
                    <a:pt x="2323" y="10353"/>
                    <a:pt x="3775" y="12676"/>
                    <a:pt x="5214" y="15010"/>
                  </a:cubicBezTo>
                  <a:cubicBezTo>
                    <a:pt x="5420" y="15325"/>
                    <a:pt x="5613" y="15651"/>
                    <a:pt x="5904" y="15881"/>
                  </a:cubicBezTo>
                  <a:cubicBezTo>
                    <a:pt x="6178" y="16100"/>
                    <a:pt x="6464" y="16193"/>
                    <a:pt x="6751" y="16193"/>
                  </a:cubicBezTo>
                  <a:cubicBezTo>
                    <a:pt x="7958" y="16193"/>
                    <a:pt x="9200" y="14563"/>
                    <a:pt x="9835" y="13801"/>
                  </a:cubicBezTo>
                  <a:cubicBezTo>
                    <a:pt x="12835" y="10232"/>
                    <a:pt x="16210" y="6821"/>
                    <a:pt x="19053" y="3071"/>
                  </a:cubicBezTo>
                  <a:cubicBezTo>
                    <a:pt x="19404" y="2599"/>
                    <a:pt x="21279" y="736"/>
                    <a:pt x="20504" y="119"/>
                  </a:cubicBezTo>
                  <a:cubicBezTo>
                    <a:pt x="20392" y="34"/>
                    <a:pt x="20230" y="1"/>
                    <a:pt x="20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6"/>
            <p:cNvSpPr/>
            <p:nvPr/>
          </p:nvSpPr>
          <p:spPr>
            <a:xfrm rot="174808" flipH="1">
              <a:off x="7214914" y="-111436"/>
              <a:ext cx="468076" cy="463791"/>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6"/>
            <p:cNvSpPr/>
            <p:nvPr/>
          </p:nvSpPr>
          <p:spPr>
            <a:xfrm rot="801004" flipH="1">
              <a:off x="6570936" y="-148889"/>
              <a:ext cx="659097" cy="585195"/>
            </a:xfrm>
            <a:custGeom>
              <a:avLst/>
              <a:gdLst/>
              <a:ahLst/>
              <a:cxnLst/>
              <a:rect l="l" t="t" r="r" b="b"/>
              <a:pathLst>
                <a:path w="11389" h="10112" extrusionOk="0">
                  <a:moveTo>
                    <a:pt x="9068" y="0"/>
                  </a:moveTo>
                  <a:cubicBezTo>
                    <a:pt x="8980" y="0"/>
                    <a:pt x="8891" y="13"/>
                    <a:pt x="8800" y="40"/>
                  </a:cubicBezTo>
                  <a:cubicBezTo>
                    <a:pt x="7349" y="464"/>
                    <a:pt x="5958" y="1359"/>
                    <a:pt x="4615" y="2060"/>
                  </a:cubicBezTo>
                  <a:cubicBezTo>
                    <a:pt x="3175" y="2810"/>
                    <a:pt x="1663" y="3500"/>
                    <a:pt x="369" y="4480"/>
                  </a:cubicBezTo>
                  <a:cubicBezTo>
                    <a:pt x="0" y="4756"/>
                    <a:pt x="27" y="5526"/>
                    <a:pt x="562" y="5526"/>
                  </a:cubicBezTo>
                  <a:cubicBezTo>
                    <a:pt x="589" y="5526"/>
                    <a:pt x="618" y="5524"/>
                    <a:pt x="647" y="5520"/>
                  </a:cubicBezTo>
                  <a:cubicBezTo>
                    <a:pt x="1542" y="5423"/>
                    <a:pt x="2401" y="5193"/>
                    <a:pt x="3248" y="4903"/>
                  </a:cubicBezTo>
                  <a:cubicBezTo>
                    <a:pt x="3526" y="5653"/>
                    <a:pt x="3611" y="6391"/>
                    <a:pt x="3587" y="7201"/>
                  </a:cubicBezTo>
                  <a:cubicBezTo>
                    <a:pt x="3562" y="8000"/>
                    <a:pt x="3381" y="8750"/>
                    <a:pt x="3502" y="9536"/>
                  </a:cubicBezTo>
                  <a:cubicBezTo>
                    <a:pt x="3566" y="9935"/>
                    <a:pt x="3883" y="10111"/>
                    <a:pt x="4217" y="10111"/>
                  </a:cubicBezTo>
                  <a:cubicBezTo>
                    <a:pt x="4511" y="10111"/>
                    <a:pt x="4819" y="9974"/>
                    <a:pt x="4978" y="9730"/>
                  </a:cubicBezTo>
                  <a:cubicBezTo>
                    <a:pt x="5982" y="8242"/>
                    <a:pt x="5232" y="6028"/>
                    <a:pt x="4385" y="4492"/>
                  </a:cubicBezTo>
                  <a:cubicBezTo>
                    <a:pt x="4748" y="4359"/>
                    <a:pt x="5099" y="4214"/>
                    <a:pt x="5449" y="4056"/>
                  </a:cubicBezTo>
                  <a:cubicBezTo>
                    <a:pt x="5643" y="3984"/>
                    <a:pt x="5837" y="3899"/>
                    <a:pt x="6042" y="3814"/>
                  </a:cubicBezTo>
                  <a:lnTo>
                    <a:pt x="6042" y="3814"/>
                  </a:lnTo>
                  <a:cubicBezTo>
                    <a:pt x="5983" y="5832"/>
                    <a:pt x="7561" y="8098"/>
                    <a:pt x="9626" y="8098"/>
                  </a:cubicBezTo>
                  <a:cubicBezTo>
                    <a:pt x="9653" y="8098"/>
                    <a:pt x="9680" y="8097"/>
                    <a:pt x="9708" y="8097"/>
                  </a:cubicBezTo>
                  <a:cubicBezTo>
                    <a:pt x="10978" y="8072"/>
                    <a:pt x="11389" y="5980"/>
                    <a:pt x="10022" y="5786"/>
                  </a:cubicBezTo>
                  <a:cubicBezTo>
                    <a:pt x="8486" y="5580"/>
                    <a:pt x="7845" y="4552"/>
                    <a:pt x="7312" y="3270"/>
                  </a:cubicBezTo>
                  <a:cubicBezTo>
                    <a:pt x="8208" y="2859"/>
                    <a:pt x="9079" y="2399"/>
                    <a:pt x="9816" y="1794"/>
                  </a:cubicBezTo>
                  <a:cubicBezTo>
                    <a:pt x="10572" y="1170"/>
                    <a:pt x="9910" y="0"/>
                    <a:pt x="90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6"/>
            <p:cNvSpPr/>
            <p:nvPr/>
          </p:nvSpPr>
          <p:spPr>
            <a:xfrm rot="-493834">
              <a:off x="7617891" y="-430173"/>
              <a:ext cx="412465" cy="753572"/>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6"/>
            <p:cNvSpPr/>
            <p:nvPr/>
          </p:nvSpPr>
          <p:spPr>
            <a:xfrm rot="371539">
              <a:off x="8181493" y="-485196"/>
              <a:ext cx="601413" cy="848413"/>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6"/>
            <p:cNvSpPr/>
            <p:nvPr/>
          </p:nvSpPr>
          <p:spPr>
            <a:xfrm rot="772508">
              <a:off x="8812778" y="170987"/>
              <a:ext cx="585991" cy="808212"/>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6"/>
            <p:cNvSpPr/>
            <p:nvPr/>
          </p:nvSpPr>
          <p:spPr>
            <a:xfrm rot="2484804" flipH="1">
              <a:off x="8706937" y="1987302"/>
              <a:ext cx="59436" cy="34435"/>
            </a:xfrm>
            <a:custGeom>
              <a:avLst/>
              <a:gdLst/>
              <a:ahLst/>
              <a:cxnLst/>
              <a:rect l="l" t="t" r="r" b="b"/>
              <a:pathLst>
                <a:path w="1027" h="595" extrusionOk="0">
                  <a:moveTo>
                    <a:pt x="270" y="0"/>
                  </a:moveTo>
                  <a:cubicBezTo>
                    <a:pt x="71" y="0"/>
                    <a:pt x="1" y="310"/>
                    <a:pt x="216" y="356"/>
                  </a:cubicBezTo>
                  <a:cubicBezTo>
                    <a:pt x="337" y="380"/>
                    <a:pt x="458" y="416"/>
                    <a:pt x="579" y="477"/>
                  </a:cubicBezTo>
                  <a:cubicBezTo>
                    <a:pt x="669" y="527"/>
                    <a:pt x="752" y="594"/>
                    <a:pt x="854" y="594"/>
                  </a:cubicBezTo>
                  <a:cubicBezTo>
                    <a:pt x="874" y="594"/>
                    <a:pt x="895" y="592"/>
                    <a:pt x="917" y="585"/>
                  </a:cubicBezTo>
                  <a:cubicBezTo>
                    <a:pt x="978" y="573"/>
                    <a:pt x="1026" y="513"/>
                    <a:pt x="1026" y="452"/>
                  </a:cubicBezTo>
                  <a:cubicBezTo>
                    <a:pt x="1014" y="283"/>
                    <a:pt x="881" y="210"/>
                    <a:pt x="736" y="150"/>
                  </a:cubicBezTo>
                  <a:cubicBezTo>
                    <a:pt x="603" y="77"/>
                    <a:pt x="470" y="29"/>
                    <a:pt x="312" y="5"/>
                  </a:cubicBezTo>
                  <a:cubicBezTo>
                    <a:pt x="298" y="2"/>
                    <a:pt x="283" y="0"/>
                    <a:pt x="270"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6"/>
            <p:cNvSpPr/>
            <p:nvPr/>
          </p:nvSpPr>
          <p:spPr>
            <a:xfrm rot="2484804" flipH="1">
              <a:off x="8717557" y="1798953"/>
              <a:ext cx="57237" cy="39238"/>
            </a:xfrm>
            <a:custGeom>
              <a:avLst/>
              <a:gdLst/>
              <a:ahLst/>
              <a:cxnLst/>
              <a:rect l="l" t="t" r="r" b="b"/>
              <a:pathLst>
                <a:path w="989" h="678" extrusionOk="0">
                  <a:moveTo>
                    <a:pt x="276" y="0"/>
                  </a:moveTo>
                  <a:cubicBezTo>
                    <a:pt x="44" y="0"/>
                    <a:pt x="1" y="364"/>
                    <a:pt x="227" y="424"/>
                  </a:cubicBezTo>
                  <a:cubicBezTo>
                    <a:pt x="336" y="460"/>
                    <a:pt x="408" y="508"/>
                    <a:pt x="481" y="593"/>
                  </a:cubicBezTo>
                  <a:cubicBezTo>
                    <a:pt x="524" y="652"/>
                    <a:pt x="590" y="678"/>
                    <a:pt x="658" y="678"/>
                  </a:cubicBezTo>
                  <a:cubicBezTo>
                    <a:pt x="744" y="678"/>
                    <a:pt x="833" y="636"/>
                    <a:pt x="880" y="569"/>
                  </a:cubicBezTo>
                  <a:cubicBezTo>
                    <a:pt x="989" y="436"/>
                    <a:pt x="941" y="266"/>
                    <a:pt x="808" y="170"/>
                  </a:cubicBezTo>
                  <a:cubicBezTo>
                    <a:pt x="662" y="61"/>
                    <a:pt x="481" y="0"/>
                    <a:pt x="287" y="0"/>
                  </a:cubicBezTo>
                  <a:cubicBezTo>
                    <a:pt x="284" y="0"/>
                    <a:pt x="280" y="0"/>
                    <a:pt x="27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6"/>
            <p:cNvSpPr/>
            <p:nvPr/>
          </p:nvSpPr>
          <p:spPr>
            <a:xfrm rot="2484804" flipH="1">
              <a:off x="8717474" y="1583774"/>
              <a:ext cx="45546" cy="39817"/>
            </a:xfrm>
            <a:custGeom>
              <a:avLst/>
              <a:gdLst/>
              <a:ahLst/>
              <a:cxnLst/>
              <a:rect l="l" t="t" r="r" b="b"/>
              <a:pathLst>
                <a:path w="787" h="688" extrusionOk="0">
                  <a:moveTo>
                    <a:pt x="242" y="1"/>
                  </a:moveTo>
                  <a:cubicBezTo>
                    <a:pt x="190" y="1"/>
                    <a:pt x="139" y="19"/>
                    <a:pt x="97" y="61"/>
                  </a:cubicBezTo>
                  <a:cubicBezTo>
                    <a:pt x="36" y="122"/>
                    <a:pt x="0" y="242"/>
                    <a:pt x="61" y="327"/>
                  </a:cubicBezTo>
                  <a:cubicBezTo>
                    <a:pt x="173" y="481"/>
                    <a:pt x="321" y="687"/>
                    <a:pt x="518" y="687"/>
                  </a:cubicBezTo>
                  <a:cubicBezTo>
                    <a:pt x="554" y="687"/>
                    <a:pt x="591" y="681"/>
                    <a:pt x="629" y="666"/>
                  </a:cubicBezTo>
                  <a:cubicBezTo>
                    <a:pt x="690" y="642"/>
                    <a:pt x="750" y="605"/>
                    <a:pt x="762" y="533"/>
                  </a:cubicBezTo>
                  <a:cubicBezTo>
                    <a:pt x="786" y="388"/>
                    <a:pt x="762" y="267"/>
                    <a:pt x="629" y="182"/>
                  </a:cubicBezTo>
                  <a:cubicBezTo>
                    <a:pt x="544" y="109"/>
                    <a:pt x="448" y="73"/>
                    <a:pt x="351" y="25"/>
                  </a:cubicBezTo>
                  <a:cubicBezTo>
                    <a:pt x="316" y="10"/>
                    <a:pt x="279" y="1"/>
                    <a:pt x="242"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6"/>
            <p:cNvSpPr/>
            <p:nvPr/>
          </p:nvSpPr>
          <p:spPr>
            <a:xfrm rot="2484804" flipH="1">
              <a:off x="8729432" y="1398983"/>
              <a:ext cx="50118" cy="45604"/>
            </a:xfrm>
            <a:custGeom>
              <a:avLst/>
              <a:gdLst/>
              <a:ahLst/>
              <a:cxnLst/>
              <a:rect l="l" t="t" r="r" b="b"/>
              <a:pathLst>
                <a:path w="866" h="788" extrusionOk="0">
                  <a:moveTo>
                    <a:pt x="295" y="1"/>
                  </a:moveTo>
                  <a:cubicBezTo>
                    <a:pt x="135" y="1"/>
                    <a:pt x="1" y="216"/>
                    <a:pt x="141" y="357"/>
                  </a:cubicBezTo>
                  <a:cubicBezTo>
                    <a:pt x="274" y="466"/>
                    <a:pt x="347" y="623"/>
                    <a:pt x="480" y="732"/>
                  </a:cubicBezTo>
                  <a:cubicBezTo>
                    <a:pt x="525" y="770"/>
                    <a:pt x="576" y="787"/>
                    <a:pt x="626" y="787"/>
                  </a:cubicBezTo>
                  <a:cubicBezTo>
                    <a:pt x="751" y="787"/>
                    <a:pt x="865" y="678"/>
                    <a:pt x="831" y="514"/>
                  </a:cubicBezTo>
                  <a:cubicBezTo>
                    <a:pt x="782" y="296"/>
                    <a:pt x="577" y="139"/>
                    <a:pt x="395" y="30"/>
                  </a:cubicBezTo>
                  <a:cubicBezTo>
                    <a:pt x="362" y="10"/>
                    <a:pt x="328" y="1"/>
                    <a:pt x="29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6"/>
            <p:cNvSpPr/>
            <p:nvPr/>
          </p:nvSpPr>
          <p:spPr>
            <a:xfrm rot="850404" flipH="1">
              <a:off x="7668128" y="465097"/>
              <a:ext cx="1193681" cy="58615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6"/>
            <p:cNvSpPr/>
            <p:nvPr/>
          </p:nvSpPr>
          <p:spPr>
            <a:xfrm rot="850404" flipH="1">
              <a:off x="8695119" y="1101866"/>
              <a:ext cx="29337" cy="49731"/>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6"/>
            <p:cNvSpPr/>
            <p:nvPr/>
          </p:nvSpPr>
          <p:spPr>
            <a:xfrm rot="850404" flipH="1">
              <a:off x="8531259" y="1048801"/>
              <a:ext cx="32630" cy="51844"/>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6"/>
            <p:cNvSpPr/>
            <p:nvPr/>
          </p:nvSpPr>
          <p:spPr>
            <a:xfrm rot="850404" flipH="1">
              <a:off x="8332082" y="993733"/>
              <a:ext cx="28354" cy="58527"/>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6"/>
            <p:cNvSpPr/>
            <p:nvPr/>
          </p:nvSpPr>
          <p:spPr>
            <a:xfrm rot="850404" flipH="1">
              <a:off x="7962129" y="899548"/>
              <a:ext cx="38084" cy="41327"/>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6"/>
            <p:cNvSpPr/>
            <p:nvPr/>
          </p:nvSpPr>
          <p:spPr>
            <a:xfrm rot="850404" flipH="1">
              <a:off x="7809503" y="858738"/>
              <a:ext cx="29239" cy="43637"/>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6"/>
            <p:cNvSpPr/>
            <p:nvPr/>
          </p:nvSpPr>
          <p:spPr>
            <a:xfrm rot="850404" flipH="1">
              <a:off x="7683656" y="818583"/>
              <a:ext cx="30369" cy="47765"/>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6"/>
            <p:cNvSpPr/>
            <p:nvPr/>
          </p:nvSpPr>
          <p:spPr>
            <a:xfrm rot="2201561" flipH="1">
              <a:off x="7599018" y="313681"/>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6"/>
            <p:cNvSpPr/>
            <p:nvPr/>
          </p:nvSpPr>
          <p:spPr>
            <a:xfrm rot="2201561" flipH="1">
              <a:off x="8398171" y="1222893"/>
              <a:ext cx="168061"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6"/>
            <p:cNvSpPr/>
            <p:nvPr/>
          </p:nvSpPr>
          <p:spPr>
            <a:xfrm rot="2201561" flipH="1">
              <a:off x="9118638" y="1251337"/>
              <a:ext cx="158975" cy="102608"/>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2094"/>
        <p:cNvGrpSpPr/>
        <p:nvPr/>
      </p:nvGrpSpPr>
      <p:grpSpPr>
        <a:xfrm>
          <a:off x="0" y="0"/>
          <a:ext cx="0" cy="0"/>
          <a:chOff x="0" y="0"/>
          <a:chExt cx="0" cy="0"/>
        </a:xfrm>
      </p:grpSpPr>
      <p:grpSp>
        <p:nvGrpSpPr>
          <p:cNvPr id="2095" name="Google Shape;2095;p17"/>
          <p:cNvGrpSpPr/>
          <p:nvPr/>
        </p:nvGrpSpPr>
        <p:grpSpPr>
          <a:xfrm>
            <a:off x="-493" y="954"/>
            <a:ext cx="9143997" cy="5143304"/>
            <a:chOff x="244750" y="678075"/>
            <a:chExt cx="7171200" cy="4479450"/>
          </a:xfrm>
        </p:grpSpPr>
        <p:grpSp>
          <p:nvGrpSpPr>
            <p:cNvPr id="2096" name="Google Shape;2096;p17"/>
            <p:cNvGrpSpPr/>
            <p:nvPr/>
          </p:nvGrpSpPr>
          <p:grpSpPr>
            <a:xfrm>
              <a:off x="244750" y="678075"/>
              <a:ext cx="7171200" cy="4372100"/>
              <a:chOff x="244750" y="678075"/>
              <a:chExt cx="7171200" cy="4372100"/>
            </a:xfrm>
          </p:grpSpPr>
          <p:sp>
            <p:nvSpPr>
              <p:cNvPr id="2097" name="Google Shape;2097;p17"/>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7"/>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7"/>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7"/>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7"/>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7"/>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7"/>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7"/>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7"/>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7"/>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7"/>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7"/>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7"/>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7"/>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7"/>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7"/>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7"/>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7"/>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7"/>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7"/>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7"/>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7"/>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7"/>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7"/>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7"/>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7"/>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7"/>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7"/>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7"/>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7"/>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7"/>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17"/>
            <p:cNvGrpSpPr/>
            <p:nvPr/>
          </p:nvGrpSpPr>
          <p:grpSpPr>
            <a:xfrm>
              <a:off x="404050" y="680675"/>
              <a:ext cx="6852600" cy="4476850"/>
              <a:chOff x="404050" y="680675"/>
              <a:chExt cx="6852600" cy="4476850"/>
            </a:xfrm>
          </p:grpSpPr>
          <p:sp>
            <p:nvSpPr>
              <p:cNvPr id="2129" name="Google Shape;2129;p17"/>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7"/>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7"/>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7"/>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7"/>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7"/>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7"/>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7"/>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7"/>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7"/>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7"/>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7"/>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7"/>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7"/>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7"/>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7"/>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7"/>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7"/>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7"/>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7"/>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7"/>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7"/>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7"/>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7"/>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7"/>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7"/>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7"/>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7"/>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7"/>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7"/>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7"/>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7"/>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7"/>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7"/>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7"/>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7"/>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7"/>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7"/>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7"/>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7"/>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7"/>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7"/>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7"/>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7"/>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3" name="Google Shape;2173;p17"/>
          <p:cNvGrpSpPr/>
          <p:nvPr/>
        </p:nvGrpSpPr>
        <p:grpSpPr>
          <a:xfrm>
            <a:off x="-130037" y="262310"/>
            <a:ext cx="9404074" cy="4618880"/>
            <a:chOff x="40688" y="205124"/>
            <a:chExt cx="9404074" cy="4618880"/>
          </a:xfrm>
        </p:grpSpPr>
        <p:sp>
          <p:nvSpPr>
            <p:cNvPr id="2174" name="Google Shape;2174;p17"/>
            <p:cNvSpPr/>
            <p:nvPr/>
          </p:nvSpPr>
          <p:spPr>
            <a:xfrm flipH="1">
              <a:off x="977644" y="348178"/>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5" name="Google Shape;2175;p17"/>
            <p:cNvGrpSpPr/>
            <p:nvPr/>
          </p:nvGrpSpPr>
          <p:grpSpPr>
            <a:xfrm flipH="1">
              <a:off x="40688" y="205124"/>
              <a:ext cx="9404074" cy="4618880"/>
              <a:chOff x="-260575" y="233349"/>
              <a:chExt cx="9404074" cy="4618880"/>
            </a:xfrm>
          </p:grpSpPr>
          <p:sp>
            <p:nvSpPr>
              <p:cNvPr id="2176" name="Google Shape;2176;p17"/>
              <p:cNvSpPr/>
              <p:nvPr/>
            </p:nvSpPr>
            <p:spPr>
              <a:xfrm flipH="1">
                <a:off x="204699" y="173910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7"/>
              <p:cNvSpPr/>
              <p:nvPr/>
            </p:nvSpPr>
            <p:spPr>
              <a:xfrm flipH="1">
                <a:off x="2646624" y="233349"/>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7"/>
              <p:cNvSpPr/>
              <p:nvPr/>
            </p:nvSpPr>
            <p:spPr>
              <a:xfrm flipH="1">
                <a:off x="-260575" y="348175"/>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7"/>
              <p:cNvSpPr/>
              <p:nvPr/>
            </p:nvSpPr>
            <p:spPr>
              <a:xfrm flipH="1">
                <a:off x="2369300" y="163505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80" name="Google Shape;2180;p17"/>
          <p:cNvSpPr txBox="1">
            <a:spLocks noGrp="1"/>
          </p:cNvSpPr>
          <p:nvPr>
            <p:ph type="subTitle" idx="1"/>
          </p:nvPr>
        </p:nvSpPr>
        <p:spPr>
          <a:xfrm>
            <a:off x="1563988" y="2473655"/>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181" name="Google Shape;2181;p17"/>
          <p:cNvSpPr txBox="1">
            <a:spLocks noGrp="1"/>
          </p:cNvSpPr>
          <p:nvPr>
            <p:ph type="subTitle" idx="2"/>
          </p:nvPr>
        </p:nvSpPr>
        <p:spPr>
          <a:xfrm>
            <a:off x="3841225" y="2473655"/>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182" name="Google Shape;2182;p17"/>
          <p:cNvSpPr txBox="1">
            <a:spLocks noGrp="1"/>
          </p:cNvSpPr>
          <p:nvPr>
            <p:ph type="subTitle" idx="3"/>
          </p:nvPr>
        </p:nvSpPr>
        <p:spPr>
          <a:xfrm>
            <a:off x="6118413" y="2473655"/>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183" name="Google Shape;2183;p17"/>
          <p:cNvSpPr txBox="1">
            <a:spLocks noGrp="1"/>
          </p:cNvSpPr>
          <p:nvPr>
            <p:ph type="subTitle" idx="4"/>
          </p:nvPr>
        </p:nvSpPr>
        <p:spPr>
          <a:xfrm>
            <a:off x="1391488" y="2955897"/>
            <a:ext cx="1806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184" name="Google Shape;2184;p17"/>
          <p:cNvSpPr txBox="1">
            <a:spLocks noGrp="1"/>
          </p:cNvSpPr>
          <p:nvPr>
            <p:ph type="subTitle" idx="5"/>
          </p:nvPr>
        </p:nvSpPr>
        <p:spPr>
          <a:xfrm>
            <a:off x="3668725" y="2955897"/>
            <a:ext cx="1806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185" name="Google Shape;2185;p17"/>
          <p:cNvSpPr txBox="1">
            <a:spLocks noGrp="1"/>
          </p:cNvSpPr>
          <p:nvPr>
            <p:ph type="subTitle" idx="6"/>
          </p:nvPr>
        </p:nvSpPr>
        <p:spPr>
          <a:xfrm>
            <a:off x="5945913" y="2955897"/>
            <a:ext cx="1806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186" name="Google Shape;2186;p17"/>
          <p:cNvSpPr/>
          <p:nvPr/>
        </p:nvSpPr>
        <p:spPr>
          <a:xfrm>
            <a:off x="1917800" y="5007381"/>
            <a:ext cx="25056" cy="136235"/>
          </a:xfrm>
          <a:custGeom>
            <a:avLst/>
            <a:gdLst/>
            <a:ahLst/>
            <a:cxnLst/>
            <a:rect l="l" t="t" r="r" b="b"/>
            <a:pathLst>
              <a:path w="549" h="2985" fill="none" extrusionOk="0">
                <a:moveTo>
                  <a:pt x="0" y="2985"/>
                </a:moveTo>
                <a:lnTo>
                  <a:pt x="549"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7" name="Google Shape;2187;p17"/>
          <p:cNvGrpSpPr/>
          <p:nvPr/>
        </p:nvGrpSpPr>
        <p:grpSpPr>
          <a:xfrm>
            <a:off x="-120352" y="3567051"/>
            <a:ext cx="2158407" cy="1607669"/>
            <a:chOff x="-120352" y="3567051"/>
            <a:chExt cx="2158407" cy="1607669"/>
          </a:xfrm>
        </p:grpSpPr>
        <p:sp>
          <p:nvSpPr>
            <p:cNvPr id="2188" name="Google Shape;2188;p17"/>
            <p:cNvSpPr/>
            <p:nvPr/>
          </p:nvSpPr>
          <p:spPr>
            <a:xfrm>
              <a:off x="-120352" y="3567051"/>
              <a:ext cx="2158407" cy="1607669"/>
            </a:xfrm>
            <a:custGeom>
              <a:avLst/>
              <a:gdLst/>
              <a:ahLst/>
              <a:cxnLst/>
              <a:rect l="l" t="t" r="r" b="b"/>
              <a:pathLst>
                <a:path w="47292" h="35225" extrusionOk="0">
                  <a:moveTo>
                    <a:pt x="25026" y="8381"/>
                  </a:moveTo>
                  <a:cubicBezTo>
                    <a:pt x="25652" y="8381"/>
                    <a:pt x="26287" y="8438"/>
                    <a:pt x="26925" y="8555"/>
                  </a:cubicBezTo>
                  <a:cubicBezTo>
                    <a:pt x="32598" y="9599"/>
                    <a:pt x="36359" y="15045"/>
                    <a:pt x="35315" y="20719"/>
                  </a:cubicBezTo>
                  <a:lnTo>
                    <a:pt x="34753" y="23743"/>
                  </a:lnTo>
                  <a:lnTo>
                    <a:pt x="14212" y="19969"/>
                  </a:lnTo>
                  <a:lnTo>
                    <a:pt x="14774" y="16945"/>
                  </a:lnTo>
                  <a:cubicBezTo>
                    <a:pt x="15700" y="11909"/>
                    <a:pt x="20085" y="8381"/>
                    <a:pt x="25026" y="8381"/>
                  </a:cubicBezTo>
                  <a:close/>
                  <a:moveTo>
                    <a:pt x="24873" y="0"/>
                  </a:moveTo>
                  <a:cubicBezTo>
                    <a:pt x="15578" y="0"/>
                    <a:pt x="7315" y="6622"/>
                    <a:pt x="5581" y="16102"/>
                  </a:cubicBezTo>
                  <a:lnTo>
                    <a:pt x="5166" y="18310"/>
                  </a:lnTo>
                  <a:lnTo>
                    <a:pt x="1687" y="17668"/>
                  </a:lnTo>
                  <a:lnTo>
                    <a:pt x="1" y="26861"/>
                  </a:lnTo>
                  <a:lnTo>
                    <a:pt x="45605" y="35224"/>
                  </a:lnTo>
                  <a:lnTo>
                    <a:pt x="47291" y="26045"/>
                  </a:lnTo>
                  <a:lnTo>
                    <a:pt x="43799" y="25402"/>
                  </a:lnTo>
                  <a:lnTo>
                    <a:pt x="44214" y="23194"/>
                  </a:lnTo>
                  <a:cubicBezTo>
                    <a:pt x="46167" y="12516"/>
                    <a:pt x="39115" y="2279"/>
                    <a:pt x="28437" y="325"/>
                  </a:cubicBezTo>
                  <a:cubicBezTo>
                    <a:pt x="27240" y="106"/>
                    <a:pt x="26048" y="0"/>
                    <a:pt x="24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7"/>
            <p:cNvSpPr/>
            <p:nvPr/>
          </p:nvSpPr>
          <p:spPr>
            <a:xfrm>
              <a:off x="1843266" y="5064205"/>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7"/>
            <p:cNvSpPr/>
            <p:nvPr/>
          </p:nvSpPr>
          <p:spPr>
            <a:xfrm>
              <a:off x="1765081" y="4979311"/>
              <a:ext cx="25695" cy="136235"/>
            </a:xfrm>
            <a:custGeom>
              <a:avLst/>
              <a:gdLst/>
              <a:ahLst/>
              <a:cxnLst/>
              <a:rect l="l" t="t" r="r" b="b"/>
              <a:pathLst>
                <a:path w="563" h="2985" fill="none" extrusionOk="0">
                  <a:moveTo>
                    <a:pt x="1" y="2984"/>
                  </a:moveTo>
                  <a:lnTo>
                    <a:pt x="563"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7"/>
            <p:cNvSpPr/>
            <p:nvPr/>
          </p:nvSpPr>
          <p:spPr>
            <a:xfrm>
              <a:off x="1691186" y="5035496"/>
              <a:ext cx="12277" cy="65995"/>
            </a:xfrm>
            <a:custGeom>
              <a:avLst/>
              <a:gdLst/>
              <a:ahLst/>
              <a:cxnLst/>
              <a:rect l="l" t="t" r="r" b="b"/>
              <a:pathLst>
                <a:path w="269" h="1446" fill="none" extrusionOk="0">
                  <a:moveTo>
                    <a:pt x="1" y="1446"/>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7"/>
            <p:cNvSpPr/>
            <p:nvPr/>
          </p:nvSpPr>
          <p:spPr>
            <a:xfrm>
              <a:off x="1613001" y="4951195"/>
              <a:ext cx="25695" cy="136235"/>
            </a:xfrm>
            <a:custGeom>
              <a:avLst/>
              <a:gdLst/>
              <a:ahLst/>
              <a:cxnLst/>
              <a:rect l="l" t="t" r="r" b="b"/>
              <a:pathLst>
                <a:path w="563" h="2985" fill="none" extrusionOk="0">
                  <a:moveTo>
                    <a:pt x="1" y="2985"/>
                  </a:moveTo>
                  <a:lnTo>
                    <a:pt x="563"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7"/>
            <p:cNvSpPr/>
            <p:nvPr/>
          </p:nvSpPr>
          <p:spPr>
            <a:xfrm>
              <a:off x="1539106" y="5007381"/>
              <a:ext cx="12277" cy="66041"/>
            </a:xfrm>
            <a:custGeom>
              <a:avLst/>
              <a:gdLst/>
              <a:ahLst/>
              <a:cxnLst/>
              <a:rect l="l" t="t" r="r" b="b"/>
              <a:pathLst>
                <a:path w="269" h="1447" fill="none" extrusionOk="0">
                  <a:moveTo>
                    <a:pt x="1" y="1446"/>
                  </a:moveTo>
                  <a:lnTo>
                    <a:pt x="268"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7"/>
            <p:cNvSpPr/>
            <p:nvPr/>
          </p:nvSpPr>
          <p:spPr>
            <a:xfrm>
              <a:off x="1460921" y="4923125"/>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7"/>
            <p:cNvSpPr/>
            <p:nvPr/>
          </p:nvSpPr>
          <p:spPr>
            <a:xfrm>
              <a:off x="1387027" y="4979311"/>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7"/>
            <p:cNvSpPr/>
            <p:nvPr/>
          </p:nvSpPr>
          <p:spPr>
            <a:xfrm>
              <a:off x="1308842" y="4894416"/>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7"/>
            <p:cNvSpPr/>
            <p:nvPr/>
          </p:nvSpPr>
          <p:spPr>
            <a:xfrm>
              <a:off x="872776" y="4858062"/>
              <a:ext cx="12870" cy="65995"/>
            </a:xfrm>
            <a:custGeom>
              <a:avLst/>
              <a:gdLst/>
              <a:ahLst/>
              <a:cxnLst/>
              <a:rect l="l" t="t" r="r" b="b"/>
              <a:pathLst>
                <a:path w="282" h="1446" fill="none" extrusionOk="0">
                  <a:moveTo>
                    <a:pt x="0" y="1446"/>
                  </a:moveTo>
                  <a:lnTo>
                    <a:pt x="281"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7"/>
            <p:cNvSpPr/>
            <p:nvPr/>
          </p:nvSpPr>
          <p:spPr>
            <a:xfrm>
              <a:off x="1156762" y="4866301"/>
              <a:ext cx="25102" cy="136235"/>
            </a:xfrm>
            <a:custGeom>
              <a:avLst/>
              <a:gdLst/>
              <a:ahLst/>
              <a:cxnLst/>
              <a:rect l="l" t="t" r="r" b="b"/>
              <a:pathLst>
                <a:path w="550" h="2985" fill="none" extrusionOk="0">
                  <a:moveTo>
                    <a:pt x="1" y="2985"/>
                  </a:moveTo>
                  <a:lnTo>
                    <a:pt x="549"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7"/>
            <p:cNvSpPr/>
            <p:nvPr/>
          </p:nvSpPr>
          <p:spPr>
            <a:xfrm>
              <a:off x="1082274" y="4923125"/>
              <a:ext cx="12232" cy="65995"/>
            </a:xfrm>
            <a:custGeom>
              <a:avLst/>
              <a:gdLst/>
              <a:ahLst/>
              <a:cxnLst/>
              <a:rect l="l" t="t" r="r" b="b"/>
              <a:pathLst>
                <a:path w="268" h="1446" fill="none" extrusionOk="0">
                  <a:moveTo>
                    <a:pt x="0"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7"/>
            <p:cNvSpPr/>
            <p:nvPr/>
          </p:nvSpPr>
          <p:spPr>
            <a:xfrm>
              <a:off x="1004089" y="4838231"/>
              <a:ext cx="25695" cy="136235"/>
            </a:xfrm>
            <a:custGeom>
              <a:avLst/>
              <a:gdLst/>
              <a:ahLst/>
              <a:cxnLst/>
              <a:rect l="l" t="t" r="r" b="b"/>
              <a:pathLst>
                <a:path w="563" h="2985" fill="none" extrusionOk="0">
                  <a:moveTo>
                    <a:pt x="0" y="2984"/>
                  </a:moveTo>
                  <a:lnTo>
                    <a:pt x="562"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1" name="Google Shape;2201;p17"/>
          <p:cNvSpPr/>
          <p:nvPr/>
        </p:nvSpPr>
        <p:spPr>
          <a:xfrm rot="1414633" flipH="1">
            <a:off x="7918725" y="801154"/>
            <a:ext cx="58" cy="58"/>
          </a:xfrm>
          <a:custGeom>
            <a:avLst/>
            <a:gdLst/>
            <a:ahLst/>
            <a:cxnLst/>
            <a:rect l="l" t="t" r="r" b="b"/>
            <a:pathLst>
              <a:path w="1" h="1" extrusionOk="0">
                <a:moveTo>
                  <a:pt x="1" y="1"/>
                </a:moveTo>
                <a:lnTo>
                  <a:pt x="1" y="1"/>
                </a:lnTo>
                <a:lnTo>
                  <a:pt x="1" y="1"/>
                </a:lnTo>
                <a:lnTo>
                  <a:pt x="1" y="1"/>
                </a:ln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7"/>
          <p:cNvSpPr/>
          <p:nvPr/>
        </p:nvSpPr>
        <p:spPr>
          <a:xfrm rot="1414633" flipH="1">
            <a:off x="7885277" y="767190"/>
            <a:ext cx="47338" cy="52605"/>
          </a:xfrm>
          <a:custGeom>
            <a:avLst/>
            <a:gdLst/>
            <a:ahLst/>
            <a:cxnLst/>
            <a:rect l="l" t="t" r="r" b="b"/>
            <a:pathLst>
              <a:path w="818" h="909" extrusionOk="0">
                <a:moveTo>
                  <a:pt x="344" y="0"/>
                </a:moveTo>
                <a:cubicBezTo>
                  <a:pt x="148" y="0"/>
                  <a:pt x="1" y="226"/>
                  <a:pt x="165" y="400"/>
                </a:cubicBezTo>
                <a:cubicBezTo>
                  <a:pt x="162" y="395"/>
                  <a:pt x="162" y="394"/>
                  <a:pt x="162" y="394"/>
                </a:cubicBezTo>
                <a:lnTo>
                  <a:pt x="162" y="394"/>
                </a:lnTo>
                <a:cubicBezTo>
                  <a:pt x="163" y="394"/>
                  <a:pt x="175" y="412"/>
                  <a:pt x="178" y="412"/>
                </a:cubicBezTo>
                <a:cubicBezTo>
                  <a:pt x="179" y="412"/>
                  <a:pt x="179" y="411"/>
                  <a:pt x="179" y="410"/>
                </a:cubicBezTo>
                <a:lnTo>
                  <a:pt x="179" y="410"/>
                </a:lnTo>
                <a:cubicBezTo>
                  <a:pt x="183" y="424"/>
                  <a:pt x="189" y="448"/>
                  <a:pt x="189" y="448"/>
                </a:cubicBezTo>
                <a:cubicBezTo>
                  <a:pt x="189" y="470"/>
                  <a:pt x="189" y="482"/>
                  <a:pt x="198" y="503"/>
                </a:cubicBezTo>
                <a:lnTo>
                  <a:pt x="198" y="503"/>
                </a:lnTo>
                <a:cubicBezTo>
                  <a:pt x="194" y="509"/>
                  <a:pt x="185" y="536"/>
                  <a:pt x="177" y="545"/>
                </a:cubicBezTo>
                <a:cubicBezTo>
                  <a:pt x="128" y="690"/>
                  <a:pt x="237" y="859"/>
                  <a:pt x="382" y="896"/>
                </a:cubicBezTo>
                <a:cubicBezTo>
                  <a:pt x="410" y="904"/>
                  <a:pt x="438" y="908"/>
                  <a:pt x="465" y="908"/>
                </a:cubicBezTo>
                <a:cubicBezTo>
                  <a:pt x="592" y="908"/>
                  <a:pt x="705" y="822"/>
                  <a:pt x="745" y="702"/>
                </a:cubicBezTo>
                <a:cubicBezTo>
                  <a:pt x="818" y="436"/>
                  <a:pt x="709" y="146"/>
                  <a:pt x="455" y="25"/>
                </a:cubicBezTo>
                <a:cubicBezTo>
                  <a:pt x="417" y="8"/>
                  <a:pt x="380" y="0"/>
                  <a:pt x="344"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7"/>
          <p:cNvSpPr/>
          <p:nvPr/>
        </p:nvSpPr>
        <p:spPr>
          <a:xfrm rot="850404" flipH="1">
            <a:off x="8169840" y="968865"/>
            <a:ext cx="639" cy="1179"/>
          </a:xfrm>
          <a:custGeom>
            <a:avLst/>
            <a:gdLst/>
            <a:ahLst/>
            <a:cxnLst/>
            <a:rect l="l" t="t" r="r" b="b"/>
            <a:pathLst>
              <a:path w="13" h="24" extrusionOk="0">
                <a:moveTo>
                  <a:pt x="3" y="1"/>
                </a:moveTo>
                <a:cubicBezTo>
                  <a:pt x="1" y="1"/>
                  <a:pt x="1" y="10"/>
                  <a:pt x="1" y="24"/>
                </a:cubicBezTo>
                <a:lnTo>
                  <a:pt x="13" y="24"/>
                </a:lnTo>
                <a:cubicBezTo>
                  <a:pt x="7" y="7"/>
                  <a:pt x="4" y="1"/>
                  <a:pt x="3"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4" name="Google Shape;2204;p17"/>
          <p:cNvGrpSpPr/>
          <p:nvPr/>
        </p:nvGrpSpPr>
        <p:grpSpPr>
          <a:xfrm>
            <a:off x="5800365" y="-515157"/>
            <a:ext cx="3840584" cy="3297542"/>
            <a:chOff x="5800365" y="-515157"/>
            <a:chExt cx="3840584" cy="3297542"/>
          </a:xfrm>
        </p:grpSpPr>
        <p:sp>
          <p:nvSpPr>
            <p:cNvPr id="2205" name="Google Shape;2205;p17"/>
            <p:cNvSpPr/>
            <p:nvPr/>
          </p:nvSpPr>
          <p:spPr>
            <a:xfrm rot="2484804" flipH="1">
              <a:off x="8253470" y="1555099"/>
              <a:ext cx="1231487" cy="937143"/>
            </a:xfrm>
            <a:custGeom>
              <a:avLst/>
              <a:gdLst/>
              <a:ahLst/>
              <a:cxnLst/>
              <a:rect l="l" t="t" r="r" b="b"/>
              <a:pathLst>
                <a:path w="21279" h="16193" extrusionOk="0">
                  <a:moveTo>
                    <a:pt x="14745" y="4069"/>
                  </a:moveTo>
                  <a:cubicBezTo>
                    <a:pt x="14838" y="4069"/>
                    <a:pt x="14919" y="4084"/>
                    <a:pt x="14976" y="4123"/>
                  </a:cubicBezTo>
                  <a:cubicBezTo>
                    <a:pt x="15363" y="4401"/>
                    <a:pt x="14408" y="5272"/>
                    <a:pt x="14226" y="5478"/>
                  </a:cubicBezTo>
                  <a:cubicBezTo>
                    <a:pt x="12775" y="7220"/>
                    <a:pt x="11045" y="8793"/>
                    <a:pt x="9521" y="10438"/>
                  </a:cubicBezTo>
                  <a:cubicBezTo>
                    <a:pt x="9188" y="10789"/>
                    <a:pt x="8556" y="11536"/>
                    <a:pt x="7937" y="11536"/>
                  </a:cubicBezTo>
                  <a:cubicBezTo>
                    <a:pt x="7789" y="11536"/>
                    <a:pt x="7642" y="11493"/>
                    <a:pt x="7500" y="11393"/>
                  </a:cubicBezTo>
                  <a:cubicBezTo>
                    <a:pt x="7355" y="11285"/>
                    <a:pt x="7258" y="11139"/>
                    <a:pt x="7150" y="10994"/>
                  </a:cubicBezTo>
                  <a:cubicBezTo>
                    <a:pt x="6412" y="9918"/>
                    <a:pt x="5674" y="8841"/>
                    <a:pt x="4960" y="7752"/>
                  </a:cubicBezTo>
                  <a:cubicBezTo>
                    <a:pt x="4706" y="7377"/>
                    <a:pt x="4488" y="6881"/>
                    <a:pt x="4900" y="6518"/>
                  </a:cubicBezTo>
                  <a:cubicBezTo>
                    <a:pt x="5093" y="6361"/>
                    <a:pt x="5347" y="6289"/>
                    <a:pt x="5601" y="6228"/>
                  </a:cubicBezTo>
                  <a:cubicBezTo>
                    <a:pt x="7718" y="5672"/>
                    <a:pt x="9835" y="5127"/>
                    <a:pt x="11988" y="4643"/>
                  </a:cubicBezTo>
                  <a:cubicBezTo>
                    <a:pt x="12617" y="4498"/>
                    <a:pt x="13246" y="4365"/>
                    <a:pt x="13875" y="4244"/>
                  </a:cubicBezTo>
                  <a:cubicBezTo>
                    <a:pt x="14066" y="4208"/>
                    <a:pt x="14462" y="4069"/>
                    <a:pt x="14745" y="4069"/>
                  </a:cubicBezTo>
                  <a:close/>
                  <a:moveTo>
                    <a:pt x="20044" y="1"/>
                  </a:moveTo>
                  <a:cubicBezTo>
                    <a:pt x="19493" y="1"/>
                    <a:pt x="18725" y="292"/>
                    <a:pt x="18363" y="373"/>
                  </a:cubicBezTo>
                  <a:cubicBezTo>
                    <a:pt x="17129" y="639"/>
                    <a:pt x="15896" y="942"/>
                    <a:pt x="14662" y="1244"/>
                  </a:cubicBezTo>
                  <a:cubicBezTo>
                    <a:pt x="10476" y="2297"/>
                    <a:pt x="6315" y="3470"/>
                    <a:pt x="2166" y="4680"/>
                  </a:cubicBezTo>
                  <a:cubicBezTo>
                    <a:pt x="1682" y="4813"/>
                    <a:pt x="1174" y="4970"/>
                    <a:pt x="811" y="5321"/>
                  </a:cubicBezTo>
                  <a:cubicBezTo>
                    <a:pt x="0" y="6107"/>
                    <a:pt x="436" y="7172"/>
                    <a:pt x="920" y="7994"/>
                  </a:cubicBezTo>
                  <a:cubicBezTo>
                    <a:pt x="2323" y="10353"/>
                    <a:pt x="3775" y="12676"/>
                    <a:pt x="5214" y="15010"/>
                  </a:cubicBezTo>
                  <a:cubicBezTo>
                    <a:pt x="5420" y="15325"/>
                    <a:pt x="5613" y="15651"/>
                    <a:pt x="5904" y="15881"/>
                  </a:cubicBezTo>
                  <a:cubicBezTo>
                    <a:pt x="6178" y="16100"/>
                    <a:pt x="6464" y="16193"/>
                    <a:pt x="6751" y="16193"/>
                  </a:cubicBezTo>
                  <a:cubicBezTo>
                    <a:pt x="7958" y="16193"/>
                    <a:pt x="9200" y="14563"/>
                    <a:pt x="9835" y="13801"/>
                  </a:cubicBezTo>
                  <a:cubicBezTo>
                    <a:pt x="12835" y="10232"/>
                    <a:pt x="16210" y="6821"/>
                    <a:pt x="19053" y="3071"/>
                  </a:cubicBezTo>
                  <a:cubicBezTo>
                    <a:pt x="19404" y="2599"/>
                    <a:pt x="21279" y="736"/>
                    <a:pt x="20504" y="119"/>
                  </a:cubicBezTo>
                  <a:cubicBezTo>
                    <a:pt x="20392" y="34"/>
                    <a:pt x="20230" y="1"/>
                    <a:pt x="20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7"/>
            <p:cNvSpPr/>
            <p:nvPr/>
          </p:nvSpPr>
          <p:spPr>
            <a:xfrm rot="174808" flipH="1">
              <a:off x="6888277" y="-245561"/>
              <a:ext cx="468076" cy="463791"/>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7"/>
            <p:cNvSpPr/>
            <p:nvPr/>
          </p:nvSpPr>
          <p:spPr>
            <a:xfrm rot="2201561" flipH="1">
              <a:off x="5909901" y="-306262"/>
              <a:ext cx="659107" cy="585204"/>
            </a:xfrm>
            <a:custGeom>
              <a:avLst/>
              <a:gdLst/>
              <a:ahLst/>
              <a:cxnLst/>
              <a:rect l="l" t="t" r="r" b="b"/>
              <a:pathLst>
                <a:path w="11389" h="10112" extrusionOk="0">
                  <a:moveTo>
                    <a:pt x="9068" y="0"/>
                  </a:moveTo>
                  <a:cubicBezTo>
                    <a:pt x="8980" y="0"/>
                    <a:pt x="8891" y="13"/>
                    <a:pt x="8800" y="40"/>
                  </a:cubicBezTo>
                  <a:cubicBezTo>
                    <a:pt x="7349" y="464"/>
                    <a:pt x="5958" y="1359"/>
                    <a:pt x="4615" y="2060"/>
                  </a:cubicBezTo>
                  <a:cubicBezTo>
                    <a:pt x="3175" y="2810"/>
                    <a:pt x="1663" y="3500"/>
                    <a:pt x="369" y="4480"/>
                  </a:cubicBezTo>
                  <a:cubicBezTo>
                    <a:pt x="0" y="4756"/>
                    <a:pt x="27" y="5526"/>
                    <a:pt x="562" y="5526"/>
                  </a:cubicBezTo>
                  <a:cubicBezTo>
                    <a:pt x="589" y="5526"/>
                    <a:pt x="618" y="5524"/>
                    <a:pt x="647" y="5520"/>
                  </a:cubicBezTo>
                  <a:cubicBezTo>
                    <a:pt x="1542" y="5423"/>
                    <a:pt x="2401" y="5193"/>
                    <a:pt x="3248" y="4903"/>
                  </a:cubicBezTo>
                  <a:cubicBezTo>
                    <a:pt x="3526" y="5653"/>
                    <a:pt x="3611" y="6391"/>
                    <a:pt x="3587" y="7201"/>
                  </a:cubicBezTo>
                  <a:cubicBezTo>
                    <a:pt x="3562" y="8000"/>
                    <a:pt x="3381" y="8750"/>
                    <a:pt x="3502" y="9536"/>
                  </a:cubicBezTo>
                  <a:cubicBezTo>
                    <a:pt x="3566" y="9935"/>
                    <a:pt x="3883" y="10111"/>
                    <a:pt x="4217" y="10111"/>
                  </a:cubicBezTo>
                  <a:cubicBezTo>
                    <a:pt x="4511" y="10111"/>
                    <a:pt x="4819" y="9974"/>
                    <a:pt x="4978" y="9730"/>
                  </a:cubicBezTo>
                  <a:cubicBezTo>
                    <a:pt x="5982" y="8242"/>
                    <a:pt x="5232" y="6028"/>
                    <a:pt x="4385" y="4492"/>
                  </a:cubicBezTo>
                  <a:cubicBezTo>
                    <a:pt x="4748" y="4359"/>
                    <a:pt x="5099" y="4214"/>
                    <a:pt x="5449" y="4056"/>
                  </a:cubicBezTo>
                  <a:cubicBezTo>
                    <a:pt x="5643" y="3984"/>
                    <a:pt x="5837" y="3899"/>
                    <a:pt x="6042" y="3814"/>
                  </a:cubicBezTo>
                  <a:lnTo>
                    <a:pt x="6042" y="3814"/>
                  </a:lnTo>
                  <a:cubicBezTo>
                    <a:pt x="5983" y="5832"/>
                    <a:pt x="7561" y="8098"/>
                    <a:pt x="9626" y="8098"/>
                  </a:cubicBezTo>
                  <a:cubicBezTo>
                    <a:pt x="9653" y="8098"/>
                    <a:pt x="9680" y="8097"/>
                    <a:pt x="9708" y="8097"/>
                  </a:cubicBezTo>
                  <a:cubicBezTo>
                    <a:pt x="10978" y="8072"/>
                    <a:pt x="11389" y="5980"/>
                    <a:pt x="10022" y="5786"/>
                  </a:cubicBezTo>
                  <a:cubicBezTo>
                    <a:pt x="8486" y="5580"/>
                    <a:pt x="7845" y="4552"/>
                    <a:pt x="7312" y="3270"/>
                  </a:cubicBezTo>
                  <a:cubicBezTo>
                    <a:pt x="8208" y="2859"/>
                    <a:pt x="9079" y="2399"/>
                    <a:pt x="9816" y="1794"/>
                  </a:cubicBezTo>
                  <a:cubicBezTo>
                    <a:pt x="10572" y="1170"/>
                    <a:pt x="9910" y="0"/>
                    <a:pt x="90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7"/>
            <p:cNvSpPr/>
            <p:nvPr/>
          </p:nvSpPr>
          <p:spPr>
            <a:xfrm rot="-493834">
              <a:off x="7617891" y="-430173"/>
              <a:ext cx="412465" cy="753572"/>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7"/>
            <p:cNvSpPr/>
            <p:nvPr/>
          </p:nvSpPr>
          <p:spPr>
            <a:xfrm rot="371539">
              <a:off x="8181493" y="-485196"/>
              <a:ext cx="601413" cy="848413"/>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7"/>
            <p:cNvSpPr/>
            <p:nvPr/>
          </p:nvSpPr>
          <p:spPr>
            <a:xfrm rot="772508">
              <a:off x="8812778" y="170987"/>
              <a:ext cx="585991" cy="808212"/>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7"/>
            <p:cNvSpPr/>
            <p:nvPr/>
          </p:nvSpPr>
          <p:spPr>
            <a:xfrm rot="2484804" flipH="1">
              <a:off x="8706937" y="1987302"/>
              <a:ext cx="59436" cy="34435"/>
            </a:xfrm>
            <a:custGeom>
              <a:avLst/>
              <a:gdLst/>
              <a:ahLst/>
              <a:cxnLst/>
              <a:rect l="l" t="t" r="r" b="b"/>
              <a:pathLst>
                <a:path w="1027" h="595" extrusionOk="0">
                  <a:moveTo>
                    <a:pt x="270" y="0"/>
                  </a:moveTo>
                  <a:cubicBezTo>
                    <a:pt x="71" y="0"/>
                    <a:pt x="1" y="310"/>
                    <a:pt x="216" y="356"/>
                  </a:cubicBezTo>
                  <a:cubicBezTo>
                    <a:pt x="337" y="380"/>
                    <a:pt x="458" y="416"/>
                    <a:pt x="579" y="477"/>
                  </a:cubicBezTo>
                  <a:cubicBezTo>
                    <a:pt x="669" y="527"/>
                    <a:pt x="752" y="594"/>
                    <a:pt x="854" y="594"/>
                  </a:cubicBezTo>
                  <a:cubicBezTo>
                    <a:pt x="874" y="594"/>
                    <a:pt x="895" y="592"/>
                    <a:pt x="917" y="585"/>
                  </a:cubicBezTo>
                  <a:cubicBezTo>
                    <a:pt x="978" y="573"/>
                    <a:pt x="1026" y="513"/>
                    <a:pt x="1026" y="452"/>
                  </a:cubicBezTo>
                  <a:cubicBezTo>
                    <a:pt x="1014" y="283"/>
                    <a:pt x="881" y="210"/>
                    <a:pt x="736" y="150"/>
                  </a:cubicBezTo>
                  <a:cubicBezTo>
                    <a:pt x="603" y="77"/>
                    <a:pt x="470" y="29"/>
                    <a:pt x="312" y="5"/>
                  </a:cubicBezTo>
                  <a:cubicBezTo>
                    <a:pt x="298" y="2"/>
                    <a:pt x="283" y="0"/>
                    <a:pt x="270"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7"/>
            <p:cNvSpPr/>
            <p:nvPr/>
          </p:nvSpPr>
          <p:spPr>
            <a:xfrm rot="2484804" flipH="1">
              <a:off x="8717557" y="1798953"/>
              <a:ext cx="57237" cy="39238"/>
            </a:xfrm>
            <a:custGeom>
              <a:avLst/>
              <a:gdLst/>
              <a:ahLst/>
              <a:cxnLst/>
              <a:rect l="l" t="t" r="r" b="b"/>
              <a:pathLst>
                <a:path w="989" h="678" extrusionOk="0">
                  <a:moveTo>
                    <a:pt x="276" y="0"/>
                  </a:moveTo>
                  <a:cubicBezTo>
                    <a:pt x="44" y="0"/>
                    <a:pt x="1" y="364"/>
                    <a:pt x="227" y="424"/>
                  </a:cubicBezTo>
                  <a:cubicBezTo>
                    <a:pt x="336" y="460"/>
                    <a:pt x="408" y="508"/>
                    <a:pt x="481" y="593"/>
                  </a:cubicBezTo>
                  <a:cubicBezTo>
                    <a:pt x="524" y="652"/>
                    <a:pt x="590" y="678"/>
                    <a:pt x="658" y="678"/>
                  </a:cubicBezTo>
                  <a:cubicBezTo>
                    <a:pt x="744" y="678"/>
                    <a:pt x="833" y="636"/>
                    <a:pt x="880" y="569"/>
                  </a:cubicBezTo>
                  <a:cubicBezTo>
                    <a:pt x="989" y="436"/>
                    <a:pt x="941" y="266"/>
                    <a:pt x="808" y="170"/>
                  </a:cubicBezTo>
                  <a:cubicBezTo>
                    <a:pt x="662" y="61"/>
                    <a:pt x="481" y="0"/>
                    <a:pt x="287" y="0"/>
                  </a:cubicBezTo>
                  <a:cubicBezTo>
                    <a:pt x="284" y="0"/>
                    <a:pt x="280" y="0"/>
                    <a:pt x="27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7"/>
            <p:cNvSpPr/>
            <p:nvPr/>
          </p:nvSpPr>
          <p:spPr>
            <a:xfrm rot="2484804" flipH="1">
              <a:off x="8717474" y="1583774"/>
              <a:ext cx="45546" cy="39817"/>
            </a:xfrm>
            <a:custGeom>
              <a:avLst/>
              <a:gdLst/>
              <a:ahLst/>
              <a:cxnLst/>
              <a:rect l="l" t="t" r="r" b="b"/>
              <a:pathLst>
                <a:path w="787" h="688" extrusionOk="0">
                  <a:moveTo>
                    <a:pt x="242" y="1"/>
                  </a:moveTo>
                  <a:cubicBezTo>
                    <a:pt x="190" y="1"/>
                    <a:pt x="139" y="19"/>
                    <a:pt x="97" y="61"/>
                  </a:cubicBezTo>
                  <a:cubicBezTo>
                    <a:pt x="36" y="122"/>
                    <a:pt x="0" y="242"/>
                    <a:pt x="61" y="327"/>
                  </a:cubicBezTo>
                  <a:cubicBezTo>
                    <a:pt x="173" y="481"/>
                    <a:pt x="321" y="687"/>
                    <a:pt x="518" y="687"/>
                  </a:cubicBezTo>
                  <a:cubicBezTo>
                    <a:pt x="554" y="687"/>
                    <a:pt x="591" y="681"/>
                    <a:pt x="629" y="666"/>
                  </a:cubicBezTo>
                  <a:cubicBezTo>
                    <a:pt x="690" y="642"/>
                    <a:pt x="750" y="605"/>
                    <a:pt x="762" y="533"/>
                  </a:cubicBezTo>
                  <a:cubicBezTo>
                    <a:pt x="786" y="388"/>
                    <a:pt x="762" y="267"/>
                    <a:pt x="629" y="182"/>
                  </a:cubicBezTo>
                  <a:cubicBezTo>
                    <a:pt x="544" y="109"/>
                    <a:pt x="448" y="73"/>
                    <a:pt x="351" y="25"/>
                  </a:cubicBezTo>
                  <a:cubicBezTo>
                    <a:pt x="316" y="10"/>
                    <a:pt x="279" y="1"/>
                    <a:pt x="242"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7"/>
            <p:cNvSpPr/>
            <p:nvPr/>
          </p:nvSpPr>
          <p:spPr>
            <a:xfrm rot="2484804" flipH="1">
              <a:off x="8729432" y="1398983"/>
              <a:ext cx="50118" cy="45604"/>
            </a:xfrm>
            <a:custGeom>
              <a:avLst/>
              <a:gdLst/>
              <a:ahLst/>
              <a:cxnLst/>
              <a:rect l="l" t="t" r="r" b="b"/>
              <a:pathLst>
                <a:path w="866" h="788" extrusionOk="0">
                  <a:moveTo>
                    <a:pt x="295" y="1"/>
                  </a:moveTo>
                  <a:cubicBezTo>
                    <a:pt x="135" y="1"/>
                    <a:pt x="1" y="216"/>
                    <a:pt x="141" y="357"/>
                  </a:cubicBezTo>
                  <a:cubicBezTo>
                    <a:pt x="274" y="466"/>
                    <a:pt x="347" y="623"/>
                    <a:pt x="480" y="732"/>
                  </a:cubicBezTo>
                  <a:cubicBezTo>
                    <a:pt x="525" y="770"/>
                    <a:pt x="576" y="787"/>
                    <a:pt x="626" y="787"/>
                  </a:cubicBezTo>
                  <a:cubicBezTo>
                    <a:pt x="751" y="787"/>
                    <a:pt x="865" y="678"/>
                    <a:pt x="831" y="514"/>
                  </a:cubicBezTo>
                  <a:cubicBezTo>
                    <a:pt x="782" y="296"/>
                    <a:pt x="577" y="139"/>
                    <a:pt x="395" y="30"/>
                  </a:cubicBezTo>
                  <a:cubicBezTo>
                    <a:pt x="362" y="10"/>
                    <a:pt x="328" y="1"/>
                    <a:pt x="29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7"/>
            <p:cNvSpPr/>
            <p:nvPr/>
          </p:nvSpPr>
          <p:spPr>
            <a:xfrm rot="850404" flipH="1">
              <a:off x="7668128" y="465097"/>
              <a:ext cx="1193681" cy="58615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7"/>
            <p:cNvSpPr/>
            <p:nvPr/>
          </p:nvSpPr>
          <p:spPr>
            <a:xfrm rot="850404" flipH="1">
              <a:off x="8695119" y="1101866"/>
              <a:ext cx="29337" cy="49731"/>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7"/>
            <p:cNvSpPr/>
            <p:nvPr/>
          </p:nvSpPr>
          <p:spPr>
            <a:xfrm rot="850404" flipH="1">
              <a:off x="8531259" y="1048801"/>
              <a:ext cx="32630" cy="51844"/>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7"/>
            <p:cNvSpPr/>
            <p:nvPr/>
          </p:nvSpPr>
          <p:spPr>
            <a:xfrm rot="850404" flipH="1">
              <a:off x="8332082" y="993733"/>
              <a:ext cx="28354" cy="58527"/>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7"/>
            <p:cNvSpPr/>
            <p:nvPr/>
          </p:nvSpPr>
          <p:spPr>
            <a:xfrm rot="850404" flipH="1">
              <a:off x="7962129" y="899548"/>
              <a:ext cx="38084" cy="41327"/>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7"/>
            <p:cNvSpPr/>
            <p:nvPr/>
          </p:nvSpPr>
          <p:spPr>
            <a:xfrm rot="850404" flipH="1">
              <a:off x="7809503" y="858738"/>
              <a:ext cx="29239" cy="43637"/>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7"/>
            <p:cNvSpPr/>
            <p:nvPr/>
          </p:nvSpPr>
          <p:spPr>
            <a:xfrm rot="850404" flipH="1">
              <a:off x="7683656" y="818583"/>
              <a:ext cx="30369" cy="47765"/>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7"/>
            <p:cNvSpPr/>
            <p:nvPr/>
          </p:nvSpPr>
          <p:spPr>
            <a:xfrm rot="2201561" flipH="1">
              <a:off x="7599018" y="313681"/>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7"/>
            <p:cNvSpPr/>
            <p:nvPr/>
          </p:nvSpPr>
          <p:spPr>
            <a:xfrm rot="2201561" flipH="1">
              <a:off x="8398171" y="1222893"/>
              <a:ext cx="168061"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7"/>
            <p:cNvSpPr/>
            <p:nvPr/>
          </p:nvSpPr>
          <p:spPr>
            <a:xfrm rot="2201561" flipH="1">
              <a:off x="9118638" y="1251337"/>
              <a:ext cx="158975" cy="102608"/>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5" name="Google Shape;2225;p17"/>
          <p:cNvSpPr/>
          <p:nvPr/>
        </p:nvSpPr>
        <p:spPr>
          <a:xfrm rot="2201561" flipH="1">
            <a:off x="9490832" y="89050"/>
            <a:ext cx="134495" cy="96878"/>
          </a:xfrm>
          <a:custGeom>
            <a:avLst/>
            <a:gdLst/>
            <a:ahLst/>
            <a:cxnLst/>
            <a:rect l="l" t="t" r="r" b="b"/>
            <a:pathLst>
              <a:path w="2324" h="1674" extrusionOk="0">
                <a:moveTo>
                  <a:pt x="1041" y="1"/>
                </a:moveTo>
                <a:cubicBezTo>
                  <a:pt x="976" y="1"/>
                  <a:pt x="911" y="38"/>
                  <a:pt x="884" y="119"/>
                </a:cubicBezTo>
                <a:cubicBezTo>
                  <a:pt x="824" y="300"/>
                  <a:pt x="799" y="506"/>
                  <a:pt x="812" y="712"/>
                </a:cubicBezTo>
                <a:cubicBezTo>
                  <a:pt x="630" y="712"/>
                  <a:pt x="449" y="700"/>
                  <a:pt x="267" y="663"/>
                </a:cubicBezTo>
                <a:cubicBezTo>
                  <a:pt x="256" y="661"/>
                  <a:pt x="245" y="660"/>
                  <a:pt x="234" y="660"/>
                </a:cubicBezTo>
                <a:cubicBezTo>
                  <a:pt x="65" y="660"/>
                  <a:pt x="0" y="920"/>
                  <a:pt x="183" y="966"/>
                </a:cubicBezTo>
                <a:cubicBezTo>
                  <a:pt x="412" y="1026"/>
                  <a:pt x="630" y="1062"/>
                  <a:pt x="860" y="1075"/>
                </a:cubicBezTo>
                <a:cubicBezTo>
                  <a:pt x="896" y="1220"/>
                  <a:pt x="945" y="1353"/>
                  <a:pt x="1017" y="1474"/>
                </a:cubicBezTo>
                <a:cubicBezTo>
                  <a:pt x="1097" y="1608"/>
                  <a:pt x="1232" y="1673"/>
                  <a:pt x="1357" y="1673"/>
                </a:cubicBezTo>
                <a:cubicBezTo>
                  <a:pt x="1535" y="1673"/>
                  <a:pt x="1691" y="1541"/>
                  <a:pt x="1634" y="1292"/>
                </a:cubicBezTo>
                <a:cubicBezTo>
                  <a:pt x="1622" y="1208"/>
                  <a:pt x="1537" y="1159"/>
                  <a:pt x="1453" y="1147"/>
                </a:cubicBezTo>
                <a:lnTo>
                  <a:pt x="1416" y="1147"/>
                </a:lnTo>
                <a:cubicBezTo>
                  <a:pt x="1404" y="1123"/>
                  <a:pt x="1392" y="1111"/>
                  <a:pt x="1380" y="1087"/>
                </a:cubicBezTo>
                <a:cubicBezTo>
                  <a:pt x="1380" y="1075"/>
                  <a:pt x="1380" y="1075"/>
                  <a:pt x="1380" y="1062"/>
                </a:cubicBezTo>
                <a:lnTo>
                  <a:pt x="1404" y="1062"/>
                </a:lnTo>
                <a:cubicBezTo>
                  <a:pt x="1719" y="1026"/>
                  <a:pt x="2094" y="990"/>
                  <a:pt x="2275" y="712"/>
                </a:cubicBezTo>
                <a:cubicBezTo>
                  <a:pt x="2324" y="627"/>
                  <a:pt x="2287" y="518"/>
                  <a:pt x="2191" y="494"/>
                </a:cubicBezTo>
                <a:cubicBezTo>
                  <a:pt x="2149" y="484"/>
                  <a:pt x="2108" y="480"/>
                  <a:pt x="2067" y="480"/>
                </a:cubicBezTo>
                <a:cubicBezTo>
                  <a:pt x="1848" y="480"/>
                  <a:pt x="1641" y="600"/>
                  <a:pt x="1416" y="651"/>
                </a:cubicBezTo>
                <a:cubicBezTo>
                  <a:pt x="1356" y="663"/>
                  <a:pt x="1308" y="663"/>
                  <a:pt x="1259" y="675"/>
                </a:cubicBezTo>
                <a:cubicBezTo>
                  <a:pt x="1235" y="506"/>
                  <a:pt x="1223" y="337"/>
                  <a:pt x="1211" y="167"/>
                </a:cubicBezTo>
                <a:cubicBezTo>
                  <a:pt x="1204" y="60"/>
                  <a:pt x="1123" y="1"/>
                  <a:pt x="1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7"/>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1">
    <p:spTree>
      <p:nvGrpSpPr>
        <p:cNvPr id="1" name="Shape 2227"/>
        <p:cNvGrpSpPr/>
        <p:nvPr/>
      </p:nvGrpSpPr>
      <p:grpSpPr>
        <a:xfrm>
          <a:off x="0" y="0"/>
          <a:ext cx="0" cy="0"/>
          <a:chOff x="0" y="0"/>
          <a:chExt cx="0" cy="0"/>
        </a:xfrm>
      </p:grpSpPr>
      <p:grpSp>
        <p:nvGrpSpPr>
          <p:cNvPr id="2228" name="Google Shape;2228;p18"/>
          <p:cNvGrpSpPr/>
          <p:nvPr/>
        </p:nvGrpSpPr>
        <p:grpSpPr>
          <a:xfrm>
            <a:off x="-493" y="954"/>
            <a:ext cx="9143997" cy="5143304"/>
            <a:chOff x="244750" y="678075"/>
            <a:chExt cx="7171200" cy="4479450"/>
          </a:xfrm>
        </p:grpSpPr>
        <p:grpSp>
          <p:nvGrpSpPr>
            <p:cNvPr id="2229" name="Google Shape;2229;p18"/>
            <p:cNvGrpSpPr/>
            <p:nvPr/>
          </p:nvGrpSpPr>
          <p:grpSpPr>
            <a:xfrm>
              <a:off x="244750" y="678075"/>
              <a:ext cx="7171200" cy="4372100"/>
              <a:chOff x="244750" y="678075"/>
              <a:chExt cx="7171200" cy="4372100"/>
            </a:xfrm>
          </p:grpSpPr>
          <p:sp>
            <p:nvSpPr>
              <p:cNvPr id="2230" name="Google Shape;2230;p18"/>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8"/>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8"/>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8"/>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8"/>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8"/>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8"/>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8"/>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8"/>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8"/>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8"/>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8"/>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8"/>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8"/>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8"/>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8"/>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8"/>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8"/>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8"/>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8"/>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8"/>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8"/>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8"/>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8"/>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8"/>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8"/>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8"/>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8"/>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8"/>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8"/>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8"/>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18"/>
            <p:cNvGrpSpPr/>
            <p:nvPr/>
          </p:nvGrpSpPr>
          <p:grpSpPr>
            <a:xfrm>
              <a:off x="404050" y="680675"/>
              <a:ext cx="6852600" cy="4476850"/>
              <a:chOff x="404050" y="680675"/>
              <a:chExt cx="6852600" cy="4476850"/>
            </a:xfrm>
          </p:grpSpPr>
          <p:sp>
            <p:nvSpPr>
              <p:cNvPr id="2262" name="Google Shape;2262;p18"/>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8"/>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8"/>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8"/>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8"/>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8"/>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8"/>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8"/>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8"/>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8"/>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8"/>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8"/>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8"/>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8"/>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8"/>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8"/>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8"/>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8"/>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8"/>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8"/>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8"/>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8"/>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8"/>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8"/>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8"/>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8"/>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8"/>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8"/>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8"/>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8"/>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8"/>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8"/>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8"/>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8"/>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8"/>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8"/>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8"/>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8"/>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8"/>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8"/>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8"/>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8"/>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8"/>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8"/>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06" name="Google Shape;2306;p18"/>
          <p:cNvSpPr/>
          <p:nvPr/>
        </p:nvSpPr>
        <p:spPr>
          <a:xfrm flipH="1">
            <a:off x="977644" y="348178"/>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7" name="Google Shape;2307;p18"/>
          <p:cNvGrpSpPr/>
          <p:nvPr/>
        </p:nvGrpSpPr>
        <p:grpSpPr>
          <a:xfrm>
            <a:off x="-195550" y="182749"/>
            <a:ext cx="8996700" cy="4553855"/>
            <a:chOff x="-130525" y="194324"/>
            <a:chExt cx="8996700" cy="4553855"/>
          </a:xfrm>
        </p:grpSpPr>
        <p:sp>
          <p:nvSpPr>
            <p:cNvPr id="2308" name="Google Shape;2308;p18"/>
            <p:cNvSpPr/>
            <p:nvPr/>
          </p:nvSpPr>
          <p:spPr>
            <a:xfrm flipH="1">
              <a:off x="217699" y="16350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8"/>
            <p:cNvSpPr/>
            <p:nvPr/>
          </p:nvSpPr>
          <p:spPr>
            <a:xfrm flipH="1">
              <a:off x="2272199" y="19432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8"/>
            <p:cNvSpPr/>
            <p:nvPr/>
          </p:nvSpPr>
          <p:spPr>
            <a:xfrm flipH="1">
              <a:off x="-130525" y="356425"/>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8"/>
            <p:cNvSpPr/>
            <p:nvPr/>
          </p:nvSpPr>
          <p:spPr>
            <a:xfrm flipH="1">
              <a:off x="2369300" y="163505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2" name="Google Shape;2312;p18"/>
          <p:cNvSpPr txBox="1">
            <a:spLocks noGrp="1"/>
          </p:cNvSpPr>
          <p:nvPr>
            <p:ph type="subTitle" idx="1"/>
          </p:nvPr>
        </p:nvSpPr>
        <p:spPr>
          <a:xfrm>
            <a:off x="1256438" y="1551219"/>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313" name="Google Shape;2313;p18"/>
          <p:cNvSpPr txBox="1">
            <a:spLocks noGrp="1"/>
          </p:cNvSpPr>
          <p:nvPr>
            <p:ph type="subTitle" idx="2"/>
          </p:nvPr>
        </p:nvSpPr>
        <p:spPr>
          <a:xfrm>
            <a:off x="2979613" y="1551219"/>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314" name="Google Shape;2314;p18"/>
          <p:cNvSpPr txBox="1">
            <a:spLocks noGrp="1"/>
          </p:cNvSpPr>
          <p:nvPr>
            <p:ph type="subTitle" idx="3"/>
          </p:nvPr>
        </p:nvSpPr>
        <p:spPr>
          <a:xfrm>
            <a:off x="4702788" y="1551219"/>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315" name="Google Shape;2315;p18"/>
          <p:cNvSpPr txBox="1">
            <a:spLocks noGrp="1"/>
          </p:cNvSpPr>
          <p:nvPr>
            <p:ph type="subTitle" idx="4"/>
          </p:nvPr>
        </p:nvSpPr>
        <p:spPr>
          <a:xfrm>
            <a:off x="6425963" y="1551219"/>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316" name="Google Shape;2316;p18"/>
          <p:cNvSpPr txBox="1">
            <a:spLocks noGrp="1"/>
          </p:cNvSpPr>
          <p:nvPr>
            <p:ph type="subTitle" idx="5"/>
          </p:nvPr>
        </p:nvSpPr>
        <p:spPr>
          <a:xfrm>
            <a:off x="1256438" y="3152877"/>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317" name="Google Shape;2317;p18"/>
          <p:cNvSpPr txBox="1">
            <a:spLocks noGrp="1"/>
          </p:cNvSpPr>
          <p:nvPr>
            <p:ph type="subTitle" idx="6"/>
          </p:nvPr>
        </p:nvSpPr>
        <p:spPr>
          <a:xfrm>
            <a:off x="2979613" y="3152877"/>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318" name="Google Shape;2318;p18"/>
          <p:cNvSpPr txBox="1">
            <a:spLocks noGrp="1"/>
          </p:cNvSpPr>
          <p:nvPr>
            <p:ph type="subTitle" idx="7"/>
          </p:nvPr>
        </p:nvSpPr>
        <p:spPr>
          <a:xfrm>
            <a:off x="4702788" y="3152877"/>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319" name="Google Shape;2319;p18"/>
          <p:cNvSpPr txBox="1">
            <a:spLocks noGrp="1"/>
          </p:cNvSpPr>
          <p:nvPr>
            <p:ph type="subTitle" idx="8"/>
          </p:nvPr>
        </p:nvSpPr>
        <p:spPr>
          <a:xfrm>
            <a:off x="6425963" y="3152877"/>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grpSp>
        <p:nvGrpSpPr>
          <p:cNvPr id="2320" name="Google Shape;2320;p18"/>
          <p:cNvGrpSpPr/>
          <p:nvPr/>
        </p:nvGrpSpPr>
        <p:grpSpPr>
          <a:xfrm rot="10800000">
            <a:off x="6985976" y="-852097"/>
            <a:ext cx="2552586" cy="2527127"/>
            <a:chOff x="-389722" y="3621024"/>
            <a:chExt cx="2135519" cy="2114220"/>
          </a:xfrm>
        </p:grpSpPr>
        <p:sp>
          <p:nvSpPr>
            <p:cNvPr id="2321" name="Google Shape;2321;p18"/>
            <p:cNvSpPr/>
            <p:nvPr/>
          </p:nvSpPr>
          <p:spPr>
            <a:xfrm rot="-2758136">
              <a:off x="150825" y="3702623"/>
              <a:ext cx="1054424" cy="1951023"/>
            </a:xfrm>
            <a:custGeom>
              <a:avLst/>
              <a:gdLst/>
              <a:ahLst/>
              <a:cxnLst/>
              <a:rect l="l" t="t" r="r" b="b"/>
              <a:pathLst>
                <a:path w="30473" h="56382" extrusionOk="0">
                  <a:moveTo>
                    <a:pt x="26479" y="0"/>
                  </a:moveTo>
                  <a:cubicBezTo>
                    <a:pt x="23823" y="0"/>
                    <a:pt x="13604" y="10845"/>
                    <a:pt x="13604" y="10845"/>
                  </a:cubicBezTo>
                  <a:lnTo>
                    <a:pt x="0" y="50378"/>
                  </a:lnTo>
                  <a:lnTo>
                    <a:pt x="12646" y="54943"/>
                  </a:lnTo>
                  <a:lnTo>
                    <a:pt x="16617" y="56381"/>
                  </a:lnTo>
                  <a:lnTo>
                    <a:pt x="16777" y="55902"/>
                  </a:lnTo>
                  <a:lnTo>
                    <a:pt x="30472" y="15022"/>
                  </a:lnTo>
                  <a:cubicBezTo>
                    <a:pt x="30472" y="15022"/>
                    <a:pt x="28966" y="665"/>
                    <a:pt x="26683" y="26"/>
                  </a:cubicBezTo>
                  <a:cubicBezTo>
                    <a:pt x="26621" y="8"/>
                    <a:pt x="26553" y="0"/>
                    <a:pt x="26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8"/>
            <p:cNvSpPr/>
            <p:nvPr/>
          </p:nvSpPr>
          <p:spPr>
            <a:xfrm rot="-2758136">
              <a:off x="468057" y="4119170"/>
              <a:ext cx="739305" cy="1504671"/>
            </a:xfrm>
            <a:custGeom>
              <a:avLst/>
              <a:gdLst/>
              <a:ahLst/>
              <a:cxnLst/>
              <a:rect l="l" t="t" r="r" b="b"/>
              <a:pathLst>
                <a:path w="21366" h="43483" extrusionOk="0">
                  <a:moveTo>
                    <a:pt x="15750" y="0"/>
                  </a:moveTo>
                  <a:lnTo>
                    <a:pt x="1" y="40881"/>
                  </a:lnTo>
                  <a:lnTo>
                    <a:pt x="5547" y="43483"/>
                  </a:lnTo>
                  <a:lnTo>
                    <a:pt x="21365" y="1621"/>
                  </a:lnTo>
                  <a:lnTo>
                    <a:pt x="164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8"/>
            <p:cNvSpPr/>
            <p:nvPr/>
          </p:nvSpPr>
          <p:spPr>
            <a:xfrm rot="-2758136">
              <a:off x="87110" y="3729751"/>
              <a:ext cx="585291" cy="667470"/>
            </a:xfrm>
            <a:custGeom>
              <a:avLst/>
              <a:gdLst/>
              <a:ahLst/>
              <a:cxnLst/>
              <a:rect l="l" t="t" r="r" b="b"/>
              <a:pathLst>
                <a:path w="16915" h="19289" extrusionOk="0">
                  <a:moveTo>
                    <a:pt x="12936" y="0"/>
                  </a:moveTo>
                  <a:cubicBezTo>
                    <a:pt x="12083" y="0"/>
                    <a:pt x="10418" y="1153"/>
                    <a:pt x="8537" y="2716"/>
                  </a:cubicBezTo>
                  <a:cubicBezTo>
                    <a:pt x="4703" y="5912"/>
                    <a:pt x="46" y="10842"/>
                    <a:pt x="46" y="10842"/>
                  </a:cubicBezTo>
                  <a:cubicBezTo>
                    <a:pt x="46" y="10842"/>
                    <a:pt x="1" y="15361"/>
                    <a:pt x="1849" y="16252"/>
                  </a:cubicBezTo>
                  <a:cubicBezTo>
                    <a:pt x="2058" y="16349"/>
                    <a:pt x="2270" y="16392"/>
                    <a:pt x="2484" y="16392"/>
                  </a:cubicBezTo>
                  <a:cubicBezTo>
                    <a:pt x="4117" y="16392"/>
                    <a:pt x="5794" y="13851"/>
                    <a:pt x="5935" y="13649"/>
                  </a:cubicBezTo>
                  <a:lnTo>
                    <a:pt x="5935" y="13649"/>
                  </a:lnTo>
                  <a:cubicBezTo>
                    <a:pt x="5821" y="13946"/>
                    <a:pt x="4360" y="18283"/>
                    <a:pt x="7054" y="19173"/>
                  </a:cubicBezTo>
                  <a:cubicBezTo>
                    <a:pt x="7293" y="19252"/>
                    <a:pt x="7524" y="19288"/>
                    <a:pt x="7747" y="19288"/>
                  </a:cubicBezTo>
                  <a:cubicBezTo>
                    <a:pt x="10103" y="19288"/>
                    <a:pt x="11550" y="15270"/>
                    <a:pt x="11550" y="15270"/>
                  </a:cubicBezTo>
                  <a:cubicBezTo>
                    <a:pt x="11550" y="15270"/>
                    <a:pt x="12235" y="18656"/>
                    <a:pt x="13789" y="18656"/>
                  </a:cubicBezTo>
                  <a:cubicBezTo>
                    <a:pt x="14591" y="18656"/>
                    <a:pt x="15624" y="17754"/>
                    <a:pt x="16914" y="15019"/>
                  </a:cubicBezTo>
                  <a:cubicBezTo>
                    <a:pt x="16914" y="15019"/>
                    <a:pt x="16412" y="10157"/>
                    <a:pt x="15545" y="5980"/>
                  </a:cubicBezTo>
                  <a:cubicBezTo>
                    <a:pt x="14906" y="2967"/>
                    <a:pt x="14084" y="297"/>
                    <a:pt x="13125" y="23"/>
                  </a:cubicBezTo>
                  <a:cubicBezTo>
                    <a:pt x="13067" y="8"/>
                    <a:pt x="13004" y="0"/>
                    <a:pt x="129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8"/>
            <p:cNvSpPr/>
            <p:nvPr/>
          </p:nvSpPr>
          <p:spPr>
            <a:xfrm rot="-2758136">
              <a:off x="180489" y="3710254"/>
              <a:ext cx="242490" cy="210667"/>
            </a:xfrm>
            <a:custGeom>
              <a:avLst/>
              <a:gdLst/>
              <a:ahLst/>
              <a:cxnLst/>
              <a:rect l="l" t="t" r="r" b="b"/>
              <a:pathLst>
                <a:path w="7008" h="6088" extrusionOk="0">
                  <a:moveTo>
                    <a:pt x="4399" y="0"/>
                  </a:moveTo>
                  <a:cubicBezTo>
                    <a:pt x="3546" y="0"/>
                    <a:pt x="1881" y="1153"/>
                    <a:pt x="0" y="2716"/>
                  </a:cubicBezTo>
                  <a:cubicBezTo>
                    <a:pt x="1050" y="4542"/>
                    <a:pt x="3013" y="5820"/>
                    <a:pt x="5136" y="6049"/>
                  </a:cubicBezTo>
                  <a:cubicBezTo>
                    <a:pt x="5367" y="6074"/>
                    <a:pt x="5601" y="6087"/>
                    <a:pt x="5837" y="6087"/>
                  </a:cubicBezTo>
                  <a:cubicBezTo>
                    <a:pt x="6228" y="6087"/>
                    <a:pt x="6622" y="6052"/>
                    <a:pt x="7008" y="5980"/>
                  </a:cubicBezTo>
                  <a:cubicBezTo>
                    <a:pt x="6369" y="2967"/>
                    <a:pt x="5547" y="297"/>
                    <a:pt x="4588" y="23"/>
                  </a:cubicBezTo>
                  <a:cubicBezTo>
                    <a:pt x="4530" y="8"/>
                    <a:pt x="4467" y="0"/>
                    <a:pt x="4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 name="Google Shape;2325;p18"/>
          <p:cNvGrpSpPr/>
          <p:nvPr/>
        </p:nvGrpSpPr>
        <p:grpSpPr>
          <a:xfrm>
            <a:off x="-268622" y="2806126"/>
            <a:ext cx="2354165" cy="2773863"/>
            <a:chOff x="3120175" y="3068800"/>
            <a:chExt cx="1103325" cy="1300025"/>
          </a:xfrm>
        </p:grpSpPr>
        <p:sp>
          <p:nvSpPr>
            <p:cNvPr id="2326" name="Google Shape;2326;p18"/>
            <p:cNvSpPr/>
            <p:nvPr/>
          </p:nvSpPr>
          <p:spPr>
            <a:xfrm>
              <a:off x="3120175" y="3542200"/>
              <a:ext cx="375025" cy="383225"/>
            </a:xfrm>
            <a:custGeom>
              <a:avLst/>
              <a:gdLst/>
              <a:ahLst/>
              <a:cxnLst/>
              <a:rect l="l" t="t" r="r" b="b"/>
              <a:pathLst>
                <a:path w="15001" h="15329" extrusionOk="0">
                  <a:moveTo>
                    <a:pt x="8805" y="0"/>
                  </a:moveTo>
                  <a:cubicBezTo>
                    <a:pt x="7041" y="0"/>
                    <a:pt x="5594" y="893"/>
                    <a:pt x="5594" y="893"/>
                  </a:cubicBezTo>
                  <a:cubicBezTo>
                    <a:pt x="3961" y="1790"/>
                    <a:pt x="4818" y="3503"/>
                    <a:pt x="5848" y="3877"/>
                  </a:cubicBezTo>
                  <a:cubicBezTo>
                    <a:pt x="5985" y="3926"/>
                    <a:pt x="6134" y="3947"/>
                    <a:pt x="6290" y="3947"/>
                  </a:cubicBezTo>
                  <a:cubicBezTo>
                    <a:pt x="7059" y="3947"/>
                    <a:pt x="8019" y="3453"/>
                    <a:pt x="8790" y="3453"/>
                  </a:cubicBezTo>
                  <a:cubicBezTo>
                    <a:pt x="9234" y="3453"/>
                    <a:pt x="9616" y="3616"/>
                    <a:pt x="9862" y="4132"/>
                  </a:cubicBezTo>
                  <a:cubicBezTo>
                    <a:pt x="10920" y="6313"/>
                    <a:pt x="7173" y="7825"/>
                    <a:pt x="4148" y="8160"/>
                  </a:cubicBezTo>
                  <a:cubicBezTo>
                    <a:pt x="1124" y="8507"/>
                    <a:pt x="0" y="9498"/>
                    <a:pt x="27" y="10341"/>
                  </a:cubicBezTo>
                  <a:cubicBezTo>
                    <a:pt x="40" y="11184"/>
                    <a:pt x="3546" y="13164"/>
                    <a:pt x="5607" y="14409"/>
                  </a:cubicBezTo>
                  <a:cubicBezTo>
                    <a:pt x="6581" y="15003"/>
                    <a:pt x="7391" y="15329"/>
                    <a:pt x="7993" y="15329"/>
                  </a:cubicBezTo>
                  <a:cubicBezTo>
                    <a:pt x="8666" y="15329"/>
                    <a:pt x="9081" y="14923"/>
                    <a:pt x="9180" y="14034"/>
                  </a:cubicBezTo>
                  <a:cubicBezTo>
                    <a:pt x="9367" y="12361"/>
                    <a:pt x="6209" y="11532"/>
                    <a:pt x="5754" y="10903"/>
                  </a:cubicBezTo>
                  <a:cubicBezTo>
                    <a:pt x="5313" y="10287"/>
                    <a:pt x="8618" y="10622"/>
                    <a:pt x="11187" y="8815"/>
                  </a:cubicBezTo>
                  <a:cubicBezTo>
                    <a:pt x="12994" y="7557"/>
                    <a:pt x="15001" y="4841"/>
                    <a:pt x="12458" y="1763"/>
                  </a:cubicBezTo>
                  <a:cubicBezTo>
                    <a:pt x="11327" y="406"/>
                    <a:pt x="9994" y="0"/>
                    <a:pt x="8805"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8"/>
            <p:cNvSpPr/>
            <p:nvPr/>
          </p:nvSpPr>
          <p:spPr>
            <a:xfrm>
              <a:off x="3386075" y="3570950"/>
              <a:ext cx="65650" cy="177225"/>
            </a:xfrm>
            <a:custGeom>
              <a:avLst/>
              <a:gdLst/>
              <a:ahLst/>
              <a:cxnLst/>
              <a:rect l="l" t="t" r="r" b="b"/>
              <a:pathLst>
                <a:path w="2626" h="7089" extrusionOk="0">
                  <a:moveTo>
                    <a:pt x="246" y="0"/>
                  </a:moveTo>
                  <a:cubicBezTo>
                    <a:pt x="90" y="0"/>
                    <a:pt x="169" y="200"/>
                    <a:pt x="524" y="546"/>
                  </a:cubicBezTo>
                  <a:cubicBezTo>
                    <a:pt x="698" y="707"/>
                    <a:pt x="2184" y="1523"/>
                    <a:pt x="2117" y="3584"/>
                  </a:cubicBezTo>
                  <a:cubicBezTo>
                    <a:pt x="2042" y="5493"/>
                    <a:pt x="0" y="7089"/>
                    <a:pt x="214" y="7089"/>
                  </a:cubicBezTo>
                  <a:cubicBezTo>
                    <a:pt x="229" y="7089"/>
                    <a:pt x="256" y="7080"/>
                    <a:pt x="297" y="7063"/>
                  </a:cubicBezTo>
                  <a:cubicBezTo>
                    <a:pt x="913" y="6822"/>
                    <a:pt x="2371" y="6019"/>
                    <a:pt x="2505" y="3423"/>
                  </a:cubicBezTo>
                  <a:cubicBezTo>
                    <a:pt x="2625" y="1309"/>
                    <a:pt x="498" y="78"/>
                    <a:pt x="498" y="78"/>
                  </a:cubicBezTo>
                  <a:cubicBezTo>
                    <a:pt x="386" y="25"/>
                    <a:pt x="301" y="0"/>
                    <a:pt x="24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8"/>
            <p:cNvSpPr/>
            <p:nvPr/>
          </p:nvSpPr>
          <p:spPr>
            <a:xfrm>
              <a:off x="3364125" y="3562950"/>
              <a:ext cx="25375" cy="11850"/>
            </a:xfrm>
            <a:custGeom>
              <a:avLst/>
              <a:gdLst/>
              <a:ahLst/>
              <a:cxnLst/>
              <a:rect l="l" t="t" r="r" b="b"/>
              <a:pathLst>
                <a:path w="1015" h="474" extrusionOk="0">
                  <a:moveTo>
                    <a:pt x="212" y="0"/>
                  </a:moveTo>
                  <a:cubicBezTo>
                    <a:pt x="1" y="0"/>
                    <a:pt x="549" y="473"/>
                    <a:pt x="806" y="473"/>
                  </a:cubicBezTo>
                  <a:cubicBezTo>
                    <a:pt x="861" y="473"/>
                    <a:pt x="903" y="451"/>
                    <a:pt x="921" y="398"/>
                  </a:cubicBezTo>
                  <a:cubicBezTo>
                    <a:pt x="1014" y="63"/>
                    <a:pt x="278" y="10"/>
                    <a:pt x="278" y="10"/>
                  </a:cubicBezTo>
                  <a:cubicBezTo>
                    <a:pt x="251" y="3"/>
                    <a:pt x="229" y="0"/>
                    <a:pt x="21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8"/>
            <p:cNvSpPr/>
            <p:nvPr/>
          </p:nvSpPr>
          <p:spPr>
            <a:xfrm>
              <a:off x="3554975" y="3819375"/>
              <a:ext cx="380825" cy="324425"/>
            </a:xfrm>
            <a:custGeom>
              <a:avLst/>
              <a:gdLst/>
              <a:ahLst/>
              <a:cxnLst/>
              <a:rect l="l" t="t" r="r" b="b"/>
              <a:pathLst>
                <a:path w="15233" h="12977" extrusionOk="0">
                  <a:moveTo>
                    <a:pt x="8543" y="5703"/>
                  </a:moveTo>
                  <a:cubicBezTo>
                    <a:pt x="8898" y="5703"/>
                    <a:pt x="9257" y="5794"/>
                    <a:pt x="9585" y="5985"/>
                  </a:cubicBezTo>
                  <a:cubicBezTo>
                    <a:pt x="10589" y="6573"/>
                    <a:pt x="10924" y="7858"/>
                    <a:pt x="10335" y="8848"/>
                  </a:cubicBezTo>
                  <a:cubicBezTo>
                    <a:pt x="9941" y="9510"/>
                    <a:pt x="9243" y="9879"/>
                    <a:pt x="8523" y="9879"/>
                  </a:cubicBezTo>
                  <a:cubicBezTo>
                    <a:pt x="8166" y="9879"/>
                    <a:pt x="7804" y="9788"/>
                    <a:pt x="7471" y="9598"/>
                  </a:cubicBezTo>
                  <a:cubicBezTo>
                    <a:pt x="6481" y="9009"/>
                    <a:pt x="6146" y="7724"/>
                    <a:pt x="6735" y="6734"/>
                  </a:cubicBezTo>
                  <a:cubicBezTo>
                    <a:pt x="7129" y="6072"/>
                    <a:pt x="7827" y="5703"/>
                    <a:pt x="8543" y="5703"/>
                  </a:cubicBezTo>
                  <a:close/>
                  <a:moveTo>
                    <a:pt x="1787" y="0"/>
                  </a:moveTo>
                  <a:cubicBezTo>
                    <a:pt x="942" y="0"/>
                    <a:pt x="0" y="1120"/>
                    <a:pt x="633" y="2693"/>
                  </a:cubicBezTo>
                  <a:cubicBezTo>
                    <a:pt x="633" y="2693"/>
                    <a:pt x="2908" y="8741"/>
                    <a:pt x="4741" y="11217"/>
                  </a:cubicBezTo>
                  <a:cubicBezTo>
                    <a:pt x="5655" y="12451"/>
                    <a:pt x="7047" y="12977"/>
                    <a:pt x="8430" y="12977"/>
                  </a:cubicBezTo>
                  <a:cubicBezTo>
                    <a:pt x="9821" y="12977"/>
                    <a:pt x="11202" y="12444"/>
                    <a:pt x="12074" y="11565"/>
                  </a:cubicBezTo>
                  <a:cubicBezTo>
                    <a:pt x="13747" y="9879"/>
                    <a:pt x="15232" y="5570"/>
                    <a:pt x="11526" y="3402"/>
                  </a:cubicBezTo>
                  <a:cubicBezTo>
                    <a:pt x="10506" y="2806"/>
                    <a:pt x="9501" y="2571"/>
                    <a:pt x="8585" y="2571"/>
                  </a:cubicBezTo>
                  <a:cubicBezTo>
                    <a:pt x="6520" y="2571"/>
                    <a:pt x="4905" y="3764"/>
                    <a:pt x="4581" y="4700"/>
                  </a:cubicBezTo>
                  <a:cubicBezTo>
                    <a:pt x="4581" y="4700"/>
                    <a:pt x="2908" y="1087"/>
                    <a:pt x="2640" y="565"/>
                  </a:cubicBezTo>
                  <a:cubicBezTo>
                    <a:pt x="2440" y="175"/>
                    <a:pt x="2121" y="0"/>
                    <a:pt x="1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8"/>
            <p:cNvSpPr/>
            <p:nvPr/>
          </p:nvSpPr>
          <p:spPr>
            <a:xfrm>
              <a:off x="3698000" y="3891350"/>
              <a:ext cx="182725" cy="67575"/>
            </a:xfrm>
            <a:custGeom>
              <a:avLst/>
              <a:gdLst/>
              <a:ahLst/>
              <a:cxnLst/>
              <a:rect l="l" t="t" r="r" b="b"/>
              <a:pathLst>
                <a:path w="7309" h="2703" extrusionOk="0">
                  <a:moveTo>
                    <a:pt x="2829" y="0"/>
                  </a:moveTo>
                  <a:cubicBezTo>
                    <a:pt x="1230" y="0"/>
                    <a:pt x="185" y="978"/>
                    <a:pt x="185" y="978"/>
                  </a:cubicBezTo>
                  <a:cubicBezTo>
                    <a:pt x="32" y="1218"/>
                    <a:pt x="0" y="1377"/>
                    <a:pt x="116" y="1377"/>
                  </a:cubicBezTo>
                  <a:cubicBezTo>
                    <a:pt x="194" y="1377"/>
                    <a:pt x="339" y="1305"/>
                    <a:pt x="559" y="1139"/>
                  </a:cubicBezTo>
                  <a:cubicBezTo>
                    <a:pt x="712" y="1018"/>
                    <a:pt x="1339" y="469"/>
                    <a:pt x="2672" y="469"/>
                  </a:cubicBezTo>
                  <a:cubicBezTo>
                    <a:pt x="2970" y="469"/>
                    <a:pt x="3305" y="497"/>
                    <a:pt x="3677" y="563"/>
                  </a:cubicBezTo>
                  <a:cubicBezTo>
                    <a:pt x="6070" y="1007"/>
                    <a:pt x="7149" y="2702"/>
                    <a:pt x="7288" y="2702"/>
                  </a:cubicBezTo>
                  <a:cubicBezTo>
                    <a:pt x="7309" y="2702"/>
                    <a:pt x="7309" y="2666"/>
                    <a:pt x="7290" y="2584"/>
                  </a:cubicBezTo>
                  <a:cubicBezTo>
                    <a:pt x="7143" y="1955"/>
                    <a:pt x="6220" y="643"/>
                    <a:pt x="3690" y="95"/>
                  </a:cubicBezTo>
                  <a:cubicBezTo>
                    <a:pt x="3389" y="29"/>
                    <a:pt x="3101" y="0"/>
                    <a:pt x="282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8"/>
            <p:cNvSpPr/>
            <p:nvPr/>
          </p:nvSpPr>
          <p:spPr>
            <a:xfrm>
              <a:off x="3866200" y="3987050"/>
              <a:ext cx="357300" cy="381775"/>
            </a:xfrm>
            <a:custGeom>
              <a:avLst/>
              <a:gdLst/>
              <a:ahLst/>
              <a:cxnLst/>
              <a:rect l="l" t="t" r="r" b="b"/>
              <a:pathLst>
                <a:path w="14292" h="15271" extrusionOk="0">
                  <a:moveTo>
                    <a:pt x="5617" y="1"/>
                  </a:moveTo>
                  <a:cubicBezTo>
                    <a:pt x="4340" y="1"/>
                    <a:pt x="4313" y="983"/>
                    <a:pt x="4376" y="1539"/>
                  </a:cubicBezTo>
                  <a:cubicBezTo>
                    <a:pt x="4456" y="2369"/>
                    <a:pt x="9126" y="4470"/>
                    <a:pt x="9126" y="4470"/>
                  </a:cubicBezTo>
                  <a:cubicBezTo>
                    <a:pt x="9126" y="4470"/>
                    <a:pt x="6570" y="5741"/>
                    <a:pt x="4791" y="6678"/>
                  </a:cubicBezTo>
                  <a:cubicBezTo>
                    <a:pt x="3011" y="7628"/>
                    <a:pt x="6129" y="8618"/>
                    <a:pt x="7199" y="9300"/>
                  </a:cubicBezTo>
                  <a:cubicBezTo>
                    <a:pt x="8262" y="9965"/>
                    <a:pt x="7321" y="11736"/>
                    <a:pt x="5723" y="11736"/>
                  </a:cubicBezTo>
                  <a:cubicBezTo>
                    <a:pt x="5711" y="11736"/>
                    <a:pt x="5699" y="11736"/>
                    <a:pt x="5687" y="11736"/>
                  </a:cubicBezTo>
                  <a:cubicBezTo>
                    <a:pt x="4109" y="11697"/>
                    <a:pt x="3599" y="8303"/>
                    <a:pt x="1915" y="8303"/>
                  </a:cubicBezTo>
                  <a:cubicBezTo>
                    <a:pt x="1871" y="8303"/>
                    <a:pt x="1826" y="8305"/>
                    <a:pt x="1780" y="8310"/>
                  </a:cubicBezTo>
                  <a:cubicBezTo>
                    <a:pt x="0" y="8511"/>
                    <a:pt x="40" y="12793"/>
                    <a:pt x="3172" y="14492"/>
                  </a:cubicBezTo>
                  <a:cubicBezTo>
                    <a:pt x="4154" y="15018"/>
                    <a:pt x="5147" y="15270"/>
                    <a:pt x="6090" y="15270"/>
                  </a:cubicBezTo>
                  <a:cubicBezTo>
                    <a:pt x="7934" y="15270"/>
                    <a:pt x="9584" y="14305"/>
                    <a:pt x="10585" y="12525"/>
                  </a:cubicBezTo>
                  <a:cubicBezTo>
                    <a:pt x="12097" y="9849"/>
                    <a:pt x="9876" y="7588"/>
                    <a:pt x="9876" y="7588"/>
                  </a:cubicBezTo>
                  <a:cubicBezTo>
                    <a:pt x="9876" y="7588"/>
                    <a:pt x="13248" y="6878"/>
                    <a:pt x="13770" y="5005"/>
                  </a:cubicBezTo>
                  <a:cubicBezTo>
                    <a:pt x="14292" y="3132"/>
                    <a:pt x="12726" y="2851"/>
                    <a:pt x="8551" y="883"/>
                  </a:cubicBezTo>
                  <a:cubicBezTo>
                    <a:pt x="7178" y="239"/>
                    <a:pt x="6246" y="1"/>
                    <a:pt x="5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8"/>
            <p:cNvSpPr/>
            <p:nvPr/>
          </p:nvSpPr>
          <p:spPr>
            <a:xfrm>
              <a:off x="4084925" y="4187250"/>
              <a:ext cx="51275" cy="139025"/>
            </a:xfrm>
            <a:custGeom>
              <a:avLst/>
              <a:gdLst/>
              <a:ahLst/>
              <a:cxnLst/>
              <a:rect l="l" t="t" r="r" b="b"/>
              <a:pathLst>
                <a:path w="2051" h="5561" extrusionOk="0">
                  <a:moveTo>
                    <a:pt x="661" y="0"/>
                  </a:moveTo>
                  <a:cubicBezTo>
                    <a:pt x="557" y="0"/>
                    <a:pt x="578" y="119"/>
                    <a:pt x="819" y="369"/>
                  </a:cubicBezTo>
                  <a:cubicBezTo>
                    <a:pt x="953" y="516"/>
                    <a:pt x="1635" y="1145"/>
                    <a:pt x="1515" y="2697"/>
                  </a:cubicBezTo>
                  <a:cubicBezTo>
                    <a:pt x="1377" y="4661"/>
                    <a:pt x="1" y="5561"/>
                    <a:pt x="214" y="5561"/>
                  </a:cubicBezTo>
                  <a:cubicBezTo>
                    <a:pt x="229" y="5561"/>
                    <a:pt x="252" y="5556"/>
                    <a:pt x="284" y="5548"/>
                  </a:cubicBezTo>
                  <a:cubicBezTo>
                    <a:pt x="752" y="5401"/>
                    <a:pt x="1675" y="4638"/>
                    <a:pt x="1889" y="2684"/>
                  </a:cubicBezTo>
                  <a:cubicBezTo>
                    <a:pt x="2050" y="1092"/>
                    <a:pt x="899" y="88"/>
                    <a:pt x="899" y="88"/>
                  </a:cubicBezTo>
                  <a:cubicBezTo>
                    <a:pt x="797" y="30"/>
                    <a:pt x="713" y="0"/>
                    <a:pt x="66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8"/>
            <p:cNvSpPr/>
            <p:nvPr/>
          </p:nvSpPr>
          <p:spPr>
            <a:xfrm>
              <a:off x="4112075" y="4040900"/>
              <a:ext cx="103400" cy="107200"/>
            </a:xfrm>
            <a:custGeom>
              <a:avLst/>
              <a:gdLst/>
              <a:ahLst/>
              <a:cxnLst/>
              <a:rect l="l" t="t" r="r" b="b"/>
              <a:pathLst>
                <a:path w="4136" h="4288" extrusionOk="0">
                  <a:moveTo>
                    <a:pt x="643" y="1"/>
                  </a:moveTo>
                  <a:cubicBezTo>
                    <a:pt x="1" y="81"/>
                    <a:pt x="2771" y="1218"/>
                    <a:pt x="3052" y="1433"/>
                  </a:cubicBezTo>
                  <a:cubicBezTo>
                    <a:pt x="3761" y="1981"/>
                    <a:pt x="3480" y="2784"/>
                    <a:pt x="2971" y="3279"/>
                  </a:cubicBezTo>
                  <a:cubicBezTo>
                    <a:pt x="2558" y="3682"/>
                    <a:pt x="1774" y="4287"/>
                    <a:pt x="1967" y="4287"/>
                  </a:cubicBezTo>
                  <a:cubicBezTo>
                    <a:pt x="2017" y="4287"/>
                    <a:pt x="2134" y="4246"/>
                    <a:pt x="2342" y="4149"/>
                  </a:cubicBezTo>
                  <a:cubicBezTo>
                    <a:pt x="3359" y="3694"/>
                    <a:pt x="4135" y="2597"/>
                    <a:pt x="3654" y="1687"/>
                  </a:cubicBezTo>
                  <a:cubicBezTo>
                    <a:pt x="3159" y="790"/>
                    <a:pt x="643" y="1"/>
                    <a:pt x="64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8"/>
            <p:cNvSpPr/>
            <p:nvPr/>
          </p:nvSpPr>
          <p:spPr>
            <a:xfrm>
              <a:off x="4096625" y="4027750"/>
              <a:ext cx="26175" cy="11550"/>
            </a:xfrm>
            <a:custGeom>
              <a:avLst/>
              <a:gdLst/>
              <a:ahLst/>
              <a:cxnLst/>
              <a:rect l="l" t="t" r="r" b="b"/>
              <a:pathLst>
                <a:path w="1047" h="462" extrusionOk="0">
                  <a:moveTo>
                    <a:pt x="283" y="0"/>
                  </a:moveTo>
                  <a:cubicBezTo>
                    <a:pt x="1" y="0"/>
                    <a:pt x="613" y="461"/>
                    <a:pt x="843" y="461"/>
                  </a:cubicBezTo>
                  <a:cubicBezTo>
                    <a:pt x="875" y="461"/>
                    <a:pt x="899" y="453"/>
                    <a:pt x="913" y="433"/>
                  </a:cubicBezTo>
                  <a:cubicBezTo>
                    <a:pt x="1047" y="232"/>
                    <a:pt x="512" y="45"/>
                    <a:pt x="512" y="45"/>
                  </a:cubicBezTo>
                  <a:cubicBezTo>
                    <a:pt x="405" y="14"/>
                    <a:pt x="331" y="0"/>
                    <a:pt x="2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8"/>
            <p:cNvSpPr/>
            <p:nvPr/>
          </p:nvSpPr>
          <p:spPr>
            <a:xfrm>
              <a:off x="3558750" y="3401600"/>
              <a:ext cx="349275" cy="358550"/>
            </a:xfrm>
            <a:custGeom>
              <a:avLst/>
              <a:gdLst/>
              <a:ahLst/>
              <a:cxnLst/>
              <a:rect l="l" t="t" r="r" b="b"/>
              <a:pathLst>
                <a:path w="13971" h="14342" extrusionOk="0">
                  <a:moveTo>
                    <a:pt x="6133" y="0"/>
                  </a:moveTo>
                  <a:cubicBezTo>
                    <a:pt x="4367" y="0"/>
                    <a:pt x="1994" y="7174"/>
                    <a:pt x="1887" y="7427"/>
                  </a:cubicBezTo>
                  <a:cubicBezTo>
                    <a:pt x="1887" y="7427"/>
                    <a:pt x="0" y="11763"/>
                    <a:pt x="389" y="12352"/>
                  </a:cubicBezTo>
                  <a:cubicBezTo>
                    <a:pt x="420" y="12399"/>
                    <a:pt x="644" y="12419"/>
                    <a:pt x="994" y="12419"/>
                  </a:cubicBezTo>
                  <a:cubicBezTo>
                    <a:pt x="2730" y="12419"/>
                    <a:pt x="7574" y="11937"/>
                    <a:pt x="7574" y="11937"/>
                  </a:cubicBezTo>
                  <a:cubicBezTo>
                    <a:pt x="7574" y="11937"/>
                    <a:pt x="7574" y="12900"/>
                    <a:pt x="7708" y="13944"/>
                  </a:cubicBezTo>
                  <a:cubicBezTo>
                    <a:pt x="7749" y="14241"/>
                    <a:pt x="8194" y="14342"/>
                    <a:pt x="8743" y="14342"/>
                  </a:cubicBezTo>
                  <a:cubicBezTo>
                    <a:pt x="9632" y="14342"/>
                    <a:pt x="10795" y="14076"/>
                    <a:pt x="10960" y="13944"/>
                  </a:cubicBezTo>
                  <a:cubicBezTo>
                    <a:pt x="11107" y="13824"/>
                    <a:pt x="10799" y="11723"/>
                    <a:pt x="10799" y="11723"/>
                  </a:cubicBezTo>
                  <a:cubicBezTo>
                    <a:pt x="10799" y="11723"/>
                    <a:pt x="11361" y="11683"/>
                    <a:pt x="11776" y="11656"/>
                  </a:cubicBezTo>
                  <a:cubicBezTo>
                    <a:pt x="13248" y="11549"/>
                    <a:pt x="13971" y="9675"/>
                    <a:pt x="12619" y="8939"/>
                  </a:cubicBezTo>
                  <a:cubicBezTo>
                    <a:pt x="12325" y="8782"/>
                    <a:pt x="11804" y="8744"/>
                    <a:pt x="11364" y="8744"/>
                  </a:cubicBezTo>
                  <a:cubicBezTo>
                    <a:pt x="10944" y="8744"/>
                    <a:pt x="10599" y="8779"/>
                    <a:pt x="10599" y="8779"/>
                  </a:cubicBezTo>
                  <a:cubicBezTo>
                    <a:pt x="10599" y="8779"/>
                    <a:pt x="10505" y="7253"/>
                    <a:pt x="10451" y="6477"/>
                  </a:cubicBezTo>
                  <a:cubicBezTo>
                    <a:pt x="10418" y="5979"/>
                    <a:pt x="9824" y="5801"/>
                    <a:pt x="9136" y="5801"/>
                  </a:cubicBezTo>
                  <a:cubicBezTo>
                    <a:pt x="8733" y="5801"/>
                    <a:pt x="8298" y="5862"/>
                    <a:pt x="7922" y="5955"/>
                  </a:cubicBezTo>
                  <a:cubicBezTo>
                    <a:pt x="6905" y="6210"/>
                    <a:pt x="7588" y="8605"/>
                    <a:pt x="7360" y="8725"/>
                  </a:cubicBezTo>
                  <a:cubicBezTo>
                    <a:pt x="7079" y="8886"/>
                    <a:pt x="4751" y="8993"/>
                    <a:pt x="4457" y="9020"/>
                  </a:cubicBezTo>
                  <a:cubicBezTo>
                    <a:pt x="4456" y="9020"/>
                    <a:pt x="4455" y="9020"/>
                    <a:pt x="4455" y="9020"/>
                  </a:cubicBezTo>
                  <a:cubicBezTo>
                    <a:pt x="4169" y="9020"/>
                    <a:pt x="6144" y="5242"/>
                    <a:pt x="7079" y="3025"/>
                  </a:cubicBezTo>
                  <a:cubicBezTo>
                    <a:pt x="8029" y="803"/>
                    <a:pt x="7922" y="14"/>
                    <a:pt x="6143" y="1"/>
                  </a:cubicBezTo>
                  <a:cubicBezTo>
                    <a:pt x="6139" y="1"/>
                    <a:pt x="6136" y="0"/>
                    <a:pt x="6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8"/>
            <p:cNvSpPr/>
            <p:nvPr/>
          </p:nvSpPr>
          <p:spPr>
            <a:xfrm>
              <a:off x="3669150" y="3471450"/>
              <a:ext cx="57225" cy="117200"/>
            </a:xfrm>
            <a:custGeom>
              <a:avLst/>
              <a:gdLst/>
              <a:ahLst/>
              <a:cxnLst/>
              <a:rect l="l" t="t" r="r" b="b"/>
              <a:pathLst>
                <a:path w="2289" h="4688" extrusionOk="0">
                  <a:moveTo>
                    <a:pt x="2230" y="0"/>
                  </a:moveTo>
                  <a:cubicBezTo>
                    <a:pt x="2123" y="0"/>
                    <a:pt x="1878" y="465"/>
                    <a:pt x="1553" y="1154"/>
                  </a:cubicBezTo>
                  <a:cubicBezTo>
                    <a:pt x="1124" y="2104"/>
                    <a:pt x="0" y="4593"/>
                    <a:pt x="255" y="4687"/>
                  </a:cubicBezTo>
                  <a:cubicBezTo>
                    <a:pt x="257" y="4688"/>
                    <a:pt x="259" y="4688"/>
                    <a:pt x="262" y="4688"/>
                  </a:cubicBezTo>
                  <a:cubicBezTo>
                    <a:pt x="540" y="4688"/>
                    <a:pt x="2289" y="191"/>
                    <a:pt x="2289" y="191"/>
                  </a:cubicBezTo>
                  <a:cubicBezTo>
                    <a:pt x="2289" y="60"/>
                    <a:pt x="2268" y="0"/>
                    <a:pt x="223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8"/>
            <p:cNvSpPr/>
            <p:nvPr/>
          </p:nvSpPr>
          <p:spPr>
            <a:xfrm>
              <a:off x="3806950" y="3580100"/>
              <a:ext cx="72125" cy="59425"/>
            </a:xfrm>
            <a:custGeom>
              <a:avLst/>
              <a:gdLst/>
              <a:ahLst/>
              <a:cxnLst/>
              <a:rect l="l" t="t" r="r" b="b"/>
              <a:pathLst>
                <a:path w="2885" h="2377" extrusionOk="0">
                  <a:moveTo>
                    <a:pt x="167" y="0"/>
                  </a:moveTo>
                  <a:cubicBezTo>
                    <a:pt x="69" y="0"/>
                    <a:pt x="0" y="2259"/>
                    <a:pt x="189" y="2348"/>
                  </a:cubicBezTo>
                  <a:cubicBezTo>
                    <a:pt x="228" y="2368"/>
                    <a:pt x="331" y="2376"/>
                    <a:pt x="475" y="2376"/>
                  </a:cubicBezTo>
                  <a:cubicBezTo>
                    <a:pt x="1115" y="2376"/>
                    <a:pt x="2565" y="2210"/>
                    <a:pt x="2838" y="2134"/>
                  </a:cubicBezTo>
                  <a:cubicBezTo>
                    <a:pt x="2885" y="2119"/>
                    <a:pt x="2816" y="2114"/>
                    <a:pt x="2676" y="2114"/>
                  </a:cubicBezTo>
                  <a:cubicBezTo>
                    <a:pt x="2450" y="2114"/>
                    <a:pt x="2037" y="2126"/>
                    <a:pt x="1623" y="2126"/>
                  </a:cubicBezTo>
                  <a:cubicBezTo>
                    <a:pt x="1183" y="2126"/>
                    <a:pt x="741" y="2112"/>
                    <a:pt x="523" y="2054"/>
                  </a:cubicBezTo>
                  <a:cubicBezTo>
                    <a:pt x="349" y="2000"/>
                    <a:pt x="229" y="327"/>
                    <a:pt x="229" y="327"/>
                  </a:cubicBezTo>
                  <a:cubicBezTo>
                    <a:pt x="208" y="96"/>
                    <a:pt x="187" y="0"/>
                    <a:pt x="16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8"/>
            <p:cNvSpPr/>
            <p:nvPr/>
          </p:nvSpPr>
          <p:spPr>
            <a:xfrm>
              <a:off x="3177375" y="3068800"/>
              <a:ext cx="270325" cy="369175"/>
            </a:xfrm>
            <a:custGeom>
              <a:avLst/>
              <a:gdLst/>
              <a:ahLst/>
              <a:cxnLst/>
              <a:rect l="l" t="t" r="r" b="b"/>
              <a:pathLst>
                <a:path w="10813" h="14767" extrusionOk="0">
                  <a:moveTo>
                    <a:pt x="7075" y="0"/>
                  </a:moveTo>
                  <a:cubicBezTo>
                    <a:pt x="5498" y="0"/>
                    <a:pt x="2489" y="881"/>
                    <a:pt x="2489" y="881"/>
                  </a:cubicBezTo>
                  <a:cubicBezTo>
                    <a:pt x="549" y="1202"/>
                    <a:pt x="0" y="1885"/>
                    <a:pt x="41" y="2233"/>
                  </a:cubicBezTo>
                  <a:cubicBezTo>
                    <a:pt x="94" y="2567"/>
                    <a:pt x="897" y="8535"/>
                    <a:pt x="964" y="9044"/>
                  </a:cubicBezTo>
                  <a:cubicBezTo>
                    <a:pt x="980" y="9169"/>
                    <a:pt x="1152" y="9220"/>
                    <a:pt x="1426" y="9220"/>
                  </a:cubicBezTo>
                  <a:cubicBezTo>
                    <a:pt x="2264" y="9220"/>
                    <a:pt x="4056" y="8747"/>
                    <a:pt x="5286" y="8495"/>
                  </a:cubicBezTo>
                  <a:cubicBezTo>
                    <a:pt x="5521" y="8445"/>
                    <a:pt x="5732" y="8422"/>
                    <a:pt x="5922" y="8422"/>
                  </a:cubicBezTo>
                  <a:cubicBezTo>
                    <a:pt x="7053" y="8422"/>
                    <a:pt x="7408" y="9257"/>
                    <a:pt x="7213" y="10288"/>
                  </a:cubicBezTo>
                  <a:cubicBezTo>
                    <a:pt x="7055" y="11081"/>
                    <a:pt x="6120" y="11456"/>
                    <a:pt x="5144" y="11456"/>
                  </a:cubicBezTo>
                  <a:cubicBezTo>
                    <a:pt x="4637" y="11456"/>
                    <a:pt x="4119" y="11355"/>
                    <a:pt x="3694" y="11158"/>
                  </a:cubicBezTo>
                  <a:cubicBezTo>
                    <a:pt x="3370" y="11004"/>
                    <a:pt x="3048" y="10928"/>
                    <a:pt x="2755" y="10928"/>
                  </a:cubicBezTo>
                  <a:cubicBezTo>
                    <a:pt x="1932" y="10928"/>
                    <a:pt x="1340" y="11521"/>
                    <a:pt x="1606" y="12617"/>
                  </a:cubicBezTo>
                  <a:cubicBezTo>
                    <a:pt x="1916" y="13879"/>
                    <a:pt x="3701" y="14767"/>
                    <a:pt x="5309" y="14767"/>
                  </a:cubicBezTo>
                  <a:cubicBezTo>
                    <a:pt x="5576" y="14767"/>
                    <a:pt x="5839" y="14742"/>
                    <a:pt x="6089" y="14691"/>
                  </a:cubicBezTo>
                  <a:cubicBezTo>
                    <a:pt x="7655" y="14356"/>
                    <a:pt x="9836" y="13473"/>
                    <a:pt x="10318" y="10663"/>
                  </a:cubicBezTo>
                  <a:cubicBezTo>
                    <a:pt x="10813" y="7840"/>
                    <a:pt x="8792" y="5739"/>
                    <a:pt x="7280" y="5431"/>
                  </a:cubicBezTo>
                  <a:cubicBezTo>
                    <a:pt x="6929" y="5359"/>
                    <a:pt x="6549" y="5332"/>
                    <a:pt x="6174" y="5332"/>
                  </a:cubicBezTo>
                  <a:cubicBezTo>
                    <a:pt x="4933" y="5332"/>
                    <a:pt x="3734" y="5632"/>
                    <a:pt x="3734" y="5632"/>
                  </a:cubicBezTo>
                  <a:cubicBezTo>
                    <a:pt x="3734" y="5632"/>
                    <a:pt x="3185" y="4012"/>
                    <a:pt x="3480" y="3731"/>
                  </a:cubicBezTo>
                  <a:cubicBezTo>
                    <a:pt x="3774" y="3450"/>
                    <a:pt x="7066" y="3250"/>
                    <a:pt x="7789" y="2835"/>
                  </a:cubicBezTo>
                  <a:cubicBezTo>
                    <a:pt x="8498" y="2420"/>
                    <a:pt x="8551" y="975"/>
                    <a:pt x="7949" y="225"/>
                  </a:cubicBezTo>
                  <a:cubicBezTo>
                    <a:pt x="7819" y="64"/>
                    <a:pt x="7498" y="0"/>
                    <a:pt x="7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8"/>
            <p:cNvSpPr/>
            <p:nvPr/>
          </p:nvSpPr>
          <p:spPr>
            <a:xfrm>
              <a:off x="3339625" y="3217275"/>
              <a:ext cx="94375" cy="119975"/>
            </a:xfrm>
            <a:custGeom>
              <a:avLst/>
              <a:gdLst/>
              <a:ahLst/>
              <a:cxnLst/>
              <a:rect l="l" t="t" r="r" b="b"/>
              <a:pathLst>
                <a:path w="3775" h="4799" extrusionOk="0">
                  <a:moveTo>
                    <a:pt x="415" y="0"/>
                  </a:moveTo>
                  <a:cubicBezTo>
                    <a:pt x="54" y="54"/>
                    <a:pt x="1" y="188"/>
                    <a:pt x="522" y="281"/>
                  </a:cubicBezTo>
                  <a:cubicBezTo>
                    <a:pt x="710" y="321"/>
                    <a:pt x="1633" y="415"/>
                    <a:pt x="2489" y="1727"/>
                  </a:cubicBezTo>
                  <a:cubicBezTo>
                    <a:pt x="3510" y="3311"/>
                    <a:pt x="3044" y="4798"/>
                    <a:pt x="3150" y="4798"/>
                  </a:cubicBezTo>
                  <a:cubicBezTo>
                    <a:pt x="3162" y="4798"/>
                    <a:pt x="3182" y="4779"/>
                    <a:pt x="3212" y="4737"/>
                  </a:cubicBezTo>
                  <a:cubicBezTo>
                    <a:pt x="3493" y="4336"/>
                    <a:pt x="3774" y="3172"/>
                    <a:pt x="2771" y="1486"/>
                  </a:cubicBezTo>
                  <a:cubicBezTo>
                    <a:pt x="1941" y="121"/>
                    <a:pt x="415" y="0"/>
                    <a:pt x="415"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8"/>
            <p:cNvSpPr/>
            <p:nvPr/>
          </p:nvSpPr>
          <p:spPr>
            <a:xfrm>
              <a:off x="3869975" y="3742725"/>
              <a:ext cx="235225" cy="201300"/>
            </a:xfrm>
            <a:custGeom>
              <a:avLst/>
              <a:gdLst/>
              <a:ahLst/>
              <a:cxnLst/>
              <a:rect l="l" t="t" r="r" b="b"/>
              <a:pathLst>
                <a:path w="9409" h="8052" extrusionOk="0">
                  <a:moveTo>
                    <a:pt x="4774" y="0"/>
                  </a:moveTo>
                  <a:cubicBezTo>
                    <a:pt x="4137" y="0"/>
                    <a:pt x="3436" y="338"/>
                    <a:pt x="3502" y="901"/>
                  </a:cubicBezTo>
                  <a:cubicBezTo>
                    <a:pt x="3529" y="1089"/>
                    <a:pt x="3516" y="1905"/>
                    <a:pt x="3476" y="2909"/>
                  </a:cubicBezTo>
                  <a:lnTo>
                    <a:pt x="1388" y="2909"/>
                  </a:lnTo>
                  <a:cubicBezTo>
                    <a:pt x="1" y="3175"/>
                    <a:pt x="422" y="5157"/>
                    <a:pt x="1060" y="5157"/>
                  </a:cubicBezTo>
                  <a:cubicBezTo>
                    <a:pt x="1063" y="5157"/>
                    <a:pt x="1065" y="5157"/>
                    <a:pt x="1067" y="5157"/>
                  </a:cubicBezTo>
                  <a:cubicBezTo>
                    <a:pt x="1115" y="5154"/>
                    <a:pt x="1189" y="5153"/>
                    <a:pt x="1285" y="5153"/>
                  </a:cubicBezTo>
                  <a:cubicBezTo>
                    <a:pt x="1691" y="5153"/>
                    <a:pt x="2488" y="5173"/>
                    <a:pt x="3409" y="5183"/>
                  </a:cubicBezTo>
                  <a:cubicBezTo>
                    <a:pt x="3395" y="5893"/>
                    <a:pt x="3382" y="6575"/>
                    <a:pt x="3382" y="7084"/>
                  </a:cubicBezTo>
                  <a:cubicBezTo>
                    <a:pt x="3382" y="7775"/>
                    <a:pt x="4032" y="8052"/>
                    <a:pt x="4630" y="8052"/>
                  </a:cubicBezTo>
                  <a:cubicBezTo>
                    <a:pt x="5061" y="8052"/>
                    <a:pt x="5464" y="7908"/>
                    <a:pt x="5576" y="7672"/>
                  </a:cubicBezTo>
                  <a:cubicBezTo>
                    <a:pt x="5670" y="7472"/>
                    <a:pt x="5724" y="6441"/>
                    <a:pt x="5737" y="5237"/>
                  </a:cubicBezTo>
                  <a:cubicBezTo>
                    <a:pt x="6513" y="5264"/>
                    <a:pt x="7236" y="5277"/>
                    <a:pt x="7758" y="5277"/>
                  </a:cubicBezTo>
                  <a:cubicBezTo>
                    <a:pt x="7773" y="5277"/>
                    <a:pt x="7787" y="5278"/>
                    <a:pt x="7802" y="5278"/>
                  </a:cubicBezTo>
                  <a:cubicBezTo>
                    <a:pt x="9408" y="5278"/>
                    <a:pt x="8930" y="3108"/>
                    <a:pt x="8333" y="3002"/>
                  </a:cubicBezTo>
                  <a:cubicBezTo>
                    <a:pt x="8092" y="2962"/>
                    <a:pt x="7008" y="2935"/>
                    <a:pt x="5764" y="2922"/>
                  </a:cubicBezTo>
                  <a:cubicBezTo>
                    <a:pt x="5764" y="1691"/>
                    <a:pt x="5750" y="714"/>
                    <a:pt x="5750" y="714"/>
                  </a:cubicBezTo>
                  <a:cubicBezTo>
                    <a:pt x="5756" y="219"/>
                    <a:pt x="5286" y="0"/>
                    <a:pt x="4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8"/>
            <p:cNvSpPr/>
            <p:nvPr/>
          </p:nvSpPr>
          <p:spPr>
            <a:xfrm>
              <a:off x="3999700" y="3755700"/>
              <a:ext cx="10700" cy="50775"/>
            </a:xfrm>
            <a:custGeom>
              <a:avLst/>
              <a:gdLst/>
              <a:ahLst/>
              <a:cxnLst/>
              <a:rect l="l" t="t" r="r" b="b"/>
              <a:pathLst>
                <a:path w="428" h="2031" extrusionOk="0">
                  <a:moveTo>
                    <a:pt x="190" y="0"/>
                  </a:moveTo>
                  <a:cubicBezTo>
                    <a:pt x="108" y="0"/>
                    <a:pt x="85" y="284"/>
                    <a:pt x="53" y="677"/>
                  </a:cubicBezTo>
                  <a:cubicBezTo>
                    <a:pt x="1" y="1145"/>
                    <a:pt x="113" y="2030"/>
                    <a:pt x="255" y="2030"/>
                  </a:cubicBezTo>
                  <a:cubicBezTo>
                    <a:pt x="259" y="2030"/>
                    <a:pt x="263" y="2030"/>
                    <a:pt x="267" y="2028"/>
                  </a:cubicBezTo>
                  <a:cubicBezTo>
                    <a:pt x="428" y="1975"/>
                    <a:pt x="267" y="61"/>
                    <a:pt x="267" y="61"/>
                  </a:cubicBezTo>
                  <a:cubicBezTo>
                    <a:pt x="237" y="20"/>
                    <a:pt x="211" y="0"/>
                    <a:pt x="1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8"/>
            <p:cNvSpPr/>
            <p:nvPr/>
          </p:nvSpPr>
          <p:spPr>
            <a:xfrm>
              <a:off x="3306500" y="3977350"/>
              <a:ext cx="146225" cy="142875"/>
            </a:xfrm>
            <a:custGeom>
              <a:avLst/>
              <a:gdLst/>
              <a:ahLst/>
              <a:cxnLst/>
              <a:rect l="l" t="t" r="r" b="b"/>
              <a:pathLst>
                <a:path w="5849" h="5715" extrusionOk="0">
                  <a:moveTo>
                    <a:pt x="2811" y="1660"/>
                  </a:moveTo>
                  <a:cubicBezTo>
                    <a:pt x="3467" y="1660"/>
                    <a:pt x="3975" y="2181"/>
                    <a:pt x="3975" y="2837"/>
                  </a:cubicBezTo>
                  <a:cubicBezTo>
                    <a:pt x="3975" y="3479"/>
                    <a:pt x="3467" y="4015"/>
                    <a:pt x="2811" y="4015"/>
                  </a:cubicBezTo>
                  <a:cubicBezTo>
                    <a:pt x="2169" y="4015"/>
                    <a:pt x="1647" y="3479"/>
                    <a:pt x="1647" y="2837"/>
                  </a:cubicBezTo>
                  <a:cubicBezTo>
                    <a:pt x="1647" y="2181"/>
                    <a:pt x="2169" y="1660"/>
                    <a:pt x="2811" y="1660"/>
                  </a:cubicBezTo>
                  <a:close/>
                  <a:moveTo>
                    <a:pt x="2931" y="0"/>
                  </a:moveTo>
                  <a:cubicBezTo>
                    <a:pt x="1312" y="0"/>
                    <a:pt x="1" y="1285"/>
                    <a:pt x="1" y="2864"/>
                  </a:cubicBezTo>
                  <a:cubicBezTo>
                    <a:pt x="1" y="4443"/>
                    <a:pt x="1312" y="5714"/>
                    <a:pt x="2931" y="5714"/>
                  </a:cubicBezTo>
                  <a:cubicBezTo>
                    <a:pt x="4537" y="5714"/>
                    <a:pt x="5848" y="4443"/>
                    <a:pt x="5848" y="2864"/>
                  </a:cubicBezTo>
                  <a:cubicBezTo>
                    <a:pt x="5848" y="1285"/>
                    <a:pt x="4537" y="0"/>
                    <a:pt x="2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8"/>
            <p:cNvSpPr/>
            <p:nvPr/>
          </p:nvSpPr>
          <p:spPr>
            <a:xfrm>
              <a:off x="3452700" y="4131575"/>
              <a:ext cx="146225" cy="142525"/>
            </a:xfrm>
            <a:custGeom>
              <a:avLst/>
              <a:gdLst/>
              <a:ahLst/>
              <a:cxnLst/>
              <a:rect l="l" t="t" r="r" b="b"/>
              <a:pathLst>
                <a:path w="5849" h="5701" extrusionOk="0">
                  <a:moveTo>
                    <a:pt x="2824" y="1646"/>
                  </a:moveTo>
                  <a:cubicBezTo>
                    <a:pt x="3466" y="1646"/>
                    <a:pt x="3988" y="2181"/>
                    <a:pt x="3988" y="2824"/>
                  </a:cubicBezTo>
                  <a:cubicBezTo>
                    <a:pt x="3988" y="3479"/>
                    <a:pt x="3466" y="4001"/>
                    <a:pt x="2824" y="4001"/>
                  </a:cubicBezTo>
                  <a:cubicBezTo>
                    <a:pt x="2182" y="4001"/>
                    <a:pt x="1660" y="3479"/>
                    <a:pt x="1660" y="2824"/>
                  </a:cubicBezTo>
                  <a:cubicBezTo>
                    <a:pt x="1660" y="2181"/>
                    <a:pt x="2182" y="1646"/>
                    <a:pt x="2824" y="1646"/>
                  </a:cubicBezTo>
                  <a:close/>
                  <a:moveTo>
                    <a:pt x="2931" y="0"/>
                  </a:moveTo>
                  <a:cubicBezTo>
                    <a:pt x="1312" y="0"/>
                    <a:pt x="0" y="1271"/>
                    <a:pt x="0" y="2850"/>
                  </a:cubicBezTo>
                  <a:cubicBezTo>
                    <a:pt x="0" y="4429"/>
                    <a:pt x="1312" y="5701"/>
                    <a:pt x="2931" y="5701"/>
                  </a:cubicBezTo>
                  <a:cubicBezTo>
                    <a:pt x="4537" y="5701"/>
                    <a:pt x="5848" y="4429"/>
                    <a:pt x="5848" y="2850"/>
                  </a:cubicBezTo>
                  <a:cubicBezTo>
                    <a:pt x="5848" y="1271"/>
                    <a:pt x="4537" y="0"/>
                    <a:pt x="2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8"/>
            <p:cNvSpPr/>
            <p:nvPr/>
          </p:nvSpPr>
          <p:spPr>
            <a:xfrm>
              <a:off x="3329050" y="4005400"/>
              <a:ext cx="238750" cy="239625"/>
            </a:xfrm>
            <a:custGeom>
              <a:avLst/>
              <a:gdLst/>
              <a:ahLst/>
              <a:cxnLst/>
              <a:rect l="l" t="t" r="r" b="b"/>
              <a:pathLst>
                <a:path w="9550" h="9585" extrusionOk="0">
                  <a:moveTo>
                    <a:pt x="8503" y="0"/>
                  </a:moveTo>
                  <a:cubicBezTo>
                    <a:pt x="8429" y="0"/>
                    <a:pt x="8358" y="13"/>
                    <a:pt x="8292" y="42"/>
                  </a:cubicBezTo>
                  <a:cubicBezTo>
                    <a:pt x="7837" y="230"/>
                    <a:pt x="504" y="8232"/>
                    <a:pt x="450" y="8326"/>
                  </a:cubicBezTo>
                  <a:cubicBezTo>
                    <a:pt x="0" y="9064"/>
                    <a:pt x="805" y="9584"/>
                    <a:pt x="1240" y="9584"/>
                  </a:cubicBezTo>
                  <a:cubicBezTo>
                    <a:pt x="1310" y="9584"/>
                    <a:pt x="1370" y="9571"/>
                    <a:pt x="1414" y="9543"/>
                  </a:cubicBezTo>
                  <a:cubicBezTo>
                    <a:pt x="1748" y="9343"/>
                    <a:pt x="9550" y="1019"/>
                    <a:pt x="9483" y="711"/>
                  </a:cubicBezTo>
                  <a:cubicBezTo>
                    <a:pt x="9437" y="449"/>
                    <a:pt x="8932" y="0"/>
                    <a:pt x="8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8"/>
            <p:cNvSpPr/>
            <p:nvPr/>
          </p:nvSpPr>
          <p:spPr>
            <a:xfrm>
              <a:off x="3408725" y="3993850"/>
              <a:ext cx="35625" cy="101325"/>
            </a:xfrm>
            <a:custGeom>
              <a:avLst/>
              <a:gdLst/>
              <a:ahLst/>
              <a:cxnLst/>
              <a:rect l="l" t="t" r="r" b="b"/>
              <a:pathLst>
                <a:path w="1425" h="4053" extrusionOk="0">
                  <a:moveTo>
                    <a:pt x="103" y="1"/>
                  </a:moveTo>
                  <a:cubicBezTo>
                    <a:pt x="1" y="1"/>
                    <a:pt x="63" y="131"/>
                    <a:pt x="301" y="317"/>
                  </a:cubicBezTo>
                  <a:cubicBezTo>
                    <a:pt x="421" y="411"/>
                    <a:pt x="903" y="799"/>
                    <a:pt x="1010" y="1923"/>
                  </a:cubicBezTo>
                  <a:cubicBezTo>
                    <a:pt x="1146" y="3307"/>
                    <a:pt x="254" y="4052"/>
                    <a:pt x="381" y="4052"/>
                  </a:cubicBezTo>
                  <a:cubicBezTo>
                    <a:pt x="392" y="4052"/>
                    <a:pt x="409" y="4047"/>
                    <a:pt x="435" y="4037"/>
                  </a:cubicBezTo>
                  <a:cubicBezTo>
                    <a:pt x="769" y="3890"/>
                    <a:pt x="1425" y="3288"/>
                    <a:pt x="1278" y="1883"/>
                  </a:cubicBezTo>
                  <a:cubicBezTo>
                    <a:pt x="1131" y="478"/>
                    <a:pt x="234" y="36"/>
                    <a:pt x="234" y="36"/>
                  </a:cubicBezTo>
                  <a:cubicBezTo>
                    <a:pt x="176" y="12"/>
                    <a:pt x="132" y="1"/>
                    <a:pt x="10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8"/>
            <p:cNvSpPr/>
            <p:nvPr/>
          </p:nvSpPr>
          <p:spPr>
            <a:xfrm>
              <a:off x="3558950" y="4143725"/>
              <a:ext cx="35625" cy="101325"/>
            </a:xfrm>
            <a:custGeom>
              <a:avLst/>
              <a:gdLst/>
              <a:ahLst/>
              <a:cxnLst/>
              <a:rect l="l" t="t" r="r" b="b"/>
              <a:pathLst>
                <a:path w="1425" h="4053" extrusionOk="0">
                  <a:moveTo>
                    <a:pt x="103" y="1"/>
                  </a:moveTo>
                  <a:cubicBezTo>
                    <a:pt x="0" y="1"/>
                    <a:pt x="62" y="133"/>
                    <a:pt x="300" y="330"/>
                  </a:cubicBezTo>
                  <a:cubicBezTo>
                    <a:pt x="407" y="411"/>
                    <a:pt x="889" y="799"/>
                    <a:pt x="1009" y="1923"/>
                  </a:cubicBezTo>
                  <a:cubicBezTo>
                    <a:pt x="1145" y="3307"/>
                    <a:pt x="254" y="4052"/>
                    <a:pt x="381" y="4052"/>
                  </a:cubicBezTo>
                  <a:cubicBezTo>
                    <a:pt x="391" y="4052"/>
                    <a:pt x="409" y="4047"/>
                    <a:pt x="434" y="4037"/>
                  </a:cubicBezTo>
                  <a:cubicBezTo>
                    <a:pt x="769" y="3890"/>
                    <a:pt x="1424" y="3288"/>
                    <a:pt x="1277" y="1883"/>
                  </a:cubicBezTo>
                  <a:cubicBezTo>
                    <a:pt x="1130" y="478"/>
                    <a:pt x="233" y="36"/>
                    <a:pt x="233" y="36"/>
                  </a:cubicBezTo>
                  <a:cubicBezTo>
                    <a:pt x="176" y="12"/>
                    <a:pt x="132" y="1"/>
                    <a:pt x="10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8"/>
            <p:cNvSpPr/>
            <p:nvPr/>
          </p:nvSpPr>
          <p:spPr>
            <a:xfrm>
              <a:off x="3429800" y="4021100"/>
              <a:ext cx="115150" cy="112875"/>
            </a:xfrm>
            <a:custGeom>
              <a:avLst/>
              <a:gdLst/>
              <a:ahLst/>
              <a:cxnLst/>
              <a:rect l="l" t="t" r="r" b="b"/>
              <a:pathLst>
                <a:path w="4606" h="4515" extrusionOk="0">
                  <a:moveTo>
                    <a:pt x="4300" y="1"/>
                  </a:moveTo>
                  <a:cubicBezTo>
                    <a:pt x="3877" y="1"/>
                    <a:pt x="194" y="4165"/>
                    <a:pt x="194" y="4165"/>
                  </a:cubicBezTo>
                  <a:cubicBezTo>
                    <a:pt x="36" y="4409"/>
                    <a:pt x="1" y="4514"/>
                    <a:pt x="57" y="4514"/>
                  </a:cubicBezTo>
                  <a:cubicBezTo>
                    <a:pt x="419" y="4514"/>
                    <a:pt x="4605" y="96"/>
                    <a:pt x="4315" y="3"/>
                  </a:cubicBezTo>
                  <a:cubicBezTo>
                    <a:pt x="4311" y="2"/>
                    <a:pt x="4305" y="1"/>
                    <a:pt x="430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8" name="Google Shape;2348;p18"/>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sn">
  <p:cSld name="CUSTOM_2">
    <p:spTree>
      <p:nvGrpSpPr>
        <p:cNvPr id="1" name="Shape 2349"/>
        <p:cNvGrpSpPr/>
        <p:nvPr/>
      </p:nvGrpSpPr>
      <p:grpSpPr>
        <a:xfrm>
          <a:off x="0" y="0"/>
          <a:ext cx="0" cy="0"/>
          <a:chOff x="0" y="0"/>
          <a:chExt cx="0" cy="0"/>
        </a:xfrm>
      </p:grpSpPr>
      <p:grpSp>
        <p:nvGrpSpPr>
          <p:cNvPr id="2350" name="Google Shape;2350;p19"/>
          <p:cNvGrpSpPr/>
          <p:nvPr/>
        </p:nvGrpSpPr>
        <p:grpSpPr>
          <a:xfrm>
            <a:off x="-493" y="954"/>
            <a:ext cx="9143997" cy="5143304"/>
            <a:chOff x="244750" y="678075"/>
            <a:chExt cx="7171200" cy="4479450"/>
          </a:xfrm>
        </p:grpSpPr>
        <p:grpSp>
          <p:nvGrpSpPr>
            <p:cNvPr id="2351" name="Google Shape;2351;p19"/>
            <p:cNvGrpSpPr/>
            <p:nvPr/>
          </p:nvGrpSpPr>
          <p:grpSpPr>
            <a:xfrm>
              <a:off x="244750" y="678075"/>
              <a:ext cx="7171200" cy="4372100"/>
              <a:chOff x="244750" y="678075"/>
              <a:chExt cx="7171200" cy="4372100"/>
            </a:xfrm>
          </p:grpSpPr>
          <p:sp>
            <p:nvSpPr>
              <p:cNvPr id="2352" name="Google Shape;2352;p19"/>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9"/>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9"/>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9"/>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9"/>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9"/>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9"/>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9"/>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9"/>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9"/>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9"/>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9"/>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9"/>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9"/>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9"/>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9"/>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9"/>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9"/>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9"/>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9"/>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9"/>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9"/>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9"/>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9"/>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9"/>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9"/>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9"/>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9"/>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9"/>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9"/>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9"/>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19"/>
            <p:cNvGrpSpPr/>
            <p:nvPr/>
          </p:nvGrpSpPr>
          <p:grpSpPr>
            <a:xfrm>
              <a:off x="404050" y="680675"/>
              <a:ext cx="6852600" cy="4476850"/>
              <a:chOff x="404050" y="680675"/>
              <a:chExt cx="6852600" cy="4476850"/>
            </a:xfrm>
          </p:grpSpPr>
          <p:sp>
            <p:nvSpPr>
              <p:cNvPr id="2384" name="Google Shape;2384;p19"/>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9"/>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9"/>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9"/>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9"/>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9"/>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9"/>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9"/>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9"/>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9"/>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9"/>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9"/>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9"/>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9"/>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9"/>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9"/>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9"/>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9"/>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9"/>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9"/>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9"/>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9"/>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9"/>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9"/>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9"/>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9"/>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9"/>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9"/>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9"/>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9"/>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9"/>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9"/>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9"/>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9"/>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9"/>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9"/>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9"/>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9"/>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9"/>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9"/>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9"/>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9"/>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9"/>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9"/>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8" name="Google Shape;2428;p19"/>
          <p:cNvGrpSpPr/>
          <p:nvPr/>
        </p:nvGrpSpPr>
        <p:grpSpPr>
          <a:xfrm>
            <a:off x="-86081" y="313150"/>
            <a:ext cx="9316162" cy="4517200"/>
            <a:chOff x="-86081" y="230980"/>
            <a:chExt cx="9316162" cy="4517200"/>
          </a:xfrm>
        </p:grpSpPr>
        <p:grpSp>
          <p:nvGrpSpPr>
            <p:cNvPr id="2429" name="Google Shape;2429;p19"/>
            <p:cNvGrpSpPr/>
            <p:nvPr/>
          </p:nvGrpSpPr>
          <p:grpSpPr>
            <a:xfrm>
              <a:off x="-86081" y="230980"/>
              <a:ext cx="9316162" cy="4517200"/>
              <a:chOff x="-228887" y="230980"/>
              <a:chExt cx="9316162" cy="4517200"/>
            </a:xfrm>
          </p:grpSpPr>
          <p:sp>
            <p:nvSpPr>
              <p:cNvPr id="2430" name="Google Shape;2430;p19"/>
              <p:cNvSpPr/>
              <p:nvPr/>
            </p:nvSpPr>
            <p:spPr>
              <a:xfrm flipH="1">
                <a:off x="-55401" y="16350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9"/>
              <p:cNvSpPr/>
              <p:nvPr/>
            </p:nvSpPr>
            <p:spPr>
              <a:xfrm flipH="1">
                <a:off x="2090124" y="23127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9"/>
              <p:cNvSpPr/>
              <p:nvPr/>
            </p:nvSpPr>
            <p:spPr>
              <a:xfrm flipH="1">
                <a:off x="-228887" y="23098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9"/>
              <p:cNvSpPr/>
              <p:nvPr/>
            </p:nvSpPr>
            <p:spPr>
              <a:xfrm flipH="1">
                <a:off x="2590400" y="163505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4" name="Google Shape;2434;p19"/>
            <p:cNvGrpSpPr/>
            <p:nvPr/>
          </p:nvGrpSpPr>
          <p:grpSpPr>
            <a:xfrm>
              <a:off x="656893" y="390977"/>
              <a:ext cx="7530157" cy="928218"/>
              <a:chOff x="977644" y="348175"/>
              <a:chExt cx="7530157" cy="888587"/>
            </a:xfrm>
          </p:grpSpPr>
          <p:sp>
            <p:nvSpPr>
              <p:cNvPr id="2435" name="Google Shape;2435;p19"/>
              <p:cNvSpPr/>
              <p:nvPr/>
            </p:nvSpPr>
            <p:spPr>
              <a:xfrm flipH="1">
                <a:off x="977644" y="348178"/>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9"/>
              <p:cNvSpPr/>
              <p:nvPr/>
            </p:nvSpPr>
            <p:spPr>
              <a:xfrm>
                <a:off x="1359700" y="348175"/>
                <a:ext cx="2622000" cy="45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37" name="Google Shape;2437;p19"/>
          <p:cNvSpPr txBox="1">
            <a:spLocks noGrp="1"/>
          </p:cNvSpPr>
          <p:nvPr>
            <p:ph type="subTitle" idx="1"/>
          </p:nvPr>
        </p:nvSpPr>
        <p:spPr>
          <a:xfrm>
            <a:off x="1715100" y="1904850"/>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438" name="Google Shape;2438;p19"/>
          <p:cNvSpPr txBox="1">
            <a:spLocks noGrp="1"/>
          </p:cNvSpPr>
          <p:nvPr>
            <p:ph type="subTitle" idx="2"/>
          </p:nvPr>
        </p:nvSpPr>
        <p:spPr>
          <a:xfrm>
            <a:off x="3841200" y="1904850"/>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439" name="Google Shape;2439;p19"/>
          <p:cNvSpPr txBox="1">
            <a:spLocks noGrp="1"/>
          </p:cNvSpPr>
          <p:nvPr>
            <p:ph type="subTitle" idx="3"/>
          </p:nvPr>
        </p:nvSpPr>
        <p:spPr>
          <a:xfrm>
            <a:off x="5967300" y="1904850"/>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440" name="Google Shape;2440;p19"/>
          <p:cNvSpPr txBox="1">
            <a:spLocks noGrp="1"/>
          </p:cNvSpPr>
          <p:nvPr>
            <p:ph type="subTitle" idx="4"/>
          </p:nvPr>
        </p:nvSpPr>
        <p:spPr>
          <a:xfrm>
            <a:off x="1715100" y="2248100"/>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441" name="Google Shape;2441;p19"/>
          <p:cNvSpPr txBox="1">
            <a:spLocks noGrp="1"/>
          </p:cNvSpPr>
          <p:nvPr>
            <p:ph type="subTitle" idx="5"/>
          </p:nvPr>
        </p:nvSpPr>
        <p:spPr>
          <a:xfrm>
            <a:off x="3841200" y="2248100"/>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442" name="Google Shape;2442;p19"/>
          <p:cNvSpPr txBox="1">
            <a:spLocks noGrp="1"/>
          </p:cNvSpPr>
          <p:nvPr>
            <p:ph type="subTitle" idx="6"/>
          </p:nvPr>
        </p:nvSpPr>
        <p:spPr>
          <a:xfrm>
            <a:off x="5967300" y="2248100"/>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443" name="Google Shape;2443;p19"/>
          <p:cNvSpPr txBox="1">
            <a:spLocks noGrp="1"/>
          </p:cNvSpPr>
          <p:nvPr>
            <p:ph type="subTitle" idx="7"/>
          </p:nvPr>
        </p:nvSpPr>
        <p:spPr>
          <a:xfrm>
            <a:off x="1715100" y="3725313"/>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444" name="Google Shape;2444;p19"/>
          <p:cNvSpPr txBox="1">
            <a:spLocks noGrp="1"/>
          </p:cNvSpPr>
          <p:nvPr>
            <p:ph type="subTitle" idx="8"/>
          </p:nvPr>
        </p:nvSpPr>
        <p:spPr>
          <a:xfrm>
            <a:off x="3841200" y="3725313"/>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445" name="Google Shape;2445;p19"/>
          <p:cNvSpPr txBox="1">
            <a:spLocks noGrp="1"/>
          </p:cNvSpPr>
          <p:nvPr>
            <p:ph type="subTitle" idx="9"/>
          </p:nvPr>
        </p:nvSpPr>
        <p:spPr>
          <a:xfrm>
            <a:off x="5967300" y="3725313"/>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446" name="Google Shape;2446;p19"/>
          <p:cNvSpPr txBox="1">
            <a:spLocks noGrp="1"/>
          </p:cNvSpPr>
          <p:nvPr>
            <p:ph type="subTitle" idx="13"/>
          </p:nvPr>
        </p:nvSpPr>
        <p:spPr>
          <a:xfrm>
            <a:off x="1715100" y="4069981"/>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447" name="Google Shape;2447;p19"/>
          <p:cNvSpPr txBox="1">
            <a:spLocks noGrp="1"/>
          </p:cNvSpPr>
          <p:nvPr>
            <p:ph type="subTitle" idx="14"/>
          </p:nvPr>
        </p:nvSpPr>
        <p:spPr>
          <a:xfrm>
            <a:off x="3841200" y="4069981"/>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448" name="Google Shape;2448;p19"/>
          <p:cNvSpPr txBox="1">
            <a:spLocks noGrp="1"/>
          </p:cNvSpPr>
          <p:nvPr>
            <p:ph type="subTitle" idx="15"/>
          </p:nvPr>
        </p:nvSpPr>
        <p:spPr>
          <a:xfrm>
            <a:off x="5967300" y="4069981"/>
            <a:ext cx="14616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grpSp>
        <p:nvGrpSpPr>
          <p:cNvPr id="2449" name="Google Shape;2449;p19"/>
          <p:cNvGrpSpPr/>
          <p:nvPr/>
        </p:nvGrpSpPr>
        <p:grpSpPr>
          <a:xfrm rot="-3066559">
            <a:off x="7572061" y="-747551"/>
            <a:ext cx="2187628" cy="2841841"/>
            <a:chOff x="7784182" y="3075102"/>
            <a:chExt cx="2187755" cy="2842006"/>
          </a:xfrm>
        </p:grpSpPr>
        <p:sp>
          <p:nvSpPr>
            <p:cNvPr id="2450" name="Google Shape;2450;p19"/>
            <p:cNvSpPr/>
            <p:nvPr/>
          </p:nvSpPr>
          <p:spPr>
            <a:xfrm>
              <a:off x="7784182" y="5085703"/>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9"/>
            <p:cNvSpPr/>
            <p:nvPr/>
          </p:nvSpPr>
          <p:spPr>
            <a:xfrm>
              <a:off x="8394128" y="521397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9"/>
            <p:cNvSpPr/>
            <p:nvPr/>
          </p:nvSpPr>
          <p:spPr>
            <a:xfrm>
              <a:off x="8522112" y="5177628"/>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9"/>
            <p:cNvSpPr/>
            <p:nvPr/>
          </p:nvSpPr>
          <p:spPr>
            <a:xfrm>
              <a:off x="8451805" y="3114704"/>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9"/>
            <p:cNvSpPr/>
            <p:nvPr/>
          </p:nvSpPr>
          <p:spPr>
            <a:xfrm rot="5865748">
              <a:off x="8873816" y="4551132"/>
              <a:ext cx="723845" cy="787807"/>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9"/>
            <p:cNvSpPr/>
            <p:nvPr/>
          </p:nvSpPr>
          <p:spPr>
            <a:xfrm rot="5865748">
              <a:off x="9516653" y="4802590"/>
              <a:ext cx="22450" cy="44210"/>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9"/>
            <p:cNvSpPr/>
            <p:nvPr/>
          </p:nvSpPr>
          <p:spPr>
            <a:xfrm rot="5865748">
              <a:off x="9330835" y="4636309"/>
              <a:ext cx="46163" cy="291387"/>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9"/>
            <p:cNvSpPr/>
            <p:nvPr/>
          </p:nvSpPr>
          <p:spPr>
            <a:xfrm rot="5865748">
              <a:off x="9116904" y="5073784"/>
              <a:ext cx="190105" cy="127751"/>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9"/>
            <p:cNvSpPr/>
            <p:nvPr/>
          </p:nvSpPr>
          <p:spPr>
            <a:xfrm rot="2987480">
              <a:off x="8768438" y="3734343"/>
              <a:ext cx="686145" cy="833824"/>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9"/>
            <p:cNvSpPr/>
            <p:nvPr/>
          </p:nvSpPr>
          <p:spPr>
            <a:xfrm rot="2987480">
              <a:off x="9057471" y="4200080"/>
              <a:ext cx="107142" cy="319186"/>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9"/>
            <p:cNvSpPr/>
            <p:nvPr/>
          </p:nvSpPr>
          <p:spPr>
            <a:xfrm rot="2987480">
              <a:off x="9348420" y="4044959"/>
              <a:ext cx="244371" cy="115525"/>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9"/>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9"/>
            <p:cNvSpPr/>
            <p:nvPr/>
          </p:nvSpPr>
          <p:spPr>
            <a:xfrm>
              <a:off x="8295416" y="4543985"/>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9"/>
            <p:cNvSpPr/>
            <p:nvPr/>
          </p:nvSpPr>
          <p:spPr>
            <a:xfrm>
              <a:off x="8593814" y="4573900"/>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9"/>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9"/>
            <p:cNvSpPr/>
            <p:nvPr/>
          </p:nvSpPr>
          <p:spPr>
            <a:xfrm rot="1839445">
              <a:off x="8484494" y="3380348"/>
              <a:ext cx="1398236" cy="733166"/>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9"/>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7" name="Google Shape;2467;p19"/>
          <p:cNvGrpSpPr/>
          <p:nvPr/>
        </p:nvGrpSpPr>
        <p:grpSpPr>
          <a:xfrm rot="-6915489">
            <a:off x="-571322" y="3302643"/>
            <a:ext cx="2569101" cy="2072264"/>
            <a:chOff x="7071860" y="-515157"/>
            <a:chExt cx="2569086" cy="2072251"/>
          </a:xfrm>
        </p:grpSpPr>
        <p:sp>
          <p:nvSpPr>
            <p:cNvPr id="2468" name="Google Shape;2468;p19"/>
            <p:cNvSpPr/>
            <p:nvPr/>
          </p:nvSpPr>
          <p:spPr>
            <a:xfrm rot="-493834">
              <a:off x="7617891" y="-430173"/>
              <a:ext cx="412465" cy="753572"/>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9"/>
            <p:cNvSpPr/>
            <p:nvPr/>
          </p:nvSpPr>
          <p:spPr>
            <a:xfrm rot="371539">
              <a:off x="8181493" y="-485196"/>
              <a:ext cx="601413" cy="848413"/>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9"/>
            <p:cNvSpPr/>
            <p:nvPr/>
          </p:nvSpPr>
          <p:spPr>
            <a:xfrm rot="772508">
              <a:off x="8812778" y="170987"/>
              <a:ext cx="585991" cy="808212"/>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9"/>
            <p:cNvSpPr/>
            <p:nvPr/>
          </p:nvSpPr>
          <p:spPr>
            <a:xfrm rot="5427631" flipH="1">
              <a:off x="6921010" y="378999"/>
              <a:ext cx="1193759" cy="586191"/>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9"/>
            <p:cNvSpPr/>
            <p:nvPr/>
          </p:nvSpPr>
          <p:spPr>
            <a:xfrm rot="5427631" flipH="1">
              <a:off x="7250630" y="1166790"/>
              <a:ext cx="29339" cy="49734"/>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9"/>
            <p:cNvSpPr/>
            <p:nvPr/>
          </p:nvSpPr>
          <p:spPr>
            <a:xfrm rot="5427631" flipH="1">
              <a:off x="7261052" y="995813"/>
              <a:ext cx="32632" cy="51847"/>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9"/>
            <p:cNvSpPr/>
            <p:nvPr/>
          </p:nvSpPr>
          <p:spPr>
            <a:xfrm rot="5427631" flipH="1">
              <a:off x="7265712" y="784633"/>
              <a:ext cx="28356" cy="58531"/>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9"/>
            <p:cNvSpPr/>
            <p:nvPr/>
          </p:nvSpPr>
          <p:spPr>
            <a:xfrm rot="1414633" flipH="1">
              <a:off x="7918725" y="801154"/>
              <a:ext cx="58" cy="58"/>
            </a:xfrm>
            <a:custGeom>
              <a:avLst/>
              <a:gdLst/>
              <a:ahLst/>
              <a:cxnLst/>
              <a:rect l="l" t="t" r="r" b="b"/>
              <a:pathLst>
                <a:path w="1" h="1" extrusionOk="0">
                  <a:moveTo>
                    <a:pt x="1" y="1"/>
                  </a:moveTo>
                  <a:lnTo>
                    <a:pt x="1" y="1"/>
                  </a:lnTo>
                  <a:lnTo>
                    <a:pt x="1" y="1"/>
                  </a:lnTo>
                  <a:lnTo>
                    <a:pt x="1" y="1"/>
                  </a:ln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9"/>
            <p:cNvSpPr/>
            <p:nvPr/>
          </p:nvSpPr>
          <p:spPr>
            <a:xfrm rot="4676814" flipH="1">
              <a:off x="7258125" y="377036"/>
              <a:ext cx="47340" cy="52607"/>
            </a:xfrm>
            <a:custGeom>
              <a:avLst/>
              <a:gdLst/>
              <a:ahLst/>
              <a:cxnLst/>
              <a:rect l="l" t="t" r="r" b="b"/>
              <a:pathLst>
                <a:path w="818" h="909" extrusionOk="0">
                  <a:moveTo>
                    <a:pt x="344" y="0"/>
                  </a:moveTo>
                  <a:cubicBezTo>
                    <a:pt x="148" y="0"/>
                    <a:pt x="1" y="226"/>
                    <a:pt x="165" y="400"/>
                  </a:cubicBezTo>
                  <a:cubicBezTo>
                    <a:pt x="162" y="395"/>
                    <a:pt x="162" y="394"/>
                    <a:pt x="162" y="394"/>
                  </a:cubicBezTo>
                  <a:lnTo>
                    <a:pt x="162" y="394"/>
                  </a:lnTo>
                  <a:cubicBezTo>
                    <a:pt x="163" y="394"/>
                    <a:pt x="175" y="412"/>
                    <a:pt x="178" y="412"/>
                  </a:cubicBezTo>
                  <a:cubicBezTo>
                    <a:pt x="179" y="412"/>
                    <a:pt x="179" y="411"/>
                    <a:pt x="179" y="410"/>
                  </a:cubicBezTo>
                  <a:lnTo>
                    <a:pt x="179" y="410"/>
                  </a:lnTo>
                  <a:cubicBezTo>
                    <a:pt x="183" y="424"/>
                    <a:pt x="189" y="448"/>
                    <a:pt x="189" y="448"/>
                  </a:cubicBezTo>
                  <a:cubicBezTo>
                    <a:pt x="189" y="470"/>
                    <a:pt x="189" y="482"/>
                    <a:pt x="198" y="503"/>
                  </a:cubicBezTo>
                  <a:lnTo>
                    <a:pt x="198" y="503"/>
                  </a:lnTo>
                  <a:cubicBezTo>
                    <a:pt x="194" y="509"/>
                    <a:pt x="185" y="536"/>
                    <a:pt x="177" y="545"/>
                  </a:cubicBezTo>
                  <a:cubicBezTo>
                    <a:pt x="128" y="690"/>
                    <a:pt x="237" y="859"/>
                    <a:pt x="382" y="896"/>
                  </a:cubicBezTo>
                  <a:cubicBezTo>
                    <a:pt x="410" y="904"/>
                    <a:pt x="438" y="908"/>
                    <a:pt x="465" y="908"/>
                  </a:cubicBezTo>
                  <a:cubicBezTo>
                    <a:pt x="592" y="908"/>
                    <a:pt x="705" y="822"/>
                    <a:pt x="745" y="702"/>
                  </a:cubicBezTo>
                  <a:cubicBezTo>
                    <a:pt x="818" y="436"/>
                    <a:pt x="709" y="146"/>
                    <a:pt x="455" y="25"/>
                  </a:cubicBezTo>
                  <a:cubicBezTo>
                    <a:pt x="417" y="8"/>
                    <a:pt x="380" y="0"/>
                    <a:pt x="344"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9"/>
            <p:cNvSpPr/>
            <p:nvPr/>
          </p:nvSpPr>
          <p:spPr>
            <a:xfrm rot="850404" flipH="1">
              <a:off x="8169840" y="968865"/>
              <a:ext cx="639" cy="1179"/>
            </a:xfrm>
            <a:custGeom>
              <a:avLst/>
              <a:gdLst/>
              <a:ahLst/>
              <a:cxnLst/>
              <a:rect l="l" t="t" r="r" b="b"/>
              <a:pathLst>
                <a:path w="13" h="24" extrusionOk="0">
                  <a:moveTo>
                    <a:pt x="3" y="1"/>
                  </a:moveTo>
                  <a:cubicBezTo>
                    <a:pt x="1" y="1"/>
                    <a:pt x="1" y="10"/>
                    <a:pt x="1" y="24"/>
                  </a:cubicBezTo>
                  <a:lnTo>
                    <a:pt x="13" y="24"/>
                  </a:lnTo>
                  <a:cubicBezTo>
                    <a:pt x="7" y="7"/>
                    <a:pt x="4" y="1"/>
                    <a:pt x="3"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9"/>
            <p:cNvSpPr/>
            <p:nvPr/>
          </p:nvSpPr>
          <p:spPr>
            <a:xfrm rot="5427631" flipH="1">
              <a:off x="7274145" y="414185"/>
              <a:ext cx="38087" cy="41330"/>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9"/>
            <p:cNvSpPr/>
            <p:nvPr/>
          </p:nvSpPr>
          <p:spPr>
            <a:xfrm rot="5427631" flipH="1">
              <a:off x="7279858" y="251058"/>
              <a:ext cx="29241" cy="43640"/>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9"/>
            <p:cNvSpPr/>
            <p:nvPr/>
          </p:nvSpPr>
          <p:spPr>
            <a:xfrm rot="5427631" flipH="1">
              <a:off x="7286596" y="118254"/>
              <a:ext cx="30371" cy="47768"/>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9"/>
            <p:cNvSpPr/>
            <p:nvPr/>
          </p:nvSpPr>
          <p:spPr>
            <a:xfrm rot="2201561" flipH="1">
              <a:off x="8051897" y="-8405"/>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9"/>
            <p:cNvSpPr/>
            <p:nvPr/>
          </p:nvSpPr>
          <p:spPr>
            <a:xfrm rot="5463712" flipH="1">
              <a:off x="7069121" y="1391852"/>
              <a:ext cx="168062"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9"/>
            <p:cNvSpPr/>
            <p:nvPr/>
          </p:nvSpPr>
          <p:spPr>
            <a:xfrm rot="2201561" flipH="1">
              <a:off x="8735822" y="-65281"/>
              <a:ext cx="158975" cy="102608"/>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9"/>
            <p:cNvSpPr/>
            <p:nvPr/>
          </p:nvSpPr>
          <p:spPr>
            <a:xfrm rot="2201561" flipH="1">
              <a:off x="9490832" y="89050"/>
              <a:ext cx="134495" cy="96878"/>
            </a:xfrm>
            <a:custGeom>
              <a:avLst/>
              <a:gdLst/>
              <a:ahLst/>
              <a:cxnLst/>
              <a:rect l="l" t="t" r="r" b="b"/>
              <a:pathLst>
                <a:path w="2324" h="1674" extrusionOk="0">
                  <a:moveTo>
                    <a:pt x="1041" y="1"/>
                  </a:moveTo>
                  <a:cubicBezTo>
                    <a:pt x="976" y="1"/>
                    <a:pt x="911" y="38"/>
                    <a:pt x="884" y="119"/>
                  </a:cubicBezTo>
                  <a:cubicBezTo>
                    <a:pt x="824" y="300"/>
                    <a:pt x="799" y="506"/>
                    <a:pt x="812" y="712"/>
                  </a:cubicBezTo>
                  <a:cubicBezTo>
                    <a:pt x="630" y="712"/>
                    <a:pt x="449" y="700"/>
                    <a:pt x="267" y="663"/>
                  </a:cubicBezTo>
                  <a:cubicBezTo>
                    <a:pt x="256" y="661"/>
                    <a:pt x="245" y="660"/>
                    <a:pt x="234" y="660"/>
                  </a:cubicBezTo>
                  <a:cubicBezTo>
                    <a:pt x="65" y="660"/>
                    <a:pt x="0" y="920"/>
                    <a:pt x="183" y="966"/>
                  </a:cubicBezTo>
                  <a:cubicBezTo>
                    <a:pt x="412" y="1026"/>
                    <a:pt x="630" y="1062"/>
                    <a:pt x="860" y="1075"/>
                  </a:cubicBezTo>
                  <a:cubicBezTo>
                    <a:pt x="896" y="1220"/>
                    <a:pt x="945" y="1353"/>
                    <a:pt x="1017" y="1474"/>
                  </a:cubicBezTo>
                  <a:cubicBezTo>
                    <a:pt x="1097" y="1608"/>
                    <a:pt x="1232" y="1673"/>
                    <a:pt x="1357" y="1673"/>
                  </a:cubicBezTo>
                  <a:cubicBezTo>
                    <a:pt x="1535" y="1673"/>
                    <a:pt x="1691" y="1541"/>
                    <a:pt x="1634" y="1292"/>
                  </a:cubicBezTo>
                  <a:cubicBezTo>
                    <a:pt x="1622" y="1208"/>
                    <a:pt x="1537" y="1159"/>
                    <a:pt x="1453" y="1147"/>
                  </a:cubicBezTo>
                  <a:lnTo>
                    <a:pt x="1416" y="1147"/>
                  </a:lnTo>
                  <a:cubicBezTo>
                    <a:pt x="1404" y="1123"/>
                    <a:pt x="1392" y="1111"/>
                    <a:pt x="1380" y="1087"/>
                  </a:cubicBezTo>
                  <a:cubicBezTo>
                    <a:pt x="1380" y="1075"/>
                    <a:pt x="1380" y="1075"/>
                    <a:pt x="1380" y="1062"/>
                  </a:cubicBezTo>
                  <a:lnTo>
                    <a:pt x="1404" y="1062"/>
                  </a:lnTo>
                  <a:cubicBezTo>
                    <a:pt x="1719" y="1026"/>
                    <a:pt x="2094" y="990"/>
                    <a:pt x="2275" y="712"/>
                  </a:cubicBezTo>
                  <a:cubicBezTo>
                    <a:pt x="2324" y="627"/>
                    <a:pt x="2287" y="518"/>
                    <a:pt x="2191" y="494"/>
                  </a:cubicBezTo>
                  <a:cubicBezTo>
                    <a:pt x="2149" y="484"/>
                    <a:pt x="2108" y="480"/>
                    <a:pt x="2067" y="480"/>
                  </a:cubicBezTo>
                  <a:cubicBezTo>
                    <a:pt x="1848" y="480"/>
                    <a:pt x="1641" y="600"/>
                    <a:pt x="1416" y="651"/>
                  </a:cubicBezTo>
                  <a:cubicBezTo>
                    <a:pt x="1356" y="663"/>
                    <a:pt x="1308" y="663"/>
                    <a:pt x="1259" y="675"/>
                  </a:cubicBezTo>
                  <a:cubicBezTo>
                    <a:pt x="1235" y="506"/>
                    <a:pt x="1223" y="337"/>
                    <a:pt x="1211" y="167"/>
                  </a:cubicBezTo>
                  <a:cubicBezTo>
                    <a:pt x="1204" y="60"/>
                    <a:pt x="1123" y="1"/>
                    <a:pt x="1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5" name="Google Shape;2485;p19"/>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Words ">
  <p:cSld name="CUSTOM_4">
    <p:spTree>
      <p:nvGrpSpPr>
        <p:cNvPr id="1" name="Shape 2486"/>
        <p:cNvGrpSpPr/>
        <p:nvPr/>
      </p:nvGrpSpPr>
      <p:grpSpPr>
        <a:xfrm>
          <a:off x="0" y="0"/>
          <a:ext cx="0" cy="0"/>
          <a:chOff x="0" y="0"/>
          <a:chExt cx="0" cy="0"/>
        </a:xfrm>
      </p:grpSpPr>
      <p:grpSp>
        <p:nvGrpSpPr>
          <p:cNvPr id="2487" name="Google Shape;2487;p20"/>
          <p:cNvGrpSpPr/>
          <p:nvPr/>
        </p:nvGrpSpPr>
        <p:grpSpPr>
          <a:xfrm>
            <a:off x="1" y="4"/>
            <a:ext cx="9143997" cy="5020045"/>
            <a:chOff x="-493" y="954"/>
            <a:chExt cx="9143997" cy="5020045"/>
          </a:xfrm>
        </p:grpSpPr>
        <p:sp>
          <p:nvSpPr>
            <p:cNvPr id="2488" name="Google Shape;2488;p20"/>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0"/>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0"/>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0"/>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0"/>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0"/>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0"/>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0"/>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0"/>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0"/>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0"/>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0"/>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0"/>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0"/>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0"/>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0"/>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0"/>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0"/>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0"/>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0"/>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0"/>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0"/>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0"/>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0"/>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0"/>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0"/>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0"/>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0"/>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0"/>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0"/>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0"/>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20"/>
          <p:cNvGrpSpPr/>
          <p:nvPr/>
        </p:nvGrpSpPr>
        <p:grpSpPr>
          <a:xfrm>
            <a:off x="202630" y="3940"/>
            <a:ext cx="8737750" cy="5140319"/>
            <a:chOff x="404050" y="680675"/>
            <a:chExt cx="6852600" cy="4476850"/>
          </a:xfrm>
        </p:grpSpPr>
        <p:sp>
          <p:nvSpPr>
            <p:cNvPr id="2520" name="Google Shape;2520;p20"/>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0"/>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0"/>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0"/>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0"/>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0"/>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0"/>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0"/>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0"/>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0"/>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0"/>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0"/>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0"/>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0"/>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0"/>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0"/>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0"/>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0"/>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0"/>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0"/>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0"/>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0"/>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0"/>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0"/>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0"/>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0"/>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0"/>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0"/>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0"/>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0"/>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0"/>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0"/>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0"/>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0"/>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0"/>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0"/>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0"/>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0"/>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0"/>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0"/>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0"/>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0"/>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0"/>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0"/>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4" name="Google Shape;2564;p20"/>
          <p:cNvGrpSpPr/>
          <p:nvPr/>
        </p:nvGrpSpPr>
        <p:grpSpPr>
          <a:xfrm>
            <a:off x="71020" y="847445"/>
            <a:ext cx="9001961" cy="3448610"/>
            <a:chOff x="124475" y="1042035"/>
            <a:chExt cx="8839317" cy="3296950"/>
          </a:xfrm>
        </p:grpSpPr>
        <p:sp>
          <p:nvSpPr>
            <p:cNvPr id="2565" name="Google Shape;2565;p20"/>
            <p:cNvSpPr/>
            <p:nvPr/>
          </p:nvSpPr>
          <p:spPr>
            <a:xfrm rot="10800000">
              <a:off x="525975" y="104203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0"/>
            <p:cNvSpPr/>
            <p:nvPr/>
          </p:nvSpPr>
          <p:spPr>
            <a:xfrm rot="10800000" flipH="1">
              <a:off x="778460" y="1605067"/>
              <a:ext cx="7838420" cy="229022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0"/>
            <p:cNvSpPr/>
            <p:nvPr/>
          </p:nvSpPr>
          <p:spPr>
            <a:xfrm flipH="1">
              <a:off x="124475" y="334329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8" name="Google Shape;2568;p20"/>
          <p:cNvSpPr txBox="1">
            <a:spLocks noGrp="1"/>
          </p:cNvSpPr>
          <p:nvPr>
            <p:ph type="title"/>
          </p:nvPr>
        </p:nvSpPr>
        <p:spPr>
          <a:xfrm>
            <a:off x="2331300" y="1671763"/>
            <a:ext cx="4481400" cy="7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69" name="Google Shape;2569;p20"/>
          <p:cNvSpPr txBox="1">
            <a:spLocks noGrp="1"/>
          </p:cNvSpPr>
          <p:nvPr>
            <p:ph type="subTitle" idx="1"/>
          </p:nvPr>
        </p:nvSpPr>
        <p:spPr>
          <a:xfrm>
            <a:off x="2494350" y="2594238"/>
            <a:ext cx="4155300" cy="877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800"/>
              <a:buNone/>
              <a:defRPr sz="1600">
                <a:solidFill>
                  <a:schemeClr val="lt1"/>
                </a:solidFill>
              </a:defRPr>
            </a:lvl1pPr>
            <a:lvl2pPr lvl="1" algn="ctr" rtl="0">
              <a:lnSpc>
                <a:spcPct val="100000"/>
              </a:lnSpc>
              <a:spcBef>
                <a:spcPts val="0"/>
              </a:spcBef>
              <a:spcAft>
                <a:spcPts val="0"/>
              </a:spcAft>
              <a:buClr>
                <a:schemeClr val="lt1"/>
              </a:buClr>
              <a:buSzPts val="1800"/>
              <a:buNone/>
              <a:defRPr sz="1800">
                <a:solidFill>
                  <a:schemeClr val="lt1"/>
                </a:solidFill>
              </a:defRPr>
            </a:lvl2pPr>
            <a:lvl3pPr lvl="2" algn="ctr" rtl="0">
              <a:lnSpc>
                <a:spcPct val="100000"/>
              </a:lnSpc>
              <a:spcBef>
                <a:spcPts val="0"/>
              </a:spcBef>
              <a:spcAft>
                <a:spcPts val="0"/>
              </a:spcAft>
              <a:buClr>
                <a:schemeClr val="lt1"/>
              </a:buClr>
              <a:buSzPts val="1800"/>
              <a:buNone/>
              <a:defRPr sz="1800">
                <a:solidFill>
                  <a:schemeClr val="lt1"/>
                </a:solidFill>
              </a:defRPr>
            </a:lvl3pPr>
            <a:lvl4pPr lvl="3" algn="ctr" rtl="0">
              <a:lnSpc>
                <a:spcPct val="100000"/>
              </a:lnSpc>
              <a:spcBef>
                <a:spcPts val="0"/>
              </a:spcBef>
              <a:spcAft>
                <a:spcPts val="0"/>
              </a:spcAft>
              <a:buClr>
                <a:schemeClr val="lt1"/>
              </a:buClr>
              <a:buSzPts val="1800"/>
              <a:buNone/>
              <a:defRPr sz="1800">
                <a:solidFill>
                  <a:schemeClr val="lt1"/>
                </a:solidFill>
              </a:defRPr>
            </a:lvl4pPr>
            <a:lvl5pPr lvl="4" algn="ctr" rtl="0">
              <a:lnSpc>
                <a:spcPct val="100000"/>
              </a:lnSpc>
              <a:spcBef>
                <a:spcPts val="0"/>
              </a:spcBef>
              <a:spcAft>
                <a:spcPts val="0"/>
              </a:spcAft>
              <a:buClr>
                <a:schemeClr val="lt1"/>
              </a:buClr>
              <a:buSzPts val="1800"/>
              <a:buNone/>
              <a:defRPr sz="1800">
                <a:solidFill>
                  <a:schemeClr val="lt1"/>
                </a:solidFill>
              </a:defRPr>
            </a:lvl5pPr>
            <a:lvl6pPr lvl="5" algn="ctr" rtl="0">
              <a:lnSpc>
                <a:spcPct val="100000"/>
              </a:lnSpc>
              <a:spcBef>
                <a:spcPts val="0"/>
              </a:spcBef>
              <a:spcAft>
                <a:spcPts val="0"/>
              </a:spcAft>
              <a:buClr>
                <a:schemeClr val="lt1"/>
              </a:buClr>
              <a:buSzPts val="1800"/>
              <a:buNone/>
              <a:defRPr sz="1800">
                <a:solidFill>
                  <a:schemeClr val="lt1"/>
                </a:solidFill>
              </a:defRPr>
            </a:lvl6pPr>
            <a:lvl7pPr lvl="6" algn="ctr" rtl="0">
              <a:lnSpc>
                <a:spcPct val="100000"/>
              </a:lnSpc>
              <a:spcBef>
                <a:spcPts val="0"/>
              </a:spcBef>
              <a:spcAft>
                <a:spcPts val="0"/>
              </a:spcAft>
              <a:buClr>
                <a:schemeClr val="lt1"/>
              </a:buClr>
              <a:buSzPts val="1800"/>
              <a:buNone/>
              <a:defRPr sz="1800">
                <a:solidFill>
                  <a:schemeClr val="lt1"/>
                </a:solidFill>
              </a:defRPr>
            </a:lvl7pPr>
            <a:lvl8pPr lvl="7" algn="ctr" rtl="0">
              <a:lnSpc>
                <a:spcPct val="100000"/>
              </a:lnSpc>
              <a:spcBef>
                <a:spcPts val="0"/>
              </a:spcBef>
              <a:spcAft>
                <a:spcPts val="0"/>
              </a:spcAft>
              <a:buClr>
                <a:schemeClr val="lt1"/>
              </a:buClr>
              <a:buSzPts val="1800"/>
              <a:buNone/>
              <a:defRPr sz="1800">
                <a:solidFill>
                  <a:schemeClr val="lt1"/>
                </a:solidFill>
              </a:defRPr>
            </a:lvl8pPr>
            <a:lvl9pPr lvl="8" algn="ctr" rtl="0">
              <a:lnSpc>
                <a:spcPct val="100000"/>
              </a:lnSpc>
              <a:spcBef>
                <a:spcPts val="0"/>
              </a:spcBef>
              <a:spcAft>
                <a:spcPts val="0"/>
              </a:spcAft>
              <a:buClr>
                <a:schemeClr val="lt1"/>
              </a:buClr>
              <a:buSzPts val="1800"/>
              <a:buNone/>
              <a:defRPr sz="1800">
                <a:solidFill>
                  <a:schemeClr val="lt1"/>
                </a:solidFill>
              </a:defRPr>
            </a:lvl9pPr>
          </a:lstStyle>
          <a:p>
            <a:endParaRPr/>
          </a:p>
        </p:txBody>
      </p:sp>
      <p:grpSp>
        <p:nvGrpSpPr>
          <p:cNvPr id="2570" name="Google Shape;2570;p20"/>
          <p:cNvGrpSpPr/>
          <p:nvPr/>
        </p:nvGrpSpPr>
        <p:grpSpPr>
          <a:xfrm flipH="1">
            <a:off x="7257924" y="3627869"/>
            <a:ext cx="1992790" cy="2056207"/>
            <a:chOff x="564525" y="2742522"/>
            <a:chExt cx="2636314" cy="2720210"/>
          </a:xfrm>
        </p:grpSpPr>
        <p:sp>
          <p:nvSpPr>
            <p:cNvPr id="2571" name="Google Shape;2571;p20"/>
            <p:cNvSpPr/>
            <p:nvPr/>
          </p:nvSpPr>
          <p:spPr>
            <a:xfrm>
              <a:off x="564525" y="3763954"/>
              <a:ext cx="806624" cy="996259"/>
            </a:xfrm>
            <a:custGeom>
              <a:avLst/>
              <a:gdLst/>
              <a:ahLst/>
              <a:cxnLst/>
              <a:rect l="l" t="t" r="r" b="b"/>
              <a:pathLst>
                <a:path w="24373" h="30103" extrusionOk="0">
                  <a:moveTo>
                    <a:pt x="1662" y="0"/>
                  </a:moveTo>
                  <a:lnTo>
                    <a:pt x="1" y="1256"/>
                  </a:lnTo>
                  <a:lnTo>
                    <a:pt x="21760" y="30103"/>
                  </a:lnTo>
                  <a:lnTo>
                    <a:pt x="24372" y="30103"/>
                  </a:lnTo>
                  <a:lnTo>
                    <a:pt x="1662" y="0"/>
                  </a:lnTo>
                  <a:close/>
                </a:path>
              </a:pathLst>
            </a:custGeom>
            <a:solidFill>
              <a:srgbClr val="003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0"/>
            <p:cNvSpPr/>
            <p:nvPr/>
          </p:nvSpPr>
          <p:spPr>
            <a:xfrm>
              <a:off x="588883" y="2742522"/>
              <a:ext cx="2611957" cy="2720210"/>
            </a:xfrm>
            <a:custGeom>
              <a:avLst/>
              <a:gdLst/>
              <a:ahLst/>
              <a:cxnLst/>
              <a:rect l="l" t="t" r="r" b="b"/>
              <a:pathLst>
                <a:path w="78923" h="82194" extrusionOk="0">
                  <a:moveTo>
                    <a:pt x="39271" y="1"/>
                  </a:moveTo>
                  <a:lnTo>
                    <a:pt x="0" y="29622"/>
                  </a:lnTo>
                  <a:lnTo>
                    <a:pt x="39639" y="82194"/>
                  </a:lnTo>
                  <a:lnTo>
                    <a:pt x="78922" y="52573"/>
                  </a:lnTo>
                  <a:lnTo>
                    <a:pt x="392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0"/>
            <p:cNvSpPr/>
            <p:nvPr/>
          </p:nvSpPr>
          <p:spPr>
            <a:xfrm>
              <a:off x="1617130" y="3104114"/>
              <a:ext cx="360239" cy="325721"/>
            </a:xfrm>
            <a:custGeom>
              <a:avLst/>
              <a:gdLst/>
              <a:ahLst/>
              <a:cxnLst/>
              <a:rect l="l" t="t" r="r" b="b"/>
              <a:pathLst>
                <a:path w="10885" h="9842" extrusionOk="0">
                  <a:moveTo>
                    <a:pt x="3598" y="2947"/>
                  </a:moveTo>
                  <a:lnTo>
                    <a:pt x="3598" y="2947"/>
                  </a:lnTo>
                  <a:cubicBezTo>
                    <a:pt x="4169" y="3048"/>
                    <a:pt x="4714" y="3238"/>
                    <a:pt x="5259" y="3403"/>
                  </a:cubicBezTo>
                  <a:cubicBezTo>
                    <a:pt x="5995" y="3606"/>
                    <a:pt x="6730" y="3822"/>
                    <a:pt x="7453" y="4025"/>
                  </a:cubicBezTo>
                  <a:cubicBezTo>
                    <a:pt x="7491" y="4037"/>
                    <a:pt x="7516" y="4037"/>
                    <a:pt x="7542" y="4037"/>
                  </a:cubicBezTo>
                  <a:cubicBezTo>
                    <a:pt x="7542" y="4925"/>
                    <a:pt x="7529" y="5812"/>
                    <a:pt x="7516" y="6713"/>
                  </a:cubicBezTo>
                  <a:cubicBezTo>
                    <a:pt x="7491" y="6725"/>
                    <a:pt x="7466" y="6763"/>
                    <a:pt x="7440" y="6789"/>
                  </a:cubicBezTo>
                  <a:cubicBezTo>
                    <a:pt x="7364" y="6790"/>
                    <a:pt x="7289" y="6790"/>
                    <a:pt x="7213" y="6790"/>
                  </a:cubicBezTo>
                  <a:cubicBezTo>
                    <a:pt x="6084" y="6790"/>
                    <a:pt x="4955" y="6702"/>
                    <a:pt x="3826" y="6548"/>
                  </a:cubicBezTo>
                  <a:cubicBezTo>
                    <a:pt x="3814" y="6497"/>
                    <a:pt x="3801" y="6446"/>
                    <a:pt x="3763" y="6408"/>
                  </a:cubicBezTo>
                  <a:cubicBezTo>
                    <a:pt x="3674" y="5267"/>
                    <a:pt x="3624" y="4113"/>
                    <a:pt x="3598" y="2947"/>
                  </a:cubicBezTo>
                  <a:close/>
                  <a:moveTo>
                    <a:pt x="1292" y="0"/>
                  </a:moveTo>
                  <a:cubicBezTo>
                    <a:pt x="1090" y="0"/>
                    <a:pt x="893" y="241"/>
                    <a:pt x="1049" y="461"/>
                  </a:cubicBezTo>
                  <a:cubicBezTo>
                    <a:pt x="1683" y="1349"/>
                    <a:pt x="2343" y="2211"/>
                    <a:pt x="3028" y="3048"/>
                  </a:cubicBezTo>
                  <a:cubicBezTo>
                    <a:pt x="3053" y="4202"/>
                    <a:pt x="3104" y="5343"/>
                    <a:pt x="3192" y="6485"/>
                  </a:cubicBezTo>
                  <a:cubicBezTo>
                    <a:pt x="2216" y="7182"/>
                    <a:pt x="1227" y="7867"/>
                    <a:pt x="251" y="8564"/>
                  </a:cubicBezTo>
                  <a:cubicBezTo>
                    <a:pt x="1" y="8741"/>
                    <a:pt x="187" y="9072"/>
                    <a:pt x="430" y="9072"/>
                  </a:cubicBezTo>
                  <a:cubicBezTo>
                    <a:pt x="483" y="9072"/>
                    <a:pt x="539" y="9057"/>
                    <a:pt x="593" y="9021"/>
                  </a:cubicBezTo>
                  <a:cubicBezTo>
                    <a:pt x="1531" y="8361"/>
                    <a:pt x="2457" y="7702"/>
                    <a:pt x="3395" y="7042"/>
                  </a:cubicBezTo>
                  <a:cubicBezTo>
                    <a:pt x="3421" y="7055"/>
                    <a:pt x="3446" y="7068"/>
                    <a:pt x="3484" y="7068"/>
                  </a:cubicBezTo>
                  <a:cubicBezTo>
                    <a:pt x="4781" y="7270"/>
                    <a:pt x="6088" y="7361"/>
                    <a:pt x="7396" y="7361"/>
                  </a:cubicBezTo>
                  <a:cubicBezTo>
                    <a:pt x="7483" y="7361"/>
                    <a:pt x="7569" y="7360"/>
                    <a:pt x="7656" y="7359"/>
                  </a:cubicBezTo>
                  <a:lnTo>
                    <a:pt x="7669" y="7359"/>
                  </a:lnTo>
                  <a:cubicBezTo>
                    <a:pt x="8290" y="8146"/>
                    <a:pt x="8911" y="8932"/>
                    <a:pt x="9520" y="9731"/>
                  </a:cubicBezTo>
                  <a:cubicBezTo>
                    <a:pt x="9578" y="9809"/>
                    <a:pt x="9653" y="9842"/>
                    <a:pt x="9728" y="9842"/>
                  </a:cubicBezTo>
                  <a:cubicBezTo>
                    <a:pt x="9932" y="9842"/>
                    <a:pt x="10134" y="9601"/>
                    <a:pt x="9976" y="9388"/>
                  </a:cubicBezTo>
                  <a:cubicBezTo>
                    <a:pt x="9355" y="8577"/>
                    <a:pt x="8734" y="7778"/>
                    <a:pt x="8100" y="6979"/>
                  </a:cubicBezTo>
                  <a:lnTo>
                    <a:pt x="8087" y="6954"/>
                  </a:lnTo>
                  <a:cubicBezTo>
                    <a:pt x="8100" y="5914"/>
                    <a:pt x="8100" y="4861"/>
                    <a:pt x="8112" y="3822"/>
                  </a:cubicBezTo>
                  <a:cubicBezTo>
                    <a:pt x="8949" y="3226"/>
                    <a:pt x="9799" y="2642"/>
                    <a:pt x="10636" y="2046"/>
                  </a:cubicBezTo>
                  <a:cubicBezTo>
                    <a:pt x="10884" y="1870"/>
                    <a:pt x="10701" y="1534"/>
                    <a:pt x="10460" y="1534"/>
                  </a:cubicBezTo>
                  <a:cubicBezTo>
                    <a:pt x="10406" y="1534"/>
                    <a:pt x="10349" y="1551"/>
                    <a:pt x="10293" y="1590"/>
                  </a:cubicBezTo>
                  <a:cubicBezTo>
                    <a:pt x="9393" y="2224"/>
                    <a:pt x="8493" y="2845"/>
                    <a:pt x="7605" y="3479"/>
                  </a:cubicBezTo>
                  <a:cubicBezTo>
                    <a:pt x="6819" y="3251"/>
                    <a:pt x="6046" y="3036"/>
                    <a:pt x="5272" y="2807"/>
                  </a:cubicBezTo>
                  <a:cubicBezTo>
                    <a:pt x="4613" y="2630"/>
                    <a:pt x="3941" y="2376"/>
                    <a:pt x="3256" y="2338"/>
                  </a:cubicBezTo>
                  <a:lnTo>
                    <a:pt x="3192" y="2338"/>
                  </a:lnTo>
                  <a:cubicBezTo>
                    <a:pt x="2609" y="1615"/>
                    <a:pt x="2051" y="880"/>
                    <a:pt x="1506" y="119"/>
                  </a:cubicBezTo>
                  <a:cubicBezTo>
                    <a:pt x="1447" y="35"/>
                    <a:pt x="1369" y="0"/>
                    <a:pt x="129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0"/>
            <p:cNvSpPr/>
            <p:nvPr/>
          </p:nvSpPr>
          <p:spPr>
            <a:xfrm>
              <a:off x="1634207" y="3262902"/>
              <a:ext cx="78534" cy="67315"/>
            </a:xfrm>
            <a:custGeom>
              <a:avLst/>
              <a:gdLst/>
              <a:ahLst/>
              <a:cxnLst/>
              <a:rect l="l" t="t" r="r" b="b"/>
              <a:pathLst>
                <a:path w="2373" h="2034" extrusionOk="0">
                  <a:moveTo>
                    <a:pt x="701" y="578"/>
                  </a:moveTo>
                  <a:cubicBezTo>
                    <a:pt x="766" y="578"/>
                    <a:pt x="861" y="644"/>
                    <a:pt x="927" y="710"/>
                  </a:cubicBezTo>
                  <a:cubicBezTo>
                    <a:pt x="862" y="751"/>
                    <a:pt x="797" y="781"/>
                    <a:pt x="742" y="781"/>
                  </a:cubicBezTo>
                  <a:cubicBezTo>
                    <a:pt x="711" y="781"/>
                    <a:pt x="683" y="771"/>
                    <a:pt x="660" y="748"/>
                  </a:cubicBezTo>
                  <a:cubicBezTo>
                    <a:pt x="635" y="723"/>
                    <a:pt x="660" y="583"/>
                    <a:pt x="673" y="583"/>
                  </a:cubicBezTo>
                  <a:cubicBezTo>
                    <a:pt x="681" y="580"/>
                    <a:pt x="691" y="578"/>
                    <a:pt x="701" y="578"/>
                  </a:cubicBezTo>
                  <a:close/>
                  <a:moveTo>
                    <a:pt x="647" y="0"/>
                  </a:moveTo>
                  <a:cubicBezTo>
                    <a:pt x="605" y="0"/>
                    <a:pt x="563" y="4"/>
                    <a:pt x="521" y="13"/>
                  </a:cubicBezTo>
                  <a:cubicBezTo>
                    <a:pt x="204" y="89"/>
                    <a:pt x="1" y="469"/>
                    <a:pt x="52" y="786"/>
                  </a:cubicBezTo>
                  <a:cubicBezTo>
                    <a:pt x="101" y="1119"/>
                    <a:pt x="402" y="1332"/>
                    <a:pt x="721" y="1332"/>
                  </a:cubicBezTo>
                  <a:cubicBezTo>
                    <a:pt x="731" y="1332"/>
                    <a:pt x="740" y="1332"/>
                    <a:pt x="749" y="1331"/>
                  </a:cubicBezTo>
                  <a:cubicBezTo>
                    <a:pt x="939" y="1331"/>
                    <a:pt x="1104" y="1268"/>
                    <a:pt x="1256" y="1167"/>
                  </a:cubicBezTo>
                  <a:cubicBezTo>
                    <a:pt x="1327" y="1127"/>
                    <a:pt x="1402" y="1069"/>
                    <a:pt x="1468" y="1069"/>
                  </a:cubicBezTo>
                  <a:cubicBezTo>
                    <a:pt x="1508" y="1069"/>
                    <a:pt x="1544" y="1091"/>
                    <a:pt x="1573" y="1154"/>
                  </a:cubicBezTo>
                  <a:cubicBezTo>
                    <a:pt x="1637" y="1293"/>
                    <a:pt x="1485" y="1433"/>
                    <a:pt x="1396" y="1509"/>
                  </a:cubicBezTo>
                  <a:cubicBezTo>
                    <a:pt x="1172" y="1702"/>
                    <a:pt x="1348" y="2034"/>
                    <a:pt x="1570" y="2034"/>
                  </a:cubicBezTo>
                  <a:cubicBezTo>
                    <a:pt x="1625" y="2034"/>
                    <a:pt x="1683" y="2013"/>
                    <a:pt x="1738" y="1965"/>
                  </a:cubicBezTo>
                  <a:cubicBezTo>
                    <a:pt x="2144" y="1623"/>
                    <a:pt x="2372" y="976"/>
                    <a:pt x="1865" y="609"/>
                  </a:cubicBezTo>
                  <a:cubicBezTo>
                    <a:pt x="1751" y="520"/>
                    <a:pt x="1637" y="482"/>
                    <a:pt x="1510" y="482"/>
                  </a:cubicBezTo>
                  <a:lnTo>
                    <a:pt x="1497" y="469"/>
                  </a:lnTo>
                  <a:cubicBezTo>
                    <a:pt x="1295" y="245"/>
                    <a:pt x="973" y="0"/>
                    <a:pt x="64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0"/>
            <p:cNvSpPr/>
            <p:nvPr/>
          </p:nvSpPr>
          <p:spPr>
            <a:xfrm>
              <a:off x="1658565" y="3237683"/>
              <a:ext cx="51661" cy="36603"/>
            </a:xfrm>
            <a:custGeom>
              <a:avLst/>
              <a:gdLst/>
              <a:ahLst/>
              <a:cxnLst/>
              <a:rect l="l" t="t" r="r" b="b"/>
              <a:pathLst>
                <a:path w="1561" h="1106" extrusionOk="0">
                  <a:moveTo>
                    <a:pt x="305" y="0"/>
                  </a:moveTo>
                  <a:cubicBezTo>
                    <a:pt x="224" y="0"/>
                    <a:pt x="146" y="31"/>
                    <a:pt x="89" y="103"/>
                  </a:cubicBezTo>
                  <a:cubicBezTo>
                    <a:pt x="0" y="217"/>
                    <a:pt x="13" y="432"/>
                    <a:pt x="140" y="508"/>
                  </a:cubicBezTo>
                  <a:cubicBezTo>
                    <a:pt x="457" y="686"/>
                    <a:pt x="761" y="876"/>
                    <a:pt x="1078" y="1054"/>
                  </a:cubicBezTo>
                  <a:cubicBezTo>
                    <a:pt x="1139" y="1087"/>
                    <a:pt x="1202" y="1106"/>
                    <a:pt x="1264" y="1106"/>
                  </a:cubicBezTo>
                  <a:cubicBezTo>
                    <a:pt x="1343" y="1106"/>
                    <a:pt x="1420" y="1074"/>
                    <a:pt x="1484" y="1003"/>
                  </a:cubicBezTo>
                  <a:cubicBezTo>
                    <a:pt x="1560" y="889"/>
                    <a:pt x="1560" y="686"/>
                    <a:pt x="1421" y="597"/>
                  </a:cubicBezTo>
                  <a:cubicBezTo>
                    <a:pt x="1116" y="420"/>
                    <a:pt x="799" y="230"/>
                    <a:pt x="495" y="52"/>
                  </a:cubicBezTo>
                  <a:cubicBezTo>
                    <a:pt x="434" y="19"/>
                    <a:pt x="368" y="0"/>
                    <a:pt x="30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0"/>
            <p:cNvSpPr/>
            <p:nvPr/>
          </p:nvSpPr>
          <p:spPr>
            <a:xfrm>
              <a:off x="1785449" y="3008007"/>
              <a:ext cx="68407" cy="75026"/>
            </a:xfrm>
            <a:custGeom>
              <a:avLst/>
              <a:gdLst/>
              <a:ahLst/>
              <a:cxnLst/>
              <a:rect l="l" t="t" r="r" b="b"/>
              <a:pathLst>
                <a:path w="2067" h="2267" extrusionOk="0">
                  <a:moveTo>
                    <a:pt x="431" y="0"/>
                  </a:moveTo>
                  <a:cubicBezTo>
                    <a:pt x="289" y="0"/>
                    <a:pt x="146" y="102"/>
                    <a:pt x="135" y="246"/>
                  </a:cubicBezTo>
                  <a:cubicBezTo>
                    <a:pt x="97" y="576"/>
                    <a:pt x="59" y="918"/>
                    <a:pt x="21" y="1248"/>
                  </a:cubicBezTo>
                  <a:cubicBezTo>
                    <a:pt x="0" y="1451"/>
                    <a:pt x="164" y="1565"/>
                    <a:pt x="322" y="1565"/>
                  </a:cubicBezTo>
                  <a:cubicBezTo>
                    <a:pt x="450" y="1565"/>
                    <a:pt x="575" y="1489"/>
                    <a:pt x="592" y="1324"/>
                  </a:cubicBezTo>
                  <a:cubicBezTo>
                    <a:pt x="604" y="1184"/>
                    <a:pt x="617" y="1045"/>
                    <a:pt x="630" y="905"/>
                  </a:cubicBezTo>
                  <a:cubicBezTo>
                    <a:pt x="731" y="1058"/>
                    <a:pt x="820" y="1235"/>
                    <a:pt x="896" y="1349"/>
                  </a:cubicBezTo>
                  <a:cubicBezTo>
                    <a:pt x="1086" y="1616"/>
                    <a:pt x="1277" y="1882"/>
                    <a:pt x="1454" y="2148"/>
                  </a:cubicBezTo>
                  <a:cubicBezTo>
                    <a:pt x="1513" y="2232"/>
                    <a:pt x="1591" y="2267"/>
                    <a:pt x="1668" y="2267"/>
                  </a:cubicBezTo>
                  <a:cubicBezTo>
                    <a:pt x="1870" y="2267"/>
                    <a:pt x="2067" y="2026"/>
                    <a:pt x="1911" y="1806"/>
                  </a:cubicBezTo>
                  <a:cubicBezTo>
                    <a:pt x="1670" y="1451"/>
                    <a:pt x="1416" y="1096"/>
                    <a:pt x="1162" y="728"/>
                  </a:cubicBezTo>
                  <a:cubicBezTo>
                    <a:pt x="985" y="462"/>
                    <a:pt x="833" y="157"/>
                    <a:pt x="528" y="18"/>
                  </a:cubicBezTo>
                  <a:cubicBezTo>
                    <a:pt x="497" y="6"/>
                    <a:pt x="464" y="0"/>
                    <a:pt x="43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0"/>
            <p:cNvSpPr/>
            <p:nvPr/>
          </p:nvSpPr>
          <p:spPr>
            <a:xfrm>
              <a:off x="1702547" y="3078498"/>
              <a:ext cx="84822" cy="62881"/>
            </a:xfrm>
            <a:custGeom>
              <a:avLst/>
              <a:gdLst/>
              <a:ahLst/>
              <a:cxnLst/>
              <a:rect l="l" t="t" r="r" b="b"/>
              <a:pathLst>
                <a:path w="2563" h="1900" extrusionOk="0">
                  <a:moveTo>
                    <a:pt x="310" y="0"/>
                  </a:moveTo>
                  <a:cubicBezTo>
                    <a:pt x="156" y="0"/>
                    <a:pt x="1" y="110"/>
                    <a:pt x="28" y="310"/>
                  </a:cubicBezTo>
                  <a:cubicBezTo>
                    <a:pt x="79" y="754"/>
                    <a:pt x="130" y="1210"/>
                    <a:pt x="180" y="1654"/>
                  </a:cubicBezTo>
                  <a:cubicBezTo>
                    <a:pt x="198" y="1805"/>
                    <a:pt x="328" y="1900"/>
                    <a:pt x="465" y="1900"/>
                  </a:cubicBezTo>
                  <a:cubicBezTo>
                    <a:pt x="523" y="1900"/>
                    <a:pt x="583" y="1882"/>
                    <a:pt x="637" y="1844"/>
                  </a:cubicBezTo>
                  <a:cubicBezTo>
                    <a:pt x="903" y="1654"/>
                    <a:pt x="1182" y="1464"/>
                    <a:pt x="1461" y="1261"/>
                  </a:cubicBezTo>
                  <a:cubicBezTo>
                    <a:pt x="1601" y="1438"/>
                    <a:pt x="1753" y="1616"/>
                    <a:pt x="1918" y="1781"/>
                  </a:cubicBezTo>
                  <a:cubicBezTo>
                    <a:pt x="1982" y="1849"/>
                    <a:pt x="2060" y="1877"/>
                    <a:pt x="2136" y="1877"/>
                  </a:cubicBezTo>
                  <a:cubicBezTo>
                    <a:pt x="2358" y="1877"/>
                    <a:pt x="2563" y="1637"/>
                    <a:pt x="2374" y="1438"/>
                  </a:cubicBezTo>
                  <a:cubicBezTo>
                    <a:pt x="2032" y="1071"/>
                    <a:pt x="1715" y="690"/>
                    <a:pt x="1423" y="284"/>
                  </a:cubicBezTo>
                  <a:cubicBezTo>
                    <a:pt x="1368" y="206"/>
                    <a:pt x="1295" y="173"/>
                    <a:pt x="1222" y="173"/>
                  </a:cubicBezTo>
                  <a:cubicBezTo>
                    <a:pt x="1022" y="173"/>
                    <a:pt x="818" y="414"/>
                    <a:pt x="966" y="627"/>
                  </a:cubicBezTo>
                  <a:cubicBezTo>
                    <a:pt x="1017" y="690"/>
                    <a:pt x="1068" y="754"/>
                    <a:pt x="1106" y="817"/>
                  </a:cubicBezTo>
                  <a:cubicBezTo>
                    <a:pt x="966" y="918"/>
                    <a:pt x="827" y="1007"/>
                    <a:pt x="688" y="1109"/>
                  </a:cubicBezTo>
                  <a:cubicBezTo>
                    <a:pt x="662" y="817"/>
                    <a:pt x="624" y="525"/>
                    <a:pt x="586" y="246"/>
                  </a:cubicBezTo>
                  <a:cubicBezTo>
                    <a:pt x="569" y="78"/>
                    <a:pt x="440" y="0"/>
                    <a:pt x="31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0"/>
            <p:cNvSpPr/>
            <p:nvPr/>
          </p:nvSpPr>
          <p:spPr>
            <a:xfrm>
              <a:off x="1945594" y="3210413"/>
              <a:ext cx="85220" cy="82870"/>
            </a:xfrm>
            <a:custGeom>
              <a:avLst/>
              <a:gdLst/>
              <a:ahLst/>
              <a:cxnLst/>
              <a:rect l="l" t="t" r="r" b="b"/>
              <a:pathLst>
                <a:path w="2575" h="2504" extrusionOk="0">
                  <a:moveTo>
                    <a:pt x="1303" y="586"/>
                  </a:moveTo>
                  <a:cubicBezTo>
                    <a:pt x="1847" y="586"/>
                    <a:pt x="2258" y="1917"/>
                    <a:pt x="1281" y="1941"/>
                  </a:cubicBezTo>
                  <a:cubicBezTo>
                    <a:pt x="1275" y="1941"/>
                    <a:pt x="1269" y="1941"/>
                    <a:pt x="1262" y="1941"/>
                  </a:cubicBezTo>
                  <a:cubicBezTo>
                    <a:pt x="955" y="1941"/>
                    <a:pt x="736" y="1643"/>
                    <a:pt x="736" y="1345"/>
                  </a:cubicBezTo>
                  <a:cubicBezTo>
                    <a:pt x="749" y="1028"/>
                    <a:pt x="964" y="787"/>
                    <a:pt x="1193" y="610"/>
                  </a:cubicBezTo>
                  <a:lnTo>
                    <a:pt x="1205" y="597"/>
                  </a:lnTo>
                  <a:lnTo>
                    <a:pt x="1218" y="597"/>
                  </a:lnTo>
                  <a:cubicBezTo>
                    <a:pt x="1247" y="590"/>
                    <a:pt x="1275" y="586"/>
                    <a:pt x="1303" y="586"/>
                  </a:cubicBezTo>
                  <a:close/>
                  <a:moveTo>
                    <a:pt x="1222" y="1"/>
                  </a:moveTo>
                  <a:cubicBezTo>
                    <a:pt x="1089" y="1"/>
                    <a:pt x="965" y="42"/>
                    <a:pt x="863" y="141"/>
                  </a:cubicBezTo>
                  <a:lnTo>
                    <a:pt x="850" y="153"/>
                  </a:lnTo>
                  <a:cubicBezTo>
                    <a:pt x="343" y="534"/>
                    <a:pt x="1" y="1206"/>
                    <a:pt x="267" y="1827"/>
                  </a:cubicBezTo>
                  <a:cubicBezTo>
                    <a:pt x="458" y="2278"/>
                    <a:pt x="851" y="2504"/>
                    <a:pt x="1274" y="2504"/>
                  </a:cubicBezTo>
                  <a:cubicBezTo>
                    <a:pt x="1470" y="2504"/>
                    <a:pt x="1672" y="2456"/>
                    <a:pt x="1865" y="2360"/>
                  </a:cubicBezTo>
                  <a:cubicBezTo>
                    <a:pt x="2537" y="2055"/>
                    <a:pt x="2575" y="1256"/>
                    <a:pt x="2258" y="660"/>
                  </a:cubicBezTo>
                  <a:cubicBezTo>
                    <a:pt x="2087" y="366"/>
                    <a:pt x="1617" y="1"/>
                    <a:pt x="12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0"/>
            <p:cNvSpPr/>
            <p:nvPr/>
          </p:nvSpPr>
          <p:spPr>
            <a:xfrm>
              <a:off x="1999869" y="3179636"/>
              <a:ext cx="67381" cy="52422"/>
            </a:xfrm>
            <a:custGeom>
              <a:avLst/>
              <a:gdLst/>
              <a:ahLst/>
              <a:cxnLst/>
              <a:rect l="l" t="t" r="r" b="b"/>
              <a:pathLst>
                <a:path w="2036" h="1584" extrusionOk="0">
                  <a:moveTo>
                    <a:pt x="670" y="1"/>
                  </a:moveTo>
                  <a:cubicBezTo>
                    <a:pt x="298" y="1"/>
                    <a:pt x="1" y="347"/>
                    <a:pt x="22" y="728"/>
                  </a:cubicBezTo>
                  <a:cubicBezTo>
                    <a:pt x="33" y="896"/>
                    <a:pt x="156" y="974"/>
                    <a:pt x="285" y="974"/>
                  </a:cubicBezTo>
                  <a:cubicBezTo>
                    <a:pt x="438" y="974"/>
                    <a:pt x="599" y="864"/>
                    <a:pt x="592" y="665"/>
                  </a:cubicBezTo>
                  <a:cubicBezTo>
                    <a:pt x="586" y="601"/>
                    <a:pt x="615" y="573"/>
                    <a:pt x="649" y="573"/>
                  </a:cubicBezTo>
                  <a:cubicBezTo>
                    <a:pt x="684" y="573"/>
                    <a:pt x="726" y="601"/>
                    <a:pt x="745" y="652"/>
                  </a:cubicBezTo>
                  <a:cubicBezTo>
                    <a:pt x="783" y="715"/>
                    <a:pt x="745" y="855"/>
                    <a:pt x="745" y="931"/>
                  </a:cubicBezTo>
                  <a:cubicBezTo>
                    <a:pt x="732" y="1032"/>
                    <a:pt x="719" y="1147"/>
                    <a:pt x="707" y="1261"/>
                  </a:cubicBezTo>
                  <a:cubicBezTo>
                    <a:pt x="688" y="1440"/>
                    <a:pt x="837" y="1584"/>
                    <a:pt x="998" y="1584"/>
                  </a:cubicBezTo>
                  <a:cubicBezTo>
                    <a:pt x="1053" y="1584"/>
                    <a:pt x="1111" y="1566"/>
                    <a:pt x="1163" y="1527"/>
                  </a:cubicBezTo>
                  <a:cubicBezTo>
                    <a:pt x="1366" y="1375"/>
                    <a:pt x="1581" y="1210"/>
                    <a:pt x="1797" y="1045"/>
                  </a:cubicBezTo>
                  <a:cubicBezTo>
                    <a:pt x="2035" y="869"/>
                    <a:pt x="1850" y="532"/>
                    <a:pt x="1609" y="532"/>
                  </a:cubicBezTo>
                  <a:cubicBezTo>
                    <a:pt x="1555" y="532"/>
                    <a:pt x="1498" y="549"/>
                    <a:pt x="1442" y="589"/>
                  </a:cubicBezTo>
                  <a:cubicBezTo>
                    <a:pt x="1404" y="627"/>
                    <a:pt x="1366" y="665"/>
                    <a:pt x="1315" y="690"/>
                  </a:cubicBezTo>
                  <a:cubicBezTo>
                    <a:pt x="1302" y="411"/>
                    <a:pt x="1201" y="158"/>
                    <a:pt x="897" y="43"/>
                  </a:cubicBezTo>
                  <a:cubicBezTo>
                    <a:pt x="820" y="14"/>
                    <a:pt x="743" y="1"/>
                    <a:pt x="67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0"/>
            <p:cNvSpPr/>
            <p:nvPr/>
          </p:nvSpPr>
          <p:spPr>
            <a:xfrm>
              <a:off x="1444542" y="3496649"/>
              <a:ext cx="166170" cy="137808"/>
            </a:xfrm>
            <a:custGeom>
              <a:avLst/>
              <a:gdLst/>
              <a:ahLst/>
              <a:cxnLst/>
              <a:rect l="l" t="t" r="r" b="b"/>
              <a:pathLst>
                <a:path w="5021" h="4164" extrusionOk="0">
                  <a:moveTo>
                    <a:pt x="2244" y="576"/>
                  </a:moveTo>
                  <a:cubicBezTo>
                    <a:pt x="3371" y="576"/>
                    <a:pt x="4202" y="2496"/>
                    <a:pt x="3056" y="3284"/>
                  </a:cubicBezTo>
                  <a:cubicBezTo>
                    <a:pt x="2774" y="3480"/>
                    <a:pt x="2424" y="3592"/>
                    <a:pt x="2087" y="3592"/>
                  </a:cubicBezTo>
                  <a:cubicBezTo>
                    <a:pt x="1681" y="3592"/>
                    <a:pt x="1294" y="3430"/>
                    <a:pt x="1066" y="3056"/>
                  </a:cubicBezTo>
                  <a:cubicBezTo>
                    <a:pt x="647" y="2333"/>
                    <a:pt x="774" y="1420"/>
                    <a:pt x="1433" y="900"/>
                  </a:cubicBezTo>
                  <a:cubicBezTo>
                    <a:pt x="1459" y="888"/>
                    <a:pt x="1484" y="875"/>
                    <a:pt x="1522" y="850"/>
                  </a:cubicBezTo>
                  <a:cubicBezTo>
                    <a:pt x="1765" y="658"/>
                    <a:pt x="2011" y="576"/>
                    <a:pt x="2244" y="576"/>
                  </a:cubicBezTo>
                  <a:close/>
                  <a:moveTo>
                    <a:pt x="2231" y="1"/>
                  </a:moveTo>
                  <a:cubicBezTo>
                    <a:pt x="1891" y="1"/>
                    <a:pt x="1532" y="118"/>
                    <a:pt x="1180" y="393"/>
                  </a:cubicBezTo>
                  <a:cubicBezTo>
                    <a:pt x="1154" y="406"/>
                    <a:pt x="1129" y="418"/>
                    <a:pt x="1091" y="444"/>
                  </a:cubicBezTo>
                  <a:cubicBezTo>
                    <a:pt x="203" y="1154"/>
                    <a:pt x="0" y="2384"/>
                    <a:pt x="596" y="3360"/>
                  </a:cubicBezTo>
                  <a:cubicBezTo>
                    <a:pt x="924" y="3916"/>
                    <a:pt x="1492" y="4163"/>
                    <a:pt x="2084" y="4163"/>
                  </a:cubicBezTo>
                  <a:cubicBezTo>
                    <a:pt x="2546" y="4163"/>
                    <a:pt x="3022" y="4013"/>
                    <a:pt x="3411" y="3741"/>
                  </a:cubicBezTo>
                  <a:cubicBezTo>
                    <a:pt x="5020" y="2581"/>
                    <a:pt x="3823" y="1"/>
                    <a:pt x="223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0"/>
            <p:cNvSpPr/>
            <p:nvPr/>
          </p:nvSpPr>
          <p:spPr>
            <a:xfrm>
              <a:off x="1478960" y="3520675"/>
              <a:ext cx="76185" cy="79163"/>
            </a:xfrm>
            <a:custGeom>
              <a:avLst/>
              <a:gdLst/>
              <a:ahLst/>
              <a:cxnLst/>
              <a:rect l="l" t="t" r="r" b="b"/>
              <a:pathLst>
                <a:path w="2302" h="2392" extrusionOk="0">
                  <a:moveTo>
                    <a:pt x="884" y="990"/>
                  </a:moveTo>
                  <a:cubicBezTo>
                    <a:pt x="1182" y="990"/>
                    <a:pt x="1377" y="1594"/>
                    <a:pt x="1103" y="1785"/>
                  </a:cubicBezTo>
                  <a:cubicBezTo>
                    <a:pt x="1056" y="1816"/>
                    <a:pt x="1012" y="1831"/>
                    <a:pt x="971" y="1831"/>
                  </a:cubicBezTo>
                  <a:cubicBezTo>
                    <a:pt x="703" y="1831"/>
                    <a:pt x="579" y="1222"/>
                    <a:pt x="799" y="1024"/>
                  </a:cubicBezTo>
                  <a:lnTo>
                    <a:pt x="824" y="998"/>
                  </a:lnTo>
                  <a:cubicBezTo>
                    <a:pt x="845" y="993"/>
                    <a:pt x="865" y="990"/>
                    <a:pt x="884" y="990"/>
                  </a:cubicBezTo>
                  <a:close/>
                  <a:moveTo>
                    <a:pt x="966" y="1"/>
                  </a:moveTo>
                  <a:cubicBezTo>
                    <a:pt x="770" y="1"/>
                    <a:pt x="579" y="218"/>
                    <a:pt x="698" y="428"/>
                  </a:cubicBezTo>
                  <a:cubicBezTo>
                    <a:pt x="660" y="441"/>
                    <a:pt x="609" y="453"/>
                    <a:pt x="558" y="491"/>
                  </a:cubicBezTo>
                  <a:cubicBezTo>
                    <a:pt x="520" y="504"/>
                    <a:pt x="482" y="529"/>
                    <a:pt x="457" y="567"/>
                  </a:cubicBezTo>
                  <a:cubicBezTo>
                    <a:pt x="64" y="922"/>
                    <a:pt x="0" y="1442"/>
                    <a:pt x="241" y="1899"/>
                  </a:cubicBezTo>
                  <a:cubicBezTo>
                    <a:pt x="408" y="2197"/>
                    <a:pt x="683" y="2392"/>
                    <a:pt x="984" y="2392"/>
                  </a:cubicBezTo>
                  <a:cubicBezTo>
                    <a:pt x="1118" y="2392"/>
                    <a:pt x="1258" y="2353"/>
                    <a:pt x="1395" y="2266"/>
                  </a:cubicBezTo>
                  <a:cubicBezTo>
                    <a:pt x="1573" y="2165"/>
                    <a:pt x="1674" y="2013"/>
                    <a:pt x="1737" y="1848"/>
                  </a:cubicBezTo>
                  <a:cubicBezTo>
                    <a:pt x="1785" y="1893"/>
                    <a:pt x="1842" y="1912"/>
                    <a:pt x="1898" y="1912"/>
                  </a:cubicBezTo>
                  <a:cubicBezTo>
                    <a:pt x="2098" y="1912"/>
                    <a:pt x="2301" y="1672"/>
                    <a:pt x="2143" y="1455"/>
                  </a:cubicBezTo>
                  <a:cubicBezTo>
                    <a:pt x="1839" y="998"/>
                    <a:pt x="1509" y="555"/>
                    <a:pt x="1179" y="111"/>
                  </a:cubicBezTo>
                  <a:cubicBezTo>
                    <a:pt x="1119" y="33"/>
                    <a:pt x="1042" y="1"/>
                    <a:pt x="9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0"/>
            <p:cNvSpPr/>
            <p:nvPr/>
          </p:nvSpPr>
          <p:spPr>
            <a:xfrm>
              <a:off x="1453511" y="3323134"/>
              <a:ext cx="101999" cy="154289"/>
            </a:xfrm>
            <a:custGeom>
              <a:avLst/>
              <a:gdLst/>
              <a:ahLst/>
              <a:cxnLst/>
              <a:rect l="l" t="t" r="r" b="b"/>
              <a:pathLst>
                <a:path w="3082" h="4662" extrusionOk="0">
                  <a:moveTo>
                    <a:pt x="429" y="0"/>
                  </a:moveTo>
                  <a:cubicBezTo>
                    <a:pt x="192" y="0"/>
                    <a:pt x="1" y="337"/>
                    <a:pt x="249" y="513"/>
                  </a:cubicBezTo>
                  <a:cubicBezTo>
                    <a:pt x="1251" y="1249"/>
                    <a:pt x="1834" y="2403"/>
                    <a:pt x="1847" y="3620"/>
                  </a:cubicBezTo>
                  <a:cubicBezTo>
                    <a:pt x="1758" y="3518"/>
                    <a:pt x="1682" y="3404"/>
                    <a:pt x="1606" y="3303"/>
                  </a:cubicBezTo>
                  <a:cubicBezTo>
                    <a:pt x="1545" y="3224"/>
                    <a:pt x="1467" y="3192"/>
                    <a:pt x="1390" y="3192"/>
                  </a:cubicBezTo>
                  <a:cubicBezTo>
                    <a:pt x="1182" y="3192"/>
                    <a:pt x="983" y="3432"/>
                    <a:pt x="1150" y="3645"/>
                  </a:cubicBezTo>
                  <a:cubicBezTo>
                    <a:pt x="1365" y="3937"/>
                    <a:pt x="1581" y="4216"/>
                    <a:pt x="1796" y="4507"/>
                  </a:cubicBezTo>
                  <a:cubicBezTo>
                    <a:pt x="1834" y="4546"/>
                    <a:pt x="1860" y="4571"/>
                    <a:pt x="1898" y="4596"/>
                  </a:cubicBezTo>
                  <a:cubicBezTo>
                    <a:pt x="1950" y="4637"/>
                    <a:pt x="2013" y="4662"/>
                    <a:pt x="2078" y="4662"/>
                  </a:cubicBezTo>
                  <a:cubicBezTo>
                    <a:pt x="2153" y="4662"/>
                    <a:pt x="2229" y="4628"/>
                    <a:pt x="2291" y="4546"/>
                  </a:cubicBezTo>
                  <a:cubicBezTo>
                    <a:pt x="2494" y="4229"/>
                    <a:pt x="2709" y="3924"/>
                    <a:pt x="2925" y="3607"/>
                  </a:cubicBezTo>
                  <a:cubicBezTo>
                    <a:pt x="3081" y="3387"/>
                    <a:pt x="2884" y="3146"/>
                    <a:pt x="2687" y="3146"/>
                  </a:cubicBezTo>
                  <a:cubicBezTo>
                    <a:pt x="2612" y="3146"/>
                    <a:pt x="2537" y="3181"/>
                    <a:pt x="2481" y="3265"/>
                  </a:cubicBezTo>
                  <a:cubicBezTo>
                    <a:pt x="2456" y="3290"/>
                    <a:pt x="2430" y="3328"/>
                    <a:pt x="2405" y="3366"/>
                  </a:cubicBezTo>
                  <a:cubicBezTo>
                    <a:pt x="2329" y="2060"/>
                    <a:pt x="1670" y="843"/>
                    <a:pt x="592" y="57"/>
                  </a:cubicBezTo>
                  <a:cubicBezTo>
                    <a:pt x="538" y="17"/>
                    <a:pt x="483" y="0"/>
                    <a:pt x="42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0"/>
            <p:cNvSpPr/>
            <p:nvPr/>
          </p:nvSpPr>
          <p:spPr>
            <a:xfrm>
              <a:off x="1569275" y="3436086"/>
              <a:ext cx="83763" cy="75093"/>
            </a:xfrm>
            <a:custGeom>
              <a:avLst/>
              <a:gdLst/>
              <a:ahLst/>
              <a:cxnLst/>
              <a:rect l="l" t="t" r="r" b="b"/>
              <a:pathLst>
                <a:path w="2531" h="2269" extrusionOk="0">
                  <a:moveTo>
                    <a:pt x="580" y="1"/>
                  </a:moveTo>
                  <a:cubicBezTo>
                    <a:pt x="453" y="1"/>
                    <a:pt x="323" y="74"/>
                    <a:pt x="289" y="232"/>
                  </a:cubicBezTo>
                  <a:cubicBezTo>
                    <a:pt x="200" y="638"/>
                    <a:pt x="264" y="1018"/>
                    <a:pt x="416" y="1348"/>
                  </a:cubicBezTo>
                  <a:cubicBezTo>
                    <a:pt x="353" y="1411"/>
                    <a:pt x="276" y="1475"/>
                    <a:pt x="213" y="1538"/>
                  </a:cubicBezTo>
                  <a:cubicBezTo>
                    <a:pt x="1" y="1730"/>
                    <a:pt x="175" y="2068"/>
                    <a:pt x="390" y="2068"/>
                  </a:cubicBezTo>
                  <a:cubicBezTo>
                    <a:pt x="444" y="2068"/>
                    <a:pt x="502" y="2046"/>
                    <a:pt x="555" y="1995"/>
                  </a:cubicBezTo>
                  <a:cubicBezTo>
                    <a:pt x="619" y="1931"/>
                    <a:pt x="695" y="1868"/>
                    <a:pt x="758" y="1805"/>
                  </a:cubicBezTo>
                  <a:cubicBezTo>
                    <a:pt x="987" y="2020"/>
                    <a:pt x="1278" y="2172"/>
                    <a:pt x="1608" y="2261"/>
                  </a:cubicBezTo>
                  <a:cubicBezTo>
                    <a:pt x="1630" y="2266"/>
                    <a:pt x="1652" y="2268"/>
                    <a:pt x="1672" y="2268"/>
                  </a:cubicBezTo>
                  <a:cubicBezTo>
                    <a:pt x="1971" y="2268"/>
                    <a:pt x="2016" y="1774"/>
                    <a:pt x="1684" y="1690"/>
                  </a:cubicBezTo>
                  <a:cubicBezTo>
                    <a:pt x="1481" y="1640"/>
                    <a:pt x="1316" y="1551"/>
                    <a:pt x="1189" y="1437"/>
                  </a:cubicBezTo>
                  <a:cubicBezTo>
                    <a:pt x="1544" y="1133"/>
                    <a:pt x="1912" y="828"/>
                    <a:pt x="2293" y="549"/>
                  </a:cubicBezTo>
                  <a:cubicBezTo>
                    <a:pt x="2531" y="373"/>
                    <a:pt x="2346" y="36"/>
                    <a:pt x="2111" y="36"/>
                  </a:cubicBezTo>
                  <a:cubicBezTo>
                    <a:pt x="2059" y="36"/>
                    <a:pt x="2004" y="53"/>
                    <a:pt x="1950" y="93"/>
                  </a:cubicBezTo>
                  <a:cubicBezTo>
                    <a:pt x="1583" y="372"/>
                    <a:pt x="1227" y="651"/>
                    <a:pt x="872" y="942"/>
                  </a:cubicBezTo>
                  <a:cubicBezTo>
                    <a:pt x="822" y="752"/>
                    <a:pt x="809" y="537"/>
                    <a:pt x="847" y="308"/>
                  </a:cubicBezTo>
                  <a:cubicBezTo>
                    <a:pt x="889" y="112"/>
                    <a:pt x="737" y="1"/>
                    <a:pt x="58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0"/>
            <p:cNvSpPr/>
            <p:nvPr/>
          </p:nvSpPr>
          <p:spPr>
            <a:xfrm>
              <a:off x="1305810" y="3490923"/>
              <a:ext cx="116759" cy="120069"/>
            </a:xfrm>
            <a:custGeom>
              <a:avLst/>
              <a:gdLst/>
              <a:ahLst/>
              <a:cxnLst/>
              <a:rect l="l" t="t" r="r" b="b"/>
              <a:pathLst>
                <a:path w="3528" h="3628" extrusionOk="0">
                  <a:moveTo>
                    <a:pt x="1197" y="0"/>
                  </a:moveTo>
                  <a:cubicBezTo>
                    <a:pt x="1121" y="0"/>
                    <a:pt x="1045" y="32"/>
                    <a:pt x="984" y="110"/>
                  </a:cubicBezTo>
                  <a:cubicBezTo>
                    <a:pt x="541" y="655"/>
                    <a:pt x="541" y="1340"/>
                    <a:pt x="807" y="1923"/>
                  </a:cubicBezTo>
                  <a:cubicBezTo>
                    <a:pt x="617" y="2062"/>
                    <a:pt x="426" y="2189"/>
                    <a:pt x="249" y="2316"/>
                  </a:cubicBezTo>
                  <a:cubicBezTo>
                    <a:pt x="0" y="2492"/>
                    <a:pt x="183" y="2829"/>
                    <a:pt x="424" y="2829"/>
                  </a:cubicBezTo>
                  <a:cubicBezTo>
                    <a:pt x="478" y="2829"/>
                    <a:pt x="535" y="2812"/>
                    <a:pt x="591" y="2772"/>
                  </a:cubicBezTo>
                  <a:cubicBezTo>
                    <a:pt x="756" y="2658"/>
                    <a:pt x="934" y="2531"/>
                    <a:pt x="1098" y="2417"/>
                  </a:cubicBezTo>
                  <a:cubicBezTo>
                    <a:pt x="1162" y="2493"/>
                    <a:pt x="1225" y="2557"/>
                    <a:pt x="1289" y="2620"/>
                  </a:cubicBezTo>
                  <a:cubicBezTo>
                    <a:pt x="1060" y="2785"/>
                    <a:pt x="832" y="2950"/>
                    <a:pt x="591" y="3115"/>
                  </a:cubicBezTo>
                  <a:cubicBezTo>
                    <a:pt x="353" y="3291"/>
                    <a:pt x="538" y="3628"/>
                    <a:pt x="779" y="3628"/>
                  </a:cubicBezTo>
                  <a:cubicBezTo>
                    <a:pt x="834" y="3628"/>
                    <a:pt x="891" y="3611"/>
                    <a:pt x="946" y="3571"/>
                  </a:cubicBezTo>
                  <a:cubicBezTo>
                    <a:pt x="1225" y="3368"/>
                    <a:pt x="1504" y="3165"/>
                    <a:pt x="1796" y="2975"/>
                  </a:cubicBezTo>
                  <a:cubicBezTo>
                    <a:pt x="2014" y="3078"/>
                    <a:pt x="2252" y="3139"/>
                    <a:pt x="2500" y="3139"/>
                  </a:cubicBezTo>
                  <a:cubicBezTo>
                    <a:pt x="2741" y="3139"/>
                    <a:pt x="2991" y="3081"/>
                    <a:pt x="3241" y="2950"/>
                  </a:cubicBezTo>
                  <a:cubicBezTo>
                    <a:pt x="3528" y="2807"/>
                    <a:pt x="3403" y="2386"/>
                    <a:pt x="3157" y="2386"/>
                  </a:cubicBezTo>
                  <a:cubicBezTo>
                    <a:pt x="3120" y="2386"/>
                    <a:pt x="3080" y="2396"/>
                    <a:pt x="3039" y="2417"/>
                  </a:cubicBezTo>
                  <a:cubicBezTo>
                    <a:pt x="2838" y="2529"/>
                    <a:pt x="2627" y="2572"/>
                    <a:pt x="2432" y="2572"/>
                  </a:cubicBezTo>
                  <a:cubicBezTo>
                    <a:pt x="2406" y="2572"/>
                    <a:pt x="2380" y="2571"/>
                    <a:pt x="2354" y="2569"/>
                  </a:cubicBezTo>
                  <a:cubicBezTo>
                    <a:pt x="2455" y="2493"/>
                    <a:pt x="2557" y="2417"/>
                    <a:pt x="2658" y="2354"/>
                  </a:cubicBezTo>
                  <a:cubicBezTo>
                    <a:pt x="2907" y="2178"/>
                    <a:pt x="2724" y="1841"/>
                    <a:pt x="2483" y="1841"/>
                  </a:cubicBezTo>
                  <a:cubicBezTo>
                    <a:pt x="2429" y="1841"/>
                    <a:pt x="2371" y="1858"/>
                    <a:pt x="2316" y="1897"/>
                  </a:cubicBezTo>
                  <a:cubicBezTo>
                    <a:pt x="2126" y="2024"/>
                    <a:pt x="1935" y="2164"/>
                    <a:pt x="1745" y="2303"/>
                  </a:cubicBezTo>
                  <a:cubicBezTo>
                    <a:pt x="1682" y="2240"/>
                    <a:pt x="1618" y="2164"/>
                    <a:pt x="1568" y="2088"/>
                  </a:cubicBezTo>
                  <a:cubicBezTo>
                    <a:pt x="1669" y="2012"/>
                    <a:pt x="1770" y="1935"/>
                    <a:pt x="1872" y="1872"/>
                  </a:cubicBezTo>
                  <a:cubicBezTo>
                    <a:pt x="2121" y="1696"/>
                    <a:pt x="1929" y="1359"/>
                    <a:pt x="1692" y="1359"/>
                  </a:cubicBezTo>
                  <a:cubicBezTo>
                    <a:pt x="1639" y="1359"/>
                    <a:pt x="1583" y="1376"/>
                    <a:pt x="1530" y="1416"/>
                  </a:cubicBezTo>
                  <a:cubicBezTo>
                    <a:pt x="1453" y="1466"/>
                    <a:pt x="1377" y="1517"/>
                    <a:pt x="1301" y="1580"/>
                  </a:cubicBezTo>
                  <a:cubicBezTo>
                    <a:pt x="1175" y="1200"/>
                    <a:pt x="1175" y="782"/>
                    <a:pt x="1441" y="452"/>
                  </a:cubicBezTo>
                  <a:cubicBezTo>
                    <a:pt x="1609" y="247"/>
                    <a:pt x="1406" y="0"/>
                    <a:pt x="119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0"/>
            <p:cNvSpPr/>
            <p:nvPr/>
          </p:nvSpPr>
          <p:spPr>
            <a:xfrm>
              <a:off x="1343504" y="3625916"/>
              <a:ext cx="71949" cy="51198"/>
            </a:xfrm>
            <a:custGeom>
              <a:avLst/>
              <a:gdLst/>
              <a:ahLst/>
              <a:cxnLst/>
              <a:rect l="l" t="t" r="r" b="b"/>
              <a:pathLst>
                <a:path w="2174" h="1547" extrusionOk="0">
                  <a:moveTo>
                    <a:pt x="1763" y="1"/>
                  </a:moveTo>
                  <a:cubicBezTo>
                    <a:pt x="1708" y="1"/>
                    <a:pt x="1651" y="19"/>
                    <a:pt x="1595" y="63"/>
                  </a:cubicBezTo>
                  <a:cubicBezTo>
                    <a:pt x="1151" y="405"/>
                    <a:pt x="708" y="722"/>
                    <a:pt x="251" y="1039"/>
                  </a:cubicBezTo>
                  <a:cubicBezTo>
                    <a:pt x="0" y="1207"/>
                    <a:pt x="189" y="1547"/>
                    <a:pt x="434" y="1547"/>
                  </a:cubicBezTo>
                  <a:cubicBezTo>
                    <a:pt x="486" y="1547"/>
                    <a:pt x="540" y="1531"/>
                    <a:pt x="593" y="1496"/>
                  </a:cubicBezTo>
                  <a:cubicBezTo>
                    <a:pt x="1050" y="1179"/>
                    <a:pt x="1494" y="862"/>
                    <a:pt x="1938" y="519"/>
                  </a:cubicBezTo>
                  <a:cubicBezTo>
                    <a:pt x="2174" y="335"/>
                    <a:pt x="1994" y="1"/>
                    <a:pt x="176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0"/>
            <p:cNvSpPr/>
            <p:nvPr/>
          </p:nvSpPr>
          <p:spPr>
            <a:xfrm>
              <a:off x="1404266" y="3590042"/>
              <a:ext cx="51231" cy="48914"/>
            </a:xfrm>
            <a:custGeom>
              <a:avLst/>
              <a:gdLst/>
              <a:ahLst/>
              <a:cxnLst/>
              <a:rect l="l" t="t" r="r" b="b"/>
              <a:pathLst>
                <a:path w="1548" h="1478" extrusionOk="0">
                  <a:moveTo>
                    <a:pt x="799" y="576"/>
                  </a:moveTo>
                  <a:cubicBezTo>
                    <a:pt x="964" y="614"/>
                    <a:pt x="1002" y="830"/>
                    <a:pt x="837" y="893"/>
                  </a:cubicBezTo>
                  <a:cubicBezTo>
                    <a:pt x="812" y="903"/>
                    <a:pt x="786" y="909"/>
                    <a:pt x="761" y="909"/>
                  </a:cubicBezTo>
                  <a:cubicBezTo>
                    <a:pt x="722" y="909"/>
                    <a:pt x="688" y="894"/>
                    <a:pt x="672" y="855"/>
                  </a:cubicBezTo>
                  <a:cubicBezTo>
                    <a:pt x="634" y="754"/>
                    <a:pt x="723" y="652"/>
                    <a:pt x="799" y="576"/>
                  </a:cubicBezTo>
                  <a:close/>
                  <a:moveTo>
                    <a:pt x="825" y="1"/>
                  </a:moveTo>
                  <a:cubicBezTo>
                    <a:pt x="780" y="1"/>
                    <a:pt x="738" y="12"/>
                    <a:pt x="710" y="31"/>
                  </a:cubicBezTo>
                  <a:cubicBezTo>
                    <a:pt x="692" y="28"/>
                    <a:pt x="674" y="26"/>
                    <a:pt x="655" y="26"/>
                  </a:cubicBezTo>
                  <a:cubicBezTo>
                    <a:pt x="594" y="26"/>
                    <a:pt x="533" y="43"/>
                    <a:pt x="495" y="82"/>
                  </a:cubicBezTo>
                  <a:cubicBezTo>
                    <a:pt x="216" y="323"/>
                    <a:pt x="0" y="690"/>
                    <a:pt x="140" y="1071"/>
                  </a:cubicBezTo>
                  <a:cubicBezTo>
                    <a:pt x="247" y="1334"/>
                    <a:pt x="505" y="1478"/>
                    <a:pt x="774" y="1478"/>
                  </a:cubicBezTo>
                  <a:cubicBezTo>
                    <a:pt x="854" y="1478"/>
                    <a:pt x="936" y="1465"/>
                    <a:pt x="1015" y="1438"/>
                  </a:cubicBezTo>
                  <a:cubicBezTo>
                    <a:pt x="1332" y="1337"/>
                    <a:pt x="1547" y="1020"/>
                    <a:pt x="1522" y="678"/>
                  </a:cubicBezTo>
                  <a:cubicBezTo>
                    <a:pt x="1484" y="335"/>
                    <a:pt x="1205" y="69"/>
                    <a:pt x="875" y="6"/>
                  </a:cubicBezTo>
                  <a:cubicBezTo>
                    <a:pt x="858" y="2"/>
                    <a:pt x="841" y="1"/>
                    <a:pt x="82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0"/>
            <p:cNvSpPr/>
            <p:nvPr/>
          </p:nvSpPr>
          <p:spPr>
            <a:xfrm>
              <a:off x="1378386" y="3709877"/>
              <a:ext cx="82009" cy="76813"/>
            </a:xfrm>
            <a:custGeom>
              <a:avLst/>
              <a:gdLst/>
              <a:ahLst/>
              <a:cxnLst/>
              <a:rect l="l" t="t" r="r" b="b"/>
              <a:pathLst>
                <a:path w="2478" h="2321" extrusionOk="0">
                  <a:moveTo>
                    <a:pt x="2091" y="0"/>
                  </a:moveTo>
                  <a:cubicBezTo>
                    <a:pt x="2036" y="0"/>
                    <a:pt x="1978" y="22"/>
                    <a:pt x="1923" y="75"/>
                  </a:cubicBezTo>
                  <a:cubicBezTo>
                    <a:pt x="1594" y="366"/>
                    <a:pt x="1264" y="645"/>
                    <a:pt x="934" y="911"/>
                  </a:cubicBezTo>
                  <a:cubicBezTo>
                    <a:pt x="833" y="810"/>
                    <a:pt x="744" y="696"/>
                    <a:pt x="655" y="594"/>
                  </a:cubicBezTo>
                  <a:cubicBezTo>
                    <a:pt x="592" y="521"/>
                    <a:pt x="514" y="491"/>
                    <a:pt x="438" y="491"/>
                  </a:cubicBezTo>
                  <a:cubicBezTo>
                    <a:pt x="223" y="491"/>
                    <a:pt x="21" y="731"/>
                    <a:pt x="199" y="937"/>
                  </a:cubicBezTo>
                  <a:cubicBezTo>
                    <a:pt x="288" y="1051"/>
                    <a:pt x="389" y="1152"/>
                    <a:pt x="490" y="1266"/>
                  </a:cubicBezTo>
                  <a:cubicBezTo>
                    <a:pt x="402" y="1330"/>
                    <a:pt x="326" y="1393"/>
                    <a:pt x="250" y="1457"/>
                  </a:cubicBezTo>
                  <a:cubicBezTo>
                    <a:pt x="1" y="1633"/>
                    <a:pt x="192" y="1970"/>
                    <a:pt x="430" y="1970"/>
                  </a:cubicBezTo>
                  <a:cubicBezTo>
                    <a:pt x="483" y="1970"/>
                    <a:pt x="538" y="1953"/>
                    <a:pt x="592" y="1913"/>
                  </a:cubicBezTo>
                  <a:cubicBezTo>
                    <a:pt x="681" y="1837"/>
                    <a:pt x="769" y="1774"/>
                    <a:pt x="858" y="1710"/>
                  </a:cubicBezTo>
                  <a:cubicBezTo>
                    <a:pt x="998" y="1875"/>
                    <a:pt x="1150" y="2040"/>
                    <a:pt x="1289" y="2217"/>
                  </a:cubicBezTo>
                  <a:cubicBezTo>
                    <a:pt x="1352" y="2290"/>
                    <a:pt x="1430" y="2321"/>
                    <a:pt x="1506" y="2321"/>
                  </a:cubicBezTo>
                  <a:cubicBezTo>
                    <a:pt x="1721" y="2321"/>
                    <a:pt x="1924" y="2078"/>
                    <a:pt x="1746" y="1862"/>
                  </a:cubicBezTo>
                  <a:cubicBezTo>
                    <a:pt x="1594" y="1698"/>
                    <a:pt x="1454" y="1520"/>
                    <a:pt x="1302" y="1355"/>
                  </a:cubicBezTo>
                  <a:cubicBezTo>
                    <a:pt x="1632" y="1089"/>
                    <a:pt x="1949" y="810"/>
                    <a:pt x="2266" y="531"/>
                  </a:cubicBezTo>
                  <a:cubicBezTo>
                    <a:pt x="2477" y="330"/>
                    <a:pt x="2305" y="0"/>
                    <a:pt x="209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0"/>
            <p:cNvSpPr/>
            <p:nvPr/>
          </p:nvSpPr>
          <p:spPr>
            <a:xfrm>
              <a:off x="1298463" y="3677511"/>
              <a:ext cx="25516" cy="103256"/>
            </a:xfrm>
            <a:custGeom>
              <a:avLst/>
              <a:gdLst/>
              <a:ahLst/>
              <a:cxnLst/>
              <a:rect l="l" t="t" r="r" b="b"/>
              <a:pathLst>
                <a:path w="771" h="3120" extrusionOk="0">
                  <a:moveTo>
                    <a:pt x="451" y="0"/>
                  </a:moveTo>
                  <a:cubicBezTo>
                    <a:pt x="324" y="0"/>
                    <a:pt x="203" y="76"/>
                    <a:pt x="192" y="241"/>
                  </a:cubicBezTo>
                  <a:cubicBezTo>
                    <a:pt x="128" y="1091"/>
                    <a:pt x="65" y="1940"/>
                    <a:pt x="14" y="2802"/>
                  </a:cubicBezTo>
                  <a:cubicBezTo>
                    <a:pt x="0" y="3005"/>
                    <a:pt x="167" y="3119"/>
                    <a:pt x="325" y="3119"/>
                  </a:cubicBezTo>
                  <a:cubicBezTo>
                    <a:pt x="452" y="3119"/>
                    <a:pt x="574" y="3044"/>
                    <a:pt x="585" y="2878"/>
                  </a:cubicBezTo>
                  <a:cubicBezTo>
                    <a:pt x="636" y="2029"/>
                    <a:pt x="686" y="1167"/>
                    <a:pt x="750" y="317"/>
                  </a:cubicBezTo>
                  <a:cubicBezTo>
                    <a:pt x="771" y="114"/>
                    <a:pt x="607" y="0"/>
                    <a:pt x="45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0"/>
            <p:cNvSpPr/>
            <p:nvPr/>
          </p:nvSpPr>
          <p:spPr>
            <a:xfrm>
              <a:off x="1247299" y="3698559"/>
              <a:ext cx="49543" cy="44149"/>
            </a:xfrm>
            <a:custGeom>
              <a:avLst/>
              <a:gdLst/>
              <a:ahLst/>
              <a:cxnLst/>
              <a:rect l="l" t="t" r="r" b="b"/>
              <a:pathLst>
                <a:path w="1497" h="1334" extrusionOk="0">
                  <a:moveTo>
                    <a:pt x="766" y="567"/>
                  </a:moveTo>
                  <a:cubicBezTo>
                    <a:pt x="796" y="567"/>
                    <a:pt x="826" y="583"/>
                    <a:pt x="850" y="619"/>
                  </a:cubicBezTo>
                  <a:cubicBezTo>
                    <a:pt x="850" y="629"/>
                    <a:pt x="857" y="659"/>
                    <a:pt x="856" y="659"/>
                  </a:cubicBezTo>
                  <a:cubicBezTo>
                    <a:pt x="855" y="659"/>
                    <a:pt x="854" y="655"/>
                    <a:pt x="850" y="645"/>
                  </a:cubicBezTo>
                  <a:cubicBezTo>
                    <a:pt x="847" y="638"/>
                    <a:pt x="846" y="636"/>
                    <a:pt x="845" y="636"/>
                  </a:cubicBezTo>
                  <a:cubicBezTo>
                    <a:pt x="843" y="636"/>
                    <a:pt x="850" y="657"/>
                    <a:pt x="850" y="657"/>
                  </a:cubicBezTo>
                  <a:cubicBezTo>
                    <a:pt x="838" y="683"/>
                    <a:pt x="838" y="708"/>
                    <a:pt x="812" y="734"/>
                  </a:cubicBezTo>
                  <a:lnTo>
                    <a:pt x="762" y="759"/>
                  </a:lnTo>
                  <a:lnTo>
                    <a:pt x="711" y="759"/>
                  </a:lnTo>
                  <a:cubicBezTo>
                    <a:pt x="660" y="734"/>
                    <a:pt x="647" y="708"/>
                    <a:pt x="635" y="683"/>
                  </a:cubicBezTo>
                  <a:lnTo>
                    <a:pt x="622" y="683"/>
                  </a:lnTo>
                  <a:cubicBezTo>
                    <a:pt x="647" y="657"/>
                    <a:pt x="660" y="645"/>
                    <a:pt x="673" y="619"/>
                  </a:cubicBezTo>
                  <a:cubicBezTo>
                    <a:pt x="699" y="586"/>
                    <a:pt x="733" y="567"/>
                    <a:pt x="766" y="567"/>
                  </a:cubicBezTo>
                  <a:close/>
                  <a:moveTo>
                    <a:pt x="774" y="0"/>
                  </a:moveTo>
                  <a:cubicBezTo>
                    <a:pt x="568" y="0"/>
                    <a:pt x="362" y="100"/>
                    <a:pt x="229" y="277"/>
                  </a:cubicBezTo>
                  <a:lnTo>
                    <a:pt x="216" y="290"/>
                  </a:lnTo>
                  <a:cubicBezTo>
                    <a:pt x="128" y="315"/>
                    <a:pt x="64" y="391"/>
                    <a:pt x="51" y="505"/>
                  </a:cubicBezTo>
                  <a:cubicBezTo>
                    <a:pt x="1" y="822"/>
                    <a:pt x="178" y="1139"/>
                    <a:pt x="470" y="1279"/>
                  </a:cubicBezTo>
                  <a:cubicBezTo>
                    <a:pt x="555" y="1316"/>
                    <a:pt x="645" y="1333"/>
                    <a:pt x="733" y="1333"/>
                  </a:cubicBezTo>
                  <a:cubicBezTo>
                    <a:pt x="947" y="1333"/>
                    <a:pt x="1156" y="1230"/>
                    <a:pt x="1281" y="1051"/>
                  </a:cubicBezTo>
                  <a:cubicBezTo>
                    <a:pt x="1497" y="772"/>
                    <a:pt x="1459" y="391"/>
                    <a:pt x="1193" y="163"/>
                  </a:cubicBezTo>
                  <a:cubicBezTo>
                    <a:pt x="1071" y="52"/>
                    <a:pt x="922" y="0"/>
                    <a:pt x="77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0"/>
            <p:cNvSpPr/>
            <p:nvPr/>
          </p:nvSpPr>
          <p:spPr>
            <a:xfrm>
              <a:off x="1347178" y="3732051"/>
              <a:ext cx="33" cy="33"/>
            </a:xfrm>
            <a:custGeom>
              <a:avLst/>
              <a:gdLst/>
              <a:ahLst/>
              <a:cxnLst/>
              <a:rect l="l" t="t" r="r" b="b"/>
              <a:pathLst>
                <a:path w="1" h="1" extrusionOk="0">
                  <a:moveTo>
                    <a:pt x="1" y="1"/>
                  </a:moveTo>
                  <a:lnTo>
                    <a:pt x="1" y="1"/>
                  </a:lnTo>
                  <a:lnTo>
                    <a:pt x="1" y="1"/>
                  </a:lnTo>
                  <a:close/>
                </a:path>
              </a:pathLst>
            </a:custGeom>
            <a:solidFill>
              <a:srgbClr val="5B5F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0"/>
            <p:cNvSpPr/>
            <p:nvPr/>
          </p:nvSpPr>
          <p:spPr>
            <a:xfrm>
              <a:off x="1319908" y="3713683"/>
              <a:ext cx="52058" cy="45142"/>
            </a:xfrm>
            <a:custGeom>
              <a:avLst/>
              <a:gdLst/>
              <a:ahLst/>
              <a:cxnLst/>
              <a:rect l="l" t="t" r="r" b="b"/>
              <a:pathLst>
                <a:path w="1573" h="1364" extrusionOk="0">
                  <a:moveTo>
                    <a:pt x="825" y="556"/>
                  </a:moveTo>
                  <a:lnTo>
                    <a:pt x="850" y="568"/>
                  </a:lnTo>
                  <a:cubicBezTo>
                    <a:pt x="863" y="581"/>
                    <a:pt x="888" y="594"/>
                    <a:pt x="901" y="619"/>
                  </a:cubicBezTo>
                  <a:cubicBezTo>
                    <a:pt x="926" y="670"/>
                    <a:pt x="901" y="746"/>
                    <a:pt x="850" y="771"/>
                  </a:cubicBezTo>
                  <a:cubicBezTo>
                    <a:pt x="825" y="789"/>
                    <a:pt x="800" y="796"/>
                    <a:pt x="777" y="796"/>
                  </a:cubicBezTo>
                  <a:cubicBezTo>
                    <a:pt x="686" y="796"/>
                    <a:pt x="629" y="675"/>
                    <a:pt x="710" y="594"/>
                  </a:cubicBezTo>
                  <a:cubicBezTo>
                    <a:pt x="749" y="594"/>
                    <a:pt x="787" y="581"/>
                    <a:pt x="825" y="556"/>
                  </a:cubicBezTo>
                  <a:lnTo>
                    <a:pt x="825" y="556"/>
                  </a:lnTo>
                  <a:cubicBezTo>
                    <a:pt x="816" y="560"/>
                    <a:pt x="812" y="561"/>
                    <a:pt x="811" y="561"/>
                  </a:cubicBezTo>
                  <a:cubicBezTo>
                    <a:pt x="808" y="561"/>
                    <a:pt x="816" y="556"/>
                    <a:pt x="825" y="556"/>
                  </a:cubicBezTo>
                  <a:close/>
                  <a:moveTo>
                    <a:pt x="847" y="0"/>
                  </a:moveTo>
                  <a:cubicBezTo>
                    <a:pt x="747" y="0"/>
                    <a:pt x="644" y="24"/>
                    <a:pt x="546" y="74"/>
                  </a:cubicBezTo>
                  <a:cubicBezTo>
                    <a:pt x="537" y="71"/>
                    <a:pt x="527" y="70"/>
                    <a:pt x="518" y="70"/>
                  </a:cubicBezTo>
                  <a:cubicBezTo>
                    <a:pt x="473" y="70"/>
                    <a:pt x="423" y="93"/>
                    <a:pt x="381" y="124"/>
                  </a:cubicBezTo>
                  <a:cubicBezTo>
                    <a:pt x="89" y="353"/>
                    <a:pt x="0" y="784"/>
                    <a:pt x="229" y="1088"/>
                  </a:cubicBezTo>
                  <a:cubicBezTo>
                    <a:pt x="360" y="1266"/>
                    <a:pt x="577" y="1364"/>
                    <a:pt x="792" y="1364"/>
                  </a:cubicBezTo>
                  <a:cubicBezTo>
                    <a:pt x="929" y="1364"/>
                    <a:pt x="1066" y="1324"/>
                    <a:pt x="1180" y="1240"/>
                  </a:cubicBezTo>
                  <a:cubicBezTo>
                    <a:pt x="1471" y="1037"/>
                    <a:pt x="1573" y="606"/>
                    <a:pt x="1383" y="302"/>
                  </a:cubicBezTo>
                  <a:cubicBezTo>
                    <a:pt x="1254" y="105"/>
                    <a:pt x="1056" y="0"/>
                    <a:pt x="84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0"/>
            <p:cNvSpPr/>
            <p:nvPr/>
          </p:nvSpPr>
          <p:spPr>
            <a:xfrm>
              <a:off x="1451624" y="3737611"/>
              <a:ext cx="39284" cy="36769"/>
            </a:xfrm>
            <a:custGeom>
              <a:avLst/>
              <a:gdLst/>
              <a:ahLst/>
              <a:cxnLst/>
              <a:rect l="l" t="t" r="r" b="b"/>
              <a:pathLst>
                <a:path w="1187" h="1111" extrusionOk="0">
                  <a:moveTo>
                    <a:pt x="402" y="0"/>
                  </a:moveTo>
                  <a:cubicBezTo>
                    <a:pt x="199" y="0"/>
                    <a:pt x="0" y="241"/>
                    <a:pt x="167" y="454"/>
                  </a:cubicBezTo>
                  <a:cubicBezTo>
                    <a:pt x="294" y="631"/>
                    <a:pt x="433" y="822"/>
                    <a:pt x="573" y="999"/>
                  </a:cubicBezTo>
                  <a:cubicBezTo>
                    <a:pt x="631" y="1078"/>
                    <a:pt x="706" y="1110"/>
                    <a:pt x="781" y="1110"/>
                  </a:cubicBezTo>
                  <a:cubicBezTo>
                    <a:pt x="985" y="1110"/>
                    <a:pt x="1187" y="870"/>
                    <a:pt x="1029" y="657"/>
                  </a:cubicBezTo>
                  <a:cubicBezTo>
                    <a:pt x="890" y="467"/>
                    <a:pt x="750" y="289"/>
                    <a:pt x="611" y="111"/>
                  </a:cubicBezTo>
                  <a:cubicBezTo>
                    <a:pt x="553" y="33"/>
                    <a:pt x="477" y="0"/>
                    <a:pt x="40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0"/>
            <p:cNvSpPr/>
            <p:nvPr/>
          </p:nvSpPr>
          <p:spPr>
            <a:xfrm>
              <a:off x="1518409" y="3650241"/>
              <a:ext cx="75159" cy="67315"/>
            </a:xfrm>
            <a:custGeom>
              <a:avLst/>
              <a:gdLst/>
              <a:ahLst/>
              <a:cxnLst/>
              <a:rect l="l" t="t" r="r" b="b"/>
              <a:pathLst>
                <a:path w="2271" h="2034" extrusionOk="0">
                  <a:moveTo>
                    <a:pt x="286" y="0"/>
                  </a:moveTo>
                  <a:cubicBezTo>
                    <a:pt x="158" y="0"/>
                    <a:pt x="37" y="76"/>
                    <a:pt x="26" y="241"/>
                  </a:cubicBezTo>
                  <a:cubicBezTo>
                    <a:pt x="13" y="532"/>
                    <a:pt x="0" y="824"/>
                    <a:pt x="13" y="1103"/>
                  </a:cubicBezTo>
                  <a:cubicBezTo>
                    <a:pt x="26" y="1344"/>
                    <a:pt x="13" y="1699"/>
                    <a:pt x="152" y="1902"/>
                  </a:cubicBezTo>
                  <a:cubicBezTo>
                    <a:pt x="218" y="1997"/>
                    <a:pt x="303" y="2034"/>
                    <a:pt x="392" y="2034"/>
                  </a:cubicBezTo>
                  <a:cubicBezTo>
                    <a:pt x="493" y="2034"/>
                    <a:pt x="598" y="1988"/>
                    <a:pt x="685" y="1927"/>
                  </a:cubicBezTo>
                  <a:cubicBezTo>
                    <a:pt x="913" y="1762"/>
                    <a:pt x="1116" y="1585"/>
                    <a:pt x="1319" y="1395"/>
                  </a:cubicBezTo>
                  <a:cubicBezTo>
                    <a:pt x="1420" y="1522"/>
                    <a:pt x="1534" y="1648"/>
                    <a:pt x="1636" y="1775"/>
                  </a:cubicBezTo>
                  <a:cubicBezTo>
                    <a:pt x="1699" y="1848"/>
                    <a:pt x="1777" y="1879"/>
                    <a:pt x="1854" y="1879"/>
                  </a:cubicBezTo>
                  <a:cubicBezTo>
                    <a:pt x="2068" y="1879"/>
                    <a:pt x="2270" y="1638"/>
                    <a:pt x="2092" y="1433"/>
                  </a:cubicBezTo>
                  <a:cubicBezTo>
                    <a:pt x="1839" y="1128"/>
                    <a:pt x="1585" y="824"/>
                    <a:pt x="1332" y="507"/>
                  </a:cubicBezTo>
                  <a:cubicBezTo>
                    <a:pt x="1274" y="429"/>
                    <a:pt x="1198" y="396"/>
                    <a:pt x="1123" y="396"/>
                  </a:cubicBezTo>
                  <a:cubicBezTo>
                    <a:pt x="919" y="396"/>
                    <a:pt x="718" y="636"/>
                    <a:pt x="875" y="849"/>
                  </a:cubicBezTo>
                  <a:cubicBezTo>
                    <a:pt x="913" y="887"/>
                    <a:pt x="938" y="913"/>
                    <a:pt x="964" y="951"/>
                  </a:cubicBezTo>
                  <a:cubicBezTo>
                    <a:pt x="850" y="1052"/>
                    <a:pt x="723" y="1166"/>
                    <a:pt x="609" y="1281"/>
                  </a:cubicBezTo>
                  <a:cubicBezTo>
                    <a:pt x="596" y="1192"/>
                    <a:pt x="583" y="1116"/>
                    <a:pt x="583" y="1040"/>
                  </a:cubicBezTo>
                  <a:cubicBezTo>
                    <a:pt x="571" y="799"/>
                    <a:pt x="571" y="558"/>
                    <a:pt x="596" y="317"/>
                  </a:cubicBezTo>
                  <a:cubicBezTo>
                    <a:pt x="610" y="114"/>
                    <a:pt x="443" y="0"/>
                    <a:pt x="28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0"/>
            <p:cNvSpPr/>
            <p:nvPr/>
          </p:nvSpPr>
          <p:spPr>
            <a:xfrm>
              <a:off x="1560373" y="3628332"/>
              <a:ext cx="53912" cy="54309"/>
            </a:xfrm>
            <a:custGeom>
              <a:avLst/>
              <a:gdLst/>
              <a:ahLst/>
              <a:cxnLst/>
              <a:rect l="l" t="t" r="r" b="b"/>
              <a:pathLst>
                <a:path w="1629" h="1641" extrusionOk="0">
                  <a:moveTo>
                    <a:pt x="416" y="0"/>
                  </a:moveTo>
                  <a:cubicBezTo>
                    <a:pt x="202" y="0"/>
                    <a:pt x="0" y="241"/>
                    <a:pt x="178" y="446"/>
                  </a:cubicBezTo>
                  <a:cubicBezTo>
                    <a:pt x="469" y="789"/>
                    <a:pt x="748" y="1144"/>
                    <a:pt x="1015" y="1524"/>
                  </a:cubicBezTo>
                  <a:cubicBezTo>
                    <a:pt x="1073" y="1607"/>
                    <a:pt x="1149" y="1641"/>
                    <a:pt x="1225" y="1641"/>
                  </a:cubicBezTo>
                  <a:cubicBezTo>
                    <a:pt x="1428" y="1641"/>
                    <a:pt x="1628" y="1394"/>
                    <a:pt x="1471" y="1182"/>
                  </a:cubicBezTo>
                  <a:cubicBezTo>
                    <a:pt x="1205" y="801"/>
                    <a:pt x="926" y="446"/>
                    <a:pt x="634" y="104"/>
                  </a:cubicBezTo>
                  <a:cubicBezTo>
                    <a:pt x="571" y="31"/>
                    <a:pt x="493" y="0"/>
                    <a:pt x="41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0"/>
            <p:cNvSpPr/>
            <p:nvPr/>
          </p:nvSpPr>
          <p:spPr>
            <a:xfrm>
              <a:off x="1606705" y="3524878"/>
              <a:ext cx="66157" cy="77806"/>
            </a:xfrm>
            <a:custGeom>
              <a:avLst/>
              <a:gdLst/>
              <a:ahLst/>
              <a:cxnLst/>
              <a:rect l="l" t="t" r="r" b="b"/>
              <a:pathLst>
                <a:path w="1999" h="2351" extrusionOk="0">
                  <a:moveTo>
                    <a:pt x="959" y="567"/>
                  </a:moveTo>
                  <a:lnTo>
                    <a:pt x="1009" y="592"/>
                  </a:lnTo>
                  <a:cubicBezTo>
                    <a:pt x="1154" y="701"/>
                    <a:pt x="1138" y="924"/>
                    <a:pt x="951" y="924"/>
                  </a:cubicBezTo>
                  <a:cubicBezTo>
                    <a:pt x="942" y="924"/>
                    <a:pt x="931" y="923"/>
                    <a:pt x="921" y="922"/>
                  </a:cubicBezTo>
                  <a:cubicBezTo>
                    <a:pt x="845" y="871"/>
                    <a:pt x="832" y="795"/>
                    <a:pt x="857" y="707"/>
                  </a:cubicBezTo>
                  <a:cubicBezTo>
                    <a:pt x="870" y="669"/>
                    <a:pt x="908" y="580"/>
                    <a:pt x="959" y="567"/>
                  </a:cubicBezTo>
                  <a:close/>
                  <a:moveTo>
                    <a:pt x="955" y="0"/>
                  </a:moveTo>
                  <a:cubicBezTo>
                    <a:pt x="360" y="0"/>
                    <a:pt x="1" y="974"/>
                    <a:pt x="578" y="1366"/>
                  </a:cubicBezTo>
                  <a:cubicBezTo>
                    <a:pt x="616" y="1404"/>
                    <a:pt x="654" y="1417"/>
                    <a:pt x="692" y="1417"/>
                  </a:cubicBezTo>
                  <a:cubicBezTo>
                    <a:pt x="730" y="1455"/>
                    <a:pt x="781" y="1480"/>
                    <a:pt x="832" y="1493"/>
                  </a:cubicBezTo>
                  <a:cubicBezTo>
                    <a:pt x="858" y="1496"/>
                    <a:pt x="884" y="1498"/>
                    <a:pt x="910" y="1498"/>
                  </a:cubicBezTo>
                  <a:cubicBezTo>
                    <a:pt x="973" y="1498"/>
                    <a:pt x="1035" y="1489"/>
                    <a:pt x="1098" y="1480"/>
                  </a:cubicBezTo>
                  <a:cubicBezTo>
                    <a:pt x="1136" y="1493"/>
                    <a:pt x="1187" y="1493"/>
                    <a:pt x="1238" y="1493"/>
                  </a:cubicBezTo>
                  <a:cubicBezTo>
                    <a:pt x="1249" y="1491"/>
                    <a:pt x="1259" y="1490"/>
                    <a:pt x="1269" y="1490"/>
                  </a:cubicBezTo>
                  <a:cubicBezTo>
                    <a:pt x="1424" y="1490"/>
                    <a:pt x="1284" y="1775"/>
                    <a:pt x="1212" y="1835"/>
                  </a:cubicBezTo>
                  <a:cubicBezTo>
                    <a:pt x="1098" y="1937"/>
                    <a:pt x="1060" y="2101"/>
                    <a:pt x="1162" y="2241"/>
                  </a:cubicBezTo>
                  <a:cubicBezTo>
                    <a:pt x="1215" y="2309"/>
                    <a:pt x="1305" y="2350"/>
                    <a:pt x="1393" y="2350"/>
                  </a:cubicBezTo>
                  <a:cubicBezTo>
                    <a:pt x="1451" y="2350"/>
                    <a:pt x="1509" y="2332"/>
                    <a:pt x="1555" y="2292"/>
                  </a:cubicBezTo>
                  <a:cubicBezTo>
                    <a:pt x="1808" y="2063"/>
                    <a:pt x="1998" y="1721"/>
                    <a:pt x="1884" y="1366"/>
                  </a:cubicBezTo>
                  <a:cubicBezTo>
                    <a:pt x="1834" y="1239"/>
                    <a:pt x="1745" y="1125"/>
                    <a:pt x="1631" y="1036"/>
                  </a:cubicBezTo>
                  <a:lnTo>
                    <a:pt x="1656" y="1011"/>
                  </a:lnTo>
                  <a:cubicBezTo>
                    <a:pt x="1770" y="656"/>
                    <a:pt x="1580" y="263"/>
                    <a:pt x="1263" y="85"/>
                  </a:cubicBezTo>
                  <a:cubicBezTo>
                    <a:pt x="1156" y="26"/>
                    <a:pt x="1053" y="0"/>
                    <a:pt x="95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0"/>
            <p:cNvSpPr/>
            <p:nvPr/>
          </p:nvSpPr>
          <p:spPr>
            <a:xfrm>
              <a:off x="1663165" y="3512997"/>
              <a:ext cx="60895" cy="66190"/>
            </a:xfrm>
            <a:custGeom>
              <a:avLst/>
              <a:gdLst/>
              <a:ahLst/>
              <a:cxnLst/>
              <a:rect l="l" t="t" r="r" b="b"/>
              <a:pathLst>
                <a:path w="1840" h="2000" extrusionOk="0">
                  <a:moveTo>
                    <a:pt x="724" y="0"/>
                  </a:moveTo>
                  <a:cubicBezTo>
                    <a:pt x="663" y="0"/>
                    <a:pt x="600" y="19"/>
                    <a:pt x="546" y="51"/>
                  </a:cubicBezTo>
                  <a:cubicBezTo>
                    <a:pt x="407" y="140"/>
                    <a:pt x="267" y="229"/>
                    <a:pt x="140" y="317"/>
                  </a:cubicBezTo>
                  <a:cubicBezTo>
                    <a:pt x="14" y="394"/>
                    <a:pt x="1" y="571"/>
                    <a:pt x="64" y="698"/>
                  </a:cubicBezTo>
                  <a:cubicBezTo>
                    <a:pt x="64" y="736"/>
                    <a:pt x="77" y="799"/>
                    <a:pt x="115" y="850"/>
                  </a:cubicBezTo>
                  <a:cubicBezTo>
                    <a:pt x="356" y="1192"/>
                    <a:pt x="597" y="1535"/>
                    <a:pt x="825" y="1890"/>
                  </a:cubicBezTo>
                  <a:cubicBezTo>
                    <a:pt x="878" y="1958"/>
                    <a:pt x="973" y="1999"/>
                    <a:pt x="1064" y="1999"/>
                  </a:cubicBezTo>
                  <a:cubicBezTo>
                    <a:pt x="1125" y="1999"/>
                    <a:pt x="1185" y="1981"/>
                    <a:pt x="1231" y="1941"/>
                  </a:cubicBezTo>
                  <a:cubicBezTo>
                    <a:pt x="1332" y="1852"/>
                    <a:pt x="1446" y="1763"/>
                    <a:pt x="1573" y="1700"/>
                  </a:cubicBezTo>
                  <a:cubicBezTo>
                    <a:pt x="1839" y="1540"/>
                    <a:pt x="1632" y="1202"/>
                    <a:pt x="1379" y="1202"/>
                  </a:cubicBezTo>
                  <a:cubicBezTo>
                    <a:pt x="1330" y="1202"/>
                    <a:pt x="1280" y="1215"/>
                    <a:pt x="1231" y="1243"/>
                  </a:cubicBezTo>
                  <a:cubicBezTo>
                    <a:pt x="1193" y="1268"/>
                    <a:pt x="1155" y="1281"/>
                    <a:pt x="1129" y="1307"/>
                  </a:cubicBezTo>
                  <a:cubicBezTo>
                    <a:pt x="977" y="1091"/>
                    <a:pt x="825" y="863"/>
                    <a:pt x="673" y="647"/>
                  </a:cubicBezTo>
                  <a:cubicBezTo>
                    <a:pt x="749" y="609"/>
                    <a:pt x="812" y="558"/>
                    <a:pt x="888" y="508"/>
                  </a:cubicBezTo>
                  <a:cubicBezTo>
                    <a:pt x="1015" y="432"/>
                    <a:pt x="1028" y="229"/>
                    <a:pt x="939" y="115"/>
                  </a:cubicBezTo>
                  <a:cubicBezTo>
                    <a:pt x="888" y="34"/>
                    <a:pt x="808" y="0"/>
                    <a:pt x="72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0"/>
            <p:cNvSpPr/>
            <p:nvPr/>
          </p:nvSpPr>
          <p:spPr>
            <a:xfrm>
              <a:off x="1703044" y="3489368"/>
              <a:ext cx="78832" cy="67282"/>
            </a:xfrm>
            <a:custGeom>
              <a:avLst/>
              <a:gdLst/>
              <a:ahLst/>
              <a:cxnLst/>
              <a:rect l="l" t="t" r="r" b="b"/>
              <a:pathLst>
                <a:path w="2382" h="2033" extrusionOk="0">
                  <a:moveTo>
                    <a:pt x="649" y="1"/>
                  </a:moveTo>
                  <a:cubicBezTo>
                    <a:pt x="627" y="1"/>
                    <a:pt x="606" y="2"/>
                    <a:pt x="584" y="4"/>
                  </a:cubicBezTo>
                  <a:cubicBezTo>
                    <a:pt x="191" y="55"/>
                    <a:pt x="13" y="435"/>
                    <a:pt x="0" y="791"/>
                  </a:cubicBezTo>
                  <a:cubicBezTo>
                    <a:pt x="0" y="1053"/>
                    <a:pt x="134" y="1278"/>
                    <a:pt x="351" y="1278"/>
                  </a:cubicBezTo>
                  <a:cubicBezTo>
                    <a:pt x="417" y="1278"/>
                    <a:pt x="491" y="1257"/>
                    <a:pt x="571" y="1209"/>
                  </a:cubicBezTo>
                  <a:cubicBezTo>
                    <a:pt x="774" y="1095"/>
                    <a:pt x="711" y="879"/>
                    <a:pt x="571" y="765"/>
                  </a:cubicBezTo>
                  <a:cubicBezTo>
                    <a:pt x="571" y="687"/>
                    <a:pt x="609" y="601"/>
                    <a:pt x="673" y="601"/>
                  </a:cubicBezTo>
                  <a:cubicBezTo>
                    <a:pt x="692" y="601"/>
                    <a:pt x="713" y="608"/>
                    <a:pt x="736" y="626"/>
                  </a:cubicBezTo>
                  <a:cubicBezTo>
                    <a:pt x="837" y="702"/>
                    <a:pt x="787" y="943"/>
                    <a:pt x="787" y="1044"/>
                  </a:cubicBezTo>
                  <a:cubicBezTo>
                    <a:pt x="749" y="1336"/>
                    <a:pt x="723" y="1589"/>
                    <a:pt x="825" y="1856"/>
                  </a:cubicBezTo>
                  <a:cubicBezTo>
                    <a:pt x="866" y="1980"/>
                    <a:pt x="964" y="2033"/>
                    <a:pt x="1067" y="2033"/>
                  </a:cubicBezTo>
                  <a:cubicBezTo>
                    <a:pt x="1153" y="2033"/>
                    <a:pt x="1243" y="1995"/>
                    <a:pt x="1307" y="1932"/>
                  </a:cubicBezTo>
                  <a:cubicBezTo>
                    <a:pt x="1560" y="1678"/>
                    <a:pt x="1839" y="1450"/>
                    <a:pt x="2131" y="1247"/>
                  </a:cubicBezTo>
                  <a:cubicBezTo>
                    <a:pt x="2382" y="1080"/>
                    <a:pt x="2193" y="740"/>
                    <a:pt x="1948" y="740"/>
                  </a:cubicBezTo>
                  <a:cubicBezTo>
                    <a:pt x="1896" y="740"/>
                    <a:pt x="1842" y="755"/>
                    <a:pt x="1788" y="791"/>
                  </a:cubicBezTo>
                  <a:cubicBezTo>
                    <a:pt x="1624" y="905"/>
                    <a:pt x="1471" y="1019"/>
                    <a:pt x="1332" y="1146"/>
                  </a:cubicBezTo>
                  <a:cubicBezTo>
                    <a:pt x="1345" y="955"/>
                    <a:pt x="1383" y="752"/>
                    <a:pt x="1319" y="562"/>
                  </a:cubicBezTo>
                  <a:cubicBezTo>
                    <a:pt x="1236" y="265"/>
                    <a:pt x="974" y="1"/>
                    <a:pt x="64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0"/>
            <p:cNvSpPr/>
            <p:nvPr/>
          </p:nvSpPr>
          <p:spPr>
            <a:xfrm>
              <a:off x="1354889" y="3516770"/>
              <a:ext cx="502481" cy="387145"/>
            </a:xfrm>
            <a:custGeom>
              <a:avLst/>
              <a:gdLst/>
              <a:ahLst/>
              <a:cxnLst/>
              <a:rect l="l" t="t" r="r" b="b"/>
              <a:pathLst>
                <a:path w="15183" h="11698" extrusionOk="0">
                  <a:moveTo>
                    <a:pt x="13835" y="566"/>
                  </a:moveTo>
                  <a:cubicBezTo>
                    <a:pt x="14367" y="566"/>
                    <a:pt x="14406" y="1554"/>
                    <a:pt x="13919" y="1712"/>
                  </a:cubicBezTo>
                  <a:cubicBezTo>
                    <a:pt x="13858" y="1735"/>
                    <a:pt x="13799" y="1745"/>
                    <a:pt x="13744" y="1745"/>
                  </a:cubicBezTo>
                  <a:cubicBezTo>
                    <a:pt x="13673" y="1745"/>
                    <a:pt x="13608" y="1728"/>
                    <a:pt x="13551" y="1700"/>
                  </a:cubicBezTo>
                  <a:cubicBezTo>
                    <a:pt x="13691" y="1586"/>
                    <a:pt x="13830" y="1471"/>
                    <a:pt x="13970" y="1357"/>
                  </a:cubicBezTo>
                  <a:cubicBezTo>
                    <a:pt x="14193" y="1164"/>
                    <a:pt x="14018" y="833"/>
                    <a:pt x="13795" y="833"/>
                  </a:cubicBezTo>
                  <a:cubicBezTo>
                    <a:pt x="13740" y="833"/>
                    <a:pt x="13683" y="853"/>
                    <a:pt x="13627" y="901"/>
                  </a:cubicBezTo>
                  <a:cubicBezTo>
                    <a:pt x="13500" y="990"/>
                    <a:pt x="13386" y="1091"/>
                    <a:pt x="13272" y="1193"/>
                  </a:cubicBezTo>
                  <a:cubicBezTo>
                    <a:pt x="13259" y="939"/>
                    <a:pt x="13374" y="698"/>
                    <a:pt x="13653" y="635"/>
                  </a:cubicBezTo>
                  <a:cubicBezTo>
                    <a:pt x="13703" y="622"/>
                    <a:pt x="13741" y="597"/>
                    <a:pt x="13767" y="571"/>
                  </a:cubicBezTo>
                  <a:cubicBezTo>
                    <a:pt x="13790" y="568"/>
                    <a:pt x="13813" y="566"/>
                    <a:pt x="13835" y="566"/>
                  </a:cubicBezTo>
                  <a:close/>
                  <a:moveTo>
                    <a:pt x="13868" y="0"/>
                  </a:moveTo>
                  <a:cubicBezTo>
                    <a:pt x="13815" y="0"/>
                    <a:pt x="13760" y="4"/>
                    <a:pt x="13703" y="13"/>
                  </a:cubicBezTo>
                  <a:cubicBezTo>
                    <a:pt x="13653" y="13"/>
                    <a:pt x="13602" y="39"/>
                    <a:pt x="13564" y="64"/>
                  </a:cubicBezTo>
                  <a:cubicBezTo>
                    <a:pt x="12955" y="216"/>
                    <a:pt x="12600" y="761"/>
                    <a:pt x="12727" y="1383"/>
                  </a:cubicBezTo>
                  <a:cubicBezTo>
                    <a:pt x="12740" y="1459"/>
                    <a:pt x="12752" y="1535"/>
                    <a:pt x="12778" y="1598"/>
                  </a:cubicBezTo>
                  <a:cubicBezTo>
                    <a:pt x="8745" y="4971"/>
                    <a:pt x="4561" y="8179"/>
                    <a:pt x="249" y="11185"/>
                  </a:cubicBezTo>
                  <a:cubicBezTo>
                    <a:pt x="1" y="11361"/>
                    <a:pt x="184" y="11697"/>
                    <a:pt x="425" y="11697"/>
                  </a:cubicBezTo>
                  <a:cubicBezTo>
                    <a:pt x="479" y="11697"/>
                    <a:pt x="536" y="11680"/>
                    <a:pt x="592" y="11641"/>
                  </a:cubicBezTo>
                  <a:cubicBezTo>
                    <a:pt x="4903" y="8636"/>
                    <a:pt x="9075" y="5440"/>
                    <a:pt x="13107" y="2067"/>
                  </a:cubicBezTo>
                  <a:cubicBezTo>
                    <a:pt x="13277" y="2227"/>
                    <a:pt x="13501" y="2316"/>
                    <a:pt x="13762" y="2316"/>
                  </a:cubicBezTo>
                  <a:cubicBezTo>
                    <a:pt x="13833" y="2316"/>
                    <a:pt x="13906" y="2309"/>
                    <a:pt x="13982" y="2296"/>
                  </a:cubicBezTo>
                  <a:cubicBezTo>
                    <a:pt x="15183" y="2041"/>
                    <a:pt x="15026" y="0"/>
                    <a:pt x="138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0"/>
            <p:cNvSpPr/>
            <p:nvPr/>
          </p:nvSpPr>
          <p:spPr>
            <a:xfrm>
              <a:off x="1220922" y="3595304"/>
              <a:ext cx="66554" cy="60762"/>
            </a:xfrm>
            <a:custGeom>
              <a:avLst/>
              <a:gdLst/>
              <a:ahLst/>
              <a:cxnLst/>
              <a:rect l="l" t="t" r="r" b="b"/>
              <a:pathLst>
                <a:path w="2011" h="1836" extrusionOk="0">
                  <a:moveTo>
                    <a:pt x="1625" y="1"/>
                  </a:moveTo>
                  <a:cubicBezTo>
                    <a:pt x="1570" y="1"/>
                    <a:pt x="1512" y="23"/>
                    <a:pt x="1457" y="75"/>
                  </a:cubicBezTo>
                  <a:cubicBezTo>
                    <a:pt x="1356" y="176"/>
                    <a:pt x="1254" y="278"/>
                    <a:pt x="1140" y="379"/>
                  </a:cubicBezTo>
                  <a:cubicBezTo>
                    <a:pt x="1089" y="303"/>
                    <a:pt x="1039" y="240"/>
                    <a:pt x="988" y="164"/>
                  </a:cubicBezTo>
                  <a:cubicBezTo>
                    <a:pt x="926" y="85"/>
                    <a:pt x="849" y="53"/>
                    <a:pt x="772" y="53"/>
                  </a:cubicBezTo>
                  <a:cubicBezTo>
                    <a:pt x="564" y="53"/>
                    <a:pt x="365" y="293"/>
                    <a:pt x="531" y="506"/>
                  </a:cubicBezTo>
                  <a:cubicBezTo>
                    <a:pt x="595" y="595"/>
                    <a:pt x="671" y="696"/>
                    <a:pt x="734" y="785"/>
                  </a:cubicBezTo>
                  <a:lnTo>
                    <a:pt x="202" y="1305"/>
                  </a:lnTo>
                  <a:cubicBezTo>
                    <a:pt x="0" y="1506"/>
                    <a:pt x="175" y="1836"/>
                    <a:pt x="389" y="1836"/>
                  </a:cubicBezTo>
                  <a:cubicBezTo>
                    <a:pt x="444" y="1836"/>
                    <a:pt x="502" y="1814"/>
                    <a:pt x="557" y="1761"/>
                  </a:cubicBezTo>
                  <a:cubicBezTo>
                    <a:pt x="722" y="1596"/>
                    <a:pt x="886" y="1432"/>
                    <a:pt x="1051" y="1267"/>
                  </a:cubicBezTo>
                  <a:cubicBezTo>
                    <a:pt x="1127" y="1368"/>
                    <a:pt x="1191" y="1470"/>
                    <a:pt x="1254" y="1571"/>
                  </a:cubicBezTo>
                  <a:cubicBezTo>
                    <a:pt x="1304" y="1660"/>
                    <a:pt x="1376" y="1697"/>
                    <a:pt x="1450" y="1697"/>
                  </a:cubicBezTo>
                  <a:cubicBezTo>
                    <a:pt x="1637" y="1697"/>
                    <a:pt x="1835" y="1457"/>
                    <a:pt x="1698" y="1229"/>
                  </a:cubicBezTo>
                  <a:cubicBezTo>
                    <a:pt x="1635" y="1102"/>
                    <a:pt x="1546" y="975"/>
                    <a:pt x="1470" y="861"/>
                  </a:cubicBezTo>
                  <a:cubicBezTo>
                    <a:pt x="1584" y="747"/>
                    <a:pt x="1698" y="633"/>
                    <a:pt x="1799" y="531"/>
                  </a:cubicBezTo>
                  <a:cubicBezTo>
                    <a:pt x="2011" y="330"/>
                    <a:pt x="1838" y="1"/>
                    <a:pt x="162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0"/>
            <p:cNvSpPr/>
            <p:nvPr/>
          </p:nvSpPr>
          <p:spPr>
            <a:xfrm>
              <a:off x="1122168" y="3460377"/>
              <a:ext cx="72842" cy="55732"/>
            </a:xfrm>
            <a:custGeom>
              <a:avLst/>
              <a:gdLst/>
              <a:ahLst/>
              <a:cxnLst/>
              <a:rect l="l" t="t" r="r" b="b"/>
              <a:pathLst>
                <a:path w="2201" h="1684" extrusionOk="0">
                  <a:moveTo>
                    <a:pt x="312" y="0"/>
                  </a:moveTo>
                  <a:cubicBezTo>
                    <a:pt x="156" y="0"/>
                    <a:pt x="1" y="110"/>
                    <a:pt x="28" y="310"/>
                  </a:cubicBezTo>
                  <a:cubicBezTo>
                    <a:pt x="66" y="639"/>
                    <a:pt x="130" y="956"/>
                    <a:pt x="206" y="1273"/>
                  </a:cubicBezTo>
                  <a:cubicBezTo>
                    <a:pt x="219" y="1337"/>
                    <a:pt x="244" y="1375"/>
                    <a:pt x="269" y="1426"/>
                  </a:cubicBezTo>
                  <a:cubicBezTo>
                    <a:pt x="313" y="1539"/>
                    <a:pt x="416" y="1628"/>
                    <a:pt x="533" y="1628"/>
                  </a:cubicBezTo>
                  <a:cubicBezTo>
                    <a:pt x="587" y="1628"/>
                    <a:pt x="645" y="1609"/>
                    <a:pt x="700" y="1565"/>
                  </a:cubicBezTo>
                  <a:cubicBezTo>
                    <a:pt x="891" y="1426"/>
                    <a:pt x="1081" y="1273"/>
                    <a:pt x="1258" y="1121"/>
                  </a:cubicBezTo>
                  <a:cubicBezTo>
                    <a:pt x="1360" y="1273"/>
                    <a:pt x="1474" y="1413"/>
                    <a:pt x="1588" y="1565"/>
                  </a:cubicBezTo>
                  <a:cubicBezTo>
                    <a:pt x="1647" y="1649"/>
                    <a:pt x="1725" y="1684"/>
                    <a:pt x="1802" y="1684"/>
                  </a:cubicBezTo>
                  <a:cubicBezTo>
                    <a:pt x="2004" y="1684"/>
                    <a:pt x="2201" y="1443"/>
                    <a:pt x="2045" y="1223"/>
                  </a:cubicBezTo>
                  <a:cubicBezTo>
                    <a:pt x="1778" y="868"/>
                    <a:pt x="1525" y="513"/>
                    <a:pt x="1271" y="170"/>
                  </a:cubicBezTo>
                  <a:cubicBezTo>
                    <a:pt x="1212" y="86"/>
                    <a:pt x="1134" y="52"/>
                    <a:pt x="1057" y="52"/>
                  </a:cubicBezTo>
                  <a:cubicBezTo>
                    <a:pt x="855" y="52"/>
                    <a:pt x="658" y="292"/>
                    <a:pt x="815" y="513"/>
                  </a:cubicBezTo>
                  <a:lnTo>
                    <a:pt x="916" y="652"/>
                  </a:lnTo>
                  <a:cubicBezTo>
                    <a:pt x="840" y="716"/>
                    <a:pt x="764" y="779"/>
                    <a:pt x="700" y="842"/>
                  </a:cubicBezTo>
                  <a:cubicBezTo>
                    <a:pt x="662" y="639"/>
                    <a:pt x="624" y="449"/>
                    <a:pt x="599" y="246"/>
                  </a:cubicBezTo>
                  <a:cubicBezTo>
                    <a:pt x="576" y="78"/>
                    <a:pt x="444" y="0"/>
                    <a:pt x="31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0"/>
            <p:cNvSpPr/>
            <p:nvPr/>
          </p:nvSpPr>
          <p:spPr>
            <a:xfrm>
              <a:off x="1205368" y="3411430"/>
              <a:ext cx="79560" cy="62086"/>
            </a:xfrm>
            <a:custGeom>
              <a:avLst/>
              <a:gdLst/>
              <a:ahLst/>
              <a:cxnLst/>
              <a:rect l="l" t="t" r="r" b="b"/>
              <a:pathLst>
                <a:path w="2404" h="1876" extrusionOk="0">
                  <a:moveTo>
                    <a:pt x="760" y="0"/>
                  </a:moveTo>
                  <a:cubicBezTo>
                    <a:pt x="285" y="0"/>
                    <a:pt x="1" y="667"/>
                    <a:pt x="241" y="1066"/>
                  </a:cubicBezTo>
                  <a:cubicBezTo>
                    <a:pt x="290" y="1154"/>
                    <a:pt x="360" y="1190"/>
                    <a:pt x="433" y="1190"/>
                  </a:cubicBezTo>
                  <a:cubicBezTo>
                    <a:pt x="621" y="1190"/>
                    <a:pt x="822" y="944"/>
                    <a:pt x="684" y="724"/>
                  </a:cubicBezTo>
                  <a:cubicBezTo>
                    <a:pt x="659" y="673"/>
                    <a:pt x="837" y="597"/>
                    <a:pt x="760" y="571"/>
                  </a:cubicBezTo>
                  <a:lnTo>
                    <a:pt x="760" y="571"/>
                  </a:lnTo>
                  <a:cubicBezTo>
                    <a:pt x="875" y="597"/>
                    <a:pt x="887" y="850"/>
                    <a:pt x="887" y="927"/>
                  </a:cubicBezTo>
                  <a:cubicBezTo>
                    <a:pt x="913" y="1155"/>
                    <a:pt x="875" y="1383"/>
                    <a:pt x="900" y="1611"/>
                  </a:cubicBezTo>
                  <a:cubicBezTo>
                    <a:pt x="918" y="1757"/>
                    <a:pt x="1060" y="1876"/>
                    <a:pt x="1200" y="1876"/>
                  </a:cubicBezTo>
                  <a:cubicBezTo>
                    <a:pt x="1255" y="1876"/>
                    <a:pt x="1310" y="1857"/>
                    <a:pt x="1356" y="1814"/>
                  </a:cubicBezTo>
                  <a:cubicBezTo>
                    <a:pt x="1610" y="1561"/>
                    <a:pt x="1889" y="1332"/>
                    <a:pt x="2168" y="1117"/>
                  </a:cubicBezTo>
                  <a:cubicBezTo>
                    <a:pt x="2404" y="932"/>
                    <a:pt x="2225" y="598"/>
                    <a:pt x="1994" y="598"/>
                  </a:cubicBezTo>
                  <a:cubicBezTo>
                    <a:pt x="1939" y="598"/>
                    <a:pt x="1881" y="617"/>
                    <a:pt x="1826" y="660"/>
                  </a:cubicBezTo>
                  <a:cubicBezTo>
                    <a:pt x="1699" y="749"/>
                    <a:pt x="1572" y="863"/>
                    <a:pt x="1445" y="965"/>
                  </a:cubicBezTo>
                  <a:cubicBezTo>
                    <a:pt x="1433" y="559"/>
                    <a:pt x="1369" y="166"/>
                    <a:pt x="925" y="26"/>
                  </a:cubicBezTo>
                  <a:cubicBezTo>
                    <a:pt x="868" y="8"/>
                    <a:pt x="813" y="0"/>
                    <a:pt x="76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0"/>
            <p:cNvSpPr/>
            <p:nvPr/>
          </p:nvSpPr>
          <p:spPr>
            <a:xfrm>
              <a:off x="1239588" y="3362450"/>
              <a:ext cx="68771" cy="77641"/>
            </a:xfrm>
            <a:custGeom>
              <a:avLst/>
              <a:gdLst/>
              <a:ahLst/>
              <a:cxnLst/>
              <a:rect l="l" t="t" r="r" b="b"/>
              <a:pathLst>
                <a:path w="2078" h="2346" extrusionOk="0">
                  <a:moveTo>
                    <a:pt x="406" y="0"/>
                  </a:moveTo>
                  <a:cubicBezTo>
                    <a:pt x="202" y="0"/>
                    <a:pt x="0" y="241"/>
                    <a:pt x="158" y="454"/>
                  </a:cubicBezTo>
                  <a:cubicBezTo>
                    <a:pt x="589" y="1050"/>
                    <a:pt x="1033" y="1646"/>
                    <a:pt x="1464" y="2229"/>
                  </a:cubicBezTo>
                  <a:cubicBezTo>
                    <a:pt x="1522" y="2311"/>
                    <a:pt x="1598" y="2346"/>
                    <a:pt x="1674" y="2346"/>
                  </a:cubicBezTo>
                  <a:cubicBezTo>
                    <a:pt x="1877" y="2346"/>
                    <a:pt x="2077" y="2099"/>
                    <a:pt x="1920" y="1887"/>
                  </a:cubicBezTo>
                  <a:cubicBezTo>
                    <a:pt x="1489" y="1291"/>
                    <a:pt x="1045" y="707"/>
                    <a:pt x="614" y="111"/>
                  </a:cubicBezTo>
                  <a:cubicBezTo>
                    <a:pt x="556" y="33"/>
                    <a:pt x="481" y="0"/>
                    <a:pt x="4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0"/>
            <p:cNvSpPr/>
            <p:nvPr/>
          </p:nvSpPr>
          <p:spPr>
            <a:xfrm>
              <a:off x="1285920" y="3329322"/>
              <a:ext cx="79759" cy="81811"/>
            </a:xfrm>
            <a:custGeom>
              <a:avLst/>
              <a:gdLst/>
              <a:ahLst/>
              <a:cxnLst/>
              <a:rect l="l" t="t" r="r" b="b"/>
              <a:pathLst>
                <a:path w="2410" h="2472" extrusionOk="0">
                  <a:moveTo>
                    <a:pt x="898" y="576"/>
                  </a:moveTo>
                  <a:cubicBezTo>
                    <a:pt x="1000" y="576"/>
                    <a:pt x="1124" y="688"/>
                    <a:pt x="1103" y="833"/>
                  </a:cubicBezTo>
                  <a:cubicBezTo>
                    <a:pt x="1027" y="833"/>
                    <a:pt x="951" y="871"/>
                    <a:pt x="888" y="948"/>
                  </a:cubicBezTo>
                  <a:cubicBezTo>
                    <a:pt x="863" y="986"/>
                    <a:pt x="837" y="1024"/>
                    <a:pt x="812" y="1062"/>
                  </a:cubicBezTo>
                  <a:lnTo>
                    <a:pt x="774" y="1062"/>
                  </a:lnTo>
                  <a:cubicBezTo>
                    <a:pt x="698" y="1036"/>
                    <a:pt x="685" y="998"/>
                    <a:pt x="685" y="922"/>
                  </a:cubicBezTo>
                  <a:cubicBezTo>
                    <a:pt x="685" y="897"/>
                    <a:pt x="672" y="871"/>
                    <a:pt x="685" y="846"/>
                  </a:cubicBezTo>
                  <a:cubicBezTo>
                    <a:pt x="723" y="808"/>
                    <a:pt x="761" y="757"/>
                    <a:pt x="774" y="694"/>
                  </a:cubicBezTo>
                  <a:cubicBezTo>
                    <a:pt x="799" y="669"/>
                    <a:pt x="825" y="631"/>
                    <a:pt x="837" y="593"/>
                  </a:cubicBezTo>
                  <a:cubicBezTo>
                    <a:pt x="855" y="581"/>
                    <a:pt x="876" y="576"/>
                    <a:pt x="898" y="576"/>
                  </a:cubicBezTo>
                  <a:close/>
                  <a:moveTo>
                    <a:pt x="1509" y="1290"/>
                  </a:moveTo>
                  <a:cubicBezTo>
                    <a:pt x="1699" y="1303"/>
                    <a:pt x="1890" y="1734"/>
                    <a:pt x="1636" y="1873"/>
                  </a:cubicBezTo>
                  <a:cubicBezTo>
                    <a:pt x="1598" y="1896"/>
                    <a:pt x="1559" y="1906"/>
                    <a:pt x="1519" y="1906"/>
                  </a:cubicBezTo>
                  <a:cubicBezTo>
                    <a:pt x="1426" y="1906"/>
                    <a:pt x="1334" y="1848"/>
                    <a:pt x="1281" y="1759"/>
                  </a:cubicBezTo>
                  <a:cubicBezTo>
                    <a:pt x="1243" y="1683"/>
                    <a:pt x="1230" y="1594"/>
                    <a:pt x="1243" y="1518"/>
                  </a:cubicBezTo>
                  <a:cubicBezTo>
                    <a:pt x="1344" y="1455"/>
                    <a:pt x="1433" y="1379"/>
                    <a:pt x="1509" y="1290"/>
                  </a:cubicBezTo>
                  <a:close/>
                  <a:moveTo>
                    <a:pt x="943" y="0"/>
                  </a:moveTo>
                  <a:cubicBezTo>
                    <a:pt x="730" y="0"/>
                    <a:pt x="530" y="96"/>
                    <a:pt x="393" y="250"/>
                  </a:cubicBezTo>
                  <a:cubicBezTo>
                    <a:pt x="0" y="440"/>
                    <a:pt x="38" y="1163"/>
                    <a:pt x="317" y="1429"/>
                  </a:cubicBezTo>
                  <a:cubicBezTo>
                    <a:pt x="419" y="1531"/>
                    <a:pt x="546" y="1594"/>
                    <a:pt x="672" y="1620"/>
                  </a:cubicBezTo>
                  <a:cubicBezTo>
                    <a:pt x="685" y="1822"/>
                    <a:pt x="748" y="2038"/>
                    <a:pt x="913" y="2203"/>
                  </a:cubicBezTo>
                  <a:cubicBezTo>
                    <a:pt x="1076" y="2379"/>
                    <a:pt x="1300" y="2472"/>
                    <a:pt x="1526" y="2472"/>
                  </a:cubicBezTo>
                  <a:cubicBezTo>
                    <a:pt x="1722" y="2472"/>
                    <a:pt x="1920" y="2401"/>
                    <a:pt x="2080" y="2254"/>
                  </a:cubicBezTo>
                  <a:cubicBezTo>
                    <a:pt x="2410" y="1937"/>
                    <a:pt x="2397" y="1353"/>
                    <a:pt x="2105" y="1011"/>
                  </a:cubicBezTo>
                  <a:cubicBezTo>
                    <a:pt x="1991" y="871"/>
                    <a:pt x="1839" y="783"/>
                    <a:pt x="1674" y="745"/>
                  </a:cubicBezTo>
                  <a:cubicBezTo>
                    <a:pt x="1661" y="478"/>
                    <a:pt x="1522" y="212"/>
                    <a:pt x="1256" y="73"/>
                  </a:cubicBezTo>
                  <a:cubicBezTo>
                    <a:pt x="1152" y="23"/>
                    <a:pt x="1046" y="0"/>
                    <a:pt x="94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0"/>
            <p:cNvSpPr/>
            <p:nvPr/>
          </p:nvSpPr>
          <p:spPr>
            <a:xfrm>
              <a:off x="1345490" y="3284744"/>
              <a:ext cx="66355" cy="73107"/>
            </a:xfrm>
            <a:custGeom>
              <a:avLst/>
              <a:gdLst/>
              <a:ahLst/>
              <a:cxnLst/>
              <a:rect l="l" t="t" r="r" b="b"/>
              <a:pathLst>
                <a:path w="2005" h="2209" extrusionOk="0">
                  <a:moveTo>
                    <a:pt x="805" y="568"/>
                  </a:moveTo>
                  <a:cubicBezTo>
                    <a:pt x="857" y="568"/>
                    <a:pt x="932" y="714"/>
                    <a:pt x="850" y="786"/>
                  </a:cubicBezTo>
                  <a:cubicBezTo>
                    <a:pt x="823" y="818"/>
                    <a:pt x="791" y="832"/>
                    <a:pt x="762" y="832"/>
                  </a:cubicBezTo>
                  <a:cubicBezTo>
                    <a:pt x="712" y="832"/>
                    <a:pt x="668" y="791"/>
                    <a:pt x="660" y="735"/>
                  </a:cubicBezTo>
                  <a:cubicBezTo>
                    <a:pt x="698" y="710"/>
                    <a:pt x="749" y="671"/>
                    <a:pt x="774" y="595"/>
                  </a:cubicBezTo>
                  <a:cubicBezTo>
                    <a:pt x="782" y="576"/>
                    <a:pt x="793" y="568"/>
                    <a:pt x="805" y="568"/>
                  </a:cubicBezTo>
                  <a:close/>
                  <a:moveTo>
                    <a:pt x="798" y="1"/>
                  </a:moveTo>
                  <a:cubicBezTo>
                    <a:pt x="633" y="1"/>
                    <a:pt x="470" y="70"/>
                    <a:pt x="356" y="202"/>
                  </a:cubicBezTo>
                  <a:cubicBezTo>
                    <a:pt x="305" y="215"/>
                    <a:pt x="267" y="240"/>
                    <a:pt x="229" y="291"/>
                  </a:cubicBezTo>
                  <a:cubicBezTo>
                    <a:pt x="1" y="583"/>
                    <a:pt x="39" y="1039"/>
                    <a:pt x="356" y="1267"/>
                  </a:cubicBezTo>
                  <a:cubicBezTo>
                    <a:pt x="471" y="1354"/>
                    <a:pt x="612" y="1396"/>
                    <a:pt x="754" y="1396"/>
                  </a:cubicBezTo>
                  <a:cubicBezTo>
                    <a:pt x="926" y="1396"/>
                    <a:pt x="1099" y="1335"/>
                    <a:pt x="1231" y="1217"/>
                  </a:cubicBezTo>
                  <a:lnTo>
                    <a:pt x="1231" y="1217"/>
                  </a:lnTo>
                  <a:cubicBezTo>
                    <a:pt x="1269" y="1394"/>
                    <a:pt x="1244" y="1572"/>
                    <a:pt x="1117" y="1749"/>
                  </a:cubicBezTo>
                  <a:cubicBezTo>
                    <a:pt x="960" y="1962"/>
                    <a:pt x="1160" y="2208"/>
                    <a:pt x="1363" y="2208"/>
                  </a:cubicBezTo>
                  <a:cubicBezTo>
                    <a:pt x="1439" y="2208"/>
                    <a:pt x="1515" y="2174"/>
                    <a:pt x="1573" y="2092"/>
                  </a:cubicBezTo>
                  <a:cubicBezTo>
                    <a:pt x="2004" y="1483"/>
                    <a:pt x="1789" y="773"/>
                    <a:pt x="1320" y="266"/>
                  </a:cubicBezTo>
                  <a:cubicBezTo>
                    <a:pt x="1294" y="215"/>
                    <a:pt x="1244" y="177"/>
                    <a:pt x="1193" y="126"/>
                  </a:cubicBezTo>
                  <a:lnTo>
                    <a:pt x="1167" y="114"/>
                  </a:lnTo>
                  <a:lnTo>
                    <a:pt x="1142" y="88"/>
                  </a:lnTo>
                  <a:cubicBezTo>
                    <a:pt x="1079" y="37"/>
                    <a:pt x="1028" y="25"/>
                    <a:pt x="965" y="25"/>
                  </a:cubicBezTo>
                  <a:cubicBezTo>
                    <a:pt x="910" y="9"/>
                    <a:pt x="854" y="1"/>
                    <a:pt x="79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0"/>
            <p:cNvSpPr/>
            <p:nvPr/>
          </p:nvSpPr>
          <p:spPr>
            <a:xfrm>
              <a:off x="1392451" y="3259228"/>
              <a:ext cx="97068" cy="55964"/>
            </a:xfrm>
            <a:custGeom>
              <a:avLst/>
              <a:gdLst/>
              <a:ahLst/>
              <a:cxnLst/>
              <a:rect l="l" t="t" r="r" b="b"/>
              <a:pathLst>
                <a:path w="2933" h="1691" extrusionOk="0">
                  <a:moveTo>
                    <a:pt x="407" y="0"/>
                  </a:moveTo>
                  <a:cubicBezTo>
                    <a:pt x="199" y="0"/>
                    <a:pt x="0" y="240"/>
                    <a:pt x="167" y="453"/>
                  </a:cubicBezTo>
                  <a:cubicBezTo>
                    <a:pt x="433" y="808"/>
                    <a:pt x="712" y="1164"/>
                    <a:pt x="1004" y="1506"/>
                  </a:cubicBezTo>
                  <a:cubicBezTo>
                    <a:pt x="1063" y="1579"/>
                    <a:pt x="1139" y="1609"/>
                    <a:pt x="1213" y="1609"/>
                  </a:cubicBezTo>
                  <a:cubicBezTo>
                    <a:pt x="1423" y="1609"/>
                    <a:pt x="1626" y="1366"/>
                    <a:pt x="1448" y="1151"/>
                  </a:cubicBezTo>
                  <a:cubicBezTo>
                    <a:pt x="1321" y="999"/>
                    <a:pt x="1181" y="834"/>
                    <a:pt x="1055" y="669"/>
                  </a:cubicBezTo>
                  <a:cubicBezTo>
                    <a:pt x="1083" y="643"/>
                    <a:pt x="1114" y="632"/>
                    <a:pt x="1147" y="632"/>
                  </a:cubicBezTo>
                  <a:cubicBezTo>
                    <a:pt x="1294" y="632"/>
                    <a:pt x="1472" y="849"/>
                    <a:pt x="1524" y="973"/>
                  </a:cubicBezTo>
                  <a:cubicBezTo>
                    <a:pt x="1638" y="1227"/>
                    <a:pt x="1701" y="1481"/>
                    <a:pt x="1980" y="1620"/>
                  </a:cubicBezTo>
                  <a:cubicBezTo>
                    <a:pt x="2074" y="1668"/>
                    <a:pt x="2172" y="1691"/>
                    <a:pt x="2267" y="1691"/>
                  </a:cubicBezTo>
                  <a:cubicBezTo>
                    <a:pt x="2597" y="1691"/>
                    <a:pt x="2899" y="1426"/>
                    <a:pt x="2919" y="1062"/>
                  </a:cubicBezTo>
                  <a:cubicBezTo>
                    <a:pt x="2933" y="859"/>
                    <a:pt x="2765" y="745"/>
                    <a:pt x="2608" y="745"/>
                  </a:cubicBezTo>
                  <a:cubicBezTo>
                    <a:pt x="2481" y="745"/>
                    <a:pt x="2359" y="821"/>
                    <a:pt x="2348" y="986"/>
                  </a:cubicBezTo>
                  <a:cubicBezTo>
                    <a:pt x="2371" y="1066"/>
                    <a:pt x="2332" y="1115"/>
                    <a:pt x="2251" y="1115"/>
                  </a:cubicBezTo>
                  <a:cubicBezTo>
                    <a:pt x="2241" y="1115"/>
                    <a:pt x="2231" y="1114"/>
                    <a:pt x="2221" y="1113"/>
                  </a:cubicBezTo>
                  <a:cubicBezTo>
                    <a:pt x="2170" y="1037"/>
                    <a:pt x="2120" y="948"/>
                    <a:pt x="2094" y="859"/>
                  </a:cubicBezTo>
                  <a:cubicBezTo>
                    <a:pt x="2044" y="745"/>
                    <a:pt x="2006" y="631"/>
                    <a:pt x="1942" y="530"/>
                  </a:cubicBezTo>
                  <a:cubicBezTo>
                    <a:pt x="1828" y="352"/>
                    <a:pt x="1663" y="200"/>
                    <a:pt x="1460" y="124"/>
                  </a:cubicBezTo>
                  <a:cubicBezTo>
                    <a:pt x="1363" y="82"/>
                    <a:pt x="1263" y="62"/>
                    <a:pt x="1166" y="62"/>
                  </a:cubicBezTo>
                  <a:cubicBezTo>
                    <a:pt x="998" y="62"/>
                    <a:pt x="836" y="121"/>
                    <a:pt x="699" y="225"/>
                  </a:cubicBezTo>
                  <a:cubicBezTo>
                    <a:pt x="674" y="187"/>
                    <a:pt x="649" y="149"/>
                    <a:pt x="623"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0"/>
            <p:cNvSpPr/>
            <p:nvPr/>
          </p:nvSpPr>
          <p:spPr>
            <a:xfrm>
              <a:off x="1387619" y="3452170"/>
              <a:ext cx="74927" cy="68474"/>
            </a:xfrm>
            <a:custGeom>
              <a:avLst/>
              <a:gdLst/>
              <a:ahLst/>
              <a:cxnLst/>
              <a:rect l="l" t="t" r="r" b="b"/>
              <a:pathLst>
                <a:path w="2264" h="2069" extrusionOk="0">
                  <a:moveTo>
                    <a:pt x="696" y="0"/>
                  </a:moveTo>
                  <a:cubicBezTo>
                    <a:pt x="568" y="0"/>
                    <a:pt x="444" y="76"/>
                    <a:pt x="427" y="241"/>
                  </a:cubicBezTo>
                  <a:cubicBezTo>
                    <a:pt x="389" y="558"/>
                    <a:pt x="427" y="862"/>
                    <a:pt x="554" y="1141"/>
                  </a:cubicBezTo>
                  <a:cubicBezTo>
                    <a:pt x="452" y="1204"/>
                    <a:pt x="351" y="1268"/>
                    <a:pt x="262" y="1331"/>
                  </a:cubicBezTo>
                  <a:cubicBezTo>
                    <a:pt x="1" y="1499"/>
                    <a:pt x="188" y="1839"/>
                    <a:pt x="439" y="1839"/>
                  </a:cubicBezTo>
                  <a:cubicBezTo>
                    <a:pt x="493" y="1839"/>
                    <a:pt x="549" y="1823"/>
                    <a:pt x="605" y="1788"/>
                  </a:cubicBezTo>
                  <a:cubicBezTo>
                    <a:pt x="681" y="1737"/>
                    <a:pt x="769" y="1674"/>
                    <a:pt x="858" y="1623"/>
                  </a:cubicBezTo>
                  <a:cubicBezTo>
                    <a:pt x="1010" y="1788"/>
                    <a:pt x="1213" y="1940"/>
                    <a:pt x="1429" y="2041"/>
                  </a:cubicBezTo>
                  <a:cubicBezTo>
                    <a:pt x="1472" y="2060"/>
                    <a:pt x="1513" y="2069"/>
                    <a:pt x="1551" y="2069"/>
                  </a:cubicBezTo>
                  <a:cubicBezTo>
                    <a:pt x="1817" y="2069"/>
                    <a:pt x="1945" y="1653"/>
                    <a:pt x="1657" y="1509"/>
                  </a:cubicBezTo>
                  <a:cubicBezTo>
                    <a:pt x="1530" y="1458"/>
                    <a:pt x="1416" y="1382"/>
                    <a:pt x="1327" y="1293"/>
                  </a:cubicBezTo>
                  <a:cubicBezTo>
                    <a:pt x="1568" y="1116"/>
                    <a:pt x="1809" y="938"/>
                    <a:pt x="2037" y="748"/>
                  </a:cubicBezTo>
                  <a:cubicBezTo>
                    <a:pt x="2263" y="563"/>
                    <a:pt x="2082" y="229"/>
                    <a:pt x="1857" y="229"/>
                  </a:cubicBezTo>
                  <a:cubicBezTo>
                    <a:pt x="1804" y="229"/>
                    <a:pt x="1748" y="248"/>
                    <a:pt x="1695" y="291"/>
                  </a:cubicBezTo>
                  <a:cubicBezTo>
                    <a:pt x="1480" y="469"/>
                    <a:pt x="1251" y="634"/>
                    <a:pt x="1036" y="799"/>
                  </a:cubicBezTo>
                  <a:cubicBezTo>
                    <a:pt x="985" y="647"/>
                    <a:pt x="972" y="482"/>
                    <a:pt x="985" y="317"/>
                  </a:cubicBezTo>
                  <a:cubicBezTo>
                    <a:pt x="1013" y="114"/>
                    <a:pt x="852" y="0"/>
                    <a:pt x="69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0"/>
            <p:cNvSpPr/>
            <p:nvPr/>
          </p:nvSpPr>
          <p:spPr>
            <a:xfrm>
              <a:off x="1385104" y="3376946"/>
              <a:ext cx="50702" cy="49874"/>
            </a:xfrm>
            <a:custGeom>
              <a:avLst/>
              <a:gdLst/>
              <a:ahLst/>
              <a:cxnLst/>
              <a:rect l="l" t="t" r="r" b="b"/>
              <a:pathLst>
                <a:path w="1532" h="1507" extrusionOk="0">
                  <a:moveTo>
                    <a:pt x="402" y="1"/>
                  </a:moveTo>
                  <a:cubicBezTo>
                    <a:pt x="203" y="1"/>
                    <a:pt x="0" y="247"/>
                    <a:pt x="148" y="460"/>
                  </a:cubicBezTo>
                  <a:cubicBezTo>
                    <a:pt x="376" y="802"/>
                    <a:pt x="630" y="1106"/>
                    <a:pt x="896" y="1411"/>
                  </a:cubicBezTo>
                  <a:cubicBezTo>
                    <a:pt x="958" y="1479"/>
                    <a:pt x="1033" y="1507"/>
                    <a:pt x="1108" y="1507"/>
                  </a:cubicBezTo>
                  <a:cubicBezTo>
                    <a:pt x="1325" y="1507"/>
                    <a:pt x="1532" y="1266"/>
                    <a:pt x="1353" y="1068"/>
                  </a:cubicBezTo>
                  <a:cubicBezTo>
                    <a:pt x="1086" y="764"/>
                    <a:pt x="833" y="447"/>
                    <a:pt x="604" y="117"/>
                  </a:cubicBezTo>
                  <a:cubicBezTo>
                    <a:pt x="549" y="35"/>
                    <a:pt x="476" y="1"/>
                    <a:pt x="40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0"/>
            <p:cNvSpPr/>
            <p:nvPr/>
          </p:nvSpPr>
          <p:spPr>
            <a:xfrm>
              <a:off x="1404498" y="3361193"/>
              <a:ext cx="50337" cy="51430"/>
            </a:xfrm>
            <a:custGeom>
              <a:avLst/>
              <a:gdLst/>
              <a:ahLst/>
              <a:cxnLst/>
              <a:rect l="l" t="t" r="r" b="b"/>
              <a:pathLst>
                <a:path w="1521" h="1554" extrusionOk="0">
                  <a:moveTo>
                    <a:pt x="406" y="0"/>
                  </a:moveTo>
                  <a:cubicBezTo>
                    <a:pt x="202" y="0"/>
                    <a:pt x="0" y="241"/>
                    <a:pt x="158" y="454"/>
                  </a:cubicBezTo>
                  <a:cubicBezTo>
                    <a:pt x="412" y="783"/>
                    <a:pt x="652" y="1113"/>
                    <a:pt x="906" y="1443"/>
                  </a:cubicBezTo>
                  <a:cubicBezTo>
                    <a:pt x="964" y="1521"/>
                    <a:pt x="1039" y="1554"/>
                    <a:pt x="1114" y="1554"/>
                  </a:cubicBezTo>
                  <a:cubicBezTo>
                    <a:pt x="1318" y="1554"/>
                    <a:pt x="1520" y="1310"/>
                    <a:pt x="1363" y="1088"/>
                  </a:cubicBezTo>
                  <a:cubicBezTo>
                    <a:pt x="1109" y="771"/>
                    <a:pt x="868" y="441"/>
                    <a:pt x="614" y="111"/>
                  </a:cubicBezTo>
                  <a:cubicBezTo>
                    <a:pt x="556" y="33"/>
                    <a:pt x="481" y="0"/>
                    <a:pt x="4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0"/>
            <p:cNvSpPr/>
            <p:nvPr/>
          </p:nvSpPr>
          <p:spPr>
            <a:xfrm>
              <a:off x="1058891" y="3600797"/>
              <a:ext cx="70161" cy="66554"/>
            </a:xfrm>
            <a:custGeom>
              <a:avLst/>
              <a:gdLst/>
              <a:ahLst/>
              <a:cxnLst/>
              <a:rect l="l" t="t" r="r" b="b"/>
              <a:pathLst>
                <a:path w="2120" h="2011" extrusionOk="0">
                  <a:moveTo>
                    <a:pt x="828" y="1049"/>
                  </a:moveTo>
                  <a:cubicBezTo>
                    <a:pt x="998" y="1049"/>
                    <a:pt x="1107" y="1444"/>
                    <a:pt x="847" y="1444"/>
                  </a:cubicBezTo>
                  <a:cubicBezTo>
                    <a:pt x="840" y="1444"/>
                    <a:pt x="832" y="1444"/>
                    <a:pt x="824" y="1443"/>
                  </a:cubicBezTo>
                  <a:cubicBezTo>
                    <a:pt x="634" y="1418"/>
                    <a:pt x="584" y="1215"/>
                    <a:pt x="685" y="1101"/>
                  </a:cubicBezTo>
                  <a:cubicBezTo>
                    <a:pt x="710" y="1088"/>
                    <a:pt x="736" y="1088"/>
                    <a:pt x="774" y="1063"/>
                  </a:cubicBezTo>
                  <a:cubicBezTo>
                    <a:pt x="792" y="1054"/>
                    <a:pt x="810" y="1049"/>
                    <a:pt x="828" y="1049"/>
                  </a:cubicBezTo>
                  <a:close/>
                  <a:moveTo>
                    <a:pt x="921" y="1"/>
                  </a:moveTo>
                  <a:cubicBezTo>
                    <a:pt x="717" y="1"/>
                    <a:pt x="515" y="244"/>
                    <a:pt x="672" y="467"/>
                  </a:cubicBezTo>
                  <a:lnTo>
                    <a:pt x="672" y="479"/>
                  </a:lnTo>
                  <a:cubicBezTo>
                    <a:pt x="647" y="479"/>
                    <a:pt x="609" y="479"/>
                    <a:pt x="571" y="492"/>
                  </a:cubicBezTo>
                  <a:cubicBezTo>
                    <a:pt x="216" y="644"/>
                    <a:pt x="0" y="1025"/>
                    <a:pt x="76" y="1392"/>
                  </a:cubicBezTo>
                  <a:cubicBezTo>
                    <a:pt x="145" y="1758"/>
                    <a:pt x="491" y="2010"/>
                    <a:pt x="856" y="2010"/>
                  </a:cubicBezTo>
                  <a:cubicBezTo>
                    <a:pt x="896" y="2010"/>
                    <a:pt x="936" y="2007"/>
                    <a:pt x="977" y="2001"/>
                  </a:cubicBezTo>
                  <a:cubicBezTo>
                    <a:pt x="1230" y="1963"/>
                    <a:pt x="1408" y="1811"/>
                    <a:pt x="1497" y="1621"/>
                  </a:cubicBezTo>
                  <a:cubicBezTo>
                    <a:pt x="1558" y="1699"/>
                    <a:pt x="1636" y="1732"/>
                    <a:pt x="1713" y="1732"/>
                  </a:cubicBezTo>
                  <a:cubicBezTo>
                    <a:pt x="1921" y="1732"/>
                    <a:pt x="2120" y="1491"/>
                    <a:pt x="1953" y="1278"/>
                  </a:cubicBezTo>
                  <a:cubicBezTo>
                    <a:pt x="1674" y="898"/>
                    <a:pt x="1395" y="505"/>
                    <a:pt x="1129" y="112"/>
                  </a:cubicBezTo>
                  <a:cubicBezTo>
                    <a:pt x="1071" y="34"/>
                    <a:pt x="996" y="1"/>
                    <a:pt x="92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0"/>
            <p:cNvSpPr/>
            <p:nvPr/>
          </p:nvSpPr>
          <p:spPr>
            <a:xfrm>
              <a:off x="1100425" y="3585905"/>
              <a:ext cx="47028" cy="51397"/>
            </a:xfrm>
            <a:custGeom>
              <a:avLst/>
              <a:gdLst/>
              <a:ahLst/>
              <a:cxnLst/>
              <a:rect l="l" t="t" r="r" b="b"/>
              <a:pathLst>
                <a:path w="1421" h="1553" extrusionOk="0">
                  <a:moveTo>
                    <a:pt x="329" y="1"/>
                  </a:moveTo>
                  <a:cubicBezTo>
                    <a:pt x="297" y="1"/>
                    <a:pt x="264" y="6"/>
                    <a:pt x="229" y="16"/>
                  </a:cubicBezTo>
                  <a:cubicBezTo>
                    <a:pt x="102" y="67"/>
                    <a:pt x="1" y="257"/>
                    <a:pt x="77" y="397"/>
                  </a:cubicBezTo>
                  <a:cubicBezTo>
                    <a:pt x="280" y="765"/>
                    <a:pt x="520" y="1120"/>
                    <a:pt x="787" y="1449"/>
                  </a:cubicBezTo>
                  <a:cubicBezTo>
                    <a:pt x="850" y="1523"/>
                    <a:pt x="928" y="1553"/>
                    <a:pt x="1005" y="1553"/>
                  </a:cubicBezTo>
                  <a:cubicBezTo>
                    <a:pt x="1219" y="1553"/>
                    <a:pt x="1421" y="1313"/>
                    <a:pt x="1243" y="1107"/>
                  </a:cubicBezTo>
                  <a:cubicBezTo>
                    <a:pt x="1002" y="815"/>
                    <a:pt x="787" y="511"/>
                    <a:pt x="597" y="181"/>
                  </a:cubicBezTo>
                  <a:cubicBezTo>
                    <a:pt x="547" y="71"/>
                    <a:pt x="449" y="1"/>
                    <a:pt x="32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0"/>
            <p:cNvSpPr/>
            <p:nvPr/>
          </p:nvSpPr>
          <p:spPr>
            <a:xfrm>
              <a:off x="1164893" y="3549931"/>
              <a:ext cx="84889" cy="59075"/>
            </a:xfrm>
            <a:custGeom>
              <a:avLst/>
              <a:gdLst/>
              <a:ahLst/>
              <a:cxnLst/>
              <a:rect l="l" t="t" r="r" b="b"/>
              <a:pathLst>
                <a:path w="2565" h="1785" extrusionOk="0">
                  <a:moveTo>
                    <a:pt x="749" y="0"/>
                  </a:moveTo>
                  <a:cubicBezTo>
                    <a:pt x="315" y="0"/>
                    <a:pt x="1" y="408"/>
                    <a:pt x="119" y="863"/>
                  </a:cubicBezTo>
                  <a:cubicBezTo>
                    <a:pt x="156" y="990"/>
                    <a:pt x="247" y="1044"/>
                    <a:pt x="344" y="1044"/>
                  </a:cubicBezTo>
                  <a:cubicBezTo>
                    <a:pt x="516" y="1044"/>
                    <a:pt x="709" y="874"/>
                    <a:pt x="652" y="647"/>
                  </a:cubicBezTo>
                  <a:cubicBezTo>
                    <a:pt x="632" y="587"/>
                    <a:pt x="706" y="567"/>
                    <a:pt x="763" y="567"/>
                  </a:cubicBezTo>
                  <a:cubicBezTo>
                    <a:pt x="779" y="567"/>
                    <a:pt x="793" y="568"/>
                    <a:pt x="804" y="571"/>
                  </a:cubicBezTo>
                  <a:cubicBezTo>
                    <a:pt x="918" y="596"/>
                    <a:pt x="982" y="736"/>
                    <a:pt x="1007" y="825"/>
                  </a:cubicBezTo>
                  <a:cubicBezTo>
                    <a:pt x="1058" y="1027"/>
                    <a:pt x="1007" y="1256"/>
                    <a:pt x="956" y="1459"/>
                  </a:cubicBezTo>
                  <a:cubicBezTo>
                    <a:pt x="919" y="1629"/>
                    <a:pt x="1092" y="1785"/>
                    <a:pt x="1257" y="1785"/>
                  </a:cubicBezTo>
                  <a:cubicBezTo>
                    <a:pt x="1313" y="1785"/>
                    <a:pt x="1368" y="1767"/>
                    <a:pt x="1413" y="1725"/>
                  </a:cubicBezTo>
                  <a:cubicBezTo>
                    <a:pt x="1692" y="1446"/>
                    <a:pt x="1983" y="1205"/>
                    <a:pt x="2313" y="989"/>
                  </a:cubicBezTo>
                  <a:cubicBezTo>
                    <a:pt x="2564" y="822"/>
                    <a:pt x="2375" y="482"/>
                    <a:pt x="2130" y="482"/>
                  </a:cubicBezTo>
                  <a:cubicBezTo>
                    <a:pt x="2079" y="482"/>
                    <a:pt x="2024" y="497"/>
                    <a:pt x="1971" y="533"/>
                  </a:cubicBezTo>
                  <a:cubicBezTo>
                    <a:pt x="1831" y="634"/>
                    <a:pt x="1705" y="723"/>
                    <a:pt x="1565" y="825"/>
                  </a:cubicBezTo>
                  <a:cubicBezTo>
                    <a:pt x="1527" y="482"/>
                    <a:pt x="1362" y="165"/>
                    <a:pt x="982" y="38"/>
                  </a:cubicBezTo>
                  <a:cubicBezTo>
                    <a:pt x="902" y="12"/>
                    <a:pt x="823" y="0"/>
                    <a:pt x="74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0"/>
            <p:cNvSpPr/>
            <p:nvPr/>
          </p:nvSpPr>
          <p:spPr>
            <a:xfrm>
              <a:off x="1220128" y="3499826"/>
              <a:ext cx="50768" cy="48451"/>
            </a:xfrm>
            <a:custGeom>
              <a:avLst/>
              <a:gdLst/>
              <a:ahLst/>
              <a:cxnLst/>
              <a:rect l="l" t="t" r="r" b="b"/>
              <a:pathLst>
                <a:path w="1534" h="1464" extrusionOk="0">
                  <a:moveTo>
                    <a:pt x="463" y="1"/>
                  </a:moveTo>
                  <a:cubicBezTo>
                    <a:pt x="265" y="1"/>
                    <a:pt x="66" y="241"/>
                    <a:pt x="213" y="462"/>
                  </a:cubicBezTo>
                  <a:cubicBezTo>
                    <a:pt x="289" y="589"/>
                    <a:pt x="378" y="703"/>
                    <a:pt x="467" y="804"/>
                  </a:cubicBezTo>
                  <a:cubicBezTo>
                    <a:pt x="391" y="855"/>
                    <a:pt x="327" y="906"/>
                    <a:pt x="251" y="956"/>
                  </a:cubicBezTo>
                  <a:cubicBezTo>
                    <a:pt x="0" y="1124"/>
                    <a:pt x="189" y="1464"/>
                    <a:pt x="441" y="1464"/>
                  </a:cubicBezTo>
                  <a:cubicBezTo>
                    <a:pt x="494" y="1464"/>
                    <a:pt x="551" y="1448"/>
                    <a:pt x="606" y="1413"/>
                  </a:cubicBezTo>
                  <a:cubicBezTo>
                    <a:pt x="682" y="1362"/>
                    <a:pt x="746" y="1311"/>
                    <a:pt x="822" y="1261"/>
                  </a:cubicBezTo>
                  <a:cubicBezTo>
                    <a:pt x="847" y="1286"/>
                    <a:pt x="872" y="1311"/>
                    <a:pt x="898" y="1349"/>
                  </a:cubicBezTo>
                  <a:cubicBezTo>
                    <a:pt x="959" y="1417"/>
                    <a:pt x="1034" y="1446"/>
                    <a:pt x="1109" y="1446"/>
                  </a:cubicBezTo>
                  <a:cubicBezTo>
                    <a:pt x="1326" y="1446"/>
                    <a:pt x="1534" y="1202"/>
                    <a:pt x="1354" y="994"/>
                  </a:cubicBezTo>
                  <a:cubicBezTo>
                    <a:pt x="1316" y="956"/>
                    <a:pt x="1291" y="918"/>
                    <a:pt x="1253" y="880"/>
                  </a:cubicBezTo>
                  <a:cubicBezTo>
                    <a:pt x="1304" y="842"/>
                    <a:pt x="1342" y="804"/>
                    <a:pt x="1380" y="754"/>
                  </a:cubicBezTo>
                  <a:cubicBezTo>
                    <a:pt x="1494" y="652"/>
                    <a:pt x="1443" y="449"/>
                    <a:pt x="1329" y="360"/>
                  </a:cubicBezTo>
                  <a:cubicBezTo>
                    <a:pt x="1278" y="320"/>
                    <a:pt x="1221" y="302"/>
                    <a:pt x="1165" y="302"/>
                  </a:cubicBezTo>
                  <a:cubicBezTo>
                    <a:pt x="1080" y="302"/>
                    <a:pt x="997" y="343"/>
                    <a:pt x="936" y="411"/>
                  </a:cubicBezTo>
                  <a:lnTo>
                    <a:pt x="898" y="436"/>
                  </a:lnTo>
                  <a:cubicBezTo>
                    <a:pt x="822" y="335"/>
                    <a:pt x="746" y="234"/>
                    <a:pt x="670" y="119"/>
                  </a:cubicBezTo>
                  <a:cubicBezTo>
                    <a:pt x="614" y="36"/>
                    <a:pt x="539" y="1"/>
                    <a:pt x="46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0"/>
            <p:cNvSpPr/>
            <p:nvPr/>
          </p:nvSpPr>
          <p:spPr>
            <a:xfrm>
              <a:off x="1263912" y="3470703"/>
              <a:ext cx="54772" cy="55004"/>
            </a:xfrm>
            <a:custGeom>
              <a:avLst/>
              <a:gdLst/>
              <a:ahLst/>
              <a:cxnLst/>
              <a:rect l="l" t="t" r="r" b="b"/>
              <a:pathLst>
                <a:path w="1655" h="1662" extrusionOk="0">
                  <a:moveTo>
                    <a:pt x="406" y="1"/>
                  </a:moveTo>
                  <a:cubicBezTo>
                    <a:pt x="202" y="1"/>
                    <a:pt x="1" y="241"/>
                    <a:pt x="158" y="454"/>
                  </a:cubicBezTo>
                  <a:cubicBezTo>
                    <a:pt x="437" y="835"/>
                    <a:pt x="729" y="1202"/>
                    <a:pt x="1020" y="1557"/>
                  </a:cubicBezTo>
                  <a:cubicBezTo>
                    <a:pt x="1084" y="1631"/>
                    <a:pt x="1162" y="1661"/>
                    <a:pt x="1238" y="1661"/>
                  </a:cubicBezTo>
                  <a:cubicBezTo>
                    <a:pt x="1453" y="1661"/>
                    <a:pt x="1655" y="1421"/>
                    <a:pt x="1477" y="1215"/>
                  </a:cubicBezTo>
                  <a:cubicBezTo>
                    <a:pt x="1185" y="860"/>
                    <a:pt x="894" y="492"/>
                    <a:pt x="615" y="112"/>
                  </a:cubicBezTo>
                  <a:cubicBezTo>
                    <a:pt x="557" y="33"/>
                    <a:pt x="481" y="1"/>
                    <a:pt x="40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0"/>
            <p:cNvSpPr/>
            <p:nvPr/>
          </p:nvSpPr>
          <p:spPr>
            <a:xfrm>
              <a:off x="1073155" y="3810783"/>
              <a:ext cx="54574" cy="51992"/>
            </a:xfrm>
            <a:custGeom>
              <a:avLst/>
              <a:gdLst/>
              <a:ahLst/>
              <a:cxnLst/>
              <a:rect l="l" t="t" r="r" b="b"/>
              <a:pathLst>
                <a:path w="1649" h="1571" extrusionOk="0">
                  <a:moveTo>
                    <a:pt x="811" y="580"/>
                  </a:moveTo>
                  <a:cubicBezTo>
                    <a:pt x="932" y="580"/>
                    <a:pt x="1045" y="671"/>
                    <a:pt x="1015" y="830"/>
                  </a:cubicBezTo>
                  <a:cubicBezTo>
                    <a:pt x="1003" y="913"/>
                    <a:pt x="923" y="1008"/>
                    <a:pt x="819" y="1008"/>
                  </a:cubicBezTo>
                  <a:cubicBezTo>
                    <a:pt x="812" y="1008"/>
                    <a:pt x="806" y="1008"/>
                    <a:pt x="799" y="1007"/>
                  </a:cubicBezTo>
                  <a:cubicBezTo>
                    <a:pt x="685" y="982"/>
                    <a:pt x="634" y="830"/>
                    <a:pt x="596" y="715"/>
                  </a:cubicBezTo>
                  <a:cubicBezTo>
                    <a:pt x="643" y="623"/>
                    <a:pt x="729" y="580"/>
                    <a:pt x="811" y="580"/>
                  </a:cubicBezTo>
                  <a:close/>
                  <a:moveTo>
                    <a:pt x="813" y="0"/>
                  </a:moveTo>
                  <a:cubicBezTo>
                    <a:pt x="495" y="0"/>
                    <a:pt x="199" y="199"/>
                    <a:pt x="64" y="500"/>
                  </a:cubicBezTo>
                  <a:lnTo>
                    <a:pt x="51" y="525"/>
                  </a:lnTo>
                  <a:cubicBezTo>
                    <a:pt x="13" y="576"/>
                    <a:pt x="0" y="639"/>
                    <a:pt x="13" y="715"/>
                  </a:cubicBezTo>
                  <a:cubicBezTo>
                    <a:pt x="102" y="1096"/>
                    <a:pt x="305" y="1527"/>
                    <a:pt x="761" y="1565"/>
                  </a:cubicBezTo>
                  <a:cubicBezTo>
                    <a:pt x="790" y="1569"/>
                    <a:pt x="819" y="1570"/>
                    <a:pt x="847" y="1570"/>
                  </a:cubicBezTo>
                  <a:cubicBezTo>
                    <a:pt x="1216" y="1570"/>
                    <a:pt x="1527" y="1271"/>
                    <a:pt x="1585" y="906"/>
                  </a:cubicBezTo>
                  <a:cubicBezTo>
                    <a:pt x="1649" y="513"/>
                    <a:pt x="1395" y="145"/>
                    <a:pt x="1027" y="31"/>
                  </a:cubicBezTo>
                  <a:cubicBezTo>
                    <a:pt x="956" y="10"/>
                    <a:pt x="884" y="0"/>
                    <a:pt x="81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0"/>
            <p:cNvSpPr/>
            <p:nvPr/>
          </p:nvSpPr>
          <p:spPr>
            <a:xfrm>
              <a:off x="1056873" y="3800192"/>
              <a:ext cx="124106" cy="125231"/>
            </a:xfrm>
            <a:custGeom>
              <a:avLst/>
              <a:gdLst/>
              <a:ahLst/>
              <a:cxnLst/>
              <a:rect l="l" t="t" r="r" b="b"/>
              <a:pathLst>
                <a:path w="3750" h="3784" extrusionOk="0">
                  <a:moveTo>
                    <a:pt x="2509" y="0"/>
                  </a:moveTo>
                  <a:cubicBezTo>
                    <a:pt x="2386" y="0"/>
                    <a:pt x="2273" y="73"/>
                    <a:pt x="2268" y="237"/>
                  </a:cubicBezTo>
                  <a:cubicBezTo>
                    <a:pt x="2242" y="833"/>
                    <a:pt x="2141" y="1467"/>
                    <a:pt x="2166" y="2063"/>
                  </a:cubicBezTo>
                  <a:cubicBezTo>
                    <a:pt x="1583" y="2025"/>
                    <a:pt x="1012" y="1961"/>
                    <a:pt x="429" y="1898"/>
                  </a:cubicBezTo>
                  <a:cubicBezTo>
                    <a:pt x="413" y="1896"/>
                    <a:pt x="398" y="1895"/>
                    <a:pt x="384" y="1895"/>
                  </a:cubicBezTo>
                  <a:cubicBezTo>
                    <a:pt x="56" y="1895"/>
                    <a:pt x="1" y="2419"/>
                    <a:pt x="353" y="2456"/>
                  </a:cubicBezTo>
                  <a:cubicBezTo>
                    <a:pt x="1000" y="2544"/>
                    <a:pt x="1646" y="2595"/>
                    <a:pt x="2293" y="2646"/>
                  </a:cubicBezTo>
                  <a:cubicBezTo>
                    <a:pt x="2483" y="3026"/>
                    <a:pt x="2876" y="3369"/>
                    <a:pt x="3117" y="3673"/>
                  </a:cubicBezTo>
                  <a:cubicBezTo>
                    <a:pt x="3182" y="3751"/>
                    <a:pt x="3262" y="3784"/>
                    <a:pt x="3341" y="3784"/>
                  </a:cubicBezTo>
                  <a:cubicBezTo>
                    <a:pt x="3553" y="3784"/>
                    <a:pt x="3750" y="3544"/>
                    <a:pt x="3574" y="3331"/>
                  </a:cubicBezTo>
                  <a:cubicBezTo>
                    <a:pt x="3231" y="2912"/>
                    <a:pt x="2775" y="2532"/>
                    <a:pt x="2762" y="1961"/>
                  </a:cubicBezTo>
                  <a:cubicBezTo>
                    <a:pt x="2749" y="1416"/>
                    <a:pt x="2800" y="858"/>
                    <a:pt x="2826" y="313"/>
                  </a:cubicBezTo>
                  <a:cubicBezTo>
                    <a:pt x="2833" y="115"/>
                    <a:pt x="2663" y="0"/>
                    <a:pt x="250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0"/>
            <p:cNvSpPr/>
            <p:nvPr/>
          </p:nvSpPr>
          <p:spPr>
            <a:xfrm>
              <a:off x="1115946" y="3707726"/>
              <a:ext cx="60465" cy="55401"/>
            </a:xfrm>
            <a:custGeom>
              <a:avLst/>
              <a:gdLst/>
              <a:ahLst/>
              <a:cxnLst/>
              <a:rect l="l" t="t" r="r" b="b"/>
              <a:pathLst>
                <a:path w="1827" h="1674" extrusionOk="0">
                  <a:moveTo>
                    <a:pt x="946" y="570"/>
                  </a:moveTo>
                  <a:cubicBezTo>
                    <a:pt x="953" y="570"/>
                    <a:pt x="959" y="570"/>
                    <a:pt x="964" y="571"/>
                  </a:cubicBezTo>
                  <a:cubicBezTo>
                    <a:pt x="1155" y="571"/>
                    <a:pt x="1231" y="761"/>
                    <a:pt x="1218" y="926"/>
                  </a:cubicBezTo>
                  <a:cubicBezTo>
                    <a:pt x="1208" y="1046"/>
                    <a:pt x="1135" y="1103"/>
                    <a:pt x="1036" y="1103"/>
                  </a:cubicBezTo>
                  <a:cubicBezTo>
                    <a:pt x="1010" y="1103"/>
                    <a:pt x="981" y="1099"/>
                    <a:pt x="952" y="1091"/>
                  </a:cubicBezTo>
                  <a:cubicBezTo>
                    <a:pt x="863" y="1078"/>
                    <a:pt x="787" y="1027"/>
                    <a:pt x="724" y="964"/>
                  </a:cubicBezTo>
                  <a:cubicBezTo>
                    <a:pt x="736" y="913"/>
                    <a:pt x="724" y="850"/>
                    <a:pt x="698" y="786"/>
                  </a:cubicBezTo>
                  <a:cubicBezTo>
                    <a:pt x="650" y="667"/>
                    <a:pt x="839" y="570"/>
                    <a:pt x="946" y="570"/>
                  </a:cubicBezTo>
                  <a:close/>
                  <a:moveTo>
                    <a:pt x="968" y="0"/>
                  </a:moveTo>
                  <a:cubicBezTo>
                    <a:pt x="921" y="0"/>
                    <a:pt x="874" y="4"/>
                    <a:pt x="825" y="13"/>
                  </a:cubicBezTo>
                  <a:cubicBezTo>
                    <a:pt x="533" y="51"/>
                    <a:pt x="267" y="266"/>
                    <a:pt x="166" y="533"/>
                  </a:cubicBezTo>
                  <a:cubicBezTo>
                    <a:pt x="64" y="571"/>
                    <a:pt x="1" y="672"/>
                    <a:pt x="39" y="799"/>
                  </a:cubicBezTo>
                  <a:cubicBezTo>
                    <a:pt x="140" y="1281"/>
                    <a:pt x="521" y="1674"/>
                    <a:pt x="1028" y="1674"/>
                  </a:cubicBezTo>
                  <a:cubicBezTo>
                    <a:pt x="1522" y="1674"/>
                    <a:pt x="1827" y="1281"/>
                    <a:pt x="1776" y="799"/>
                  </a:cubicBezTo>
                  <a:cubicBezTo>
                    <a:pt x="1742" y="363"/>
                    <a:pt x="1407" y="0"/>
                    <a:pt x="9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0"/>
            <p:cNvSpPr/>
            <p:nvPr/>
          </p:nvSpPr>
          <p:spPr>
            <a:xfrm>
              <a:off x="1090629" y="3684394"/>
              <a:ext cx="154620" cy="164085"/>
            </a:xfrm>
            <a:custGeom>
              <a:avLst/>
              <a:gdLst/>
              <a:ahLst/>
              <a:cxnLst/>
              <a:rect l="l" t="t" r="r" b="b"/>
              <a:pathLst>
                <a:path w="4672" h="4958" extrusionOk="0">
                  <a:moveTo>
                    <a:pt x="3115" y="1"/>
                  </a:moveTo>
                  <a:cubicBezTo>
                    <a:pt x="2990" y="1"/>
                    <a:pt x="2876" y="74"/>
                    <a:pt x="2871" y="236"/>
                  </a:cubicBezTo>
                  <a:cubicBezTo>
                    <a:pt x="2845" y="756"/>
                    <a:pt x="2820" y="1276"/>
                    <a:pt x="2795" y="1796"/>
                  </a:cubicBezTo>
                  <a:cubicBezTo>
                    <a:pt x="2782" y="2087"/>
                    <a:pt x="2731" y="2404"/>
                    <a:pt x="2744" y="2709"/>
                  </a:cubicBezTo>
                  <a:cubicBezTo>
                    <a:pt x="1983" y="2670"/>
                    <a:pt x="1210" y="2620"/>
                    <a:pt x="436" y="2556"/>
                  </a:cubicBezTo>
                  <a:cubicBezTo>
                    <a:pt x="428" y="2556"/>
                    <a:pt x="421" y="2556"/>
                    <a:pt x="413" y="2556"/>
                  </a:cubicBezTo>
                  <a:cubicBezTo>
                    <a:pt x="77" y="2556"/>
                    <a:pt x="0" y="3102"/>
                    <a:pt x="360" y="3127"/>
                  </a:cubicBezTo>
                  <a:cubicBezTo>
                    <a:pt x="1197" y="3190"/>
                    <a:pt x="2046" y="3241"/>
                    <a:pt x="2883" y="3279"/>
                  </a:cubicBezTo>
                  <a:lnTo>
                    <a:pt x="2909" y="3279"/>
                  </a:lnTo>
                  <a:cubicBezTo>
                    <a:pt x="2998" y="3419"/>
                    <a:pt x="3112" y="3558"/>
                    <a:pt x="3200" y="3685"/>
                  </a:cubicBezTo>
                  <a:cubicBezTo>
                    <a:pt x="3492" y="4065"/>
                    <a:pt x="3771" y="4458"/>
                    <a:pt x="4050" y="4839"/>
                  </a:cubicBezTo>
                  <a:cubicBezTo>
                    <a:pt x="4113" y="4923"/>
                    <a:pt x="4193" y="4957"/>
                    <a:pt x="4271" y="4957"/>
                  </a:cubicBezTo>
                  <a:cubicBezTo>
                    <a:pt x="4478" y="4957"/>
                    <a:pt x="4672" y="4717"/>
                    <a:pt x="4506" y="4496"/>
                  </a:cubicBezTo>
                  <a:cubicBezTo>
                    <a:pt x="4139" y="3989"/>
                    <a:pt x="3378" y="3279"/>
                    <a:pt x="3327" y="2645"/>
                  </a:cubicBezTo>
                  <a:cubicBezTo>
                    <a:pt x="3264" y="1897"/>
                    <a:pt x="3403" y="1073"/>
                    <a:pt x="3441" y="325"/>
                  </a:cubicBezTo>
                  <a:cubicBezTo>
                    <a:pt x="3448" y="119"/>
                    <a:pt x="3273" y="1"/>
                    <a:pt x="31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0"/>
            <p:cNvSpPr/>
            <p:nvPr/>
          </p:nvSpPr>
          <p:spPr>
            <a:xfrm>
              <a:off x="925719" y="3611057"/>
              <a:ext cx="90416" cy="100344"/>
            </a:xfrm>
            <a:custGeom>
              <a:avLst/>
              <a:gdLst/>
              <a:ahLst/>
              <a:cxnLst/>
              <a:rect l="l" t="t" r="r" b="b"/>
              <a:pathLst>
                <a:path w="2732" h="3032" extrusionOk="0">
                  <a:moveTo>
                    <a:pt x="399" y="0"/>
                  </a:moveTo>
                  <a:cubicBezTo>
                    <a:pt x="197" y="0"/>
                    <a:pt x="1" y="241"/>
                    <a:pt x="157" y="461"/>
                  </a:cubicBezTo>
                  <a:cubicBezTo>
                    <a:pt x="765" y="1323"/>
                    <a:pt x="1412" y="2135"/>
                    <a:pt x="2097" y="2934"/>
                  </a:cubicBezTo>
                  <a:cubicBezTo>
                    <a:pt x="2160" y="3003"/>
                    <a:pt x="2237" y="3032"/>
                    <a:pt x="2313" y="3032"/>
                  </a:cubicBezTo>
                  <a:cubicBezTo>
                    <a:pt x="2528" y="3032"/>
                    <a:pt x="2732" y="2798"/>
                    <a:pt x="2553" y="2591"/>
                  </a:cubicBezTo>
                  <a:cubicBezTo>
                    <a:pt x="1869" y="1793"/>
                    <a:pt x="1222" y="968"/>
                    <a:pt x="613" y="119"/>
                  </a:cubicBezTo>
                  <a:cubicBezTo>
                    <a:pt x="554" y="35"/>
                    <a:pt x="476" y="0"/>
                    <a:pt x="39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0"/>
            <p:cNvSpPr/>
            <p:nvPr/>
          </p:nvSpPr>
          <p:spPr>
            <a:xfrm>
              <a:off x="970761" y="3603379"/>
              <a:ext cx="57949" cy="56758"/>
            </a:xfrm>
            <a:custGeom>
              <a:avLst/>
              <a:gdLst/>
              <a:ahLst/>
              <a:cxnLst/>
              <a:rect l="l" t="t" r="r" b="b"/>
              <a:pathLst>
                <a:path w="1751" h="1715" extrusionOk="0">
                  <a:moveTo>
                    <a:pt x="864" y="561"/>
                  </a:moveTo>
                  <a:cubicBezTo>
                    <a:pt x="895" y="561"/>
                    <a:pt x="929" y="571"/>
                    <a:pt x="964" y="592"/>
                  </a:cubicBezTo>
                  <a:cubicBezTo>
                    <a:pt x="1091" y="668"/>
                    <a:pt x="1129" y="820"/>
                    <a:pt x="1116" y="959"/>
                  </a:cubicBezTo>
                  <a:cubicBezTo>
                    <a:pt x="1098" y="1077"/>
                    <a:pt x="1028" y="1143"/>
                    <a:pt x="934" y="1143"/>
                  </a:cubicBezTo>
                  <a:cubicBezTo>
                    <a:pt x="896" y="1143"/>
                    <a:pt x="855" y="1133"/>
                    <a:pt x="812" y="1112"/>
                  </a:cubicBezTo>
                  <a:cubicBezTo>
                    <a:pt x="685" y="1061"/>
                    <a:pt x="634" y="947"/>
                    <a:pt x="634" y="820"/>
                  </a:cubicBezTo>
                  <a:cubicBezTo>
                    <a:pt x="660" y="795"/>
                    <a:pt x="672" y="769"/>
                    <a:pt x="685" y="718"/>
                  </a:cubicBezTo>
                  <a:cubicBezTo>
                    <a:pt x="713" y="627"/>
                    <a:pt x="780" y="561"/>
                    <a:pt x="864" y="561"/>
                  </a:cubicBezTo>
                  <a:close/>
                  <a:moveTo>
                    <a:pt x="864" y="0"/>
                  </a:moveTo>
                  <a:cubicBezTo>
                    <a:pt x="556" y="0"/>
                    <a:pt x="252" y="186"/>
                    <a:pt x="165" y="503"/>
                  </a:cubicBezTo>
                  <a:cubicBezTo>
                    <a:pt x="115" y="541"/>
                    <a:pt x="89" y="604"/>
                    <a:pt x="76" y="668"/>
                  </a:cubicBezTo>
                  <a:cubicBezTo>
                    <a:pt x="0" y="1086"/>
                    <a:pt x="229" y="1517"/>
                    <a:pt x="647" y="1669"/>
                  </a:cubicBezTo>
                  <a:cubicBezTo>
                    <a:pt x="742" y="1700"/>
                    <a:pt x="836" y="1715"/>
                    <a:pt x="926" y="1715"/>
                  </a:cubicBezTo>
                  <a:cubicBezTo>
                    <a:pt x="1285" y="1715"/>
                    <a:pt x="1591" y="1484"/>
                    <a:pt x="1662" y="1099"/>
                  </a:cubicBezTo>
                  <a:cubicBezTo>
                    <a:pt x="1750" y="680"/>
                    <a:pt x="1560" y="224"/>
                    <a:pt x="1154" y="59"/>
                  </a:cubicBezTo>
                  <a:cubicBezTo>
                    <a:pt x="1062" y="19"/>
                    <a:pt x="963" y="0"/>
                    <a:pt x="86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0"/>
            <p:cNvSpPr/>
            <p:nvPr/>
          </p:nvSpPr>
          <p:spPr>
            <a:xfrm>
              <a:off x="898581" y="3697930"/>
              <a:ext cx="59207" cy="55500"/>
            </a:xfrm>
            <a:custGeom>
              <a:avLst/>
              <a:gdLst/>
              <a:ahLst/>
              <a:cxnLst/>
              <a:rect l="l" t="t" r="r" b="b"/>
              <a:pathLst>
                <a:path w="1789" h="1677" extrusionOk="0">
                  <a:moveTo>
                    <a:pt x="928" y="565"/>
                  </a:moveTo>
                  <a:cubicBezTo>
                    <a:pt x="990" y="565"/>
                    <a:pt x="1056" y="602"/>
                    <a:pt x="1091" y="664"/>
                  </a:cubicBezTo>
                  <a:cubicBezTo>
                    <a:pt x="1154" y="778"/>
                    <a:pt x="1129" y="930"/>
                    <a:pt x="1040" y="1032"/>
                  </a:cubicBezTo>
                  <a:cubicBezTo>
                    <a:pt x="984" y="1090"/>
                    <a:pt x="932" y="1114"/>
                    <a:pt x="885" y="1114"/>
                  </a:cubicBezTo>
                  <a:cubicBezTo>
                    <a:pt x="701" y="1114"/>
                    <a:pt x="607" y="745"/>
                    <a:pt x="698" y="715"/>
                  </a:cubicBezTo>
                  <a:cubicBezTo>
                    <a:pt x="774" y="689"/>
                    <a:pt x="825" y="638"/>
                    <a:pt x="850" y="588"/>
                  </a:cubicBezTo>
                  <a:cubicBezTo>
                    <a:pt x="873" y="572"/>
                    <a:pt x="900" y="565"/>
                    <a:pt x="928" y="565"/>
                  </a:cubicBezTo>
                  <a:close/>
                  <a:moveTo>
                    <a:pt x="942" y="0"/>
                  </a:moveTo>
                  <a:cubicBezTo>
                    <a:pt x="752" y="0"/>
                    <a:pt x="562" y="70"/>
                    <a:pt x="419" y="207"/>
                  </a:cubicBezTo>
                  <a:cubicBezTo>
                    <a:pt x="0" y="410"/>
                    <a:pt x="26" y="1032"/>
                    <a:pt x="267" y="1361"/>
                  </a:cubicBezTo>
                  <a:cubicBezTo>
                    <a:pt x="420" y="1570"/>
                    <a:pt x="646" y="1676"/>
                    <a:pt x="876" y="1676"/>
                  </a:cubicBezTo>
                  <a:cubicBezTo>
                    <a:pt x="1064" y="1676"/>
                    <a:pt x="1254" y="1605"/>
                    <a:pt x="1408" y="1463"/>
                  </a:cubicBezTo>
                  <a:cubicBezTo>
                    <a:pt x="1738" y="1158"/>
                    <a:pt x="1788" y="626"/>
                    <a:pt x="1509" y="271"/>
                  </a:cubicBezTo>
                  <a:cubicBezTo>
                    <a:pt x="1368" y="89"/>
                    <a:pt x="1156" y="0"/>
                    <a:pt x="94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0"/>
            <p:cNvSpPr/>
            <p:nvPr/>
          </p:nvSpPr>
          <p:spPr>
            <a:xfrm>
              <a:off x="923932" y="3635778"/>
              <a:ext cx="252813" cy="187318"/>
            </a:xfrm>
            <a:custGeom>
              <a:avLst/>
              <a:gdLst/>
              <a:ahLst/>
              <a:cxnLst/>
              <a:rect l="l" t="t" r="r" b="b"/>
              <a:pathLst>
                <a:path w="7639" h="5660" extrusionOk="0">
                  <a:moveTo>
                    <a:pt x="7212" y="0"/>
                  </a:moveTo>
                  <a:cubicBezTo>
                    <a:pt x="7158" y="0"/>
                    <a:pt x="7101" y="17"/>
                    <a:pt x="7045" y="56"/>
                  </a:cubicBezTo>
                  <a:cubicBezTo>
                    <a:pt x="4776" y="1756"/>
                    <a:pt x="2506" y="3455"/>
                    <a:pt x="236" y="5141"/>
                  </a:cubicBezTo>
                  <a:cubicBezTo>
                    <a:pt x="0" y="5326"/>
                    <a:pt x="179" y="5660"/>
                    <a:pt x="411" y="5660"/>
                  </a:cubicBezTo>
                  <a:cubicBezTo>
                    <a:pt x="465" y="5660"/>
                    <a:pt x="523" y="5641"/>
                    <a:pt x="578" y="5598"/>
                  </a:cubicBezTo>
                  <a:cubicBezTo>
                    <a:pt x="2848" y="3911"/>
                    <a:pt x="5118" y="2212"/>
                    <a:pt x="7400" y="513"/>
                  </a:cubicBezTo>
                  <a:cubicBezTo>
                    <a:pt x="7639" y="337"/>
                    <a:pt x="7454" y="0"/>
                    <a:pt x="721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0"/>
            <p:cNvSpPr/>
            <p:nvPr/>
          </p:nvSpPr>
          <p:spPr>
            <a:xfrm>
              <a:off x="946833" y="3835471"/>
              <a:ext cx="144096" cy="184968"/>
            </a:xfrm>
            <a:custGeom>
              <a:avLst/>
              <a:gdLst/>
              <a:ahLst/>
              <a:cxnLst/>
              <a:rect l="l" t="t" r="r" b="b"/>
              <a:pathLst>
                <a:path w="4354" h="5589" extrusionOk="0">
                  <a:moveTo>
                    <a:pt x="597" y="705"/>
                  </a:moveTo>
                  <a:lnTo>
                    <a:pt x="597" y="705"/>
                  </a:lnTo>
                  <a:cubicBezTo>
                    <a:pt x="723" y="781"/>
                    <a:pt x="850" y="870"/>
                    <a:pt x="977" y="946"/>
                  </a:cubicBezTo>
                  <a:cubicBezTo>
                    <a:pt x="863" y="1060"/>
                    <a:pt x="736" y="1161"/>
                    <a:pt x="609" y="1263"/>
                  </a:cubicBezTo>
                  <a:cubicBezTo>
                    <a:pt x="609" y="1187"/>
                    <a:pt x="609" y="1111"/>
                    <a:pt x="609" y="1022"/>
                  </a:cubicBezTo>
                  <a:cubicBezTo>
                    <a:pt x="597" y="920"/>
                    <a:pt x="597" y="806"/>
                    <a:pt x="597" y="705"/>
                  </a:cubicBezTo>
                  <a:close/>
                  <a:moveTo>
                    <a:pt x="466" y="1"/>
                  </a:moveTo>
                  <a:cubicBezTo>
                    <a:pt x="390" y="1"/>
                    <a:pt x="320" y="31"/>
                    <a:pt x="267" y="84"/>
                  </a:cubicBezTo>
                  <a:cubicBezTo>
                    <a:pt x="127" y="109"/>
                    <a:pt x="1" y="210"/>
                    <a:pt x="13" y="388"/>
                  </a:cubicBezTo>
                  <a:cubicBezTo>
                    <a:pt x="26" y="680"/>
                    <a:pt x="39" y="971"/>
                    <a:pt x="39" y="1263"/>
                  </a:cubicBezTo>
                  <a:cubicBezTo>
                    <a:pt x="51" y="1516"/>
                    <a:pt x="39" y="1757"/>
                    <a:pt x="165" y="1998"/>
                  </a:cubicBezTo>
                  <a:cubicBezTo>
                    <a:pt x="209" y="2071"/>
                    <a:pt x="299" y="2106"/>
                    <a:pt x="389" y="2106"/>
                  </a:cubicBezTo>
                  <a:cubicBezTo>
                    <a:pt x="456" y="2106"/>
                    <a:pt x="523" y="2087"/>
                    <a:pt x="571" y="2049"/>
                  </a:cubicBezTo>
                  <a:cubicBezTo>
                    <a:pt x="698" y="1948"/>
                    <a:pt x="812" y="1846"/>
                    <a:pt x="939" y="1745"/>
                  </a:cubicBezTo>
                  <a:cubicBezTo>
                    <a:pt x="1827" y="3013"/>
                    <a:pt x="2765" y="4268"/>
                    <a:pt x="3729" y="5485"/>
                  </a:cubicBezTo>
                  <a:cubicBezTo>
                    <a:pt x="3789" y="5559"/>
                    <a:pt x="3864" y="5589"/>
                    <a:pt x="3939" y="5589"/>
                  </a:cubicBezTo>
                  <a:cubicBezTo>
                    <a:pt x="4149" y="5589"/>
                    <a:pt x="4353" y="5349"/>
                    <a:pt x="4185" y="5143"/>
                  </a:cubicBezTo>
                  <a:cubicBezTo>
                    <a:pt x="3209" y="3913"/>
                    <a:pt x="2270" y="2645"/>
                    <a:pt x="1357" y="1364"/>
                  </a:cubicBezTo>
                  <a:cubicBezTo>
                    <a:pt x="1446" y="1288"/>
                    <a:pt x="1522" y="1199"/>
                    <a:pt x="1611" y="1123"/>
                  </a:cubicBezTo>
                  <a:cubicBezTo>
                    <a:pt x="1725" y="1009"/>
                    <a:pt x="1789" y="781"/>
                    <a:pt x="1611" y="667"/>
                  </a:cubicBezTo>
                  <a:cubicBezTo>
                    <a:pt x="1281" y="464"/>
                    <a:pt x="952" y="261"/>
                    <a:pt x="622" y="46"/>
                  </a:cubicBezTo>
                  <a:cubicBezTo>
                    <a:pt x="570" y="15"/>
                    <a:pt x="517" y="1"/>
                    <a:pt x="4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0"/>
            <p:cNvSpPr/>
            <p:nvPr/>
          </p:nvSpPr>
          <p:spPr>
            <a:xfrm>
              <a:off x="1183923" y="4132529"/>
              <a:ext cx="55864" cy="55633"/>
            </a:xfrm>
            <a:custGeom>
              <a:avLst/>
              <a:gdLst/>
              <a:ahLst/>
              <a:cxnLst/>
              <a:rect l="l" t="t" r="r" b="b"/>
              <a:pathLst>
                <a:path w="1688" h="1681" extrusionOk="0">
                  <a:moveTo>
                    <a:pt x="840" y="579"/>
                  </a:moveTo>
                  <a:cubicBezTo>
                    <a:pt x="1004" y="579"/>
                    <a:pt x="1124" y="945"/>
                    <a:pt x="952" y="1074"/>
                  </a:cubicBezTo>
                  <a:cubicBezTo>
                    <a:pt x="916" y="1101"/>
                    <a:pt x="879" y="1114"/>
                    <a:pt x="843" y="1114"/>
                  </a:cubicBezTo>
                  <a:cubicBezTo>
                    <a:pt x="778" y="1114"/>
                    <a:pt x="718" y="1072"/>
                    <a:pt x="686" y="998"/>
                  </a:cubicBezTo>
                  <a:cubicBezTo>
                    <a:pt x="622" y="884"/>
                    <a:pt x="635" y="757"/>
                    <a:pt x="698" y="656"/>
                  </a:cubicBezTo>
                  <a:cubicBezTo>
                    <a:pt x="711" y="656"/>
                    <a:pt x="736" y="643"/>
                    <a:pt x="749" y="618"/>
                  </a:cubicBezTo>
                  <a:cubicBezTo>
                    <a:pt x="780" y="591"/>
                    <a:pt x="811" y="579"/>
                    <a:pt x="840" y="579"/>
                  </a:cubicBezTo>
                  <a:close/>
                  <a:moveTo>
                    <a:pt x="811" y="1"/>
                  </a:moveTo>
                  <a:cubicBezTo>
                    <a:pt x="669" y="1"/>
                    <a:pt x="528" y="49"/>
                    <a:pt x="407" y="161"/>
                  </a:cubicBezTo>
                  <a:lnTo>
                    <a:pt x="394" y="187"/>
                  </a:lnTo>
                  <a:cubicBezTo>
                    <a:pt x="356" y="199"/>
                    <a:pt x="318" y="225"/>
                    <a:pt x="280" y="263"/>
                  </a:cubicBezTo>
                  <a:cubicBezTo>
                    <a:pt x="1" y="567"/>
                    <a:pt x="14" y="1062"/>
                    <a:pt x="255" y="1391"/>
                  </a:cubicBezTo>
                  <a:cubicBezTo>
                    <a:pt x="397" y="1584"/>
                    <a:pt x="616" y="1680"/>
                    <a:pt x="839" y="1680"/>
                  </a:cubicBezTo>
                  <a:cubicBezTo>
                    <a:pt x="1012" y="1680"/>
                    <a:pt x="1188" y="1622"/>
                    <a:pt x="1332" y="1505"/>
                  </a:cubicBezTo>
                  <a:cubicBezTo>
                    <a:pt x="1649" y="1239"/>
                    <a:pt x="1687" y="745"/>
                    <a:pt x="1485" y="402"/>
                  </a:cubicBezTo>
                  <a:cubicBezTo>
                    <a:pt x="1337" y="164"/>
                    <a:pt x="1072" y="1"/>
                    <a:pt x="81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0"/>
            <p:cNvSpPr/>
            <p:nvPr/>
          </p:nvSpPr>
          <p:spPr>
            <a:xfrm>
              <a:off x="1228501" y="4085303"/>
              <a:ext cx="101767" cy="82208"/>
            </a:xfrm>
            <a:custGeom>
              <a:avLst/>
              <a:gdLst/>
              <a:ahLst/>
              <a:cxnLst/>
              <a:rect l="l" t="t" r="r" b="b"/>
              <a:pathLst>
                <a:path w="3075" h="2484" extrusionOk="0">
                  <a:moveTo>
                    <a:pt x="800" y="0"/>
                  </a:moveTo>
                  <a:cubicBezTo>
                    <a:pt x="488" y="0"/>
                    <a:pt x="188" y="203"/>
                    <a:pt x="74" y="536"/>
                  </a:cubicBezTo>
                  <a:cubicBezTo>
                    <a:pt x="1" y="757"/>
                    <a:pt x="191" y="930"/>
                    <a:pt x="369" y="930"/>
                  </a:cubicBezTo>
                  <a:cubicBezTo>
                    <a:pt x="467" y="930"/>
                    <a:pt x="562" y="877"/>
                    <a:pt x="607" y="751"/>
                  </a:cubicBezTo>
                  <a:cubicBezTo>
                    <a:pt x="640" y="642"/>
                    <a:pt x="697" y="598"/>
                    <a:pt x="756" y="598"/>
                  </a:cubicBezTo>
                  <a:cubicBezTo>
                    <a:pt x="854" y="598"/>
                    <a:pt x="959" y="718"/>
                    <a:pt x="974" y="853"/>
                  </a:cubicBezTo>
                  <a:cubicBezTo>
                    <a:pt x="1000" y="1005"/>
                    <a:pt x="1000" y="1157"/>
                    <a:pt x="1000" y="1322"/>
                  </a:cubicBezTo>
                  <a:cubicBezTo>
                    <a:pt x="1025" y="1626"/>
                    <a:pt x="1038" y="1931"/>
                    <a:pt x="1063" y="2235"/>
                  </a:cubicBezTo>
                  <a:cubicBezTo>
                    <a:pt x="1072" y="2378"/>
                    <a:pt x="1214" y="2484"/>
                    <a:pt x="1351" y="2484"/>
                  </a:cubicBezTo>
                  <a:cubicBezTo>
                    <a:pt x="1407" y="2484"/>
                    <a:pt x="1463" y="2466"/>
                    <a:pt x="1507" y="2425"/>
                  </a:cubicBezTo>
                  <a:cubicBezTo>
                    <a:pt x="1938" y="2057"/>
                    <a:pt x="2382" y="1715"/>
                    <a:pt x="2838" y="1385"/>
                  </a:cubicBezTo>
                  <a:cubicBezTo>
                    <a:pt x="3074" y="1201"/>
                    <a:pt x="2895" y="867"/>
                    <a:pt x="2664" y="867"/>
                  </a:cubicBezTo>
                  <a:cubicBezTo>
                    <a:pt x="2609" y="867"/>
                    <a:pt x="2552" y="885"/>
                    <a:pt x="2496" y="929"/>
                  </a:cubicBezTo>
                  <a:cubicBezTo>
                    <a:pt x="2192" y="1157"/>
                    <a:pt x="1887" y="1385"/>
                    <a:pt x="1596" y="1626"/>
                  </a:cubicBezTo>
                  <a:cubicBezTo>
                    <a:pt x="1583" y="1423"/>
                    <a:pt x="1570" y="1233"/>
                    <a:pt x="1558" y="1043"/>
                  </a:cubicBezTo>
                  <a:cubicBezTo>
                    <a:pt x="1545" y="739"/>
                    <a:pt x="1520" y="434"/>
                    <a:pt x="1304" y="206"/>
                  </a:cubicBezTo>
                  <a:cubicBezTo>
                    <a:pt x="1153" y="65"/>
                    <a:pt x="975" y="0"/>
                    <a:pt x="80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0"/>
            <p:cNvSpPr/>
            <p:nvPr/>
          </p:nvSpPr>
          <p:spPr>
            <a:xfrm>
              <a:off x="1301177" y="4015572"/>
              <a:ext cx="69135" cy="74960"/>
            </a:xfrm>
            <a:custGeom>
              <a:avLst/>
              <a:gdLst/>
              <a:ahLst/>
              <a:cxnLst/>
              <a:rect l="l" t="t" r="r" b="b"/>
              <a:pathLst>
                <a:path w="2089" h="2265" extrusionOk="0">
                  <a:moveTo>
                    <a:pt x="393" y="1"/>
                  </a:moveTo>
                  <a:cubicBezTo>
                    <a:pt x="193" y="1"/>
                    <a:pt x="1" y="241"/>
                    <a:pt x="148" y="462"/>
                  </a:cubicBezTo>
                  <a:cubicBezTo>
                    <a:pt x="554" y="1045"/>
                    <a:pt x="998" y="1616"/>
                    <a:pt x="1454" y="2161"/>
                  </a:cubicBezTo>
                  <a:cubicBezTo>
                    <a:pt x="1517" y="2234"/>
                    <a:pt x="1595" y="2265"/>
                    <a:pt x="1672" y="2265"/>
                  </a:cubicBezTo>
                  <a:cubicBezTo>
                    <a:pt x="1886" y="2265"/>
                    <a:pt x="2088" y="2024"/>
                    <a:pt x="1910" y="1819"/>
                  </a:cubicBezTo>
                  <a:cubicBezTo>
                    <a:pt x="1454" y="1261"/>
                    <a:pt x="1010" y="703"/>
                    <a:pt x="604" y="119"/>
                  </a:cubicBezTo>
                  <a:cubicBezTo>
                    <a:pt x="545" y="36"/>
                    <a:pt x="468" y="1"/>
                    <a:pt x="39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0"/>
            <p:cNvSpPr/>
            <p:nvPr/>
          </p:nvSpPr>
          <p:spPr>
            <a:xfrm>
              <a:off x="1371105" y="3978308"/>
              <a:ext cx="59604" cy="56791"/>
            </a:xfrm>
            <a:custGeom>
              <a:avLst/>
              <a:gdLst/>
              <a:ahLst/>
              <a:cxnLst/>
              <a:rect l="l" t="t" r="r" b="b"/>
              <a:pathLst>
                <a:path w="1801" h="1716" extrusionOk="0">
                  <a:moveTo>
                    <a:pt x="903" y="551"/>
                  </a:moveTo>
                  <a:cubicBezTo>
                    <a:pt x="992" y="551"/>
                    <a:pt x="1082" y="683"/>
                    <a:pt x="1104" y="738"/>
                  </a:cubicBezTo>
                  <a:cubicBezTo>
                    <a:pt x="1154" y="865"/>
                    <a:pt x="1129" y="1030"/>
                    <a:pt x="1015" y="1106"/>
                  </a:cubicBezTo>
                  <a:cubicBezTo>
                    <a:pt x="965" y="1137"/>
                    <a:pt x="921" y="1150"/>
                    <a:pt x="881" y="1150"/>
                  </a:cubicBezTo>
                  <a:cubicBezTo>
                    <a:pt x="660" y="1150"/>
                    <a:pt x="605" y="728"/>
                    <a:pt x="723" y="599"/>
                  </a:cubicBezTo>
                  <a:cubicBezTo>
                    <a:pt x="774" y="599"/>
                    <a:pt x="825" y="586"/>
                    <a:pt x="863" y="561"/>
                  </a:cubicBezTo>
                  <a:cubicBezTo>
                    <a:pt x="876" y="554"/>
                    <a:pt x="889" y="551"/>
                    <a:pt x="903" y="551"/>
                  </a:cubicBezTo>
                  <a:close/>
                  <a:moveTo>
                    <a:pt x="883" y="1"/>
                  </a:moveTo>
                  <a:cubicBezTo>
                    <a:pt x="864" y="1"/>
                    <a:pt x="844" y="1"/>
                    <a:pt x="825" y="3"/>
                  </a:cubicBezTo>
                  <a:lnTo>
                    <a:pt x="710" y="3"/>
                  </a:lnTo>
                  <a:cubicBezTo>
                    <a:pt x="191" y="117"/>
                    <a:pt x="0" y="700"/>
                    <a:pt x="153" y="1169"/>
                  </a:cubicBezTo>
                  <a:cubicBezTo>
                    <a:pt x="266" y="1509"/>
                    <a:pt x="568" y="1715"/>
                    <a:pt x="898" y="1715"/>
                  </a:cubicBezTo>
                  <a:cubicBezTo>
                    <a:pt x="1012" y="1715"/>
                    <a:pt x="1129" y="1691"/>
                    <a:pt x="1243" y="1639"/>
                  </a:cubicBezTo>
                  <a:cubicBezTo>
                    <a:pt x="1649" y="1436"/>
                    <a:pt x="1801" y="916"/>
                    <a:pt x="1623" y="497"/>
                  </a:cubicBezTo>
                  <a:cubicBezTo>
                    <a:pt x="1492" y="187"/>
                    <a:pt x="1193" y="1"/>
                    <a:pt x="88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0"/>
            <p:cNvSpPr/>
            <p:nvPr/>
          </p:nvSpPr>
          <p:spPr>
            <a:xfrm>
              <a:off x="1415948" y="3942830"/>
              <a:ext cx="75622" cy="78468"/>
            </a:xfrm>
            <a:custGeom>
              <a:avLst/>
              <a:gdLst/>
              <a:ahLst/>
              <a:cxnLst/>
              <a:rect l="l" t="t" r="r" b="b"/>
              <a:pathLst>
                <a:path w="2285" h="2371" extrusionOk="0">
                  <a:moveTo>
                    <a:pt x="407" y="0"/>
                  </a:moveTo>
                  <a:cubicBezTo>
                    <a:pt x="199" y="0"/>
                    <a:pt x="0" y="240"/>
                    <a:pt x="167" y="453"/>
                  </a:cubicBezTo>
                  <a:cubicBezTo>
                    <a:pt x="649" y="1075"/>
                    <a:pt x="1143" y="1683"/>
                    <a:pt x="1651" y="2267"/>
                  </a:cubicBezTo>
                  <a:cubicBezTo>
                    <a:pt x="1714" y="2340"/>
                    <a:pt x="1792" y="2370"/>
                    <a:pt x="1868" y="2370"/>
                  </a:cubicBezTo>
                  <a:cubicBezTo>
                    <a:pt x="2083" y="2370"/>
                    <a:pt x="2285" y="2130"/>
                    <a:pt x="2107" y="1924"/>
                  </a:cubicBezTo>
                  <a:cubicBezTo>
                    <a:pt x="1600" y="1341"/>
                    <a:pt x="1105" y="732"/>
                    <a:pt x="624"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0"/>
            <p:cNvSpPr/>
            <p:nvPr/>
          </p:nvSpPr>
          <p:spPr>
            <a:xfrm>
              <a:off x="1489882" y="3905731"/>
              <a:ext cx="93427" cy="73173"/>
            </a:xfrm>
            <a:custGeom>
              <a:avLst/>
              <a:gdLst/>
              <a:ahLst/>
              <a:cxnLst/>
              <a:rect l="l" t="t" r="r" b="b"/>
              <a:pathLst>
                <a:path w="2823" h="2211" extrusionOk="0">
                  <a:moveTo>
                    <a:pt x="804" y="0"/>
                  </a:moveTo>
                  <a:cubicBezTo>
                    <a:pt x="273" y="0"/>
                    <a:pt x="1" y="630"/>
                    <a:pt x="114" y="1118"/>
                  </a:cubicBezTo>
                  <a:cubicBezTo>
                    <a:pt x="148" y="1278"/>
                    <a:pt x="281" y="1353"/>
                    <a:pt x="410" y="1353"/>
                  </a:cubicBezTo>
                  <a:cubicBezTo>
                    <a:pt x="565" y="1353"/>
                    <a:pt x="714" y="1243"/>
                    <a:pt x="672" y="1042"/>
                  </a:cubicBezTo>
                  <a:cubicBezTo>
                    <a:pt x="647" y="940"/>
                    <a:pt x="596" y="712"/>
                    <a:pt x="710" y="623"/>
                  </a:cubicBezTo>
                  <a:cubicBezTo>
                    <a:pt x="744" y="599"/>
                    <a:pt x="772" y="589"/>
                    <a:pt x="796" y="589"/>
                  </a:cubicBezTo>
                  <a:cubicBezTo>
                    <a:pt x="897" y="589"/>
                    <a:pt x="915" y="774"/>
                    <a:pt x="926" y="877"/>
                  </a:cubicBezTo>
                  <a:cubicBezTo>
                    <a:pt x="964" y="1207"/>
                    <a:pt x="951" y="1549"/>
                    <a:pt x="938" y="1879"/>
                  </a:cubicBezTo>
                  <a:cubicBezTo>
                    <a:pt x="919" y="2048"/>
                    <a:pt x="1068" y="2211"/>
                    <a:pt x="1224" y="2211"/>
                  </a:cubicBezTo>
                  <a:cubicBezTo>
                    <a:pt x="1278" y="2211"/>
                    <a:pt x="1333" y="2191"/>
                    <a:pt x="1382" y="2145"/>
                  </a:cubicBezTo>
                  <a:cubicBezTo>
                    <a:pt x="1788" y="1803"/>
                    <a:pt x="2194" y="1448"/>
                    <a:pt x="2599" y="1093"/>
                  </a:cubicBezTo>
                  <a:cubicBezTo>
                    <a:pt x="2823" y="900"/>
                    <a:pt x="2647" y="568"/>
                    <a:pt x="2425" y="568"/>
                  </a:cubicBezTo>
                  <a:cubicBezTo>
                    <a:pt x="2370" y="568"/>
                    <a:pt x="2312" y="588"/>
                    <a:pt x="2257" y="636"/>
                  </a:cubicBezTo>
                  <a:cubicBezTo>
                    <a:pt x="2016" y="852"/>
                    <a:pt x="1788" y="1055"/>
                    <a:pt x="1547" y="1257"/>
                  </a:cubicBezTo>
                  <a:cubicBezTo>
                    <a:pt x="1560" y="725"/>
                    <a:pt x="1471" y="154"/>
                    <a:pt x="1002" y="27"/>
                  </a:cubicBezTo>
                  <a:cubicBezTo>
                    <a:pt x="932" y="9"/>
                    <a:pt x="866" y="0"/>
                    <a:pt x="80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0"/>
            <p:cNvSpPr/>
            <p:nvPr/>
          </p:nvSpPr>
          <p:spPr>
            <a:xfrm>
              <a:off x="1553125" y="3830242"/>
              <a:ext cx="77144" cy="78203"/>
            </a:xfrm>
            <a:custGeom>
              <a:avLst/>
              <a:gdLst/>
              <a:ahLst/>
              <a:cxnLst/>
              <a:rect l="l" t="t" r="r" b="b"/>
              <a:pathLst>
                <a:path w="2331" h="2363" extrusionOk="0">
                  <a:moveTo>
                    <a:pt x="1085" y="0"/>
                  </a:moveTo>
                  <a:cubicBezTo>
                    <a:pt x="716" y="0"/>
                    <a:pt x="351" y="597"/>
                    <a:pt x="168" y="812"/>
                  </a:cubicBezTo>
                  <a:cubicBezTo>
                    <a:pt x="0" y="1027"/>
                    <a:pt x="204" y="1276"/>
                    <a:pt x="414" y="1276"/>
                  </a:cubicBezTo>
                  <a:cubicBezTo>
                    <a:pt x="489" y="1276"/>
                    <a:pt x="565" y="1244"/>
                    <a:pt x="625" y="1167"/>
                  </a:cubicBezTo>
                  <a:cubicBezTo>
                    <a:pt x="701" y="1066"/>
                    <a:pt x="777" y="977"/>
                    <a:pt x="853" y="888"/>
                  </a:cubicBezTo>
                  <a:cubicBezTo>
                    <a:pt x="891" y="850"/>
                    <a:pt x="917" y="812"/>
                    <a:pt x="955" y="774"/>
                  </a:cubicBezTo>
                  <a:lnTo>
                    <a:pt x="955" y="774"/>
                  </a:lnTo>
                  <a:cubicBezTo>
                    <a:pt x="967" y="901"/>
                    <a:pt x="955" y="1028"/>
                    <a:pt x="917" y="1142"/>
                  </a:cubicBezTo>
                  <a:cubicBezTo>
                    <a:pt x="851" y="1371"/>
                    <a:pt x="1018" y="1537"/>
                    <a:pt x="1189" y="1537"/>
                  </a:cubicBezTo>
                  <a:cubicBezTo>
                    <a:pt x="1283" y="1537"/>
                    <a:pt x="1378" y="1487"/>
                    <a:pt x="1436" y="1370"/>
                  </a:cubicBezTo>
                  <a:cubicBezTo>
                    <a:pt x="1452" y="1339"/>
                    <a:pt x="1475" y="1327"/>
                    <a:pt x="1500" y="1327"/>
                  </a:cubicBezTo>
                  <a:cubicBezTo>
                    <a:pt x="1556" y="1327"/>
                    <a:pt x="1622" y="1386"/>
                    <a:pt x="1639" y="1421"/>
                  </a:cubicBezTo>
                  <a:cubicBezTo>
                    <a:pt x="1665" y="1497"/>
                    <a:pt x="1652" y="1586"/>
                    <a:pt x="1614" y="1649"/>
                  </a:cubicBezTo>
                  <a:cubicBezTo>
                    <a:pt x="1551" y="1751"/>
                    <a:pt x="1436" y="1801"/>
                    <a:pt x="1322" y="1801"/>
                  </a:cubicBezTo>
                  <a:cubicBezTo>
                    <a:pt x="1314" y="1801"/>
                    <a:pt x="1306" y="1800"/>
                    <a:pt x="1298" y="1800"/>
                  </a:cubicBezTo>
                  <a:cubicBezTo>
                    <a:pt x="951" y="1800"/>
                    <a:pt x="887" y="2334"/>
                    <a:pt x="1246" y="2359"/>
                  </a:cubicBezTo>
                  <a:cubicBezTo>
                    <a:pt x="1273" y="2362"/>
                    <a:pt x="1300" y="2363"/>
                    <a:pt x="1327" y="2363"/>
                  </a:cubicBezTo>
                  <a:cubicBezTo>
                    <a:pt x="1854" y="2363"/>
                    <a:pt x="2330" y="1900"/>
                    <a:pt x="2197" y="1345"/>
                  </a:cubicBezTo>
                  <a:cubicBezTo>
                    <a:pt x="2121" y="977"/>
                    <a:pt x="1830" y="774"/>
                    <a:pt x="1538" y="761"/>
                  </a:cubicBezTo>
                  <a:cubicBezTo>
                    <a:pt x="1538" y="483"/>
                    <a:pt x="1487" y="204"/>
                    <a:pt x="1284" y="64"/>
                  </a:cubicBezTo>
                  <a:cubicBezTo>
                    <a:pt x="1218" y="20"/>
                    <a:pt x="1152" y="0"/>
                    <a:pt x="10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0"/>
            <p:cNvSpPr/>
            <p:nvPr/>
          </p:nvSpPr>
          <p:spPr>
            <a:xfrm>
              <a:off x="1658598" y="3751643"/>
              <a:ext cx="110504" cy="72875"/>
            </a:xfrm>
            <a:custGeom>
              <a:avLst/>
              <a:gdLst/>
              <a:ahLst/>
              <a:cxnLst/>
              <a:rect l="l" t="t" r="r" b="b"/>
              <a:pathLst>
                <a:path w="3339" h="2202" extrusionOk="0">
                  <a:moveTo>
                    <a:pt x="1573" y="0"/>
                  </a:moveTo>
                  <a:cubicBezTo>
                    <a:pt x="1364" y="0"/>
                    <a:pt x="1164" y="235"/>
                    <a:pt x="1331" y="448"/>
                  </a:cubicBezTo>
                  <a:cubicBezTo>
                    <a:pt x="1394" y="537"/>
                    <a:pt x="1458" y="626"/>
                    <a:pt x="1534" y="715"/>
                  </a:cubicBezTo>
                  <a:cubicBezTo>
                    <a:pt x="1711" y="968"/>
                    <a:pt x="1863" y="1285"/>
                    <a:pt x="1521" y="1399"/>
                  </a:cubicBezTo>
                  <a:cubicBezTo>
                    <a:pt x="1487" y="1412"/>
                    <a:pt x="1453" y="1417"/>
                    <a:pt x="1419" y="1417"/>
                  </a:cubicBezTo>
                  <a:cubicBezTo>
                    <a:pt x="1106" y="1417"/>
                    <a:pt x="829" y="923"/>
                    <a:pt x="646" y="740"/>
                  </a:cubicBezTo>
                  <a:cubicBezTo>
                    <a:pt x="581" y="672"/>
                    <a:pt x="503" y="644"/>
                    <a:pt x="427" y="644"/>
                  </a:cubicBezTo>
                  <a:cubicBezTo>
                    <a:pt x="206" y="644"/>
                    <a:pt x="1" y="884"/>
                    <a:pt x="190" y="1082"/>
                  </a:cubicBezTo>
                  <a:cubicBezTo>
                    <a:pt x="557" y="1460"/>
                    <a:pt x="925" y="1993"/>
                    <a:pt x="1432" y="1993"/>
                  </a:cubicBezTo>
                  <a:cubicBezTo>
                    <a:pt x="1573" y="1993"/>
                    <a:pt x="1724" y="1952"/>
                    <a:pt x="1889" y="1856"/>
                  </a:cubicBezTo>
                  <a:cubicBezTo>
                    <a:pt x="2016" y="1780"/>
                    <a:pt x="2130" y="1691"/>
                    <a:pt x="2206" y="1590"/>
                  </a:cubicBezTo>
                  <a:cubicBezTo>
                    <a:pt x="2371" y="1818"/>
                    <a:pt x="2535" y="2097"/>
                    <a:pt x="2802" y="2185"/>
                  </a:cubicBezTo>
                  <a:cubicBezTo>
                    <a:pt x="2836" y="2197"/>
                    <a:pt x="2870" y="2202"/>
                    <a:pt x="2901" y="2202"/>
                  </a:cubicBezTo>
                  <a:cubicBezTo>
                    <a:pt x="3194" y="2202"/>
                    <a:pt x="3339" y="1767"/>
                    <a:pt x="3030" y="1653"/>
                  </a:cubicBezTo>
                  <a:cubicBezTo>
                    <a:pt x="2814" y="1590"/>
                    <a:pt x="2586" y="1133"/>
                    <a:pt x="2434" y="943"/>
                  </a:cubicBezTo>
                  <a:cubicBezTo>
                    <a:pt x="2358" y="854"/>
                    <a:pt x="2282" y="753"/>
                    <a:pt x="2206" y="651"/>
                  </a:cubicBezTo>
                  <a:cubicBezTo>
                    <a:pt x="2092" y="461"/>
                    <a:pt x="1914" y="283"/>
                    <a:pt x="1787" y="106"/>
                  </a:cubicBezTo>
                  <a:cubicBezTo>
                    <a:pt x="1726" y="31"/>
                    <a:pt x="1649" y="0"/>
                    <a:pt x="157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0"/>
            <p:cNvSpPr/>
            <p:nvPr/>
          </p:nvSpPr>
          <p:spPr>
            <a:xfrm>
              <a:off x="1739977" y="3681912"/>
              <a:ext cx="71783" cy="93493"/>
            </a:xfrm>
            <a:custGeom>
              <a:avLst/>
              <a:gdLst/>
              <a:ahLst/>
              <a:cxnLst/>
              <a:rect l="l" t="t" r="r" b="b"/>
              <a:pathLst>
                <a:path w="2169" h="2825" extrusionOk="0">
                  <a:moveTo>
                    <a:pt x="808" y="1"/>
                  </a:moveTo>
                  <a:cubicBezTo>
                    <a:pt x="756" y="1"/>
                    <a:pt x="700" y="18"/>
                    <a:pt x="647" y="57"/>
                  </a:cubicBezTo>
                  <a:cubicBezTo>
                    <a:pt x="406" y="235"/>
                    <a:pt x="76" y="514"/>
                    <a:pt x="26" y="831"/>
                  </a:cubicBezTo>
                  <a:cubicBezTo>
                    <a:pt x="0" y="1097"/>
                    <a:pt x="178" y="1351"/>
                    <a:pt x="305" y="1554"/>
                  </a:cubicBezTo>
                  <a:cubicBezTo>
                    <a:pt x="430" y="1748"/>
                    <a:pt x="566" y="1941"/>
                    <a:pt x="795" y="1941"/>
                  </a:cubicBezTo>
                  <a:cubicBezTo>
                    <a:pt x="821" y="1941"/>
                    <a:pt x="847" y="1939"/>
                    <a:pt x="875" y="1934"/>
                  </a:cubicBezTo>
                  <a:cubicBezTo>
                    <a:pt x="1002" y="1909"/>
                    <a:pt x="1065" y="1820"/>
                    <a:pt x="1167" y="1769"/>
                  </a:cubicBezTo>
                  <a:cubicBezTo>
                    <a:pt x="1203" y="1703"/>
                    <a:pt x="1245" y="1671"/>
                    <a:pt x="1296" y="1671"/>
                  </a:cubicBezTo>
                  <a:cubicBezTo>
                    <a:pt x="1351" y="1671"/>
                    <a:pt x="1417" y="1709"/>
                    <a:pt x="1497" y="1782"/>
                  </a:cubicBezTo>
                  <a:cubicBezTo>
                    <a:pt x="1598" y="1997"/>
                    <a:pt x="1522" y="2162"/>
                    <a:pt x="1230" y="2251"/>
                  </a:cubicBezTo>
                  <a:cubicBezTo>
                    <a:pt x="879" y="2312"/>
                    <a:pt x="921" y="2825"/>
                    <a:pt x="1248" y="2825"/>
                  </a:cubicBezTo>
                  <a:cubicBezTo>
                    <a:pt x="1262" y="2825"/>
                    <a:pt x="1278" y="2824"/>
                    <a:pt x="1294" y="2822"/>
                  </a:cubicBezTo>
                  <a:cubicBezTo>
                    <a:pt x="1649" y="2771"/>
                    <a:pt x="1966" y="2644"/>
                    <a:pt x="2080" y="2264"/>
                  </a:cubicBezTo>
                  <a:cubicBezTo>
                    <a:pt x="2169" y="1934"/>
                    <a:pt x="2067" y="1516"/>
                    <a:pt x="1826" y="1275"/>
                  </a:cubicBezTo>
                  <a:cubicBezTo>
                    <a:pt x="1682" y="1148"/>
                    <a:pt x="1493" y="1067"/>
                    <a:pt x="1300" y="1067"/>
                  </a:cubicBezTo>
                  <a:cubicBezTo>
                    <a:pt x="1221" y="1067"/>
                    <a:pt x="1142" y="1080"/>
                    <a:pt x="1065" y="1110"/>
                  </a:cubicBezTo>
                  <a:cubicBezTo>
                    <a:pt x="1002" y="1135"/>
                    <a:pt x="939" y="1199"/>
                    <a:pt x="888" y="1237"/>
                  </a:cubicBezTo>
                  <a:cubicBezTo>
                    <a:pt x="863" y="1249"/>
                    <a:pt x="837" y="1275"/>
                    <a:pt x="825" y="1300"/>
                  </a:cubicBezTo>
                  <a:cubicBezTo>
                    <a:pt x="803" y="1327"/>
                    <a:pt x="790" y="1341"/>
                    <a:pt x="785" y="1341"/>
                  </a:cubicBezTo>
                  <a:cubicBezTo>
                    <a:pt x="779" y="1341"/>
                    <a:pt x="785" y="1318"/>
                    <a:pt x="799" y="1275"/>
                  </a:cubicBezTo>
                  <a:cubicBezTo>
                    <a:pt x="444" y="1034"/>
                    <a:pt x="761" y="691"/>
                    <a:pt x="989" y="514"/>
                  </a:cubicBezTo>
                  <a:cubicBezTo>
                    <a:pt x="1228" y="338"/>
                    <a:pt x="1043" y="1"/>
                    <a:pt x="80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0"/>
            <p:cNvSpPr/>
            <p:nvPr/>
          </p:nvSpPr>
          <p:spPr>
            <a:xfrm>
              <a:off x="1816359" y="3663512"/>
              <a:ext cx="58777" cy="57552"/>
            </a:xfrm>
            <a:custGeom>
              <a:avLst/>
              <a:gdLst/>
              <a:ahLst/>
              <a:cxnLst/>
              <a:rect l="l" t="t" r="r" b="b"/>
              <a:pathLst>
                <a:path w="1776" h="1739" extrusionOk="0">
                  <a:moveTo>
                    <a:pt x="920" y="588"/>
                  </a:moveTo>
                  <a:cubicBezTo>
                    <a:pt x="1082" y="588"/>
                    <a:pt x="1202" y="1008"/>
                    <a:pt x="1040" y="1133"/>
                  </a:cubicBezTo>
                  <a:cubicBezTo>
                    <a:pt x="996" y="1164"/>
                    <a:pt x="954" y="1178"/>
                    <a:pt x="915" y="1178"/>
                  </a:cubicBezTo>
                  <a:cubicBezTo>
                    <a:pt x="686" y="1178"/>
                    <a:pt x="564" y="709"/>
                    <a:pt x="748" y="677"/>
                  </a:cubicBezTo>
                  <a:cubicBezTo>
                    <a:pt x="824" y="664"/>
                    <a:pt x="875" y="639"/>
                    <a:pt x="913" y="588"/>
                  </a:cubicBezTo>
                  <a:cubicBezTo>
                    <a:pt x="916" y="588"/>
                    <a:pt x="918" y="588"/>
                    <a:pt x="920" y="588"/>
                  </a:cubicBezTo>
                  <a:close/>
                  <a:moveTo>
                    <a:pt x="891" y="0"/>
                  </a:moveTo>
                  <a:cubicBezTo>
                    <a:pt x="758" y="0"/>
                    <a:pt x="625" y="47"/>
                    <a:pt x="507" y="157"/>
                  </a:cubicBezTo>
                  <a:cubicBezTo>
                    <a:pt x="140" y="322"/>
                    <a:pt x="0" y="791"/>
                    <a:pt x="152" y="1184"/>
                  </a:cubicBezTo>
                  <a:cubicBezTo>
                    <a:pt x="277" y="1519"/>
                    <a:pt x="597" y="1738"/>
                    <a:pt x="931" y="1738"/>
                  </a:cubicBezTo>
                  <a:cubicBezTo>
                    <a:pt x="1040" y="1738"/>
                    <a:pt x="1150" y="1715"/>
                    <a:pt x="1255" y="1666"/>
                  </a:cubicBezTo>
                  <a:cubicBezTo>
                    <a:pt x="1687" y="1463"/>
                    <a:pt x="1775" y="930"/>
                    <a:pt x="1611" y="525"/>
                  </a:cubicBezTo>
                  <a:cubicBezTo>
                    <a:pt x="1488" y="235"/>
                    <a:pt x="1189" y="0"/>
                    <a:pt x="89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0"/>
            <p:cNvSpPr/>
            <p:nvPr/>
          </p:nvSpPr>
          <p:spPr>
            <a:xfrm>
              <a:off x="1874275" y="3591763"/>
              <a:ext cx="68838" cy="57916"/>
            </a:xfrm>
            <a:custGeom>
              <a:avLst/>
              <a:gdLst/>
              <a:ahLst/>
              <a:cxnLst/>
              <a:rect l="l" t="t" r="r" b="b"/>
              <a:pathLst>
                <a:path w="2080" h="1750" extrusionOk="0">
                  <a:moveTo>
                    <a:pt x="1060" y="566"/>
                  </a:moveTo>
                  <a:cubicBezTo>
                    <a:pt x="1116" y="566"/>
                    <a:pt x="1171" y="575"/>
                    <a:pt x="1205" y="588"/>
                  </a:cubicBezTo>
                  <a:cubicBezTo>
                    <a:pt x="1420" y="651"/>
                    <a:pt x="1395" y="905"/>
                    <a:pt x="1255" y="1057"/>
                  </a:cubicBezTo>
                  <a:cubicBezTo>
                    <a:pt x="1184" y="1140"/>
                    <a:pt x="1090" y="1176"/>
                    <a:pt x="1000" y="1176"/>
                  </a:cubicBezTo>
                  <a:cubicBezTo>
                    <a:pt x="898" y="1176"/>
                    <a:pt x="802" y="1131"/>
                    <a:pt x="748" y="1057"/>
                  </a:cubicBezTo>
                  <a:cubicBezTo>
                    <a:pt x="888" y="1006"/>
                    <a:pt x="976" y="867"/>
                    <a:pt x="888" y="702"/>
                  </a:cubicBezTo>
                  <a:cubicBezTo>
                    <a:pt x="837" y="600"/>
                    <a:pt x="950" y="566"/>
                    <a:pt x="1060" y="566"/>
                  </a:cubicBezTo>
                  <a:close/>
                  <a:moveTo>
                    <a:pt x="1101" y="1"/>
                  </a:moveTo>
                  <a:cubicBezTo>
                    <a:pt x="845" y="1"/>
                    <a:pt x="581" y="112"/>
                    <a:pt x="431" y="296"/>
                  </a:cubicBezTo>
                  <a:cubicBezTo>
                    <a:pt x="380" y="309"/>
                    <a:pt x="342" y="334"/>
                    <a:pt x="304" y="385"/>
                  </a:cubicBezTo>
                  <a:cubicBezTo>
                    <a:pt x="0" y="791"/>
                    <a:pt x="101" y="1399"/>
                    <a:pt x="558" y="1640"/>
                  </a:cubicBezTo>
                  <a:cubicBezTo>
                    <a:pt x="697" y="1715"/>
                    <a:pt x="845" y="1750"/>
                    <a:pt x="991" y="1750"/>
                  </a:cubicBezTo>
                  <a:cubicBezTo>
                    <a:pt x="1363" y="1750"/>
                    <a:pt x="1718" y="1523"/>
                    <a:pt x="1864" y="1158"/>
                  </a:cubicBezTo>
                  <a:cubicBezTo>
                    <a:pt x="2080" y="600"/>
                    <a:pt x="1775" y="55"/>
                    <a:pt x="1179" y="4"/>
                  </a:cubicBezTo>
                  <a:cubicBezTo>
                    <a:pt x="1154" y="2"/>
                    <a:pt x="1127" y="1"/>
                    <a:pt x="110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0"/>
            <p:cNvSpPr/>
            <p:nvPr/>
          </p:nvSpPr>
          <p:spPr>
            <a:xfrm>
              <a:off x="1943442" y="3509887"/>
              <a:ext cx="83730" cy="91839"/>
            </a:xfrm>
            <a:custGeom>
              <a:avLst/>
              <a:gdLst/>
              <a:ahLst/>
              <a:cxnLst/>
              <a:rect l="l" t="t" r="r" b="b"/>
              <a:pathLst>
                <a:path w="2530" h="2775" extrusionOk="0">
                  <a:moveTo>
                    <a:pt x="612" y="1"/>
                  </a:moveTo>
                  <a:cubicBezTo>
                    <a:pt x="471" y="1"/>
                    <a:pt x="327" y="90"/>
                    <a:pt x="319" y="247"/>
                  </a:cubicBezTo>
                  <a:cubicBezTo>
                    <a:pt x="294" y="767"/>
                    <a:pt x="218" y="1286"/>
                    <a:pt x="66" y="1794"/>
                  </a:cubicBezTo>
                  <a:cubicBezTo>
                    <a:pt x="1" y="2021"/>
                    <a:pt x="195" y="2191"/>
                    <a:pt x="371" y="2191"/>
                  </a:cubicBezTo>
                  <a:cubicBezTo>
                    <a:pt x="469" y="2191"/>
                    <a:pt x="562" y="2137"/>
                    <a:pt x="598" y="2009"/>
                  </a:cubicBezTo>
                  <a:cubicBezTo>
                    <a:pt x="687" y="1705"/>
                    <a:pt x="763" y="1388"/>
                    <a:pt x="814" y="1071"/>
                  </a:cubicBezTo>
                  <a:lnTo>
                    <a:pt x="1917" y="2656"/>
                  </a:lnTo>
                  <a:cubicBezTo>
                    <a:pt x="1976" y="2740"/>
                    <a:pt x="2054" y="2774"/>
                    <a:pt x="2131" y="2774"/>
                  </a:cubicBezTo>
                  <a:cubicBezTo>
                    <a:pt x="2333" y="2774"/>
                    <a:pt x="2530" y="2534"/>
                    <a:pt x="2373" y="2313"/>
                  </a:cubicBezTo>
                  <a:cubicBezTo>
                    <a:pt x="1866" y="1578"/>
                    <a:pt x="1346" y="843"/>
                    <a:pt x="839" y="107"/>
                  </a:cubicBezTo>
                  <a:cubicBezTo>
                    <a:pt x="786" y="35"/>
                    <a:pt x="700" y="1"/>
                    <a:pt x="61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0"/>
            <p:cNvSpPr/>
            <p:nvPr/>
          </p:nvSpPr>
          <p:spPr>
            <a:xfrm>
              <a:off x="1998148" y="3312477"/>
              <a:ext cx="94354" cy="80586"/>
            </a:xfrm>
            <a:custGeom>
              <a:avLst/>
              <a:gdLst/>
              <a:ahLst/>
              <a:cxnLst/>
              <a:rect l="l" t="t" r="r" b="b"/>
              <a:pathLst>
                <a:path w="2851" h="2435" extrusionOk="0">
                  <a:moveTo>
                    <a:pt x="2501" y="1"/>
                  </a:moveTo>
                  <a:cubicBezTo>
                    <a:pt x="2441" y="1"/>
                    <a:pt x="2381" y="20"/>
                    <a:pt x="2331" y="62"/>
                  </a:cubicBezTo>
                  <a:cubicBezTo>
                    <a:pt x="1633" y="645"/>
                    <a:pt x="923" y="1228"/>
                    <a:pt x="226" y="1812"/>
                  </a:cubicBezTo>
                  <a:cubicBezTo>
                    <a:pt x="0" y="1996"/>
                    <a:pt x="181" y="2330"/>
                    <a:pt x="406" y="2330"/>
                  </a:cubicBezTo>
                  <a:cubicBezTo>
                    <a:pt x="459" y="2330"/>
                    <a:pt x="515" y="2312"/>
                    <a:pt x="568" y="2268"/>
                  </a:cubicBezTo>
                  <a:cubicBezTo>
                    <a:pt x="1126" y="1799"/>
                    <a:pt x="1697" y="1330"/>
                    <a:pt x="2255" y="861"/>
                  </a:cubicBezTo>
                  <a:lnTo>
                    <a:pt x="2255" y="861"/>
                  </a:lnTo>
                  <a:cubicBezTo>
                    <a:pt x="2267" y="1279"/>
                    <a:pt x="2255" y="1697"/>
                    <a:pt x="2217" y="2116"/>
                  </a:cubicBezTo>
                  <a:cubicBezTo>
                    <a:pt x="2196" y="2321"/>
                    <a:pt x="2359" y="2435"/>
                    <a:pt x="2515" y="2435"/>
                  </a:cubicBezTo>
                  <a:cubicBezTo>
                    <a:pt x="2639" y="2435"/>
                    <a:pt x="2758" y="2362"/>
                    <a:pt x="2775" y="2205"/>
                  </a:cubicBezTo>
                  <a:cubicBezTo>
                    <a:pt x="2838" y="1545"/>
                    <a:pt x="2851" y="899"/>
                    <a:pt x="2787" y="252"/>
                  </a:cubicBezTo>
                  <a:cubicBezTo>
                    <a:pt x="2779" y="102"/>
                    <a:pt x="2640" y="1"/>
                    <a:pt x="250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0"/>
            <p:cNvSpPr/>
            <p:nvPr/>
          </p:nvSpPr>
          <p:spPr>
            <a:xfrm>
              <a:off x="1261562" y="4238762"/>
              <a:ext cx="60895" cy="73239"/>
            </a:xfrm>
            <a:custGeom>
              <a:avLst/>
              <a:gdLst/>
              <a:ahLst/>
              <a:cxnLst/>
              <a:rect l="l" t="t" r="r" b="b"/>
              <a:pathLst>
                <a:path w="1840" h="2213" extrusionOk="0">
                  <a:moveTo>
                    <a:pt x="849" y="0"/>
                  </a:moveTo>
                  <a:cubicBezTo>
                    <a:pt x="621" y="0"/>
                    <a:pt x="405" y="115"/>
                    <a:pt x="254" y="324"/>
                  </a:cubicBezTo>
                  <a:cubicBezTo>
                    <a:pt x="1" y="654"/>
                    <a:pt x="14" y="1136"/>
                    <a:pt x="140" y="1516"/>
                  </a:cubicBezTo>
                  <a:cubicBezTo>
                    <a:pt x="277" y="1915"/>
                    <a:pt x="599" y="2212"/>
                    <a:pt x="1013" y="2212"/>
                  </a:cubicBezTo>
                  <a:cubicBezTo>
                    <a:pt x="1059" y="2212"/>
                    <a:pt x="1106" y="2208"/>
                    <a:pt x="1155" y="2201"/>
                  </a:cubicBezTo>
                  <a:cubicBezTo>
                    <a:pt x="1599" y="2125"/>
                    <a:pt x="1839" y="1706"/>
                    <a:pt x="1814" y="1288"/>
                  </a:cubicBezTo>
                  <a:cubicBezTo>
                    <a:pt x="1808" y="1120"/>
                    <a:pt x="1686" y="1042"/>
                    <a:pt x="1557" y="1042"/>
                  </a:cubicBezTo>
                  <a:cubicBezTo>
                    <a:pt x="1404" y="1042"/>
                    <a:pt x="1242" y="1152"/>
                    <a:pt x="1256" y="1351"/>
                  </a:cubicBezTo>
                  <a:cubicBezTo>
                    <a:pt x="1256" y="1505"/>
                    <a:pt x="1151" y="1640"/>
                    <a:pt x="999" y="1640"/>
                  </a:cubicBezTo>
                  <a:cubicBezTo>
                    <a:pt x="976" y="1640"/>
                    <a:pt x="952" y="1637"/>
                    <a:pt x="926" y="1630"/>
                  </a:cubicBezTo>
                  <a:cubicBezTo>
                    <a:pt x="762" y="1580"/>
                    <a:pt x="686" y="1364"/>
                    <a:pt x="648" y="1212"/>
                  </a:cubicBezTo>
                  <a:cubicBezTo>
                    <a:pt x="622" y="1098"/>
                    <a:pt x="609" y="971"/>
                    <a:pt x="635" y="857"/>
                  </a:cubicBezTo>
                  <a:cubicBezTo>
                    <a:pt x="647" y="822"/>
                    <a:pt x="745" y="547"/>
                    <a:pt x="830" y="547"/>
                  </a:cubicBezTo>
                  <a:cubicBezTo>
                    <a:pt x="837" y="547"/>
                    <a:pt x="844" y="549"/>
                    <a:pt x="850" y="552"/>
                  </a:cubicBezTo>
                  <a:cubicBezTo>
                    <a:pt x="903" y="584"/>
                    <a:pt x="957" y="598"/>
                    <a:pt x="1009" y="598"/>
                  </a:cubicBezTo>
                  <a:cubicBezTo>
                    <a:pt x="1267" y="598"/>
                    <a:pt x="1470" y="254"/>
                    <a:pt x="1205" y="96"/>
                  </a:cubicBezTo>
                  <a:cubicBezTo>
                    <a:pt x="1089" y="31"/>
                    <a:pt x="967" y="0"/>
                    <a:pt x="84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0"/>
            <p:cNvSpPr/>
            <p:nvPr/>
          </p:nvSpPr>
          <p:spPr>
            <a:xfrm>
              <a:off x="1298496" y="4140471"/>
              <a:ext cx="119903" cy="191786"/>
            </a:xfrm>
            <a:custGeom>
              <a:avLst/>
              <a:gdLst/>
              <a:ahLst/>
              <a:cxnLst/>
              <a:rect l="l" t="t" r="r" b="b"/>
              <a:pathLst>
                <a:path w="3623" h="5795" extrusionOk="0">
                  <a:moveTo>
                    <a:pt x="1349" y="1"/>
                  </a:moveTo>
                  <a:cubicBezTo>
                    <a:pt x="1249" y="1"/>
                    <a:pt x="1148" y="48"/>
                    <a:pt x="1091" y="162"/>
                  </a:cubicBezTo>
                  <a:cubicBezTo>
                    <a:pt x="1" y="2280"/>
                    <a:pt x="939" y="4816"/>
                    <a:pt x="3107" y="5767"/>
                  </a:cubicBezTo>
                  <a:cubicBezTo>
                    <a:pt x="3150" y="5786"/>
                    <a:pt x="3191" y="5794"/>
                    <a:pt x="3229" y="5794"/>
                  </a:cubicBezTo>
                  <a:cubicBezTo>
                    <a:pt x="3495" y="5794"/>
                    <a:pt x="3622" y="5380"/>
                    <a:pt x="3323" y="5247"/>
                  </a:cubicBezTo>
                  <a:cubicBezTo>
                    <a:pt x="1421" y="4410"/>
                    <a:pt x="673" y="2216"/>
                    <a:pt x="1611" y="378"/>
                  </a:cubicBezTo>
                  <a:cubicBezTo>
                    <a:pt x="1727" y="170"/>
                    <a:pt x="1539" y="1"/>
                    <a:pt x="134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0"/>
            <p:cNvSpPr/>
            <p:nvPr/>
          </p:nvSpPr>
          <p:spPr>
            <a:xfrm>
              <a:off x="1368921" y="4221023"/>
              <a:ext cx="51496" cy="51463"/>
            </a:xfrm>
            <a:custGeom>
              <a:avLst/>
              <a:gdLst/>
              <a:ahLst/>
              <a:cxnLst/>
              <a:rect l="l" t="t" r="r" b="b"/>
              <a:pathLst>
                <a:path w="1556" h="1555" extrusionOk="0">
                  <a:moveTo>
                    <a:pt x="408" y="1"/>
                  </a:moveTo>
                  <a:cubicBezTo>
                    <a:pt x="200" y="1"/>
                    <a:pt x="1" y="241"/>
                    <a:pt x="168" y="454"/>
                  </a:cubicBezTo>
                  <a:cubicBezTo>
                    <a:pt x="421" y="784"/>
                    <a:pt x="675" y="1114"/>
                    <a:pt x="941" y="1443"/>
                  </a:cubicBezTo>
                  <a:cubicBezTo>
                    <a:pt x="999" y="1522"/>
                    <a:pt x="1075" y="1555"/>
                    <a:pt x="1150" y="1555"/>
                  </a:cubicBezTo>
                  <a:cubicBezTo>
                    <a:pt x="1354" y="1555"/>
                    <a:pt x="1555" y="1314"/>
                    <a:pt x="1398" y="1101"/>
                  </a:cubicBezTo>
                  <a:cubicBezTo>
                    <a:pt x="1132" y="771"/>
                    <a:pt x="878" y="442"/>
                    <a:pt x="624" y="112"/>
                  </a:cubicBezTo>
                  <a:cubicBezTo>
                    <a:pt x="563" y="34"/>
                    <a:pt x="485" y="1"/>
                    <a:pt x="40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0"/>
            <p:cNvSpPr/>
            <p:nvPr/>
          </p:nvSpPr>
          <p:spPr>
            <a:xfrm>
              <a:off x="1342743" y="4127631"/>
              <a:ext cx="170505" cy="123544"/>
            </a:xfrm>
            <a:custGeom>
              <a:avLst/>
              <a:gdLst/>
              <a:ahLst/>
              <a:cxnLst/>
              <a:rect l="l" t="t" r="r" b="b"/>
              <a:pathLst>
                <a:path w="5152" h="3733" extrusionOk="0">
                  <a:moveTo>
                    <a:pt x="4754" y="0"/>
                  </a:moveTo>
                  <a:cubicBezTo>
                    <a:pt x="4699" y="0"/>
                    <a:pt x="4641" y="21"/>
                    <a:pt x="4585" y="68"/>
                  </a:cubicBezTo>
                  <a:cubicBezTo>
                    <a:pt x="4281" y="322"/>
                    <a:pt x="3977" y="576"/>
                    <a:pt x="3685" y="842"/>
                  </a:cubicBezTo>
                  <a:cubicBezTo>
                    <a:pt x="3508" y="994"/>
                    <a:pt x="3330" y="1133"/>
                    <a:pt x="3317" y="1387"/>
                  </a:cubicBezTo>
                  <a:cubicBezTo>
                    <a:pt x="3305" y="1666"/>
                    <a:pt x="3495" y="2008"/>
                    <a:pt x="3584" y="2275"/>
                  </a:cubicBezTo>
                  <a:cubicBezTo>
                    <a:pt x="3647" y="2452"/>
                    <a:pt x="3710" y="2642"/>
                    <a:pt x="3774" y="2820"/>
                  </a:cubicBezTo>
                  <a:cubicBezTo>
                    <a:pt x="3533" y="2630"/>
                    <a:pt x="3317" y="2401"/>
                    <a:pt x="3102" y="2161"/>
                  </a:cubicBezTo>
                  <a:cubicBezTo>
                    <a:pt x="2810" y="1831"/>
                    <a:pt x="2506" y="1349"/>
                    <a:pt x="2151" y="1108"/>
                  </a:cubicBezTo>
                  <a:cubicBezTo>
                    <a:pt x="2037" y="1032"/>
                    <a:pt x="1929" y="997"/>
                    <a:pt x="1821" y="997"/>
                  </a:cubicBezTo>
                  <a:cubicBezTo>
                    <a:pt x="1713" y="997"/>
                    <a:pt x="1606" y="1032"/>
                    <a:pt x="1491" y="1095"/>
                  </a:cubicBezTo>
                  <a:cubicBezTo>
                    <a:pt x="1060" y="1324"/>
                    <a:pt x="654" y="1679"/>
                    <a:pt x="249" y="1958"/>
                  </a:cubicBezTo>
                  <a:cubicBezTo>
                    <a:pt x="0" y="2134"/>
                    <a:pt x="183" y="2471"/>
                    <a:pt x="424" y="2471"/>
                  </a:cubicBezTo>
                  <a:cubicBezTo>
                    <a:pt x="478" y="2471"/>
                    <a:pt x="535" y="2454"/>
                    <a:pt x="591" y="2414"/>
                  </a:cubicBezTo>
                  <a:cubicBezTo>
                    <a:pt x="895" y="2211"/>
                    <a:pt x="1314" y="1780"/>
                    <a:pt x="1656" y="1666"/>
                  </a:cubicBezTo>
                  <a:cubicBezTo>
                    <a:pt x="1720" y="1647"/>
                    <a:pt x="1766" y="1638"/>
                    <a:pt x="1804" y="1638"/>
                  </a:cubicBezTo>
                  <a:cubicBezTo>
                    <a:pt x="1917" y="1638"/>
                    <a:pt x="1948" y="1723"/>
                    <a:pt x="2100" y="1894"/>
                  </a:cubicBezTo>
                  <a:cubicBezTo>
                    <a:pt x="2240" y="2046"/>
                    <a:pt x="2366" y="2199"/>
                    <a:pt x="2506" y="2351"/>
                  </a:cubicBezTo>
                  <a:cubicBezTo>
                    <a:pt x="3000" y="2896"/>
                    <a:pt x="3470" y="3441"/>
                    <a:pt x="4180" y="3708"/>
                  </a:cubicBezTo>
                  <a:cubicBezTo>
                    <a:pt x="4220" y="3725"/>
                    <a:pt x="4260" y="3732"/>
                    <a:pt x="4297" y="3732"/>
                  </a:cubicBezTo>
                  <a:cubicBezTo>
                    <a:pt x="4485" y="3732"/>
                    <a:pt x="4623" y="3540"/>
                    <a:pt x="4560" y="3340"/>
                  </a:cubicBezTo>
                  <a:cubicBezTo>
                    <a:pt x="4459" y="3061"/>
                    <a:pt x="4357" y="2769"/>
                    <a:pt x="4256" y="2490"/>
                  </a:cubicBezTo>
                  <a:cubicBezTo>
                    <a:pt x="4167" y="2237"/>
                    <a:pt x="3989" y="1894"/>
                    <a:pt x="3964" y="1628"/>
                  </a:cubicBezTo>
                  <a:cubicBezTo>
                    <a:pt x="3837" y="1476"/>
                    <a:pt x="3863" y="1374"/>
                    <a:pt x="4027" y="1298"/>
                  </a:cubicBezTo>
                  <a:cubicBezTo>
                    <a:pt x="4129" y="1210"/>
                    <a:pt x="4230" y="1121"/>
                    <a:pt x="4332" y="1045"/>
                  </a:cubicBezTo>
                  <a:cubicBezTo>
                    <a:pt x="4535" y="867"/>
                    <a:pt x="4725" y="690"/>
                    <a:pt x="4928" y="525"/>
                  </a:cubicBezTo>
                  <a:cubicBezTo>
                    <a:pt x="5151" y="332"/>
                    <a:pt x="4976" y="0"/>
                    <a:pt x="475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0"/>
            <p:cNvSpPr/>
            <p:nvPr/>
          </p:nvSpPr>
          <p:spPr>
            <a:xfrm>
              <a:off x="1488525" y="4174625"/>
              <a:ext cx="82704" cy="68341"/>
            </a:xfrm>
            <a:custGeom>
              <a:avLst/>
              <a:gdLst/>
              <a:ahLst/>
              <a:cxnLst/>
              <a:rect l="l" t="t" r="r" b="b"/>
              <a:pathLst>
                <a:path w="2499" h="2065" extrusionOk="0">
                  <a:moveTo>
                    <a:pt x="831" y="1"/>
                  </a:moveTo>
                  <a:cubicBezTo>
                    <a:pt x="478" y="1"/>
                    <a:pt x="164" y="314"/>
                    <a:pt x="66" y="664"/>
                  </a:cubicBezTo>
                  <a:cubicBezTo>
                    <a:pt x="1" y="894"/>
                    <a:pt x="200" y="1071"/>
                    <a:pt x="377" y="1071"/>
                  </a:cubicBezTo>
                  <a:cubicBezTo>
                    <a:pt x="473" y="1071"/>
                    <a:pt x="563" y="1018"/>
                    <a:pt x="599" y="893"/>
                  </a:cubicBezTo>
                  <a:cubicBezTo>
                    <a:pt x="619" y="804"/>
                    <a:pt x="692" y="576"/>
                    <a:pt x="808" y="576"/>
                  </a:cubicBezTo>
                  <a:cubicBezTo>
                    <a:pt x="841" y="576"/>
                    <a:pt x="877" y="594"/>
                    <a:pt x="916" y="639"/>
                  </a:cubicBezTo>
                  <a:cubicBezTo>
                    <a:pt x="967" y="703"/>
                    <a:pt x="954" y="931"/>
                    <a:pt x="954" y="1007"/>
                  </a:cubicBezTo>
                  <a:cubicBezTo>
                    <a:pt x="979" y="1273"/>
                    <a:pt x="992" y="1539"/>
                    <a:pt x="1005" y="1818"/>
                  </a:cubicBezTo>
                  <a:cubicBezTo>
                    <a:pt x="1013" y="1969"/>
                    <a:pt x="1153" y="2064"/>
                    <a:pt x="1292" y="2064"/>
                  </a:cubicBezTo>
                  <a:cubicBezTo>
                    <a:pt x="1352" y="2064"/>
                    <a:pt x="1412" y="2047"/>
                    <a:pt x="1461" y="2009"/>
                  </a:cubicBezTo>
                  <a:cubicBezTo>
                    <a:pt x="1765" y="1768"/>
                    <a:pt x="2044" y="1501"/>
                    <a:pt x="2311" y="1222"/>
                  </a:cubicBezTo>
                  <a:cubicBezTo>
                    <a:pt x="2499" y="1025"/>
                    <a:pt x="2296" y="778"/>
                    <a:pt x="2075" y="778"/>
                  </a:cubicBezTo>
                  <a:cubicBezTo>
                    <a:pt x="1998" y="778"/>
                    <a:pt x="1920" y="808"/>
                    <a:pt x="1854" y="880"/>
                  </a:cubicBezTo>
                  <a:cubicBezTo>
                    <a:pt x="1765" y="981"/>
                    <a:pt x="1664" y="1070"/>
                    <a:pt x="1563" y="1172"/>
                  </a:cubicBezTo>
                  <a:cubicBezTo>
                    <a:pt x="1550" y="741"/>
                    <a:pt x="1499" y="297"/>
                    <a:pt x="1157" y="94"/>
                  </a:cubicBezTo>
                  <a:cubicBezTo>
                    <a:pt x="1048" y="29"/>
                    <a:pt x="938" y="1"/>
                    <a:pt x="83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0"/>
            <p:cNvSpPr/>
            <p:nvPr/>
          </p:nvSpPr>
          <p:spPr>
            <a:xfrm>
              <a:off x="1467179" y="4066869"/>
              <a:ext cx="127217" cy="95843"/>
            </a:xfrm>
            <a:custGeom>
              <a:avLst/>
              <a:gdLst/>
              <a:ahLst/>
              <a:cxnLst/>
              <a:rect l="l" t="t" r="r" b="b"/>
              <a:pathLst>
                <a:path w="3844" h="2896" extrusionOk="0">
                  <a:moveTo>
                    <a:pt x="2358" y="0"/>
                  </a:moveTo>
                  <a:cubicBezTo>
                    <a:pt x="2143" y="0"/>
                    <a:pt x="1941" y="240"/>
                    <a:pt x="2119" y="446"/>
                  </a:cubicBezTo>
                  <a:cubicBezTo>
                    <a:pt x="2271" y="611"/>
                    <a:pt x="2410" y="788"/>
                    <a:pt x="2563" y="953"/>
                  </a:cubicBezTo>
                  <a:cubicBezTo>
                    <a:pt x="2309" y="1156"/>
                    <a:pt x="2068" y="1359"/>
                    <a:pt x="1814" y="1562"/>
                  </a:cubicBezTo>
                  <a:cubicBezTo>
                    <a:pt x="1421" y="1105"/>
                    <a:pt x="1028" y="649"/>
                    <a:pt x="635" y="180"/>
                  </a:cubicBezTo>
                  <a:cubicBezTo>
                    <a:pt x="572" y="107"/>
                    <a:pt x="494" y="76"/>
                    <a:pt x="417" y="76"/>
                  </a:cubicBezTo>
                  <a:cubicBezTo>
                    <a:pt x="203" y="76"/>
                    <a:pt x="1" y="316"/>
                    <a:pt x="179" y="522"/>
                  </a:cubicBezTo>
                  <a:cubicBezTo>
                    <a:pt x="825" y="1296"/>
                    <a:pt x="1485" y="2056"/>
                    <a:pt x="2169" y="2792"/>
                  </a:cubicBezTo>
                  <a:cubicBezTo>
                    <a:pt x="2233" y="2865"/>
                    <a:pt x="2311" y="2896"/>
                    <a:pt x="2387" y="2896"/>
                  </a:cubicBezTo>
                  <a:cubicBezTo>
                    <a:pt x="2602" y="2896"/>
                    <a:pt x="2804" y="2655"/>
                    <a:pt x="2626" y="2450"/>
                  </a:cubicBezTo>
                  <a:cubicBezTo>
                    <a:pt x="2474" y="2297"/>
                    <a:pt x="2334" y="2145"/>
                    <a:pt x="2195" y="1980"/>
                  </a:cubicBezTo>
                  <a:cubicBezTo>
                    <a:pt x="2436" y="1790"/>
                    <a:pt x="2689" y="1587"/>
                    <a:pt x="2930" y="1397"/>
                  </a:cubicBezTo>
                  <a:cubicBezTo>
                    <a:pt x="3019" y="1499"/>
                    <a:pt x="3121" y="1613"/>
                    <a:pt x="3209" y="1714"/>
                  </a:cubicBezTo>
                  <a:cubicBezTo>
                    <a:pt x="3273" y="1787"/>
                    <a:pt x="3351" y="1818"/>
                    <a:pt x="3427" y="1818"/>
                  </a:cubicBezTo>
                  <a:cubicBezTo>
                    <a:pt x="3642" y="1818"/>
                    <a:pt x="3843" y="1578"/>
                    <a:pt x="3666" y="1372"/>
                  </a:cubicBezTo>
                  <a:cubicBezTo>
                    <a:pt x="3311" y="953"/>
                    <a:pt x="2943" y="522"/>
                    <a:pt x="2575" y="104"/>
                  </a:cubicBezTo>
                  <a:cubicBezTo>
                    <a:pt x="2512" y="31"/>
                    <a:pt x="2434" y="0"/>
                    <a:pt x="235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0"/>
            <p:cNvSpPr/>
            <p:nvPr/>
          </p:nvSpPr>
          <p:spPr>
            <a:xfrm>
              <a:off x="1559943" y="4033212"/>
              <a:ext cx="54177" cy="50768"/>
            </a:xfrm>
            <a:custGeom>
              <a:avLst/>
              <a:gdLst/>
              <a:ahLst/>
              <a:cxnLst/>
              <a:rect l="l" t="t" r="r" b="b"/>
              <a:pathLst>
                <a:path w="1637" h="1534" extrusionOk="0">
                  <a:moveTo>
                    <a:pt x="698" y="575"/>
                  </a:moveTo>
                  <a:cubicBezTo>
                    <a:pt x="787" y="575"/>
                    <a:pt x="888" y="588"/>
                    <a:pt x="952" y="677"/>
                  </a:cubicBezTo>
                  <a:cubicBezTo>
                    <a:pt x="990" y="753"/>
                    <a:pt x="990" y="867"/>
                    <a:pt x="926" y="931"/>
                  </a:cubicBezTo>
                  <a:cubicBezTo>
                    <a:pt x="893" y="962"/>
                    <a:pt x="860" y="975"/>
                    <a:pt x="828" y="975"/>
                  </a:cubicBezTo>
                  <a:cubicBezTo>
                    <a:pt x="680" y="975"/>
                    <a:pt x="572" y="680"/>
                    <a:pt x="698" y="575"/>
                  </a:cubicBezTo>
                  <a:close/>
                  <a:moveTo>
                    <a:pt x="722" y="1"/>
                  </a:moveTo>
                  <a:cubicBezTo>
                    <a:pt x="667" y="1"/>
                    <a:pt x="612" y="6"/>
                    <a:pt x="558" y="18"/>
                  </a:cubicBezTo>
                  <a:cubicBezTo>
                    <a:pt x="508" y="30"/>
                    <a:pt x="470" y="56"/>
                    <a:pt x="432" y="81"/>
                  </a:cubicBezTo>
                  <a:cubicBezTo>
                    <a:pt x="406" y="81"/>
                    <a:pt x="381" y="106"/>
                    <a:pt x="356" y="119"/>
                  </a:cubicBezTo>
                  <a:cubicBezTo>
                    <a:pt x="26" y="373"/>
                    <a:pt x="1" y="842"/>
                    <a:pt x="203" y="1184"/>
                  </a:cubicBezTo>
                  <a:cubicBezTo>
                    <a:pt x="333" y="1409"/>
                    <a:pt x="575" y="1534"/>
                    <a:pt x="825" y="1534"/>
                  </a:cubicBezTo>
                  <a:cubicBezTo>
                    <a:pt x="941" y="1534"/>
                    <a:pt x="1058" y="1507"/>
                    <a:pt x="1167" y="1450"/>
                  </a:cubicBezTo>
                  <a:cubicBezTo>
                    <a:pt x="1497" y="1273"/>
                    <a:pt x="1636" y="854"/>
                    <a:pt x="1497" y="499"/>
                  </a:cubicBezTo>
                  <a:cubicBezTo>
                    <a:pt x="1367" y="186"/>
                    <a:pt x="1043" y="1"/>
                    <a:pt x="7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0"/>
            <p:cNvSpPr/>
            <p:nvPr/>
          </p:nvSpPr>
          <p:spPr>
            <a:xfrm>
              <a:off x="1570798" y="3976057"/>
              <a:ext cx="118546" cy="147802"/>
            </a:xfrm>
            <a:custGeom>
              <a:avLst/>
              <a:gdLst/>
              <a:ahLst/>
              <a:cxnLst/>
              <a:rect l="l" t="t" r="r" b="b"/>
              <a:pathLst>
                <a:path w="3582" h="4466" extrusionOk="0">
                  <a:moveTo>
                    <a:pt x="428" y="1"/>
                  </a:moveTo>
                  <a:cubicBezTo>
                    <a:pt x="141" y="1"/>
                    <a:pt x="0" y="439"/>
                    <a:pt x="307" y="553"/>
                  </a:cubicBezTo>
                  <a:cubicBezTo>
                    <a:pt x="1904" y="1123"/>
                    <a:pt x="2640" y="2670"/>
                    <a:pt x="2969" y="4230"/>
                  </a:cubicBezTo>
                  <a:cubicBezTo>
                    <a:pt x="3004" y="4390"/>
                    <a:pt x="3139" y="4465"/>
                    <a:pt x="3270" y="4465"/>
                  </a:cubicBezTo>
                  <a:cubicBezTo>
                    <a:pt x="3429" y="4465"/>
                    <a:pt x="3582" y="4355"/>
                    <a:pt x="3540" y="4154"/>
                  </a:cubicBezTo>
                  <a:cubicBezTo>
                    <a:pt x="3172" y="2404"/>
                    <a:pt x="2323" y="667"/>
                    <a:pt x="535" y="20"/>
                  </a:cubicBezTo>
                  <a:cubicBezTo>
                    <a:pt x="497" y="7"/>
                    <a:pt x="462" y="1"/>
                    <a:pt x="42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0"/>
            <p:cNvSpPr/>
            <p:nvPr/>
          </p:nvSpPr>
          <p:spPr>
            <a:xfrm>
              <a:off x="1801202" y="3774842"/>
              <a:ext cx="138503" cy="133439"/>
            </a:xfrm>
            <a:custGeom>
              <a:avLst/>
              <a:gdLst/>
              <a:ahLst/>
              <a:cxnLst/>
              <a:rect l="l" t="t" r="r" b="b"/>
              <a:pathLst>
                <a:path w="4185" h="4032" extrusionOk="0">
                  <a:moveTo>
                    <a:pt x="1734" y="1"/>
                  </a:moveTo>
                  <a:cubicBezTo>
                    <a:pt x="1661" y="1"/>
                    <a:pt x="1585" y="31"/>
                    <a:pt x="1523" y="102"/>
                  </a:cubicBezTo>
                  <a:cubicBezTo>
                    <a:pt x="1067" y="648"/>
                    <a:pt x="813" y="1446"/>
                    <a:pt x="940" y="2157"/>
                  </a:cubicBezTo>
                  <a:cubicBezTo>
                    <a:pt x="686" y="2385"/>
                    <a:pt x="433" y="2626"/>
                    <a:pt x="192" y="2879"/>
                  </a:cubicBezTo>
                  <a:cubicBezTo>
                    <a:pt x="1" y="3080"/>
                    <a:pt x="212" y="3323"/>
                    <a:pt x="437" y="3323"/>
                  </a:cubicBezTo>
                  <a:cubicBezTo>
                    <a:pt x="511" y="3323"/>
                    <a:pt x="586" y="3297"/>
                    <a:pt x="648" y="3234"/>
                  </a:cubicBezTo>
                  <a:cubicBezTo>
                    <a:pt x="813" y="3057"/>
                    <a:pt x="978" y="2905"/>
                    <a:pt x="1143" y="2740"/>
                  </a:cubicBezTo>
                  <a:cubicBezTo>
                    <a:pt x="1181" y="2803"/>
                    <a:pt x="1206" y="2867"/>
                    <a:pt x="1257" y="2930"/>
                  </a:cubicBezTo>
                  <a:lnTo>
                    <a:pt x="1282" y="2968"/>
                  </a:lnTo>
                  <a:cubicBezTo>
                    <a:pt x="1067" y="3158"/>
                    <a:pt x="851" y="3336"/>
                    <a:pt x="623" y="3513"/>
                  </a:cubicBezTo>
                  <a:cubicBezTo>
                    <a:pt x="387" y="3698"/>
                    <a:pt x="566" y="4032"/>
                    <a:pt x="797" y="4032"/>
                  </a:cubicBezTo>
                  <a:cubicBezTo>
                    <a:pt x="852" y="4032"/>
                    <a:pt x="910" y="4013"/>
                    <a:pt x="965" y="3970"/>
                  </a:cubicBezTo>
                  <a:cubicBezTo>
                    <a:pt x="1219" y="3767"/>
                    <a:pt x="1473" y="3564"/>
                    <a:pt x="1726" y="3348"/>
                  </a:cubicBezTo>
                  <a:cubicBezTo>
                    <a:pt x="1945" y="3464"/>
                    <a:pt x="2192" y="3516"/>
                    <a:pt x="2445" y="3516"/>
                  </a:cubicBezTo>
                  <a:cubicBezTo>
                    <a:pt x="2997" y="3516"/>
                    <a:pt x="3579" y="3270"/>
                    <a:pt x="3971" y="2905"/>
                  </a:cubicBezTo>
                  <a:cubicBezTo>
                    <a:pt x="4184" y="2712"/>
                    <a:pt x="4006" y="2380"/>
                    <a:pt x="3784" y="2380"/>
                  </a:cubicBezTo>
                  <a:cubicBezTo>
                    <a:pt x="3729" y="2380"/>
                    <a:pt x="3671" y="2400"/>
                    <a:pt x="3616" y="2448"/>
                  </a:cubicBezTo>
                  <a:cubicBezTo>
                    <a:pt x="3315" y="2738"/>
                    <a:pt x="2868" y="2937"/>
                    <a:pt x="2461" y="2937"/>
                  </a:cubicBezTo>
                  <a:cubicBezTo>
                    <a:pt x="2388" y="2937"/>
                    <a:pt x="2316" y="2931"/>
                    <a:pt x="2246" y="2917"/>
                  </a:cubicBezTo>
                  <a:cubicBezTo>
                    <a:pt x="2411" y="2765"/>
                    <a:pt x="2588" y="2613"/>
                    <a:pt x="2753" y="2461"/>
                  </a:cubicBezTo>
                  <a:cubicBezTo>
                    <a:pt x="2977" y="2268"/>
                    <a:pt x="2801" y="1936"/>
                    <a:pt x="2579" y="1936"/>
                  </a:cubicBezTo>
                  <a:cubicBezTo>
                    <a:pt x="2524" y="1936"/>
                    <a:pt x="2466" y="1957"/>
                    <a:pt x="2411" y="2004"/>
                  </a:cubicBezTo>
                  <a:cubicBezTo>
                    <a:pt x="2195" y="2207"/>
                    <a:pt x="1967" y="2397"/>
                    <a:pt x="1739" y="2600"/>
                  </a:cubicBezTo>
                  <a:cubicBezTo>
                    <a:pt x="1675" y="2524"/>
                    <a:pt x="1637" y="2448"/>
                    <a:pt x="1599" y="2347"/>
                  </a:cubicBezTo>
                  <a:cubicBezTo>
                    <a:pt x="1840" y="2144"/>
                    <a:pt x="2107" y="1941"/>
                    <a:pt x="2373" y="1751"/>
                  </a:cubicBezTo>
                  <a:cubicBezTo>
                    <a:pt x="2611" y="1575"/>
                    <a:pt x="2426" y="1238"/>
                    <a:pt x="2192" y="1238"/>
                  </a:cubicBezTo>
                  <a:cubicBezTo>
                    <a:pt x="2139" y="1238"/>
                    <a:pt x="2084" y="1255"/>
                    <a:pt x="2031" y="1294"/>
                  </a:cubicBezTo>
                  <a:cubicBezTo>
                    <a:pt x="1840" y="1434"/>
                    <a:pt x="1663" y="1561"/>
                    <a:pt x="1485" y="1700"/>
                  </a:cubicBezTo>
                  <a:cubicBezTo>
                    <a:pt x="1485" y="1256"/>
                    <a:pt x="1675" y="812"/>
                    <a:pt x="1980" y="457"/>
                  </a:cubicBezTo>
                  <a:cubicBezTo>
                    <a:pt x="2149" y="250"/>
                    <a:pt x="1948" y="1"/>
                    <a:pt x="173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0"/>
            <p:cNvSpPr/>
            <p:nvPr/>
          </p:nvSpPr>
          <p:spPr>
            <a:xfrm>
              <a:off x="1902504" y="3767296"/>
              <a:ext cx="78203" cy="68639"/>
            </a:xfrm>
            <a:custGeom>
              <a:avLst/>
              <a:gdLst/>
              <a:ahLst/>
              <a:cxnLst/>
              <a:rect l="l" t="t" r="r" b="b"/>
              <a:pathLst>
                <a:path w="2363" h="2074" extrusionOk="0">
                  <a:moveTo>
                    <a:pt x="683" y="1"/>
                  </a:moveTo>
                  <a:cubicBezTo>
                    <a:pt x="334" y="1"/>
                    <a:pt x="1" y="291"/>
                    <a:pt x="85" y="685"/>
                  </a:cubicBezTo>
                  <a:cubicBezTo>
                    <a:pt x="120" y="854"/>
                    <a:pt x="256" y="932"/>
                    <a:pt x="386" y="932"/>
                  </a:cubicBezTo>
                  <a:cubicBezTo>
                    <a:pt x="542" y="932"/>
                    <a:pt x="690" y="822"/>
                    <a:pt x="656" y="622"/>
                  </a:cubicBezTo>
                  <a:cubicBezTo>
                    <a:pt x="646" y="584"/>
                    <a:pt x="648" y="569"/>
                    <a:pt x="658" y="569"/>
                  </a:cubicBezTo>
                  <a:cubicBezTo>
                    <a:pt x="685" y="569"/>
                    <a:pt x="761" y="670"/>
                    <a:pt x="770" y="698"/>
                  </a:cubicBezTo>
                  <a:cubicBezTo>
                    <a:pt x="795" y="787"/>
                    <a:pt x="770" y="901"/>
                    <a:pt x="770" y="990"/>
                  </a:cubicBezTo>
                  <a:cubicBezTo>
                    <a:pt x="757" y="1243"/>
                    <a:pt x="745" y="1484"/>
                    <a:pt x="732" y="1738"/>
                  </a:cubicBezTo>
                  <a:cubicBezTo>
                    <a:pt x="723" y="1898"/>
                    <a:pt x="868" y="2073"/>
                    <a:pt x="1027" y="2073"/>
                  </a:cubicBezTo>
                  <a:cubicBezTo>
                    <a:pt x="1081" y="2073"/>
                    <a:pt x="1137" y="2053"/>
                    <a:pt x="1189" y="2004"/>
                  </a:cubicBezTo>
                  <a:cubicBezTo>
                    <a:pt x="1480" y="1725"/>
                    <a:pt x="1785" y="1484"/>
                    <a:pt x="2114" y="1256"/>
                  </a:cubicBezTo>
                  <a:cubicBezTo>
                    <a:pt x="2363" y="1080"/>
                    <a:pt x="2180" y="743"/>
                    <a:pt x="1939" y="743"/>
                  </a:cubicBezTo>
                  <a:cubicBezTo>
                    <a:pt x="1885" y="743"/>
                    <a:pt x="1828" y="760"/>
                    <a:pt x="1772" y="800"/>
                  </a:cubicBezTo>
                  <a:cubicBezTo>
                    <a:pt x="1632" y="888"/>
                    <a:pt x="1493" y="1002"/>
                    <a:pt x="1366" y="1104"/>
                  </a:cubicBezTo>
                  <a:cubicBezTo>
                    <a:pt x="1379" y="723"/>
                    <a:pt x="1341" y="330"/>
                    <a:pt x="1036" y="115"/>
                  </a:cubicBezTo>
                  <a:cubicBezTo>
                    <a:pt x="928" y="36"/>
                    <a:pt x="804" y="1"/>
                    <a:pt x="68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0"/>
            <p:cNvSpPr/>
            <p:nvPr/>
          </p:nvSpPr>
          <p:spPr>
            <a:xfrm>
              <a:off x="1924512" y="3693826"/>
              <a:ext cx="80950" cy="64899"/>
            </a:xfrm>
            <a:custGeom>
              <a:avLst/>
              <a:gdLst/>
              <a:ahLst/>
              <a:cxnLst/>
              <a:rect l="l" t="t" r="r" b="b"/>
              <a:pathLst>
                <a:path w="2446" h="1961" extrusionOk="0">
                  <a:moveTo>
                    <a:pt x="787" y="0"/>
                  </a:moveTo>
                  <a:cubicBezTo>
                    <a:pt x="556" y="0"/>
                    <a:pt x="322" y="102"/>
                    <a:pt x="169" y="293"/>
                  </a:cubicBezTo>
                  <a:cubicBezTo>
                    <a:pt x="1" y="498"/>
                    <a:pt x="196" y="745"/>
                    <a:pt x="402" y="745"/>
                  </a:cubicBezTo>
                  <a:cubicBezTo>
                    <a:pt x="476" y="745"/>
                    <a:pt x="552" y="713"/>
                    <a:pt x="612" y="636"/>
                  </a:cubicBezTo>
                  <a:cubicBezTo>
                    <a:pt x="653" y="589"/>
                    <a:pt x="716" y="564"/>
                    <a:pt x="776" y="564"/>
                  </a:cubicBezTo>
                  <a:cubicBezTo>
                    <a:pt x="847" y="564"/>
                    <a:pt x="915" y="598"/>
                    <a:pt x="942" y="674"/>
                  </a:cubicBezTo>
                  <a:cubicBezTo>
                    <a:pt x="980" y="775"/>
                    <a:pt x="929" y="927"/>
                    <a:pt x="904" y="1029"/>
                  </a:cubicBezTo>
                  <a:cubicBezTo>
                    <a:pt x="841" y="1282"/>
                    <a:pt x="790" y="1523"/>
                    <a:pt x="904" y="1777"/>
                  </a:cubicBezTo>
                  <a:cubicBezTo>
                    <a:pt x="954" y="1894"/>
                    <a:pt x="1059" y="1961"/>
                    <a:pt x="1168" y="1961"/>
                  </a:cubicBezTo>
                  <a:cubicBezTo>
                    <a:pt x="1225" y="1961"/>
                    <a:pt x="1283" y="1943"/>
                    <a:pt x="1335" y="1904"/>
                  </a:cubicBezTo>
                  <a:cubicBezTo>
                    <a:pt x="1627" y="1688"/>
                    <a:pt x="1918" y="1473"/>
                    <a:pt x="2210" y="1257"/>
                  </a:cubicBezTo>
                  <a:cubicBezTo>
                    <a:pt x="2446" y="1072"/>
                    <a:pt x="2267" y="738"/>
                    <a:pt x="2036" y="738"/>
                  </a:cubicBezTo>
                  <a:cubicBezTo>
                    <a:pt x="1981" y="738"/>
                    <a:pt x="1923" y="757"/>
                    <a:pt x="1868" y="800"/>
                  </a:cubicBezTo>
                  <a:cubicBezTo>
                    <a:pt x="1741" y="902"/>
                    <a:pt x="1601" y="991"/>
                    <a:pt x="1475" y="1092"/>
                  </a:cubicBezTo>
                  <a:cubicBezTo>
                    <a:pt x="1487" y="1041"/>
                    <a:pt x="1500" y="991"/>
                    <a:pt x="1513" y="940"/>
                  </a:cubicBezTo>
                  <a:cubicBezTo>
                    <a:pt x="1538" y="712"/>
                    <a:pt x="1525" y="483"/>
                    <a:pt x="1386" y="306"/>
                  </a:cubicBezTo>
                  <a:cubicBezTo>
                    <a:pt x="1241" y="98"/>
                    <a:pt x="1015" y="0"/>
                    <a:pt x="78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0"/>
            <p:cNvSpPr/>
            <p:nvPr/>
          </p:nvSpPr>
          <p:spPr>
            <a:xfrm>
              <a:off x="2006024" y="3642199"/>
              <a:ext cx="64237" cy="56824"/>
            </a:xfrm>
            <a:custGeom>
              <a:avLst/>
              <a:gdLst/>
              <a:ahLst/>
              <a:cxnLst/>
              <a:rect l="l" t="t" r="r" b="b"/>
              <a:pathLst>
                <a:path w="1941" h="1717" extrusionOk="0">
                  <a:moveTo>
                    <a:pt x="914" y="576"/>
                  </a:moveTo>
                  <a:cubicBezTo>
                    <a:pt x="1169" y="576"/>
                    <a:pt x="1394" y="881"/>
                    <a:pt x="1129" y="1080"/>
                  </a:cubicBezTo>
                  <a:cubicBezTo>
                    <a:pt x="1069" y="1120"/>
                    <a:pt x="990" y="1150"/>
                    <a:pt x="917" y="1150"/>
                  </a:cubicBezTo>
                  <a:cubicBezTo>
                    <a:pt x="852" y="1150"/>
                    <a:pt x="790" y="1127"/>
                    <a:pt x="749" y="1067"/>
                  </a:cubicBezTo>
                  <a:cubicBezTo>
                    <a:pt x="635" y="928"/>
                    <a:pt x="660" y="712"/>
                    <a:pt x="799" y="598"/>
                  </a:cubicBezTo>
                  <a:cubicBezTo>
                    <a:pt x="837" y="583"/>
                    <a:pt x="876" y="576"/>
                    <a:pt x="914" y="576"/>
                  </a:cubicBezTo>
                  <a:close/>
                  <a:moveTo>
                    <a:pt x="922" y="1"/>
                  </a:moveTo>
                  <a:cubicBezTo>
                    <a:pt x="803" y="1"/>
                    <a:pt x="684" y="25"/>
                    <a:pt x="571" y="78"/>
                  </a:cubicBezTo>
                  <a:cubicBezTo>
                    <a:pt x="559" y="91"/>
                    <a:pt x="533" y="91"/>
                    <a:pt x="521" y="103"/>
                  </a:cubicBezTo>
                  <a:cubicBezTo>
                    <a:pt x="495" y="116"/>
                    <a:pt x="470" y="129"/>
                    <a:pt x="457" y="141"/>
                  </a:cubicBezTo>
                  <a:cubicBezTo>
                    <a:pt x="77" y="433"/>
                    <a:pt x="1" y="1004"/>
                    <a:pt x="267" y="1384"/>
                  </a:cubicBezTo>
                  <a:cubicBezTo>
                    <a:pt x="429" y="1613"/>
                    <a:pt x="672" y="1717"/>
                    <a:pt x="920" y="1717"/>
                  </a:cubicBezTo>
                  <a:cubicBezTo>
                    <a:pt x="1099" y="1717"/>
                    <a:pt x="1279" y="1663"/>
                    <a:pt x="1434" y="1562"/>
                  </a:cubicBezTo>
                  <a:cubicBezTo>
                    <a:pt x="1814" y="1308"/>
                    <a:pt x="1941" y="813"/>
                    <a:pt x="1700" y="433"/>
                  </a:cubicBezTo>
                  <a:cubicBezTo>
                    <a:pt x="1535" y="167"/>
                    <a:pt x="1231" y="1"/>
                    <a:pt x="9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0"/>
            <p:cNvSpPr/>
            <p:nvPr/>
          </p:nvSpPr>
          <p:spPr>
            <a:xfrm>
              <a:off x="2073736" y="3740887"/>
              <a:ext cx="204262" cy="252151"/>
            </a:xfrm>
            <a:custGeom>
              <a:avLst/>
              <a:gdLst/>
              <a:ahLst/>
              <a:cxnLst/>
              <a:rect l="l" t="t" r="r" b="b"/>
              <a:pathLst>
                <a:path w="6172" h="7619" extrusionOk="0">
                  <a:moveTo>
                    <a:pt x="1584" y="0"/>
                  </a:moveTo>
                  <a:cubicBezTo>
                    <a:pt x="1090" y="0"/>
                    <a:pt x="545" y="710"/>
                    <a:pt x="224" y="1002"/>
                  </a:cubicBezTo>
                  <a:cubicBezTo>
                    <a:pt x="1" y="1195"/>
                    <a:pt x="176" y="1526"/>
                    <a:pt x="398" y="1526"/>
                  </a:cubicBezTo>
                  <a:cubicBezTo>
                    <a:pt x="454" y="1526"/>
                    <a:pt x="511" y="1506"/>
                    <a:pt x="567" y="1458"/>
                  </a:cubicBezTo>
                  <a:cubicBezTo>
                    <a:pt x="770" y="1268"/>
                    <a:pt x="973" y="1090"/>
                    <a:pt x="1175" y="900"/>
                  </a:cubicBezTo>
                  <a:cubicBezTo>
                    <a:pt x="1277" y="811"/>
                    <a:pt x="1378" y="723"/>
                    <a:pt x="1480" y="634"/>
                  </a:cubicBezTo>
                  <a:cubicBezTo>
                    <a:pt x="1500" y="630"/>
                    <a:pt x="1518" y="628"/>
                    <a:pt x="1536" y="628"/>
                  </a:cubicBezTo>
                  <a:cubicBezTo>
                    <a:pt x="1640" y="628"/>
                    <a:pt x="1697" y="694"/>
                    <a:pt x="1708" y="824"/>
                  </a:cubicBezTo>
                  <a:cubicBezTo>
                    <a:pt x="2025" y="1217"/>
                    <a:pt x="2241" y="1750"/>
                    <a:pt x="2481" y="2193"/>
                  </a:cubicBezTo>
                  <a:cubicBezTo>
                    <a:pt x="2646" y="2460"/>
                    <a:pt x="2824" y="3030"/>
                    <a:pt x="3141" y="3157"/>
                  </a:cubicBezTo>
                  <a:cubicBezTo>
                    <a:pt x="3192" y="3177"/>
                    <a:pt x="3247" y="3185"/>
                    <a:pt x="3303" y="3185"/>
                  </a:cubicBezTo>
                  <a:cubicBezTo>
                    <a:pt x="3430" y="3185"/>
                    <a:pt x="3568" y="3142"/>
                    <a:pt x="3699" y="3081"/>
                  </a:cubicBezTo>
                  <a:lnTo>
                    <a:pt x="3699" y="3081"/>
                  </a:lnTo>
                  <a:cubicBezTo>
                    <a:pt x="3661" y="3271"/>
                    <a:pt x="3597" y="3474"/>
                    <a:pt x="3635" y="3614"/>
                  </a:cubicBezTo>
                  <a:cubicBezTo>
                    <a:pt x="3762" y="4045"/>
                    <a:pt x="4117" y="4438"/>
                    <a:pt x="4371" y="4793"/>
                  </a:cubicBezTo>
                  <a:cubicBezTo>
                    <a:pt x="4523" y="4996"/>
                    <a:pt x="4675" y="5199"/>
                    <a:pt x="4827" y="5389"/>
                  </a:cubicBezTo>
                  <a:cubicBezTo>
                    <a:pt x="4967" y="5554"/>
                    <a:pt x="5246" y="5782"/>
                    <a:pt x="5322" y="5972"/>
                  </a:cubicBezTo>
                  <a:cubicBezTo>
                    <a:pt x="5449" y="6327"/>
                    <a:pt x="4726" y="6822"/>
                    <a:pt x="4460" y="7088"/>
                  </a:cubicBezTo>
                  <a:cubicBezTo>
                    <a:pt x="4248" y="7289"/>
                    <a:pt x="4421" y="7619"/>
                    <a:pt x="4634" y="7619"/>
                  </a:cubicBezTo>
                  <a:cubicBezTo>
                    <a:pt x="4689" y="7619"/>
                    <a:pt x="4747" y="7597"/>
                    <a:pt x="4802" y="7545"/>
                  </a:cubicBezTo>
                  <a:cubicBezTo>
                    <a:pt x="5144" y="7202"/>
                    <a:pt x="5652" y="6847"/>
                    <a:pt x="5918" y="6429"/>
                  </a:cubicBezTo>
                  <a:cubicBezTo>
                    <a:pt x="6171" y="6048"/>
                    <a:pt x="5880" y="5757"/>
                    <a:pt x="5626" y="5465"/>
                  </a:cubicBezTo>
                  <a:cubicBezTo>
                    <a:pt x="5208" y="4970"/>
                    <a:pt x="4815" y="4451"/>
                    <a:pt x="4460" y="3918"/>
                  </a:cubicBezTo>
                  <a:cubicBezTo>
                    <a:pt x="4244" y="3601"/>
                    <a:pt x="4244" y="3373"/>
                    <a:pt x="4282" y="3018"/>
                  </a:cubicBezTo>
                  <a:cubicBezTo>
                    <a:pt x="4307" y="2827"/>
                    <a:pt x="4333" y="2713"/>
                    <a:pt x="4244" y="2536"/>
                  </a:cubicBezTo>
                  <a:cubicBezTo>
                    <a:pt x="4196" y="2430"/>
                    <a:pt x="4097" y="2361"/>
                    <a:pt x="3986" y="2361"/>
                  </a:cubicBezTo>
                  <a:cubicBezTo>
                    <a:pt x="3950" y="2361"/>
                    <a:pt x="3913" y="2368"/>
                    <a:pt x="3876" y="2384"/>
                  </a:cubicBezTo>
                  <a:cubicBezTo>
                    <a:pt x="3750" y="2434"/>
                    <a:pt x="3610" y="2472"/>
                    <a:pt x="3496" y="2536"/>
                  </a:cubicBezTo>
                  <a:cubicBezTo>
                    <a:pt x="3407" y="2574"/>
                    <a:pt x="3344" y="2574"/>
                    <a:pt x="3331" y="2574"/>
                  </a:cubicBezTo>
                  <a:cubicBezTo>
                    <a:pt x="3179" y="2422"/>
                    <a:pt x="3027" y="2003"/>
                    <a:pt x="2938" y="1838"/>
                  </a:cubicBezTo>
                  <a:cubicBezTo>
                    <a:pt x="2646" y="1331"/>
                    <a:pt x="2393" y="697"/>
                    <a:pt x="2012" y="228"/>
                  </a:cubicBezTo>
                  <a:cubicBezTo>
                    <a:pt x="1879" y="66"/>
                    <a:pt x="1734" y="0"/>
                    <a:pt x="158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0"/>
            <p:cNvSpPr/>
            <p:nvPr/>
          </p:nvSpPr>
          <p:spPr>
            <a:xfrm>
              <a:off x="1711847" y="3945643"/>
              <a:ext cx="61325" cy="60928"/>
            </a:xfrm>
            <a:custGeom>
              <a:avLst/>
              <a:gdLst/>
              <a:ahLst/>
              <a:cxnLst/>
              <a:rect l="l" t="t" r="r" b="b"/>
              <a:pathLst>
                <a:path w="1853" h="1841" extrusionOk="0">
                  <a:moveTo>
                    <a:pt x="948" y="570"/>
                  </a:moveTo>
                  <a:cubicBezTo>
                    <a:pt x="1122" y="570"/>
                    <a:pt x="1288" y="680"/>
                    <a:pt x="1281" y="914"/>
                  </a:cubicBezTo>
                  <a:cubicBezTo>
                    <a:pt x="1281" y="1153"/>
                    <a:pt x="1125" y="1261"/>
                    <a:pt x="958" y="1261"/>
                  </a:cubicBezTo>
                  <a:cubicBezTo>
                    <a:pt x="780" y="1261"/>
                    <a:pt x="591" y="1137"/>
                    <a:pt x="571" y="914"/>
                  </a:cubicBezTo>
                  <a:lnTo>
                    <a:pt x="559" y="901"/>
                  </a:lnTo>
                  <a:lnTo>
                    <a:pt x="571" y="863"/>
                  </a:lnTo>
                  <a:cubicBezTo>
                    <a:pt x="609" y="671"/>
                    <a:pt x="782" y="570"/>
                    <a:pt x="948" y="570"/>
                  </a:cubicBezTo>
                  <a:close/>
                  <a:moveTo>
                    <a:pt x="976" y="0"/>
                  </a:moveTo>
                  <a:cubicBezTo>
                    <a:pt x="505" y="0"/>
                    <a:pt x="88" y="326"/>
                    <a:pt x="1" y="787"/>
                  </a:cubicBezTo>
                  <a:cubicBezTo>
                    <a:pt x="1" y="825"/>
                    <a:pt x="1" y="863"/>
                    <a:pt x="1" y="888"/>
                  </a:cubicBezTo>
                  <a:cubicBezTo>
                    <a:pt x="1" y="914"/>
                    <a:pt x="1" y="952"/>
                    <a:pt x="1" y="977"/>
                  </a:cubicBezTo>
                  <a:cubicBezTo>
                    <a:pt x="51" y="1459"/>
                    <a:pt x="470" y="1827"/>
                    <a:pt x="939" y="1839"/>
                  </a:cubicBezTo>
                  <a:cubicBezTo>
                    <a:pt x="954" y="1840"/>
                    <a:pt x="968" y="1840"/>
                    <a:pt x="982" y="1840"/>
                  </a:cubicBezTo>
                  <a:cubicBezTo>
                    <a:pt x="1492" y="1840"/>
                    <a:pt x="1852" y="1407"/>
                    <a:pt x="1852" y="914"/>
                  </a:cubicBezTo>
                  <a:cubicBezTo>
                    <a:pt x="1852" y="419"/>
                    <a:pt x="1497" y="1"/>
                    <a:pt x="1003" y="1"/>
                  </a:cubicBezTo>
                  <a:cubicBezTo>
                    <a:pt x="994" y="0"/>
                    <a:pt x="985" y="0"/>
                    <a:pt x="97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0"/>
            <p:cNvSpPr/>
            <p:nvPr/>
          </p:nvSpPr>
          <p:spPr>
            <a:xfrm>
              <a:off x="1286913" y="4358565"/>
              <a:ext cx="119969" cy="124272"/>
            </a:xfrm>
            <a:custGeom>
              <a:avLst/>
              <a:gdLst/>
              <a:ahLst/>
              <a:cxnLst/>
              <a:rect l="l" t="t" r="r" b="b"/>
              <a:pathLst>
                <a:path w="3625" h="3755" extrusionOk="0">
                  <a:moveTo>
                    <a:pt x="1565" y="1"/>
                  </a:moveTo>
                  <a:cubicBezTo>
                    <a:pt x="1537" y="1"/>
                    <a:pt x="1509" y="5"/>
                    <a:pt x="1479" y="14"/>
                  </a:cubicBezTo>
                  <a:cubicBezTo>
                    <a:pt x="617" y="267"/>
                    <a:pt x="439" y="1218"/>
                    <a:pt x="693" y="2004"/>
                  </a:cubicBezTo>
                  <a:cubicBezTo>
                    <a:pt x="541" y="2131"/>
                    <a:pt x="389" y="2271"/>
                    <a:pt x="237" y="2385"/>
                  </a:cubicBezTo>
                  <a:cubicBezTo>
                    <a:pt x="1" y="2570"/>
                    <a:pt x="180" y="2904"/>
                    <a:pt x="411" y="2904"/>
                  </a:cubicBezTo>
                  <a:cubicBezTo>
                    <a:pt x="466" y="2904"/>
                    <a:pt x="523" y="2885"/>
                    <a:pt x="579" y="2841"/>
                  </a:cubicBezTo>
                  <a:cubicBezTo>
                    <a:pt x="706" y="2740"/>
                    <a:pt x="833" y="2639"/>
                    <a:pt x="959" y="2537"/>
                  </a:cubicBezTo>
                  <a:cubicBezTo>
                    <a:pt x="1010" y="2600"/>
                    <a:pt x="1073" y="2677"/>
                    <a:pt x="1137" y="2740"/>
                  </a:cubicBezTo>
                  <a:cubicBezTo>
                    <a:pt x="934" y="2930"/>
                    <a:pt x="744" y="3120"/>
                    <a:pt x="554" y="3323"/>
                  </a:cubicBezTo>
                  <a:cubicBezTo>
                    <a:pt x="363" y="3514"/>
                    <a:pt x="566" y="3755"/>
                    <a:pt x="792" y="3755"/>
                  </a:cubicBezTo>
                  <a:cubicBezTo>
                    <a:pt x="867" y="3755"/>
                    <a:pt x="944" y="3729"/>
                    <a:pt x="1010" y="3666"/>
                  </a:cubicBezTo>
                  <a:cubicBezTo>
                    <a:pt x="1213" y="3463"/>
                    <a:pt x="1416" y="3260"/>
                    <a:pt x="1619" y="3057"/>
                  </a:cubicBezTo>
                  <a:cubicBezTo>
                    <a:pt x="1784" y="3121"/>
                    <a:pt x="1953" y="3151"/>
                    <a:pt x="2120" y="3151"/>
                  </a:cubicBezTo>
                  <a:cubicBezTo>
                    <a:pt x="2912" y="3151"/>
                    <a:pt x="3624" y="2473"/>
                    <a:pt x="3331" y="1561"/>
                  </a:cubicBezTo>
                  <a:cubicBezTo>
                    <a:pt x="3289" y="1433"/>
                    <a:pt x="3196" y="1379"/>
                    <a:pt x="3097" y="1379"/>
                  </a:cubicBezTo>
                  <a:cubicBezTo>
                    <a:pt x="2923" y="1379"/>
                    <a:pt x="2733" y="1549"/>
                    <a:pt x="2798" y="1776"/>
                  </a:cubicBezTo>
                  <a:cubicBezTo>
                    <a:pt x="2968" y="2298"/>
                    <a:pt x="2592" y="2564"/>
                    <a:pt x="2171" y="2564"/>
                  </a:cubicBezTo>
                  <a:cubicBezTo>
                    <a:pt x="2152" y="2564"/>
                    <a:pt x="2133" y="2564"/>
                    <a:pt x="2113" y="2562"/>
                  </a:cubicBezTo>
                  <a:cubicBezTo>
                    <a:pt x="2189" y="2486"/>
                    <a:pt x="2265" y="2398"/>
                    <a:pt x="2341" y="2322"/>
                  </a:cubicBezTo>
                  <a:cubicBezTo>
                    <a:pt x="2541" y="2132"/>
                    <a:pt x="2335" y="1885"/>
                    <a:pt x="2112" y="1885"/>
                  </a:cubicBezTo>
                  <a:cubicBezTo>
                    <a:pt x="2038" y="1885"/>
                    <a:pt x="1961" y="1912"/>
                    <a:pt x="1898" y="1979"/>
                  </a:cubicBezTo>
                  <a:cubicBezTo>
                    <a:pt x="1771" y="2093"/>
                    <a:pt x="1657" y="2220"/>
                    <a:pt x="1530" y="2334"/>
                  </a:cubicBezTo>
                  <a:cubicBezTo>
                    <a:pt x="1492" y="2296"/>
                    <a:pt x="1454" y="2258"/>
                    <a:pt x="1429" y="2220"/>
                  </a:cubicBezTo>
                  <a:cubicBezTo>
                    <a:pt x="1403" y="2195"/>
                    <a:pt x="1390" y="2169"/>
                    <a:pt x="1378" y="2157"/>
                  </a:cubicBezTo>
                  <a:cubicBezTo>
                    <a:pt x="1581" y="1954"/>
                    <a:pt x="1784" y="1764"/>
                    <a:pt x="1986" y="1548"/>
                  </a:cubicBezTo>
                  <a:cubicBezTo>
                    <a:pt x="2175" y="1350"/>
                    <a:pt x="1970" y="1109"/>
                    <a:pt x="1749" y="1109"/>
                  </a:cubicBezTo>
                  <a:cubicBezTo>
                    <a:pt x="1673" y="1109"/>
                    <a:pt x="1595" y="1138"/>
                    <a:pt x="1530" y="1206"/>
                  </a:cubicBezTo>
                  <a:cubicBezTo>
                    <a:pt x="1416" y="1332"/>
                    <a:pt x="1289" y="1447"/>
                    <a:pt x="1175" y="1573"/>
                  </a:cubicBezTo>
                  <a:cubicBezTo>
                    <a:pt x="1112" y="1130"/>
                    <a:pt x="1238" y="673"/>
                    <a:pt x="1682" y="546"/>
                  </a:cubicBezTo>
                  <a:cubicBezTo>
                    <a:pt x="2007" y="454"/>
                    <a:pt x="1855" y="1"/>
                    <a:pt x="156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0"/>
            <p:cNvSpPr/>
            <p:nvPr/>
          </p:nvSpPr>
          <p:spPr>
            <a:xfrm>
              <a:off x="1451657" y="4314284"/>
              <a:ext cx="72213" cy="85153"/>
            </a:xfrm>
            <a:custGeom>
              <a:avLst/>
              <a:gdLst/>
              <a:ahLst/>
              <a:cxnLst/>
              <a:rect l="l" t="t" r="r" b="b"/>
              <a:pathLst>
                <a:path w="2182" h="2573" extrusionOk="0">
                  <a:moveTo>
                    <a:pt x="395" y="0"/>
                  </a:moveTo>
                  <a:cubicBezTo>
                    <a:pt x="261" y="0"/>
                    <a:pt x="126" y="97"/>
                    <a:pt x="102" y="249"/>
                  </a:cubicBezTo>
                  <a:cubicBezTo>
                    <a:pt x="26" y="667"/>
                    <a:pt x="1" y="1073"/>
                    <a:pt x="1" y="1504"/>
                  </a:cubicBezTo>
                  <a:cubicBezTo>
                    <a:pt x="7" y="1669"/>
                    <a:pt x="125" y="1745"/>
                    <a:pt x="252" y="1745"/>
                  </a:cubicBezTo>
                  <a:cubicBezTo>
                    <a:pt x="408" y="1745"/>
                    <a:pt x="579" y="1630"/>
                    <a:pt x="572" y="1428"/>
                  </a:cubicBezTo>
                  <a:cubicBezTo>
                    <a:pt x="572" y="1301"/>
                    <a:pt x="572" y="1174"/>
                    <a:pt x="584" y="1047"/>
                  </a:cubicBezTo>
                  <a:cubicBezTo>
                    <a:pt x="762" y="1301"/>
                    <a:pt x="952" y="1555"/>
                    <a:pt x="1142" y="1808"/>
                  </a:cubicBezTo>
                  <a:cubicBezTo>
                    <a:pt x="1307" y="2062"/>
                    <a:pt x="1510" y="2506"/>
                    <a:pt x="1827" y="2569"/>
                  </a:cubicBezTo>
                  <a:cubicBezTo>
                    <a:pt x="1841" y="2571"/>
                    <a:pt x="1855" y="2572"/>
                    <a:pt x="1869" y="2572"/>
                  </a:cubicBezTo>
                  <a:cubicBezTo>
                    <a:pt x="2015" y="2572"/>
                    <a:pt x="2133" y="2455"/>
                    <a:pt x="2157" y="2328"/>
                  </a:cubicBezTo>
                  <a:lnTo>
                    <a:pt x="2157" y="2290"/>
                  </a:lnTo>
                  <a:cubicBezTo>
                    <a:pt x="2182" y="2163"/>
                    <a:pt x="2093" y="2036"/>
                    <a:pt x="1979" y="1986"/>
                  </a:cubicBezTo>
                  <a:cubicBezTo>
                    <a:pt x="1966" y="1973"/>
                    <a:pt x="1941" y="1948"/>
                    <a:pt x="1916" y="1922"/>
                  </a:cubicBezTo>
                  <a:cubicBezTo>
                    <a:pt x="1852" y="1821"/>
                    <a:pt x="1776" y="1719"/>
                    <a:pt x="1700" y="1618"/>
                  </a:cubicBezTo>
                  <a:cubicBezTo>
                    <a:pt x="1586" y="1466"/>
                    <a:pt x="1485" y="1314"/>
                    <a:pt x="1370" y="1174"/>
                  </a:cubicBezTo>
                  <a:cubicBezTo>
                    <a:pt x="1117" y="819"/>
                    <a:pt x="863" y="464"/>
                    <a:pt x="610" y="109"/>
                  </a:cubicBezTo>
                  <a:cubicBezTo>
                    <a:pt x="553" y="34"/>
                    <a:pt x="474" y="0"/>
                    <a:pt x="39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0"/>
            <p:cNvSpPr/>
            <p:nvPr/>
          </p:nvSpPr>
          <p:spPr>
            <a:xfrm>
              <a:off x="1485248" y="4273048"/>
              <a:ext cx="60465" cy="56923"/>
            </a:xfrm>
            <a:custGeom>
              <a:avLst/>
              <a:gdLst/>
              <a:ahLst/>
              <a:cxnLst/>
              <a:rect l="l" t="t" r="r" b="b"/>
              <a:pathLst>
                <a:path w="1827" h="1720" extrusionOk="0">
                  <a:moveTo>
                    <a:pt x="845" y="573"/>
                  </a:moveTo>
                  <a:cubicBezTo>
                    <a:pt x="1085" y="573"/>
                    <a:pt x="1295" y="812"/>
                    <a:pt x="1078" y="1051"/>
                  </a:cubicBezTo>
                  <a:cubicBezTo>
                    <a:pt x="1026" y="1111"/>
                    <a:pt x="960" y="1148"/>
                    <a:pt x="894" y="1148"/>
                  </a:cubicBezTo>
                  <a:cubicBezTo>
                    <a:pt x="849" y="1148"/>
                    <a:pt x="803" y="1130"/>
                    <a:pt x="761" y="1089"/>
                  </a:cubicBezTo>
                  <a:cubicBezTo>
                    <a:pt x="685" y="1025"/>
                    <a:pt x="609" y="873"/>
                    <a:pt x="660" y="772"/>
                  </a:cubicBezTo>
                  <a:cubicBezTo>
                    <a:pt x="698" y="721"/>
                    <a:pt x="723" y="658"/>
                    <a:pt x="723" y="594"/>
                  </a:cubicBezTo>
                  <a:cubicBezTo>
                    <a:pt x="763" y="580"/>
                    <a:pt x="804" y="573"/>
                    <a:pt x="845" y="573"/>
                  </a:cubicBezTo>
                  <a:close/>
                  <a:moveTo>
                    <a:pt x="837" y="0"/>
                  </a:moveTo>
                  <a:cubicBezTo>
                    <a:pt x="634" y="0"/>
                    <a:pt x="431" y="62"/>
                    <a:pt x="267" y="188"/>
                  </a:cubicBezTo>
                  <a:cubicBezTo>
                    <a:pt x="165" y="277"/>
                    <a:pt x="140" y="391"/>
                    <a:pt x="178" y="493"/>
                  </a:cubicBezTo>
                  <a:cubicBezTo>
                    <a:pt x="0" y="848"/>
                    <a:pt x="89" y="1266"/>
                    <a:pt x="394" y="1533"/>
                  </a:cubicBezTo>
                  <a:cubicBezTo>
                    <a:pt x="538" y="1660"/>
                    <a:pt x="712" y="1720"/>
                    <a:pt x="886" y="1720"/>
                  </a:cubicBezTo>
                  <a:cubicBezTo>
                    <a:pt x="1109" y="1720"/>
                    <a:pt x="1333" y="1622"/>
                    <a:pt x="1497" y="1444"/>
                  </a:cubicBezTo>
                  <a:cubicBezTo>
                    <a:pt x="1788" y="1127"/>
                    <a:pt x="1826" y="632"/>
                    <a:pt x="1547" y="315"/>
                  </a:cubicBezTo>
                  <a:cubicBezTo>
                    <a:pt x="1368" y="107"/>
                    <a:pt x="1102" y="0"/>
                    <a:pt x="83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0"/>
            <p:cNvSpPr/>
            <p:nvPr/>
          </p:nvSpPr>
          <p:spPr>
            <a:xfrm>
              <a:off x="1572287" y="4169594"/>
              <a:ext cx="115204" cy="135987"/>
            </a:xfrm>
            <a:custGeom>
              <a:avLst/>
              <a:gdLst/>
              <a:ahLst/>
              <a:cxnLst/>
              <a:rect l="l" t="t" r="r" b="b"/>
              <a:pathLst>
                <a:path w="3481" h="4109" extrusionOk="0">
                  <a:moveTo>
                    <a:pt x="398" y="0"/>
                  </a:moveTo>
                  <a:cubicBezTo>
                    <a:pt x="200" y="0"/>
                    <a:pt x="0" y="241"/>
                    <a:pt x="147" y="461"/>
                  </a:cubicBezTo>
                  <a:cubicBezTo>
                    <a:pt x="363" y="778"/>
                    <a:pt x="579" y="1095"/>
                    <a:pt x="781" y="1412"/>
                  </a:cubicBezTo>
                  <a:lnTo>
                    <a:pt x="807" y="1450"/>
                  </a:lnTo>
                  <a:cubicBezTo>
                    <a:pt x="731" y="1679"/>
                    <a:pt x="718" y="1932"/>
                    <a:pt x="832" y="2173"/>
                  </a:cubicBezTo>
                  <a:cubicBezTo>
                    <a:pt x="933" y="2396"/>
                    <a:pt x="1131" y="2530"/>
                    <a:pt x="1355" y="2530"/>
                  </a:cubicBezTo>
                  <a:cubicBezTo>
                    <a:pt x="1412" y="2530"/>
                    <a:pt x="1471" y="2521"/>
                    <a:pt x="1530" y="2503"/>
                  </a:cubicBezTo>
                  <a:cubicBezTo>
                    <a:pt x="1672" y="2467"/>
                    <a:pt x="1858" y="2310"/>
                    <a:pt x="2016" y="2310"/>
                  </a:cubicBezTo>
                  <a:cubicBezTo>
                    <a:pt x="2027" y="2310"/>
                    <a:pt x="2039" y="2311"/>
                    <a:pt x="2049" y="2313"/>
                  </a:cubicBezTo>
                  <a:cubicBezTo>
                    <a:pt x="2455" y="2402"/>
                    <a:pt x="2214" y="2604"/>
                    <a:pt x="2062" y="2680"/>
                  </a:cubicBezTo>
                  <a:cubicBezTo>
                    <a:pt x="1935" y="2744"/>
                    <a:pt x="1770" y="2744"/>
                    <a:pt x="1631" y="2757"/>
                  </a:cubicBezTo>
                  <a:cubicBezTo>
                    <a:pt x="1275" y="2793"/>
                    <a:pt x="1323" y="3329"/>
                    <a:pt x="1660" y="3329"/>
                  </a:cubicBezTo>
                  <a:cubicBezTo>
                    <a:pt x="1671" y="3329"/>
                    <a:pt x="1683" y="3328"/>
                    <a:pt x="1694" y="3327"/>
                  </a:cubicBezTo>
                  <a:cubicBezTo>
                    <a:pt x="1834" y="3314"/>
                    <a:pt x="1973" y="3289"/>
                    <a:pt x="2113" y="3251"/>
                  </a:cubicBezTo>
                  <a:cubicBezTo>
                    <a:pt x="2354" y="3505"/>
                    <a:pt x="2595" y="3758"/>
                    <a:pt x="2836" y="4012"/>
                  </a:cubicBezTo>
                  <a:cubicBezTo>
                    <a:pt x="2897" y="4080"/>
                    <a:pt x="2974" y="4108"/>
                    <a:pt x="3049" y="4108"/>
                  </a:cubicBezTo>
                  <a:cubicBezTo>
                    <a:pt x="3269" y="4108"/>
                    <a:pt x="3481" y="3868"/>
                    <a:pt x="3292" y="3670"/>
                  </a:cubicBezTo>
                  <a:cubicBezTo>
                    <a:pt x="3064" y="3441"/>
                    <a:pt x="2848" y="3200"/>
                    <a:pt x="2633" y="2972"/>
                  </a:cubicBezTo>
                  <a:cubicBezTo>
                    <a:pt x="2671" y="2934"/>
                    <a:pt x="2696" y="2883"/>
                    <a:pt x="2734" y="2833"/>
                  </a:cubicBezTo>
                  <a:cubicBezTo>
                    <a:pt x="2912" y="2541"/>
                    <a:pt x="2874" y="2161"/>
                    <a:pt x="2607" y="1932"/>
                  </a:cubicBezTo>
                  <a:cubicBezTo>
                    <a:pt x="2452" y="1804"/>
                    <a:pt x="2267" y="1751"/>
                    <a:pt x="2079" y="1751"/>
                  </a:cubicBezTo>
                  <a:cubicBezTo>
                    <a:pt x="1914" y="1751"/>
                    <a:pt x="1747" y="1791"/>
                    <a:pt x="1593" y="1856"/>
                  </a:cubicBezTo>
                  <a:cubicBezTo>
                    <a:pt x="1543" y="1876"/>
                    <a:pt x="1462" y="1935"/>
                    <a:pt x="1393" y="1935"/>
                  </a:cubicBezTo>
                  <a:cubicBezTo>
                    <a:pt x="1374" y="1935"/>
                    <a:pt x="1356" y="1931"/>
                    <a:pt x="1339" y="1920"/>
                  </a:cubicBezTo>
                  <a:cubicBezTo>
                    <a:pt x="1276" y="1869"/>
                    <a:pt x="1365" y="1603"/>
                    <a:pt x="1390" y="1552"/>
                  </a:cubicBezTo>
                  <a:cubicBezTo>
                    <a:pt x="1492" y="1324"/>
                    <a:pt x="1682" y="1210"/>
                    <a:pt x="1910" y="1146"/>
                  </a:cubicBezTo>
                  <a:cubicBezTo>
                    <a:pt x="2238" y="1064"/>
                    <a:pt x="2079" y="604"/>
                    <a:pt x="1773" y="604"/>
                  </a:cubicBezTo>
                  <a:cubicBezTo>
                    <a:pt x="1748" y="604"/>
                    <a:pt x="1722" y="607"/>
                    <a:pt x="1694" y="614"/>
                  </a:cubicBezTo>
                  <a:cubicBezTo>
                    <a:pt x="1504" y="664"/>
                    <a:pt x="1301" y="778"/>
                    <a:pt x="1149" y="931"/>
                  </a:cubicBezTo>
                  <a:cubicBezTo>
                    <a:pt x="972" y="664"/>
                    <a:pt x="794" y="385"/>
                    <a:pt x="604" y="119"/>
                  </a:cubicBezTo>
                  <a:cubicBezTo>
                    <a:pt x="548" y="35"/>
                    <a:pt x="473" y="0"/>
                    <a:pt x="39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0"/>
            <p:cNvSpPr/>
            <p:nvPr/>
          </p:nvSpPr>
          <p:spPr>
            <a:xfrm>
              <a:off x="1674516" y="4154636"/>
              <a:ext cx="57883" cy="67481"/>
            </a:xfrm>
            <a:custGeom>
              <a:avLst/>
              <a:gdLst/>
              <a:ahLst/>
              <a:cxnLst/>
              <a:rect l="l" t="t" r="r" b="b"/>
              <a:pathLst>
                <a:path w="1749" h="2039" extrusionOk="0">
                  <a:moveTo>
                    <a:pt x="315" y="1"/>
                  </a:moveTo>
                  <a:cubicBezTo>
                    <a:pt x="187" y="1"/>
                    <a:pt x="69" y="76"/>
                    <a:pt x="64" y="241"/>
                  </a:cubicBezTo>
                  <a:cubicBezTo>
                    <a:pt x="51" y="571"/>
                    <a:pt x="38" y="901"/>
                    <a:pt x="26" y="1230"/>
                  </a:cubicBezTo>
                  <a:cubicBezTo>
                    <a:pt x="0" y="1268"/>
                    <a:pt x="0" y="1319"/>
                    <a:pt x="13" y="1357"/>
                  </a:cubicBezTo>
                  <a:cubicBezTo>
                    <a:pt x="13" y="1383"/>
                    <a:pt x="13" y="1421"/>
                    <a:pt x="13" y="1446"/>
                  </a:cubicBezTo>
                  <a:cubicBezTo>
                    <a:pt x="0" y="1611"/>
                    <a:pt x="89" y="1725"/>
                    <a:pt x="254" y="1763"/>
                  </a:cubicBezTo>
                  <a:cubicBezTo>
                    <a:pt x="584" y="1852"/>
                    <a:pt x="901" y="1941"/>
                    <a:pt x="1230" y="2029"/>
                  </a:cubicBezTo>
                  <a:cubicBezTo>
                    <a:pt x="1256" y="2036"/>
                    <a:pt x="1280" y="2039"/>
                    <a:pt x="1302" y="2039"/>
                  </a:cubicBezTo>
                  <a:cubicBezTo>
                    <a:pt x="1594" y="2039"/>
                    <a:pt x="1636" y="1541"/>
                    <a:pt x="1306" y="1459"/>
                  </a:cubicBezTo>
                  <a:cubicBezTo>
                    <a:pt x="1129" y="1408"/>
                    <a:pt x="964" y="1370"/>
                    <a:pt x="799" y="1319"/>
                  </a:cubicBezTo>
                  <a:cubicBezTo>
                    <a:pt x="1053" y="1129"/>
                    <a:pt x="1306" y="926"/>
                    <a:pt x="1547" y="698"/>
                  </a:cubicBezTo>
                  <a:cubicBezTo>
                    <a:pt x="1749" y="496"/>
                    <a:pt x="1574" y="167"/>
                    <a:pt x="1360" y="167"/>
                  </a:cubicBezTo>
                  <a:cubicBezTo>
                    <a:pt x="1305" y="167"/>
                    <a:pt x="1247" y="189"/>
                    <a:pt x="1192" y="241"/>
                  </a:cubicBezTo>
                  <a:cubicBezTo>
                    <a:pt x="1015" y="419"/>
                    <a:pt x="812" y="584"/>
                    <a:pt x="609" y="749"/>
                  </a:cubicBezTo>
                  <a:cubicBezTo>
                    <a:pt x="622" y="596"/>
                    <a:pt x="622" y="457"/>
                    <a:pt x="634" y="317"/>
                  </a:cubicBezTo>
                  <a:cubicBezTo>
                    <a:pt x="641" y="115"/>
                    <a:pt x="471" y="1"/>
                    <a:pt x="3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0"/>
            <p:cNvSpPr/>
            <p:nvPr/>
          </p:nvSpPr>
          <p:spPr>
            <a:xfrm>
              <a:off x="1724787" y="4113069"/>
              <a:ext cx="87669" cy="78601"/>
            </a:xfrm>
            <a:custGeom>
              <a:avLst/>
              <a:gdLst/>
              <a:ahLst/>
              <a:cxnLst/>
              <a:rect l="l" t="t" r="r" b="b"/>
              <a:pathLst>
                <a:path w="2649" h="2375" extrusionOk="0">
                  <a:moveTo>
                    <a:pt x="768" y="0"/>
                  </a:moveTo>
                  <a:cubicBezTo>
                    <a:pt x="397" y="0"/>
                    <a:pt x="86" y="374"/>
                    <a:pt x="28" y="762"/>
                  </a:cubicBezTo>
                  <a:cubicBezTo>
                    <a:pt x="0" y="965"/>
                    <a:pt x="157" y="1079"/>
                    <a:pt x="312" y="1079"/>
                  </a:cubicBezTo>
                  <a:cubicBezTo>
                    <a:pt x="438" y="1079"/>
                    <a:pt x="563" y="1003"/>
                    <a:pt x="586" y="838"/>
                  </a:cubicBezTo>
                  <a:cubicBezTo>
                    <a:pt x="576" y="721"/>
                    <a:pt x="619" y="656"/>
                    <a:pt x="721" y="656"/>
                  </a:cubicBezTo>
                  <a:cubicBezTo>
                    <a:pt x="751" y="656"/>
                    <a:pt x="787" y="662"/>
                    <a:pt x="827" y="673"/>
                  </a:cubicBezTo>
                  <a:cubicBezTo>
                    <a:pt x="827" y="711"/>
                    <a:pt x="827" y="749"/>
                    <a:pt x="827" y="787"/>
                  </a:cubicBezTo>
                  <a:cubicBezTo>
                    <a:pt x="878" y="901"/>
                    <a:pt x="840" y="1130"/>
                    <a:pt x="840" y="1256"/>
                  </a:cubicBezTo>
                  <a:cubicBezTo>
                    <a:pt x="852" y="1548"/>
                    <a:pt x="852" y="1840"/>
                    <a:pt x="865" y="2119"/>
                  </a:cubicBezTo>
                  <a:cubicBezTo>
                    <a:pt x="865" y="2272"/>
                    <a:pt x="1013" y="2375"/>
                    <a:pt x="1154" y="2375"/>
                  </a:cubicBezTo>
                  <a:cubicBezTo>
                    <a:pt x="1210" y="2375"/>
                    <a:pt x="1265" y="2358"/>
                    <a:pt x="1309" y="2322"/>
                  </a:cubicBezTo>
                  <a:cubicBezTo>
                    <a:pt x="1689" y="1992"/>
                    <a:pt x="2057" y="1675"/>
                    <a:pt x="2425" y="1358"/>
                  </a:cubicBezTo>
                  <a:cubicBezTo>
                    <a:pt x="2648" y="1165"/>
                    <a:pt x="2473" y="833"/>
                    <a:pt x="2251" y="833"/>
                  </a:cubicBezTo>
                  <a:cubicBezTo>
                    <a:pt x="2196" y="833"/>
                    <a:pt x="2138" y="854"/>
                    <a:pt x="2082" y="901"/>
                  </a:cubicBezTo>
                  <a:cubicBezTo>
                    <a:pt x="1854" y="1092"/>
                    <a:pt x="1639" y="1282"/>
                    <a:pt x="1410" y="1472"/>
                  </a:cubicBezTo>
                  <a:cubicBezTo>
                    <a:pt x="1410" y="1295"/>
                    <a:pt x="1410" y="1104"/>
                    <a:pt x="1398" y="927"/>
                  </a:cubicBezTo>
                  <a:cubicBezTo>
                    <a:pt x="1398" y="622"/>
                    <a:pt x="1398" y="305"/>
                    <a:pt x="1119" y="115"/>
                  </a:cubicBezTo>
                  <a:cubicBezTo>
                    <a:pt x="1000" y="35"/>
                    <a:pt x="881" y="0"/>
                    <a:pt x="7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0"/>
            <p:cNvSpPr/>
            <p:nvPr/>
          </p:nvSpPr>
          <p:spPr>
            <a:xfrm>
              <a:off x="1844887" y="3928699"/>
              <a:ext cx="146346" cy="155844"/>
            </a:xfrm>
            <a:custGeom>
              <a:avLst/>
              <a:gdLst/>
              <a:ahLst/>
              <a:cxnLst/>
              <a:rect l="l" t="t" r="r" b="b"/>
              <a:pathLst>
                <a:path w="4422" h="4709" extrusionOk="0">
                  <a:moveTo>
                    <a:pt x="1811" y="1"/>
                  </a:moveTo>
                  <a:cubicBezTo>
                    <a:pt x="1758" y="1"/>
                    <a:pt x="1702" y="21"/>
                    <a:pt x="1649" y="69"/>
                  </a:cubicBezTo>
                  <a:cubicBezTo>
                    <a:pt x="1142" y="538"/>
                    <a:pt x="622" y="1007"/>
                    <a:pt x="115" y="1464"/>
                  </a:cubicBezTo>
                  <a:cubicBezTo>
                    <a:pt x="0" y="1578"/>
                    <a:pt x="0" y="1743"/>
                    <a:pt x="76" y="1857"/>
                  </a:cubicBezTo>
                  <a:cubicBezTo>
                    <a:pt x="76" y="1870"/>
                    <a:pt x="89" y="1895"/>
                    <a:pt x="115" y="1920"/>
                  </a:cubicBezTo>
                  <a:cubicBezTo>
                    <a:pt x="432" y="2288"/>
                    <a:pt x="736" y="2681"/>
                    <a:pt x="1040" y="3061"/>
                  </a:cubicBezTo>
                  <a:cubicBezTo>
                    <a:pt x="1015" y="3099"/>
                    <a:pt x="989" y="3125"/>
                    <a:pt x="964" y="3150"/>
                  </a:cubicBezTo>
                  <a:cubicBezTo>
                    <a:pt x="752" y="3342"/>
                    <a:pt x="927" y="3680"/>
                    <a:pt x="1141" y="3680"/>
                  </a:cubicBezTo>
                  <a:cubicBezTo>
                    <a:pt x="1196" y="3680"/>
                    <a:pt x="1253" y="3658"/>
                    <a:pt x="1306" y="3607"/>
                  </a:cubicBezTo>
                  <a:cubicBezTo>
                    <a:pt x="1332" y="3569"/>
                    <a:pt x="1370" y="3543"/>
                    <a:pt x="1408" y="3505"/>
                  </a:cubicBezTo>
                  <a:cubicBezTo>
                    <a:pt x="1471" y="3594"/>
                    <a:pt x="1547" y="3683"/>
                    <a:pt x="1623" y="3772"/>
                  </a:cubicBezTo>
                  <a:cubicBezTo>
                    <a:pt x="1509" y="3860"/>
                    <a:pt x="1395" y="3962"/>
                    <a:pt x="1281" y="4051"/>
                  </a:cubicBezTo>
                  <a:cubicBezTo>
                    <a:pt x="1055" y="4235"/>
                    <a:pt x="1236" y="4569"/>
                    <a:pt x="1461" y="4569"/>
                  </a:cubicBezTo>
                  <a:cubicBezTo>
                    <a:pt x="1515" y="4569"/>
                    <a:pt x="1570" y="4551"/>
                    <a:pt x="1623" y="4507"/>
                  </a:cubicBezTo>
                  <a:cubicBezTo>
                    <a:pt x="1750" y="4406"/>
                    <a:pt x="1877" y="4304"/>
                    <a:pt x="2004" y="4190"/>
                  </a:cubicBezTo>
                  <a:cubicBezTo>
                    <a:pt x="2105" y="4291"/>
                    <a:pt x="2194" y="4393"/>
                    <a:pt x="2296" y="4494"/>
                  </a:cubicBezTo>
                  <a:cubicBezTo>
                    <a:pt x="2432" y="4631"/>
                    <a:pt x="2562" y="4709"/>
                    <a:pt x="2719" y="4709"/>
                  </a:cubicBezTo>
                  <a:cubicBezTo>
                    <a:pt x="2780" y="4709"/>
                    <a:pt x="2846" y="4697"/>
                    <a:pt x="2917" y="4672"/>
                  </a:cubicBezTo>
                  <a:cubicBezTo>
                    <a:pt x="3373" y="4507"/>
                    <a:pt x="3830" y="3949"/>
                    <a:pt x="4198" y="3657"/>
                  </a:cubicBezTo>
                  <a:cubicBezTo>
                    <a:pt x="4421" y="3464"/>
                    <a:pt x="4246" y="3133"/>
                    <a:pt x="4023" y="3133"/>
                  </a:cubicBezTo>
                  <a:cubicBezTo>
                    <a:pt x="3968" y="3133"/>
                    <a:pt x="3911" y="3153"/>
                    <a:pt x="3855" y="3201"/>
                  </a:cubicBezTo>
                  <a:cubicBezTo>
                    <a:pt x="3551" y="3442"/>
                    <a:pt x="3247" y="3695"/>
                    <a:pt x="2942" y="3936"/>
                  </a:cubicBezTo>
                  <a:cubicBezTo>
                    <a:pt x="2866" y="4012"/>
                    <a:pt x="2777" y="4076"/>
                    <a:pt x="2701" y="4139"/>
                  </a:cubicBezTo>
                  <a:cubicBezTo>
                    <a:pt x="2663" y="4076"/>
                    <a:pt x="2625" y="4012"/>
                    <a:pt x="2575" y="3949"/>
                  </a:cubicBezTo>
                  <a:cubicBezTo>
                    <a:pt x="2536" y="3911"/>
                    <a:pt x="2486" y="3860"/>
                    <a:pt x="2435" y="3810"/>
                  </a:cubicBezTo>
                  <a:cubicBezTo>
                    <a:pt x="2714" y="3556"/>
                    <a:pt x="2980" y="3290"/>
                    <a:pt x="3247" y="3011"/>
                  </a:cubicBezTo>
                  <a:cubicBezTo>
                    <a:pt x="3427" y="2811"/>
                    <a:pt x="3223" y="2561"/>
                    <a:pt x="3002" y="2561"/>
                  </a:cubicBezTo>
                  <a:cubicBezTo>
                    <a:pt x="2929" y="2561"/>
                    <a:pt x="2853" y="2589"/>
                    <a:pt x="2790" y="2656"/>
                  </a:cubicBezTo>
                  <a:cubicBezTo>
                    <a:pt x="2562" y="2897"/>
                    <a:pt x="2321" y="3138"/>
                    <a:pt x="2080" y="3366"/>
                  </a:cubicBezTo>
                  <a:cubicBezTo>
                    <a:pt x="2004" y="3277"/>
                    <a:pt x="1928" y="3176"/>
                    <a:pt x="1852" y="3087"/>
                  </a:cubicBezTo>
                  <a:cubicBezTo>
                    <a:pt x="2093" y="2859"/>
                    <a:pt x="2346" y="2618"/>
                    <a:pt x="2600" y="2377"/>
                  </a:cubicBezTo>
                  <a:cubicBezTo>
                    <a:pt x="2811" y="2185"/>
                    <a:pt x="2639" y="1858"/>
                    <a:pt x="2426" y="1858"/>
                  </a:cubicBezTo>
                  <a:cubicBezTo>
                    <a:pt x="2371" y="1858"/>
                    <a:pt x="2312" y="1881"/>
                    <a:pt x="2257" y="1933"/>
                  </a:cubicBezTo>
                  <a:cubicBezTo>
                    <a:pt x="1991" y="2174"/>
                    <a:pt x="1738" y="2415"/>
                    <a:pt x="1484" y="2656"/>
                  </a:cubicBezTo>
                  <a:cubicBezTo>
                    <a:pt x="1218" y="2339"/>
                    <a:pt x="951" y="2034"/>
                    <a:pt x="685" y="1717"/>
                  </a:cubicBezTo>
                  <a:cubicBezTo>
                    <a:pt x="1116" y="1324"/>
                    <a:pt x="1560" y="918"/>
                    <a:pt x="1991" y="525"/>
                  </a:cubicBezTo>
                  <a:cubicBezTo>
                    <a:pt x="2205" y="332"/>
                    <a:pt x="2027" y="1"/>
                    <a:pt x="181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0"/>
            <p:cNvSpPr/>
            <p:nvPr/>
          </p:nvSpPr>
          <p:spPr>
            <a:xfrm>
              <a:off x="1934672" y="3852118"/>
              <a:ext cx="171598" cy="152270"/>
            </a:xfrm>
            <a:custGeom>
              <a:avLst/>
              <a:gdLst/>
              <a:ahLst/>
              <a:cxnLst/>
              <a:rect l="l" t="t" r="r" b="b"/>
              <a:pathLst>
                <a:path w="5185" h="4601" extrusionOk="0">
                  <a:moveTo>
                    <a:pt x="1647" y="1"/>
                  </a:moveTo>
                  <a:cubicBezTo>
                    <a:pt x="1590" y="1"/>
                    <a:pt x="1529" y="23"/>
                    <a:pt x="1472" y="75"/>
                  </a:cubicBezTo>
                  <a:cubicBezTo>
                    <a:pt x="1041" y="443"/>
                    <a:pt x="610" y="823"/>
                    <a:pt x="191" y="1204"/>
                  </a:cubicBezTo>
                  <a:cubicBezTo>
                    <a:pt x="1" y="1381"/>
                    <a:pt x="102" y="1647"/>
                    <a:pt x="280" y="1711"/>
                  </a:cubicBezTo>
                  <a:cubicBezTo>
                    <a:pt x="660" y="2205"/>
                    <a:pt x="1066" y="2687"/>
                    <a:pt x="1485" y="3156"/>
                  </a:cubicBezTo>
                  <a:cubicBezTo>
                    <a:pt x="1878" y="3588"/>
                    <a:pt x="2271" y="4120"/>
                    <a:pt x="2740" y="4462"/>
                  </a:cubicBezTo>
                  <a:cubicBezTo>
                    <a:pt x="2863" y="4558"/>
                    <a:pt x="2972" y="4601"/>
                    <a:pt x="3077" y="4601"/>
                  </a:cubicBezTo>
                  <a:cubicBezTo>
                    <a:pt x="3211" y="4601"/>
                    <a:pt x="3339" y="4532"/>
                    <a:pt x="3488" y="4412"/>
                  </a:cubicBezTo>
                  <a:cubicBezTo>
                    <a:pt x="4008" y="4019"/>
                    <a:pt x="4477" y="3524"/>
                    <a:pt x="4972" y="3093"/>
                  </a:cubicBezTo>
                  <a:cubicBezTo>
                    <a:pt x="5184" y="2901"/>
                    <a:pt x="5009" y="2563"/>
                    <a:pt x="4788" y="2563"/>
                  </a:cubicBezTo>
                  <a:cubicBezTo>
                    <a:pt x="4732" y="2563"/>
                    <a:pt x="4673" y="2585"/>
                    <a:pt x="4617" y="2637"/>
                  </a:cubicBezTo>
                  <a:cubicBezTo>
                    <a:pt x="4287" y="2941"/>
                    <a:pt x="3945" y="3245"/>
                    <a:pt x="3615" y="3537"/>
                  </a:cubicBezTo>
                  <a:cubicBezTo>
                    <a:pt x="3513" y="3626"/>
                    <a:pt x="3209" y="4006"/>
                    <a:pt x="3095" y="4019"/>
                  </a:cubicBezTo>
                  <a:cubicBezTo>
                    <a:pt x="3093" y="4019"/>
                    <a:pt x="3092" y="4019"/>
                    <a:pt x="3090" y="4019"/>
                  </a:cubicBezTo>
                  <a:cubicBezTo>
                    <a:pt x="2959" y="4019"/>
                    <a:pt x="2625" y="3548"/>
                    <a:pt x="2537" y="3448"/>
                  </a:cubicBezTo>
                  <a:cubicBezTo>
                    <a:pt x="1916" y="2814"/>
                    <a:pt x="1332" y="2142"/>
                    <a:pt x="787" y="1445"/>
                  </a:cubicBezTo>
                  <a:cubicBezTo>
                    <a:pt x="1130" y="1140"/>
                    <a:pt x="1472" y="836"/>
                    <a:pt x="1814" y="519"/>
                  </a:cubicBezTo>
                  <a:cubicBezTo>
                    <a:pt x="2036" y="328"/>
                    <a:pt x="1866" y="1"/>
                    <a:pt x="164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0"/>
            <p:cNvSpPr/>
            <p:nvPr/>
          </p:nvSpPr>
          <p:spPr>
            <a:xfrm>
              <a:off x="1541046" y="4365018"/>
              <a:ext cx="106798" cy="93394"/>
            </a:xfrm>
            <a:custGeom>
              <a:avLst/>
              <a:gdLst/>
              <a:ahLst/>
              <a:cxnLst/>
              <a:rect l="l" t="t" r="r" b="b"/>
              <a:pathLst>
                <a:path w="3227" h="2822" extrusionOk="0">
                  <a:moveTo>
                    <a:pt x="2873" y="1"/>
                  </a:moveTo>
                  <a:cubicBezTo>
                    <a:pt x="2829" y="1"/>
                    <a:pt x="2784" y="15"/>
                    <a:pt x="2740" y="47"/>
                  </a:cubicBezTo>
                  <a:cubicBezTo>
                    <a:pt x="1966" y="592"/>
                    <a:pt x="1218" y="1163"/>
                    <a:pt x="495" y="1771"/>
                  </a:cubicBezTo>
                  <a:cubicBezTo>
                    <a:pt x="495" y="1607"/>
                    <a:pt x="508" y="1442"/>
                    <a:pt x="508" y="1277"/>
                  </a:cubicBezTo>
                  <a:cubicBezTo>
                    <a:pt x="515" y="1109"/>
                    <a:pt x="376" y="1015"/>
                    <a:pt x="247" y="1015"/>
                  </a:cubicBezTo>
                  <a:cubicBezTo>
                    <a:pt x="142" y="1015"/>
                    <a:pt x="45" y="1077"/>
                    <a:pt x="39" y="1214"/>
                  </a:cubicBezTo>
                  <a:cubicBezTo>
                    <a:pt x="26" y="1556"/>
                    <a:pt x="14" y="1898"/>
                    <a:pt x="1" y="2241"/>
                  </a:cubicBezTo>
                  <a:cubicBezTo>
                    <a:pt x="1" y="2367"/>
                    <a:pt x="64" y="2469"/>
                    <a:pt x="204" y="2507"/>
                  </a:cubicBezTo>
                  <a:cubicBezTo>
                    <a:pt x="483" y="2570"/>
                    <a:pt x="749" y="2672"/>
                    <a:pt x="1015" y="2799"/>
                  </a:cubicBezTo>
                  <a:cubicBezTo>
                    <a:pt x="1050" y="2814"/>
                    <a:pt x="1084" y="2822"/>
                    <a:pt x="1115" y="2822"/>
                  </a:cubicBezTo>
                  <a:cubicBezTo>
                    <a:pt x="1332" y="2822"/>
                    <a:pt x="1437" y="2477"/>
                    <a:pt x="1193" y="2355"/>
                  </a:cubicBezTo>
                  <a:cubicBezTo>
                    <a:pt x="1053" y="2291"/>
                    <a:pt x="901" y="2228"/>
                    <a:pt x="762" y="2177"/>
                  </a:cubicBezTo>
                  <a:cubicBezTo>
                    <a:pt x="1484" y="1556"/>
                    <a:pt x="2245" y="973"/>
                    <a:pt x="3019" y="427"/>
                  </a:cubicBezTo>
                  <a:cubicBezTo>
                    <a:pt x="3226" y="282"/>
                    <a:pt x="3069" y="1"/>
                    <a:pt x="287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0"/>
            <p:cNvSpPr/>
            <p:nvPr/>
          </p:nvSpPr>
          <p:spPr>
            <a:xfrm>
              <a:off x="1667798" y="4319083"/>
              <a:ext cx="112060" cy="101701"/>
            </a:xfrm>
            <a:custGeom>
              <a:avLst/>
              <a:gdLst/>
              <a:ahLst/>
              <a:cxnLst/>
              <a:rect l="l" t="t" r="r" b="b"/>
              <a:pathLst>
                <a:path w="3386" h="3073" extrusionOk="0">
                  <a:moveTo>
                    <a:pt x="1264" y="558"/>
                  </a:moveTo>
                  <a:cubicBezTo>
                    <a:pt x="1526" y="558"/>
                    <a:pt x="1738" y="975"/>
                    <a:pt x="1459" y="1245"/>
                  </a:cubicBezTo>
                  <a:lnTo>
                    <a:pt x="1446" y="1257"/>
                  </a:lnTo>
                  <a:cubicBezTo>
                    <a:pt x="1370" y="1257"/>
                    <a:pt x="1294" y="1283"/>
                    <a:pt x="1243" y="1346"/>
                  </a:cubicBezTo>
                  <a:lnTo>
                    <a:pt x="1218" y="1372"/>
                  </a:lnTo>
                  <a:cubicBezTo>
                    <a:pt x="1173" y="1381"/>
                    <a:pt x="1129" y="1387"/>
                    <a:pt x="1085" y="1387"/>
                  </a:cubicBezTo>
                  <a:cubicBezTo>
                    <a:pt x="1015" y="1387"/>
                    <a:pt x="945" y="1372"/>
                    <a:pt x="875" y="1334"/>
                  </a:cubicBezTo>
                  <a:cubicBezTo>
                    <a:pt x="685" y="1232"/>
                    <a:pt x="596" y="966"/>
                    <a:pt x="787" y="814"/>
                  </a:cubicBezTo>
                  <a:cubicBezTo>
                    <a:pt x="875" y="814"/>
                    <a:pt x="951" y="788"/>
                    <a:pt x="1015" y="700"/>
                  </a:cubicBezTo>
                  <a:cubicBezTo>
                    <a:pt x="1094" y="599"/>
                    <a:pt x="1181" y="558"/>
                    <a:pt x="1264" y="558"/>
                  </a:cubicBezTo>
                  <a:close/>
                  <a:moveTo>
                    <a:pt x="2310" y="1536"/>
                  </a:moveTo>
                  <a:cubicBezTo>
                    <a:pt x="2423" y="1536"/>
                    <a:pt x="2539" y="1584"/>
                    <a:pt x="2612" y="1676"/>
                  </a:cubicBezTo>
                  <a:cubicBezTo>
                    <a:pt x="2765" y="1891"/>
                    <a:pt x="2689" y="2208"/>
                    <a:pt x="2498" y="2361"/>
                  </a:cubicBezTo>
                  <a:cubicBezTo>
                    <a:pt x="2380" y="2452"/>
                    <a:pt x="2240" y="2492"/>
                    <a:pt x="2104" y="2492"/>
                  </a:cubicBezTo>
                  <a:cubicBezTo>
                    <a:pt x="1732" y="2492"/>
                    <a:pt x="1387" y="2194"/>
                    <a:pt x="1573" y="1841"/>
                  </a:cubicBezTo>
                  <a:lnTo>
                    <a:pt x="1598" y="1828"/>
                  </a:lnTo>
                  <a:cubicBezTo>
                    <a:pt x="1646" y="1850"/>
                    <a:pt x="1699" y="1863"/>
                    <a:pt x="1752" y="1863"/>
                  </a:cubicBezTo>
                  <a:cubicBezTo>
                    <a:pt x="1850" y="1863"/>
                    <a:pt x="1946" y="1817"/>
                    <a:pt x="2004" y="1701"/>
                  </a:cubicBezTo>
                  <a:cubicBezTo>
                    <a:pt x="2069" y="1590"/>
                    <a:pt x="2189" y="1536"/>
                    <a:pt x="2310" y="1536"/>
                  </a:cubicBezTo>
                  <a:close/>
                  <a:moveTo>
                    <a:pt x="1294" y="0"/>
                  </a:moveTo>
                  <a:cubicBezTo>
                    <a:pt x="1047" y="0"/>
                    <a:pt x="800" y="102"/>
                    <a:pt x="622" y="294"/>
                  </a:cubicBezTo>
                  <a:cubicBezTo>
                    <a:pt x="611" y="292"/>
                    <a:pt x="600" y="291"/>
                    <a:pt x="590" y="291"/>
                  </a:cubicBezTo>
                  <a:cubicBezTo>
                    <a:pt x="540" y="291"/>
                    <a:pt x="497" y="315"/>
                    <a:pt x="444" y="357"/>
                  </a:cubicBezTo>
                  <a:cubicBezTo>
                    <a:pt x="26" y="712"/>
                    <a:pt x="0" y="1359"/>
                    <a:pt x="431" y="1727"/>
                  </a:cubicBezTo>
                  <a:cubicBezTo>
                    <a:pt x="584" y="1853"/>
                    <a:pt x="774" y="1929"/>
                    <a:pt x="964" y="1955"/>
                  </a:cubicBezTo>
                  <a:cubicBezTo>
                    <a:pt x="926" y="2297"/>
                    <a:pt x="1065" y="2652"/>
                    <a:pt x="1357" y="2855"/>
                  </a:cubicBezTo>
                  <a:cubicBezTo>
                    <a:pt x="1560" y="3002"/>
                    <a:pt x="1808" y="3072"/>
                    <a:pt x="2057" y="3072"/>
                  </a:cubicBezTo>
                  <a:cubicBezTo>
                    <a:pt x="2429" y="3072"/>
                    <a:pt x="2803" y="2916"/>
                    <a:pt x="3031" y="2627"/>
                  </a:cubicBezTo>
                  <a:cubicBezTo>
                    <a:pt x="3386" y="2183"/>
                    <a:pt x="3335" y="1460"/>
                    <a:pt x="2853" y="1131"/>
                  </a:cubicBezTo>
                  <a:cubicBezTo>
                    <a:pt x="2698" y="1014"/>
                    <a:pt x="2514" y="965"/>
                    <a:pt x="2334" y="965"/>
                  </a:cubicBezTo>
                  <a:cubicBezTo>
                    <a:pt x="2278" y="965"/>
                    <a:pt x="2223" y="969"/>
                    <a:pt x="2169" y="978"/>
                  </a:cubicBezTo>
                  <a:cubicBezTo>
                    <a:pt x="2181" y="725"/>
                    <a:pt x="2105" y="471"/>
                    <a:pt x="1915" y="268"/>
                  </a:cubicBezTo>
                  <a:cubicBezTo>
                    <a:pt x="1745" y="86"/>
                    <a:pt x="1520" y="0"/>
                    <a:pt x="129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0"/>
            <p:cNvSpPr/>
            <p:nvPr/>
          </p:nvSpPr>
          <p:spPr>
            <a:xfrm>
              <a:off x="1764798" y="4217085"/>
              <a:ext cx="166468" cy="162331"/>
            </a:xfrm>
            <a:custGeom>
              <a:avLst/>
              <a:gdLst/>
              <a:ahLst/>
              <a:cxnLst/>
              <a:rect l="l" t="t" r="r" b="b"/>
              <a:pathLst>
                <a:path w="5030" h="4905" extrusionOk="0">
                  <a:moveTo>
                    <a:pt x="615" y="1"/>
                  </a:moveTo>
                  <a:cubicBezTo>
                    <a:pt x="488" y="1"/>
                    <a:pt x="363" y="74"/>
                    <a:pt x="341" y="231"/>
                  </a:cubicBezTo>
                  <a:cubicBezTo>
                    <a:pt x="0" y="2546"/>
                    <a:pt x="1816" y="4905"/>
                    <a:pt x="4122" y="4905"/>
                  </a:cubicBezTo>
                  <a:cubicBezTo>
                    <a:pt x="4305" y="4905"/>
                    <a:pt x="4490" y="4890"/>
                    <a:pt x="4677" y="4859"/>
                  </a:cubicBezTo>
                  <a:cubicBezTo>
                    <a:pt x="5029" y="4799"/>
                    <a:pt x="4987" y="4285"/>
                    <a:pt x="4660" y="4285"/>
                  </a:cubicBezTo>
                  <a:cubicBezTo>
                    <a:pt x="4645" y="4285"/>
                    <a:pt x="4630" y="4287"/>
                    <a:pt x="4614" y="4289"/>
                  </a:cubicBezTo>
                  <a:cubicBezTo>
                    <a:pt x="4455" y="4314"/>
                    <a:pt x="4297" y="4327"/>
                    <a:pt x="4142" y="4327"/>
                  </a:cubicBezTo>
                  <a:cubicBezTo>
                    <a:pt x="2156" y="4327"/>
                    <a:pt x="616" y="2296"/>
                    <a:pt x="899" y="320"/>
                  </a:cubicBezTo>
                  <a:cubicBezTo>
                    <a:pt x="934" y="115"/>
                    <a:pt x="773" y="1"/>
                    <a:pt x="6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0"/>
            <p:cNvSpPr/>
            <p:nvPr/>
          </p:nvSpPr>
          <p:spPr>
            <a:xfrm>
              <a:off x="1831285" y="4243462"/>
              <a:ext cx="67315" cy="71452"/>
            </a:xfrm>
            <a:custGeom>
              <a:avLst/>
              <a:gdLst/>
              <a:ahLst/>
              <a:cxnLst/>
              <a:rect l="l" t="t" r="r" b="b"/>
              <a:pathLst>
                <a:path w="2034" h="2159" extrusionOk="0">
                  <a:moveTo>
                    <a:pt x="421" y="0"/>
                  </a:moveTo>
                  <a:cubicBezTo>
                    <a:pt x="223" y="0"/>
                    <a:pt x="23" y="241"/>
                    <a:pt x="170" y="461"/>
                  </a:cubicBezTo>
                  <a:cubicBezTo>
                    <a:pt x="297" y="677"/>
                    <a:pt x="449" y="880"/>
                    <a:pt x="589" y="1070"/>
                  </a:cubicBezTo>
                  <a:cubicBezTo>
                    <a:pt x="475" y="1159"/>
                    <a:pt x="361" y="1247"/>
                    <a:pt x="247" y="1336"/>
                  </a:cubicBezTo>
                  <a:cubicBezTo>
                    <a:pt x="0" y="1521"/>
                    <a:pt x="186" y="1855"/>
                    <a:pt x="420" y="1855"/>
                  </a:cubicBezTo>
                  <a:cubicBezTo>
                    <a:pt x="475" y="1855"/>
                    <a:pt x="533" y="1836"/>
                    <a:pt x="589" y="1793"/>
                  </a:cubicBezTo>
                  <a:cubicBezTo>
                    <a:pt x="703" y="1704"/>
                    <a:pt x="830" y="1615"/>
                    <a:pt x="957" y="1514"/>
                  </a:cubicBezTo>
                  <a:cubicBezTo>
                    <a:pt x="1122" y="1704"/>
                    <a:pt x="1299" y="1894"/>
                    <a:pt x="1477" y="2084"/>
                  </a:cubicBezTo>
                  <a:cubicBezTo>
                    <a:pt x="1529" y="2136"/>
                    <a:pt x="1585" y="2159"/>
                    <a:pt x="1640" y="2159"/>
                  </a:cubicBezTo>
                  <a:cubicBezTo>
                    <a:pt x="1851" y="2159"/>
                    <a:pt x="2033" y="1829"/>
                    <a:pt x="1832" y="1628"/>
                  </a:cubicBezTo>
                  <a:cubicBezTo>
                    <a:pt x="1679" y="1488"/>
                    <a:pt x="1540" y="1336"/>
                    <a:pt x="1413" y="1171"/>
                  </a:cubicBezTo>
                  <a:cubicBezTo>
                    <a:pt x="1515" y="1095"/>
                    <a:pt x="1616" y="1019"/>
                    <a:pt x="1730" y="930"/>
                  </a:cubicBezTo>
                  <a:cubicBezTo>
                    <a:pt x="1968" y="754"/>
                    <a:pt x="1784" y="417"/>
                    <a:pt x="1542" y="417"/>
                  </a:cubicBezTo>
                  <a:cubicBezTo>
                    <a:pt x="1488" y="417"/>
                    <a:pt x="1431" y="434"/>
                    <a:pt x="1375" y="474"/>
                  </a:cubicBezTo>
                  <a:cubicBezTo>
                    <a:pt x="1274" y="563"/>
                    <a:pt x="1160" y="651"/>
                    <a:pt x="1045" y="727"/>
                  </a:cubicBezTo>
                  <a:cubicBezTo>
                    <a:pt x="906" y="537"/>
                    <a:pt x="754" y="334"/>
                    <a:pt x="627" y="119"/>
                  </a:cubicBezTo>
                  <a:cubicBezTo>
                    <a:pt x="571" y="35"/>
                    <a:pt x="496" y="0"/>
                    <a:pt x="42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0"/>
            <p:cNvSpPr/>
            <p:nvPr/>
          </p:nvSpPr>
          <p:spPr>
            <a:xfrm>
              <a:off x="1883905" y="4153775"/>
              <a:ext cx="54905" cy="62649"/>
            </a:xfrm>
            <a:custGeom>
              <a:avLst/>
              <a:gdLst/>
              <a:ahLst/>
              <a:cxnLst/>
              <a:rect l="l" t="t" r="r" b="b"/>
              <a:pathLst>
                <a:path w="1659" h="1893" extrusionOk="0">
                  <a:moveTo>
                    <a:pt x="350" y="0"/>
                  </a:moveTo>
                  <a:cubicBezTo>
                    <a:pt x="213" y="0"/>
                    <a:pt x="69" y="112"/>
                    <a:pt x="51" y="255"/>
                  </a:cubicBezTo>
                  <a:cubicBezTo>
                    <a:pt x="1" y="660"/>
                    <a:pt x="39" y="1066"/>
                    <a:pt x="166" y="1459"/>
                  </a:cubicBezTo>
                  <a:cubicBezTo>
                    <a:pt x="202" y="1588"/>
                    <a:pt x="294" y="1642"/>
                    <a:pt x="391" y="1642"/>
                  </a:cubicBezTo>
                  <a:cubicBezTo>
                    <a:pt x="562" y="1642"/>
                    <a:pt x="750" y="1475"/>
                    <a:pt x="685" y="1256"/>
                  </a:cubicBezTo>
                  <a:cubicBezTo>
                    <a:pt x="673" y="1193"/>
                    <a:pt x="660" y="1130"/>
                    <a:pt x="647" y="1066"/>
                  </a:cubicBezTo>
                  <a:lnTo>
                    <a:pt x="647" y="1066"/>
                  </a:lnTo>
                  <a:cubicBezTo>
                    <a:pt x="800" y="1269"/>
                    <a:pt x="926" y="1497"/>
                    <a:pt x="1028" y="1726"/>
                  </a:cubicBezTo>
                  <a:cubicBezTo>
                    <a:pt x="1082" y="1843"/>
                    <a:pt x="1185" y="1893"/>
                    <a:pt x="1287" y="1893"/>
                  </a:cubicBezTo>
                  <a:cubicBezTo>
                    <a:pt x="1473" y="1893"/>
                    <a:pt x="1658" y="1730"/>
                    <a:pt x="1560" y="1510"/>
                  </a:cubicBezTo>
                  <a:cubicBezTo>
                    <a:pt x="1307" y="965"/>
                    <a:pt x="952" y="483"/>
                    <a:pt x="508" y="65"/>
                  </a:cubicBezTo>
                  <a:cubicBezTo>
                    <a:pt x="463" y="20"/>
                    <a:pt x="407" y="0"/>
                    <a:pt x="35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0"/>
            <p:cNvSpPr/>
            <p:nvPr/>
          </p:nvSpPr>
          <p:spPr>
            <a:xfrm>
              <a:off x="1904656" y="4212187"/>
              <a:ext cx="84789" cy="55136"/>
            </a:xfrm>
            <a:custGeom>
              <a:avLst/>
              <a:gdLst/>
              <a:ahLst/>
              <a:cxnLst/>
              <a:rect l="l" t="t" r="r" b="b"/>
              <a:pathLst>
                <a:path w="2562" h="1666" extrusionOk="0">
                  <a:moveTo>
                    <a:pt x="2200" y="1"/>
                  </a:moveTo>
                  <a:cubicBezTo>
                    <a:pt x="2161" y="1"/>
                    <a:pt x="2119" y="12"/>
                    <a:pt x="2075" y="37"/>
                  </a:cubicBezTo>
                  <a:cubicBezTo>
                    <a:pt x="1441" y="379"/>
                    <a:pt x="832" y="747"/>
                    <a:pt x="249" y="1153"/>
                  </a:cubicBezTo>
                  <a:cubicBezTo>
                    <a:pt x="0" y="1329"/>
                    <a:pt x="183" y="1665"/>
                    <a:pt x="424" y="1665"/>
                  </a:cubicBezTo>
                  <a:cubicBezTo>
                    <a:pt x="478" y="1665"/>
                    <a:pt x="535" y="1649"/>
                    <a:pt x="591" y="1609"/>
                  </a:cubicBezTo>
                  <a:cubicBezTo>
                    <a:pt x="1136" y="1241"/>
                    <a:pt x="1707" y="886"/>
                    <a:pt x="2277" y="569"/>
                  </a:cubicBezTo>
                  <a:cubicBezTo>
                    <a:pt x="2561" y="417"/>
                    <a:pt x="2441" y="1"/>
                    <a:pt x="220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0"/>
            <p:cNvSpPr/>
            <p:nvPr/>
          </p:nvSpPr>
          <p:spPr>
            <a:xfrm>
              <a:off x="1941060" y="4261862"/>
              <a:ext cx="95512" cy="81248"/>
            </a:xfrm>
            <a:custGeom>
              <a:avLst/>
              <a:gdLst/>
              <a:ahLst/>
              <a:cxnLst/>
              <a:rect l="l" t="t" r="r" b="b"/>
              <a:pathLst>
                <a:path w="2886" h="2455" extrusionOk="0">
                  <a:moveTo>
                    <a:pt x="894" y="0"/>
                  </a:moveTo>
                  <a:cubicBezTo>
                    <a:pt x="382" y="0"/>
                    <a:pt x="0" y="585"/>
                    <a:pt x="252" y="1110"/>
                  </a:cubicBezTo>
                  <a:cubicBezTo>
                    <a:pt x="310" y="1225"/>
                    <a:pt x="413" y="1274"/>
                    <a:pt x="515" y="1274"/>
                  </a:cubicBezTo>
                  <a:cubicBezTo>
                    <a:pt x="705" y="1274"/>
                    <a:pt x="891" y="1108"/>
                    <a:pt x="784" y="894"/>
                  </a:cubicBezTo>
                  <a:cubicBezTo>
                    <a:pt x="703" y="732"/>
                    <a:pt x="799" y="606"/>
                    <a:pt x="914" y="606"/>
                  </a:cubicBezTo>
                  <a:cubicBezTo>
                    <a:pt x="979" y="606"/>
                    <a:pt x="1051" y="646"/>
                    <a:pt x="1101" y="742"/>
                  </a:cubicBezTo>
                  <a:cubicBezTo>
                    <a:pt x="1165" y="869"/>
                    <a:pt x="1152" y="1059"/>
                    <a:pt x="1152" y="1199"/>
                  </a:cubicBezTo>
                  <a:cubicBezTo>
                    <a:pt x="1165" y="1516"/>
                    <a:pt x="1152" y="1820"/>
                    <a:pt x="1139" y="2137"/>
                  </a:cubicBezTo>
                  <a:cubicBezTo>
                    <a:pt x="1120" y="2317"/>
                    <a:pt x="1264" y="2454"/>
                    <a:pt x="1423" y="2454"/>
                  </a:cubicBezTo>
                  <a:cubicBezTo>
                    <a:pt x="1476" y="2454"/>
                    <a:pt x="1532" y="2438"/>
                    <a:pt x="1583" y="2403"/>
                  </a:cubicBezTo>
                  <a:cubicBezTo>
                    <a:pt x="1989" y="2124"/>
                    <a:pt x="2344" y="1820"/>
                    <a:pt x="2686" y="1477"/>
                  </a:cubicBezTo>
                  <a:cubicBezTo>
                    <a:pt x="2886" y="1288"/>
                    <a:pt x="2680" y="1041"/>
                    <a:pt x="2452" y="1041"/>
                  </a:cubicBezTo>
                  <a:cubicBezTo>
                    <a:pt x="2376" y="1041"/>
                    <a:pt x="2297" y="1068"/>
                    <a:pt x="2230" y="1135"/>
                  </a:cubicBezTo>
                  <a:cubicBezTo>
                    <a:pt x="2078" y="1287"/>
                    <a:pt x="1913" y="1427"/>
                    <a:pt x="1748" y="1566"/>
                  </a:cubicBezTo>
                  <a:cubicBezTo>
                    <a:pt x="1773" y="983"/>
                    <a:pt x="1723" y="324"/>
                    <a:pt x="1228" y="83"/>
                  </a:cubicBezTo>
                  <a:cubicBezTo>
                    <a:pt x="1114" y="26"/>
                    <a:pt x="1001" y="0"/>
                    <a:pt x="89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0"/>
            <p:cNvSpPr/>
            <p:nvPr/>
          </p:nvSpPr>
          <p:spPr>
            <a:xfrm>
              <a:off x="1923586" y="4094470"/>
              <a:ext cx="138569" cy="169049"/>
            </a:xfrm>
            <a:custGeom>
              <a:avLst/>
              <a:gdLst/>
              <a:ahLst/>
              <a:cxnLst/>
              <a:rect l="l" t="t" r="r" b="b"/>
              <a:pathLst>
                <a:path w="4187" h="5108" extrusionOk="0">
                  <a:moveTo>
                    <a:pt x="371" y="0"/>
                  </a:moveTo>
                  <a:cubicBezTo>
                    <a:pt x="62" y="0"/>
                    <a:pt x="0" y="515"/>
                    <a:pt x="349" y="563"/>
                  </a:cubicBezTo>
                  <a:cubicBezTo>
                    <a:pt x="2238" y="855"/>
                    <a:pt x="3405" y="3163"/>
                    <a:pt x="3595" y="4862"/>
                  </a:cubicBezTo>
                  <a:cubicBezTo>
                    <a:pt x="3612" y="5030"/>
                    <a:pt x="3741" y="5108"/>
                    <a:pt x="3872" y="5108"/>
                  </a:cubicBezTo>
                  <a:cubicBezTo>
                    <a:pt x="4027" y="5108"/>
                    <a:pt x="4186" y="4998"/>
                    <a:pt x="4165" y="4798"/>
                  </a:cubicBezTo>
                  <a:cubicBezTo>
                    <a:pt x="3950" y="2833"/>
                    <a:pt x="2580" y="322"/>
                    <a:pt x="425" y="5"/>
                  </a:cubicBezTo>
                  <a:cubicBezTo>
                    <a:pt x="406" y="2"/>
                    <a:pt x="388" y="0"/>
                    <a:pt x="37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0"/>
            <p:cNvSpPr/>
            <p:nvPr/>
          </p:nvSpPr>
          <p:spPr>
            <a:xfrm>
              <a:off x="2028363" y="4023713"/>
              <a:ext cx="143103" cy="126489"/>
            </a:xfrm>
            <a:custGeom>
              <a:avLst/>
              <a:gdLst/>
              <a:ahLst/>
              <a:cxnLst/>
              <a:rect l="l" t="t" r="r" b="b"/>
              <a:pathLst>
                <a:path w="4324" h="3822" extrusionOk="0">
                  <a:moveTo>
                    <a:pt x="2089" y="0"/>
                  </a:moveTo>
                  <a:cubicBezTo>
                    <a:pt x="515" y="0"/>
                    <a:pt x="0" y="2248"/>
                    <a:pt x="936" y="3297"/>
                  </a:cubicBezTo>
                  <a:cubicBezTo>
                    <a:pt x="1269" y="3664"/>
                    <a:pt x="1706" y="3822"/>
                    <a:pt x="2154" y="3822"/>
                  </a:cubicBezTo>
                  <a:cubicBezTo>
                    <a:pt x="3055" y="3822"/>
                    <a:pt x="4004" y="3184"/>
                    <a:pt x="4258" y="2321"/>
                  </a:cubicBezTo>
                  <a:cubicBezTo>
                    <a:pt x="4323" y="2094"/>
                    <a:pt x="4128" y="1923"/>
                    <a:pt x="3953" y="1923"/>
                  </a:cubicBezTo>
                  <a:cubicBezTo>
                    <a:pt x="3855" y="1923"/>
                    <a:pt x="3762" y="1977"/>
                    <a:pt x="3726" y="2105"/>
                  </a:cubicBezTo>
                  <a:cubicBezTo>
                    <a:pt x="3543" y="2727"/>
                    <a:pt x="2859" y="3256"/>
                    <a:pt x="2192" y="3256"/>
                  </a:cubicBezTo>
                  <a:cubicBezTo>
                    <a:pt x="1934" y="3256"/>
                    <a:pt x="1679" y="3177"/>
                    <a:pt x="1456" y="2993"/>
                  </a:cubicBezTo>
                  <a:cubicBezTo>
                    <a:pt x="632" y="2333"/>
                    <a:pt x="1050" y="558"/>
                    <a:pt x="2166" y="558"/>
                  </a:cubicBezTo>
                  <a:cubicBezTo>
                    <a:pt x="2534" y="558"/>
                    <a:pt x="2458" y="0"/>
                    <a:pt x="2103" y="0"/>
                  </a:cubicBezTo>
                  <a:cubicBezTo>
                    <a:pt x="2098" y="0"/>
                    <a:pt x="2094" y="0"/>
                    <a:pt x="208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0"/>
            <p:cNvSpPr/>
            <p:nvPr/>
          </p:nvSpPr>
          <p:spPr>
            <a:xfrm>
              <a:off x="2110107" y="3954943"/>
              <a:ext cx="70525" cy="63112"/>
            </a:xfrm>
            <a:custGeom>
              <a:avLst/>
              <a:gdLst/>
              <a:ahLst/>
              <a:cxnLst/>
              <a:rect l="l" t="t" r="r" b="b"/>
              <a:pathLst>
                <a:path w="2131" h="1907" extrusionOk="0">
                  <a:moveTo>
                    <a:pt x="1026" y="574"/>
                  </a:moveTo>
                  <a:cubicBezTo>
                    <a:pt x="1286" y="574"/>
                    <a:pt x="1551" y="845"/>
                    <a:pt x="1395" y="1140"/>
                  </a:cubicBezTo>
                  <a:cubicBezTo>
                    <a:pt x="1314" y="1282"/>
                    <a:pt x="1195" y="1341"/>
                    <a:pt x="1078" y="1341"/>
                  </a:cubicBezTo>
                  <a:cubicBezTo>
                    <a:pt x="827" y="1341"/>
                    <a:pt x="581" y="1074"/>
                    <a:pt x="710" y="772"/>
                  </a:cubicBezTo>
                  <a:cubicBezTo>
                    <a:pt x="787" y="632"/>
                    <a:pt x="906" y="574"/>
                    <a:pt x="1026" y="574"/>
                  </a:cubicBezTo>
                  <a:close/>
                  <a:moveTo>
                    <a:pt x="1066" y="0"/>
                  </a:moveTo>
                  <a:cubicBezTo>
                    <a:pt x="728" y="0"/>
                    <a:pt x="412" y="187"/>
                    <a:pt x="229" y="481"/>
                  </a:cubicBezTo>
                  <a:cubicBezTo>
                    <a:pt x="203" y="493"/>
                    <a:pt x="191" y="519"/>
                    <a:pt x="178" y="544"/>
                  </a:cubicBezTo>
                  <a:cubicBezTo>
                    <a:pt x="165" y="569"/>
                    <a:pt x="153" y="595"/>
                    <a:pt x="153" y="633"/>
                  </a:cubicBezTo>
                  <a:cubicBezTo>
                    <a:pt x="0" y="1077"/>
                    <a:pt x="203" y="1609"/>
                    <a:pt x="647" y="1825"/>
                  </a:cubicBezTo>
                  <a:cubicBezTo>
                    <a:pt x="765" y="1881"/>
                    <a:pt x="893" y="1907"/>
                    <a:pt x="1021" y="1907"/>
                  </a:cubicBezTo>
                  <a:cubicBezTo>
                    <a:pt x="1387" y="1907"/>
                    <a:pt x="1755" y="1694"/>
                    <a:pt x="1915" y="1355"/>
                  </a:cubicBezTo>
                  <a:cubicBezTo>
                    <a:pt x="2131" y="899"/>
                    <a:pt x="1915" y="290"/>
                    <a:pt x="1459" y="87"/>
                  </a:cubicBezTo>
                  <a:cubicBezTo>
                    <a:pt x="1328" y="28"/>
                    <a:pt x="1195" y="0"/>
                    <a:pt x="106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0"/>
            <p:cNvSpPr/>
            <p:nvPr/>
          </p:nvSpPr>
          <p:spPr>
            <a:xfrm>
              <a:off x="1550279" y="4649963"/>
              <a:ext cx="69698" cy="64403"/>
            </a:xfrm>
            <a:custGeom>
              <a:avLst/>
              <a:gdLst/>
              <a:ahLst/>
              <a:cxnLst/>
              <a:rect l="l" t="t" r="r" b="b"/>
              <a:pathLst>
                <a:path w="2106" h="1946" extrusionOk="0">
                  <a:moveTo>
                    <a:pt x="1025" y="562"/>
                  </a:moveTo>
                  <a:cubicBezTo>
                    <a:pt x="1134" y="562"/>
                    <a:pt x="1242" y="597"/>
                    <a:pt x="1320" y="668"/>
                  </a:cubicBezTo>
                  <a:cubicBezTo>
                    <a:pt x="1497" y="820"/>
                    <a:pt x="1446" y="1087"/>
                    <a:pt x="1307" y="1239"/>
                  </a:cubicBezTo>
                  <a:cubicBezTo>
                    <a:pt x="1224" y="1328"/>
                    <a:pt x="1130" y="1365"/>
                    <a:pt x="1038" y="1365"/>
                  </a:cubicBezTo>
                  <a:cubicBezTo>
                    <a:pt x="764" y="1365"/>
                    <a:pt x="515" y="1032"/>
                    <a:pt x="686" y="757"/>
                  </a:cubicBezTo>
                  <a:cubicBezTo>
                    <a:pt x="711" y="719"/>
                    <a:pt x="724" y="693"/>
                    <a:pt x="736" y="655"/>
                  </a:cubicBezTo>
                  <a:cubicBezTo>
                    <a:pt x="817" y="594"/>
                    <a:pt x="921" y="562"/>
                    <a:pt x="1025" y="562"/>
                  </a:cubicBezTo>
                  <a:close/>
                  <a:moveTo>
                    <a:pt x="1023" y="0"/>
                  </a:moveTo>
                  <a:cubicBezTo>
                    <a:pt x="711" y="0"/>
                    <a:pt x="401" y="134"/>
                    <a:pt x="204" y="389"/>
                  </a:cubicBezTo>
                  <a:cubicBezTo>
                    <a:pt x="140" y="453"/>
                    <a:pt x="128" y="529"/>
                    <a:pt x="140" y="605"/>
                  </a:cubicBezTo>
                  <a:cubicBezTo>
                    <a:pt x="1" y="998"/>
                    <a:pt x="115" y="1442"/>
                    <a:pt x="445" y="1733"/>
                  </a:cubicBezTo>
                  <a:cubicBezTo>
                    <a:pt x="611" y="1878"/>
                    <a:pt x="812" y="1946"/>
                    <a:pt x="1013" y="1946"/>
                  </a:cubicBezTo>
                  <a:cubicBezTo>
                    <a:pt x="1286" y="1946"/>
                    <a:pt x="1561" y="1820"/>
                    <a:pt x="1751" y="1594"/>
                  </a:cubicBezTo>
                  <a:cubicBezTo>
                    <a:pt x="2093" y="1188"/>
                    <a:pt x="2106" y="567"/>
                    <a:pt x="1675" y="224"/>
                  </a:cubicBezTo>
                  <a:cubicBezTo>
                    <a:pt x="1486" y="73"/>
                    <a:pt x="1254" y="0"/>
                    <a:pt x="102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0"/>
            <p:cNvSpPr/>
            <p:nvPr/>
          </p:nvSpPr>
          <p:spPr>
            <a:xfrm>
              <a:off x="1691791" y="4501633"/>
              <a:ext cx="105275" cy="115965"/>
            </a:xfrm>
            <a:custGeom>
              <a:avLst/>
              <a:gdLst/>
              <a:ahLst/>
              <a:cxnLst/>
              <a:rect l="l" t="t" r="r" b="b"/>
              <a:pathLst>
                <a:path w="3181" h="3504" extrusionOk="0">
                  <a:moveTo>
                    <a:pt x="1268" y="0"/>
                  </a:moveTo>
                  <a:cubicBezTo>
                    <a:pt x="856" y="0"/>
                    <a:pt x="430" y="569"/>
                    <a:pt x="201" y="788"/>
                  </a:cubicBezTo>
                  <a:cubicBezTo>
                    <a:pt x="0" y="989"/>
                    <a:pt x="173" y="1324"/>
                    <a:pt x="385" y="1324"/>
                  </a:cubicBezTo>
                  <a:cubicBezTo>
                    <a:pt x="441" y="1324"/>
                    <a:pt x="500" y="1300"/>
                    <a:pt x="556" y="1245"/>
                  </a:cubicBezTo>
                  <a:cubicBezTo>
                    <a:pt x="656" y="1144"/>
                    <a:pt x="1178" y="610"/>
                    <a:pt x="1190" y="610"/>
                  </a:cubicBezTo>
                  <a:cubicBezTo>
                    <a:pt x="1190" y="610"/>
                    <a:pt x="1190" y="610"/>
                    <a:pt x="1190" y="611"/>
                  </a:cubicBezTo>
                  <a:cubicBezTo>
                    <a:pt x="1291" y="649"/>
                    <a:pt x="1266" y="1080"/>
                    <a:pt x="1228" y="1422"/>
                  </a:cubicBezTo>
                  <a:cubicBezTo>
                    <a:pt x="1152" y="1574"/>
                    <a:pt x="1139" y="1765"/>
                    <a:pt x="1203" y="1955"/>
                  </a:cubicBezTo>
                  <a:cubicBezTo>
                    <a:pt x="1242" y="2077"/>
                    <a:pt x="1343" y="2131"/>
                    <a:pt x="1449" y="2131"/>
                  </a:cubicBezTo>
                  <a:cubicBezTo>
                    <a:pt x="1585" y="2131"/>
                    <a:pt x="1727" y="2041"/>
                    <a:pt x="1748" y="1891"/>
                  </a:cubicBezTo>
                  <a:cubicBezTo>
                    <a:pt x="1761" y="1841"/>
                    <a:pt x="1761" y="1790"/>
                    <a:pt x="1773" y="1726"/>
                  </a:cubicBezTo>
                  <a:cubicBezTo>
                    <a:pt x="1827" y="1706"/>
                    <a:pt x="1878" y="1696"/>
                    <a:pt x="1924" y="1696"/>
                  </a:cubicBezTo>
                  <a:cubicBezTo>
                    <a:pt x="2051" y="1696"/>
                    <a:pt x="2145" y="1775"/>
                    <a:pt x="2192" y="1942"/>
                  </a:cubicBezTo>
                  <a:cubicBezTo>
                    <a:pt x="2255" y="2082"/>
                    <a:pt x="2268" y="2221"/>
                    <a:pt x="2243" y="2373"/>
                  </a:cubicBezTo>
                  <a:cubicBezTo>
                    <a:pt x="2169" y="2742"/>
                    <a:pt x="1845" y="2932"/>
                    <a:pt x="1502" y="2932"/>
                  </a:cubicBezTo>
                  <a:cubicBezTo>
                    <a:pt x="1491" y="2932"/>
                    <a:pt x="1480" y="2931"/>
                    <a:pt x="1469" y="2931"/>
                  </a:cubicBezTo>
                  <a:cubicBezTo>
                    <a:pt x="1461" y="2931"/>
                    <a:pt x="1453" y="2930"/>
                    <a:pt x="1445" y="2930"/>
                  </a:cubicBezTo>
                  <a:cubicBezTo>
                    <a:pt x="1098" y="2930"/>
                    <a:pt x="1033" y="3477"/>
                    <a:pt x="1393" y="3502"/>
                  </a:cubicBezTo>
                  <a:cubicBezTo>
                    <a:pt x="1418" y="3503"/>
                    <a:pt x="1442" y="3504"/>
                    <a:pt x="1467" y="3504"/>
                  </a:cubicBezTo>
                  <a:cubicBezTo>
                    <a:pt x="2445" y="3504"/>
                    <a:pt x="3181" y="2527"/>
                    <a:pt x="2661" y="1600"/>
                  </a:cubicBezTo>
                  <a:cubicBezTo>
                    <a:pt x="2496" y="1308"/>
                    <a:pt x="2179" y="1054"/>
                    <a:pt x="1837" y="1054"/>
                  </a:cubicBezTo>
                  <a:cubicBezTo>
                    <a:pt x="1837" y="661"/>
                    <a:pt x="1786" y="281"/>
                    <a:pt x="1532" y="91"/>
                  </a:cubicBezTo>
                  <a:cubicBezTo>
                    <a:pt x="1446" y="27"/>
                    <a:pt x="1357" y="0"/>
                    <a:pt x="12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0"/>
            <p:cNvSpPr/>
            <p:nvPr/>
          </p:nvSpPr>
          <p:spPr>
            <a:xfrm>
              <a:off x="1790281" y="4493822"/>
              <a:ext cx="113284" cy="97035"/>
            </a:xfrm>
            <a:custGeom>
              <a:avLst/>
              <a:gdLst/>
              <a:ahLst/>
              <a:cxnLst/>
              <a:rect l="l" t="t" r="r" b="b"/>
              <a:pathLst>
                <a:path w="3423" h="2932" extrusionOk="0">
                  <a:moveTo>
                    <a:pt x="885" y="0"/>
                  </a:moveTo>
                  <a:cubicBezTo>
                    <a:pt x="464" y="0"/>
                    <a:pt x="53" y="298"/>
                    <a:pt x="15" y="809"/>
                  </a:cubicBezTo>
                  <a:cubicBezTo>
                    <a:pt x="1" y="1006"/>
                    <a:pt x="171" y="1121"/>
                    <a:pt x="329" y="1121"/>
                  </a:cubicBezTo>
                  <a:cubicBezTo>
                    <a:pt x="455" y="1121"/>
                    <a:pt x="574" y="1048"/>
                    <a:pt x="585" y="885"/>
                  </a:cubicBezTo>
                  <a:cubicBezTo>
                    <a:pt x="601" y="662"/>
                    <a:pt x="703" y="572"/>
                    <a:pt x="820" y="572"/>
                  </a:cubicBezTo>
                  <a:cubicBezTo>
                    <a:pt x="988" y="572"/>
                    <a:pt x="1186" y="759"/>
                    <a:pt x="1194" y="999"/>
                  </a:cubicBezTo>
                  <a:cubicBezTo>
                    <a:pt x="1207" y="1227"/>
                    <a:pt x="1131" y="1455"/>
                    <a:pt x="1092" y="1671"/>
                  </a:cubicBezTo>
                  <a:cubicBezTo>
                    <a:pt x="1016" y="2077"/>
                    <a:pt x="1004" y="2457"/>
                    <a:pt x="1232" y="2812"/>
                  </a:cubicBezTo>
                  <a:cubicBezTo>
                    <a:pt x="1284" y="2894"/>
                    <a:pt x="1375" y="2932"/>
                    <a:pt x="1464" y="2932"/>
                  </a:cubicBezTo>
                  <a:cubicBezTo>
                    <a:pt x="1527" y="2932"/>
                    <a:pt x="1590" y="2912"/>
                    <a:pt x="1638" y="2875"/>
                  </a:cubicBezTo>
                  <a:cubicBezTo>
                    <a:pt x="2145" y="2482"/>
                    <a:pt x="2665" y="2102"/>
                    <a:pt x="3185" y="1722"/>
                  </a:cubicBezTo>
                  <a:cubicBezTo>
                    <a:pt x="3423" y="1545"/>
                    <a:pt x="3238" y="1209"/>
                    <a:pt x="3004" y="1209"/>
                  </a:cubicBezTo>
                  <a:cubicBezTo>
                    <a:pt x="2951" y="1209"/>
                    <a:pt x="2896" y="1226"/>
                    <a:pt x="2842" y="1265"/>
                  </a:cubicBezTo>
                  <a:cubicBezTo>
                    <a:pt x="2424" y="1569"/>
                    <a:pt x="2018" y="1874"/>
                    <a:pt x="1600" y="2178"/>
                  </a:cubicBezTo>
                  <a:cubicBezTo>
                    <a:pt x="1587" y="1912"/>
                    <a:pt x="1701" y="1595"/>
                    <a:pt x="1739" y="1341"/>
                  </a:cubicBezTo>
                  <a:cubicBezTo>
                    <a:pt x="1790" y="1024"/>
                    <a:pt x="1790" y="669"/>
                    <a:pt x="1612" y="390"/>
                  </a:cubicBezTo>
                  <a:cubicBezTo>
                    <a:pt x="1429" y="123"/>
                    <a:pt x="1155" y="0"/>
                    <a:pt x="8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0"/>
            <p:cNvSpPr/>
            <p:nvPr/>
          </p:nvSpPr>
          <p:spPr>
            <a:xfrm>
              <a:off x="1631692" y="4669124"/>
              <a:ext cx="146975" cy="153131"/>
            </a:xfrm>
            <a:custGeom>
              <a:avLst/>
              <a:gdLst/>
              <a:ahLst/>
              <a:cxnLst/>
              <a:rect l="l" t="t" r="r" b="b"/>
              <a:pathLst>
                <a:path w="4441" h="4627" extrusionOk="0">
                  <a:moveTo>
                    <a:pt x="1430" y="0"/>
                  </a:moveTo>
                  <a:cubicBezTo>
                    <a:pt x="1377" y="0"/>
                    <a:pt x="1322" y="16"/>
                    <a:pt x="1269" y="51"/>
                  </a:cubicBezTo>
                  <a:cubicBezTo>
                    <a:pt x="292" y="710"/>
                    <a:pt x="1" y="2004"/>
                    <a:pt x="571" y="2980"/>
                  </a:cubicBezTo>
                  <a:cubicBezTo>
                    <a:pt x="457" y="3107"/>
                    <a:pt x="356" y="3234"/>
                    <a:pt x="242" y="3361"/>
                  </a:cubicBezTo>
                  <a:cubicBezTo>
                    <a:pt x="73" y="3576"/>
                    <a:pt x="278" y="3819"/>
                    <a:pt x="489" y="3819"/>
                  </a:cubicBezTo>
                  <a:cubicBezTo>
                    <a:pt x="563" y="3819"/>
                    <a:pt x="639" y="3789"/>
                    <a:pt x="698" y="3716"/>
                  </a:cubicBezTo>
                  <a:cubicBezTo>
                    <a:pt x="774" y="3614"/>
                    <a:pt x="850" y="3525"/>
                    <a:pt x="939" y="3424"/>
                  </a:cubicBezTo>
                  <a:lnTo>
                    <a:pt x="939" y="3437"/>
                  </a:lnTo>
                  <a:cubicBezTo>
                    <a:pt x="1053" y="3538"/>
                    <a:pt x="1180" y="3640"/>
                    <a:pt x="1307" y="3716"/>
                  </a:cubicBezTo>
                  <a:cubicBezTo>
                    <a:pt x="1167" y="3842"/>
                    <a:pt x="1028" y="3969"/>
                    <a:pt x="888" y="4096"/>
                  </a:cubicBezTo>
                  <a:cubicBezTo>
                    <a:pt x="677" y="4297"/>
                    <a:pt x="849" y="4627"/>
                    <a:pt x="1063" y="4627"/>
                  </a:cubicBezTo>
                  <a:cubicBezTo>
                    <a:pt x="1118" y="4627"/>
                    <a:pt x="1176" y="4605"/>
                    <a:pt x="1231" y="4553"/>
                  </a:cubicBezTo>
                  <a:cubicBezTo>
                    <a:pt x="1446" y="4350"/>
                    <a:pt x="1662" y="4147"/>
                    <a:pt x="1878" y="3957"/>
                  </a:cubicBezTo>
                  <a:cubicBezTo>
                    <a:pt x="2049" y="3999"/>
                    <a:pt x="2223" y="4020"/>
                    <a:pt x="2397" y="4020"/>
                  </a:cubicBezTo>
                  <a:cubicBezTo>
                    <a:pt x="3149" y="4020"/>
                    <a:pt x="3890" y="3628"/>
                    <a:pt x="4312" y="2917"/>
                  </a:cubicBezTo>
                  <a:cubicBezTo>
                    <a:pt x="4440" y="2697"/>
                    <a:pt x="4244" y="2450"/>
                    <a:pt x="4054" y="2450"/>
                  </a:cubicBezTo>
                  <a:cubicBezTo>
                    <a:pt x="3981" y="2450"/>
                    <a:pt x="3908" y="2487"/>
                    <a:pt x="3856" y="2574"/>
                  </a:cubicBezTo>
                  <a:cubicBezTo>
                    <a:pt x="3539" y="3120"/>
                    <a:pt x="2981" y="3449"/>
                    <a:pt x="2410" y="3449"/>
                  </a:cubicBezTo>
                  <a:cubicBezTo>
                    <a:pt x="2537" y="3335"/>
                    <a:pt x="2664" y="3208"/>
                    <a:pt x="2803" y="3082"/>
                  </a:cubicBezTo>
                  <a:cubicBezTo>
                    <a:pt x="3006" y="2889"/>
                    <a:pt x="2835" y="2557"/>
                    <a:pt x="2615" y="2557"/>
                  </a:cubicBezTo>
                  <a:cubicBezTo>
                    <a:pt x="2561" y="2557"/>
                    <a:pt x="2504" y="2577"/>
                    <a:pt x="2448" y="2625"/>
                  </a:cubicBezTo>
                  <a:cubicBezTo>
                    <a:pt x="2220" y="2853"/>
                    <a:pt x="1979" y="3082"/>
                    <a:pt x="1738" y="3297"/>
                  </a:cubicBezTo>
                  <a:cubicBezTo>
                    <a:pt x="1611" y="3234"/>
                    <a:pt x="1472" y="3145"/>
                    <a:pt x="1358" y="3031"/>
                  </a:cubicBezTo>
                  <a:lnTo>
                    <a:pt x="1345" y="3031"/>
                  </a:lnTo>
                  <a:cubicBezTo>
                    <a:pt x="1573" y="2841"/>
                    <a:pt x="1814" y="2663"/>
                    <a:pt x="2068" y="2498"/>
                  </a:cubicBezTo>
                  <a:cubicBezTo>
                    <a:pt x="2331" y="2341"/>
                    <a:pt x="2140" y="2008"/>
                    <a:pt x="1886" y="2008"/>
                  </a:cubicBezTo>
                  <a:cubicBezTo>
                    <a:pt x="1834" y="2008"/>
                    <a:pt x="1779" y="2022"/>
                    <a:pt x="1725" y="2055"/>
                  </a:cubicBezTo>
                  <a:cubicBezTo>
                    <a:pt x="1472" y="2207"/>
                    <a:pt x="1231" y="2384"/>
                    <a:pt x="1003" y="2574"/>
                  </a:cubicBezTo>
                  <a:cubicBezTo>
                    <a:pt x="648" y="1864"/>
                    <a:pt x="914" y="977"/>
                    <a:pt x="1624" y="508"/>
                  </a:cubicBezTo>
                  <a:cubicBezTo>
                    <a:pt x="1875" y="340"/>
                    <a:pt x="1677" y="0"/>
                    <a:pt x="143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0"/>
            <p:cNvSpPr/>
            <p:nvPr/>
          </p:nvSpPr>
          <p:spPr>
            <a:xfrm>
              <a:off x="1927987" y="4396954"/>
              <a:ext cx="106996" cy="98987"/>
            </a:xfrm>
            <a:custGeom>
              <a:avLst/>
              <a:gdLst/>
              <a:ahLst/>
              <a:cxnLst/>
              <a:rect l="l" t="t" r="r" b="b"/>
              <a:pathLst>
                <a:path w="3233" h="2991" extrusionOk="0">
                  <a:moveTo>
                    <a:pt x="895" y="1365"/>
                  </a:moveTo>
                  <a:cubicBezTo>
                    <a:pt x="995" y="1365"/>
                    <a:pt x="1098" y="1398"/>
                    <a:pt x="1167" y="1453"/>
                  </a:cubicBezTo>
                  <a:cubicBezTo>
                    <a:pt x="1217" y="1555"/>
                    <a:pt x="1268" y="1643"/>
                    <a:pt x="1344" y="1732"/>
                  </a:cubicBezTo>
                  <a:cubicBezTo>
                    <a:pt x="1382" y="1897"/>
                    <a:pt x="1370" y="2062"/>
                    <a:pt x="1281" y="2214"/>
                  </a:cubicBezTo>
                  <a:cubicBezTo>
                    <a:pt x="1204" y="2337"/>
                    <a:pt x="1086" y="2418"/>
                    <a:pt x="965" y="2418"/>
                  </a:cubicBezTo>
                  <a:cubicBezTo>
                    <a:pt x="886" y="2418"/>
                    <a:pt x="806" y="2383"/>
                    <a:pt x="736" y="2303"/>
                  </a:cubicBezTo>
                  <a:cubicBezTo>
                    <a:pt x="533" y="2074"/>
                    <a:pt x="596" y="1719"/>
                    <a:pt x="672" y="1440"/>
                  </a:cubicBezTo>
                  <a:cubicBezTo>
                    <a:pt x="730" y="1388"/>
                    <a:pt x="812" y="1365"/>
                    <a:pt x="895" y="1365"/>
                  </a:cubicBezTo>
                  <a:close/>
                  <a:moveTo>
                    <a:pt x="1190" y="0"/>
                  </a:moveTo>
                  <a:cubicBezTo>
                    <a:pt x="1035" y="0"/>
                    <a:pt x="874" y="110"/>
                    <a:pt x="888" y="312"/>
                  </a:cubicBezTo>
                  <a:cubicBezTo>
                    <a:pt x="900" y="464"/>
                    <a:pt x="926" y="629"/>
                    <a:pt x="951" y="781"/>
                  </a:cubicBezTo>
                  <a:cubicBezTo>
                    <a:pt x="710" y="781"/>
                    <a:pt x="469" y="870"/>
                    <a:pt x="304" y="1047"/>
                  </a:cubicBezTo>
                  <a:cubicBezTo>
                    <a:pt x="228" y="1060"/>
                    <a:pt x="178" y="1111"/>
                    <a:pt x="152" y="1212"/>
                  </a:cubicBezTo>
                  <a:lnTo>
                    <a:pt x="140" y="1238"/>
                  </a:lnTo>
                  <a:cubicBezTo>
                    <a:pt x="102" y="1314"/>
                    <a:pt x="64" y="1402"/>
                    <a:pt x="38" y="1479"/>
                  </a:cubicBezTo>
                  <a:cubicBezTo>
                    <a:pt x="25" y="1555"/>
                    <a:pt x="38" y="1605"/>
                    <a:pt x="51" y="1656"/>
                  </a:cubicBezTo>
                  <a:cubicBezTo>
                    <a:pt x="0" y="2113"/>
                    <a:pt x="89" y="2569"/>
                    <a:pt x="507" y="2848"/>
                  </a:cubicBezTo>
                  <a:cubicBezTo>
                    <a:pt x="650" y="2947"/>
                    <a:pt x="803" y="2991"/>
                    <a:pt x="953" y="2991"/>
                  </a:cubicBezTo>
                  <a:cubicBezTo>
                    <a:pt x="1322" y="2991"/>
                    <a:pt x="1677" y="2727"/>
                    <a:pt x="1839" y="2366"/>
                  </a:cubicBezTo>
                  <a:cubicBezTo>
                    <a:pt x="1864" y="2315"/>
                    <a:pt x="1889" y="2252"/>
                    <a:pt x="1902" y="2189"/>
                  </a:cubicBezTo>
                  <a:cubicBezTo>
                    <a:pt x="2071" y="2270"/>
                    <a:pt x="2254" y="2311"/>
                    <a:pt x="2440" y="2311"/>
                  </a:cubicBezTo>
                  <a:cubicBezTo>
                    <a:pt x="2604" y="2311"/>
                    <a:pt x="2769" y="2279"/>
                    <a:pt x="2929" y="2214"/>
                  </a:cubicBezTo>
                  <a:cubicBezTo>
                    <a:pt x="3233" y="2090"/>
                    <a:pt x="3098" y="1658"/>
                    <a:pt x="2834" y="1658"/>
                  </a:cubicBezTo>
                  <a:cubicBezTo>
                    <a:pt x="2800" y="1658"/>
                    <a:pt x="2764" y="1665"/>
                    <a:pt x="2726" y="1681"/>
                  </a:cubicBezTo>
                  <a:cubicBezTo>
                    <a:pt x="2611" y="1728"/>
                    <a:pt x="2505" y="1749"/>
                    <a:pt x="2408" y="1749"/>
                  </a:cubicBezTo>
                  <a:cubicBezTo>
                    <a:pt x="2163" y="1749"/>
                    <a:pt x="1975" y="1615"/>
                    <a:pt x="1839" y="1415"/>
                  </a:cubicBezTo>
                  <a:cubicBezTo>
                    <a:pt x="1801" y="1339"/>
                    <a:pt x="1750" y="1263"/>
                    <a:pt x="1699" y="1187"/>
                  </a:cubicBezTo>
                  <a:cubicBezTo>
                    <a:pt x="1547" y="883"/>
                    <a:pt x="1484" y="515"/>
                    <a:pt x="1458" y="236"/>
                  </a:cubicBezTo>
                  <a:cubicBezTo>
                    <a:pt x="1441" y="75"/>
                    <a:pt x="1318" y="0"/>
                    <a:pt x="119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0"/>
            <p:cNvSpPr/>
            <p:nvPr/>
          </p:nvSpPr>
          <p:spPr>
            <a:xfrm>
              <a:off x="1999802" y="4369651"/>
              <a:ext cx="63708" cy="56063"/>
            </a:xfrm>
            <a:custGeom>
              <a:avLst/>
              <a:gdLst/>
              <a:ahLst/>
              <a:cxnLst/>
              <a:rect l="l" t="t" r="r" b="b"/>
              <a:pathLst>
                <a:path w="1925" h="1694" extrusionOk="0">
                  <a:moveTo>
                    <a:pt x="497" y="1"/>
                  </a:moveTo>
                  <a:cubicBezTo>
                    <a:pt x="280" y="1"/>
                    <a:pt x="73" y="241"/>
                    <a:pt x="252" y="440"/>
                  </a:cubicBezTo>
                  <a:cubicBezTo>
                    <a:pt x="379" y="592"/>
                    <a:pt x="506" y="718"/>
                    <a:pt x="632" y="858"/>
                  </a:cubicBezTo>
                  <a:cubicBezTo>
                    <a:pt x="506" y="959"/>
                    <a:pt x="379" y="1048"/>
                    <a:pt x="252" y="1137"/>
                  </a:cubicBezTo>
                  <a:cubicBezTo>
                    <a:pt x="1" y="1304"/>
                    <a:pt x="190" y="1644"/>
                    <a:pt x="435" y="1644"/>
                  </a:cubicBezTo>
                  <a:cubicBezTo>
                    <a:pt x="487" y="1644"/>
                    <a:pt x="541" y="1629"/>
                    <a:pt x="594" y="1593"/>
                  </a:cubicBezTo>
                  <a:cubicBezTo>
                    <a:pt x="747" y="1492"/>
                    <a:pt x="886" y="1378"/>
                    <a:pt x="1026" y="1276"/>
                  </a:cubicBezTo>
                  <a:cubicBezTo>
                    <a:pt x="1140" y="1391"/>
                    <a:pt x="1254" y="1505"/>
                    <a:pt x="1368" y="1619"/>
                  </a:cubicBezTo>
                  <a:cubicBezTo>
                    <a:pt x="1423" y="1671"/>
                    <a:pt x="1481" y="1693"/>
                    <a:pt x="1536" y="1693"/>
                  </a:cubicBezTo>
                  <a:cubicBezTo>
                    <a:pt x="1750" y="1693"/>
                    <a:pt x="1924" y="1364"/>
                    <a:pt x="1723" y="1162"/>
                  </a:cubicBezTo>
                  <a:cubicBezTo>
                    <a:pt x="1634" y="1074"/>
                    <a:pt x="1545" y="985"/>
                    <a:pt x="1457" y="896"/>
                  </a:cubicBezTo>
                  <a:cubicBezTo>
                    <a:pt x="1545" y="820"/>
                    <a:pt x="1622" y="744"/>
                    <a:pt x="1710" y="655"/>
                  </a:cubicBezTo>
                  <a:cubicBezTo>
                    <a:pt x="1901" y="455"/>
                    <a:pt x="1690" y="211"/>
                    <a:pt x="1465" y="211"/>
                  </a:cubicBezTo>
                  <a:cubicBezTo>
                    <a:pt x="1392" y="211"/>
                    <a:pt x="1316" y="237"/>
                    <a:pt x="1254" y="300"/>
                  </a:cubicBezTo>
                  <a:cubicBezTo>
                    <a:pt x="1190" y="363"/>
                    <a:pt x="1127" y="427"/>
                    <a:pt x="1064" y="490"/>
                  </a:cubicBezTo>
                  <a:cubicBezTo>
                    <a:pt x="949" y="363"/>
                    <a:pt x="823" y="237"/>
                    <a:pt x="709" y="97"/>
                  </a:cubicBezTo>
                  <a:cubicBezTo>
                    <a:pt x="647" y="29"/>
                    <a:pt x="571" y="1"/>
                    <a:pt x="49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0"/>
            <p:cNvSpPr/>
            <p:nvPr/>
          </p:nvSpPr>
          <p:spPr>
            <a:xfrm>
              <a:off x="2068143" y="4259877"/>
              <a:ext cx="115700" cy="119010"/>
            </a:xfrm>
            <a:custGeom>
              <a:avLst/>
              <a:gdLst/>
              <a:ahLst/>
              <a:cxnLst/>
              <a:rect l="l" t="t" r="r" b="b"/>
              <a:pathLst>
                <a:path w="3496" h="3596" extrusionOk="0">
                  <a:moveTo>
                    <a:pt x="1368" y="1974"/>
                  </a:moveTo>
                  <a:cubicBezTo>
                    <a:pt x="1398" y="1974"/>
                    <a:pt x="1428" y="1976"/>
                    <a:pt x="1459" y="1981"/>
                  </a:cubicBezTo>
                  <a:cubicBezTo>
                    <a:pt x="1788" y="2032"/>
                    <a:pt x="1864" y="2400"/>
                    <a:pt x="1750" y="2679"/>
                  </a:cubicBezTo>
                  <a:cubicBezTo>
                    <a:pt x="1653" y="2918"/>
                    <a:pt x="1463" y="3014"/>
                    <a:pt x="1273" y="3014"/>
                  </a:cubicBezTo>
                  <a:cubicBezTo>
                    <a:pt x="970" y="3014"/>
                    <a:pt x="666" y="2767"/>
                    <a:pt x="736" y="2463"/>
                  </a:cubicBezTo>
                  <a:cubicBezTo>
                    <a:pt x="812" y="2450"/>
                    <a:pt x="888" y="2387"/>
                    <a:pt x="926" y="2286"/>
                  </a:cubicBezTo>
                  <a:cubicBezTo>
                    <a:pt x="992" y="2086"/>
                    <a:pt x="1165" y="1974"/>
                    <a:pt x="1368" y="1974"/>
                  </a:cubicBezTo>
                  <a:close/>
                  <a:moveTo>
                    <a:pt x="792" y="1"/>
                  </a:moveTo>
                  <a:cubicBezTo>
                    <a:pt x="588" y="1"/>
                    <a:pt x="388" y="247"/>
                    <a:pt x="546" y="460"/>
                  </a:cubicBezTo>
                  <a:cubicBezTo>
                    <a:pt x="774" y="764"/>
                    <a:pt x="989" y="1094"/>
                    <a:pt x="1230" y="1411"/>
                  </a:cubicBezTo>
                  <a:cubicBezTo>
                    <a:pt x="977" y="1449"/>
                    <a:pt x="736" y="1576"/>
                    <a:pt x="571" y="1766"/>
                  </a:cubicBezTo>
                  <a:cubicBezTo>
                    <a:pt x="520" y="1778"/>
                    <a:pt x="469" y="1804"/>
                    <a:pt x="419" y="1854"/>
                  </a:cubicBezTo>
                  <a:cubicBezTo>
                    <a:pt x="0" y="2311"/>
                    <a:pt x="102" y="3072"/>
                    <a:pt x="609" y="3414"/>
                  </a:cubicBezTo>
                  <a:cubicBezTo>
                    <a:pt x="796" y="3538"/>
                    <a:pt x="1008" y="3595"/>
                    <a:pt x="1219" y="3595"/>
                  </a:cubicBezTo>
                  <a:cubicBezTo>
                    <a:pt x="1634" y="3595"/>
                    <a:pt x="2043" y="3370"/>
                    <a:pt x="2245" y="2983"/>
                  </a:cubicBezTo>
                  <a:cubicBezTo>
                    <a:pt x="2295" y="2869"/>
                    <a:pt x="2333" y="2755"/>
                    <a:pt x="2359" y="2628"/>
                  </a:cubicBezTo>
                  <a:cubicBezTo>
                    <a:pt x="2505" y="2718"/>
                    <a:pt x="2667" y="2773"/>
                    <a:pt x="2823" y="2773"/>
                  </a:cubicBezTo>
                  <a:cubicBezTo>
                    <a:pt x="3019" y="2773"/>
                    <a:pt x="3207" y="2687"/>
                    <a:pt x="3348" y="2476"/>
                  </a:cubicBezTo>
                  <a:cubicBezTo>
                    <a:pt x="3495" y="2246"/>
                    <a:pt x="3295" y="2002"/>
                    <a:pt x="3097" y="2002"/>
                  </a:cubicBezTo>
                  <a:cubicBezTo>
                    <a:pt x="3022" y="2002"/>
                    <a:pt x="2947" y="2037"/>
                    <a:pt x="2891" y="2121"/>
                  </a:cubicBezTo>
                  <a:cubicBezTo>
                    <a:pt x="2873" y="2148"/>
                    <a:pt x="2847" y="2161"/>
                    <a:pt x="2816" y="2161"/>
                  </a:cubicBezTo>
                  <a:cubicBezTo>
                    <a:pt x="2546" y="2161"/>
                    <a:pt x="1855" y="1234"/>
                    <a:pt x="1776" y="1132"/>
                  </a:cubicBezTo>
                  <a:cubicBezTo>
                    <a:pt x="1509" y="802"/>
                    <a:pt x="1256" y="460"/>
                    <a:pt x="1002" y="117"/>
                  </a:cubicBezTo>
                  <a:cubicBezTo>
                    <a:pt x="944" y="35"/>
                    <a:pt x="868" y="1"/>
                    <a:pt x="79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0"/>
            <p:cNvSpPr/>
            <p:nvPr/>
          </p:nvSpPr>
          <p:spPr>
            <a:xfrm>
              <a:off x="2214586" y="4135937"/>
              <a:ext cx="148067" cy="125496"/>
            </a:xfrm>
            <a:custGeom>
              <a:avLst/>
              <a:gdLst/>
              <a:ahLst/>
              <a:cxnLst/>
              <a:rect l="l" t="t" r="r" b="b"/>
              <a:pathLst>
                <a:path w="4474" h="3792" extrusionOk="0">
                  <a:moveTo>
                    <a:pt x="2174" y="557"/>
                  </a:moveTo>
                  <a:cubicBezTo>
                    <a:pt x="2412" y="557"/>
                    <a:pt x="2647" y="626"/>
                    <a:pt x="2866" y="794"/>
                  </a:cubicBezTo>
                  <a:cubicBezTo>
                    <a:pt x="3272" y="1111"/>
                    <a:pt x="3361" y="1783"/>
                    <a:pt x="3209" y="2315"/>
                  </a:cubicBezTo>
                  <a:cubicBezTo>
                    <a:pt x="2943" y="2227"/>
                    <a:pt x="2702" y="2087"/>
                    <a:pt x="2486" y="1884"/>
                  </a:cubicBezTo>
                  <a:cubicBezTo>
                    <a:pt x="2431" y="1832"/>
                    <a:pt x="2373" y="1810"/>
                    <a:pt x="2318" y="1810"/>
                  </a:cubicBezTo>
                  <a:cubicBezTo>
                    <a:pt x="2105" y="1810"/>
                    <a:pt x="1932" y="2139"/>
                    <a:pt x="2144" y="2341"/>
                  </a:cubicBezTo>
                  <a:cubicBezTo>
                    <a:pt x="2372" y="2556"/>
                    <a:pt x="2638" y="2721"/>
                    <a:pt x="2930" y="2835"/>
                  </a:cubicBezTo>
                  <a:cubicBezTo>
                    <a:pt x="2917" y="2861"/>
                    <a:pt x="2892" y="2886"/>
                    <a:pt x="2866" y="2911"/>
                  </a:cubicBezTo>
                  <a:cubicBezTo>
                    <a:pt x="2642" y="3122"/>
                    <a:pt x="2325" y="3227"/>
                    <a:pt x="2008" y="3227"/>
                  </a:cubicBezTo>
                  <a:cubicBezTo>
                    <a:pt x="1716" y="3227"/>
                    <a:pt x="1424" y="3138"/>
                    <a:pt x="1205" y="2962"/>
                  </a:cubicBezTo>
                  <a:cubicBezTo>
                    <a:pt x="660" y="2531"/>
                    <a:pt x="571" y="1719"/>
                    <a:pt x="863" y="1111"/>
                  </a:cubicBezTo>
                  <a:cubicBezTo>
                    <a:pt x="1240" y="817"/>
                    <a:pt x="1711" y="557"/>
                    <a:pt x="2174" y="557"/>
                  </a:cubicBezTo>
                  <a:close/>
                  <a:moveTo>
                    <a:pt x="2210" y="0"/>
                  </a:moveTo>
                  <a:cubicBezTo>
                    <a:pt x="1687" y="0"/>
                    <a:pt x="1146" y="219"/>
                    <a:pt x="698" y="527"/>
                  </a:cubicBezTo>
                  <a:cubicBezTo>
                    <a:pt x="622" y="527"/>
                    <a:pt x="533" y="553"/>
                    <a:pt x="483" y="654"/>
                  </a:cubicBezTo>
                  <a:cubicBezTo>
                    <a:pt x="457" y="680"/>
                    <a:pt x="445" y="705"/>
                    <a:pt x="432" y="730"/>
                  </a:cubicBezTo>
                  <a:cubicBezTo>
                    <a:pt x="419" y="743"/>
                    <a:pt x="394" y="768"/>
                    <a:pt x="381" y="781"/>
                  </a:cubicBezTo>
                  <a:cubicBezTo>
                    <a:pt x="280" y="857"/>
                    <a:pt x="254" y="971"/>
                    <a:pt x="280" y="1060"/>
                  </a:cubicBezTo>
                  <a:cubicBezTo>
                    <a:pt x="1" y="1833"/>
                    <a:pt x="115" y="2734"/>
                    <a:pt x="736" y="3317"/>
                  </a:cubicBezTo>
                  <a:cubicBezTo>
                    <a:pt x="1077" y="3633"/>
                    <a:pt x="1538" y="3791"/>
                    <a:pt x="1999" y="3791"/>
                  </a:cubicBezTo>
                  <a:cubicBezTo>
                    <a:pt x="2483" y="3791"/>
                    <a:pt x="2966" y="3617"/>
                    <a:pt x="3310" y="3266"/>
                  </a:cubicBezTo>
                  <a:cubicBezTo>
                    <a:pt x="3399" y="3178"/>
                    <a:pt x="3475" y="3076"/>
                    <a:pt x="3539" y="2975"/>
                  </a:cubicBezTo>
                  <a:cubicBezTo>
                    <a:pt x="3617" y="2980"/>
                    <a:pt x="3698" y="2983"/>
                    <a:pt x="3780" y="2983"/>
                  </a:cubicBezTo>
                  <a:cubicBezTo>
                    <a:pt x="3895" y="2983"/>
                    <a:pt x="4010" y="2977"/>
                    <a:pt x="4122" y="2962"/>
                  </a:cubicBezTo>
                  <a:cubicBezTo>
                    <a:pt x="4474" y="2901"/>
                    <a:pt x="4431" y="2388"/>
                    <a:pt x="4105" y="2388"/>
                  </a:cubicBezTo>
                  <a:cubicBezTo>
                    <a:pt x="4090" y="2388"/>
                    <a:pt x="4074" y="2389"/>
                    <a:pt x="4058" y="2391"/>
                  </a:cubicBezTo>
                  <a:cubicBezTo>
                    <a:pt x="3957" y="2404"/>
                    <a:pt x="3868" y="2404"/>
                    <a:pt x="3767" y="2404"/>
                  </a:cubicBezTo>
                  <a:cubicBezTo>
                    <a:pt x="3944" y="1745"/>
                    <a:pt x="3830" y="971"/>
                    <a:pt x="3386" y="502"/>
                  </a:cubicBezTo>
                  <a:cubicBezTo>
                    <a:pt x="3046" y="144"/>
                    <a:pt x="2634" y="0"/>
                    <a:pt x="221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0"/>
            <p:cNvSpPr/>
            <p:nvPr/>
          </p:nvSpPr>
          <p:spPr>
            <a:xfrm>
              <a:off x="2186059" y="4022721"/>
              <a:ext cx="119804" cy="111431"/>
            </a:xfrm>
            <a:custGeom>
              <a:avLst/>
              <a:gdLst/>
              <a:ahLst/>
              <a:cxnLst/>
              <a:rect l="l" t="t" r="r" b="b"/>
              <a:pathLst>
                <a:path w="3620" h="3367" extrusionOk="0">
                  <a:moveTo>
                    <a:pt x="1243" y="2262"/>
                  </a:moveTo>
                  <a:lnTo>
                    <a:pt x="1243" y="2262"/>
                  </a:lnTo>
                  <a:cubicBezTo>
                    <a:pt x="1230" y="2439"/>
                    <a:pt x="1167" y="2592"/>
                    <a:pt x="1066" y="2680"/>
                  </a:cubicBezTo>
                  <a:cubicBezTo>
                    <a:pt x="1015" y="2748"/>
                    <a:pt x="977" y="2782"/>
                    <a:pt x="951" y="2782"/>
                  </a:cubicBezTo>
                  <a:cubicBezTo>
                    <a:pt x="898" y="2782"/>
                    <a:pt x="892" y="2647"/>
                    <a:pt x="926" y="2376"/>
                  </a:cubicBezTo>
                  <a:cubicBezTo>
                    <a:pt x="1028" y="2313"/>
                    <a:pt x="1129" y="2275"/>
                    <a:pt x="1243" y="2262"/>
                  </a:cubicBezTo>
                  <a:close/>
                  <a:moveTo>
                    <a:pt x="1324" y="1"/>
                  </a:moveTo>
                  <a:cubicBezTo>
                    <a:pt x="1152" y="1"/>
                    <a:pt x="963" y="171"/>
                    <a:pt x="1028" y="398"/>
                  </a:cubicBezTo>
                  <a:cubicBezTo>
                    <a:pt x="1129" y="753"/>
                    <a:pt x="1205" y="1121"/>
                    <a:pt x="1230" y="1501"/>
                  </a:cubicBezTo>
                  <a:cubicBezTo>
                    <a:pt x="1230" y="1552"/>
                    <a:pt x="1243" y="1615"/>
                    <a:pt x="1243" y="1691"/>
                  </a:cubicBezTo>
                  <a:cubicBezTo>
                    <a:pt x="1066" y="1704"/>
                    <a:pt x="875" y="1755"/>
                    <a:pt x="711" y="1844"/>
                  </a:cubicBezTo>
                  <a:cubicBezTo>
                    <a:pt x="229" y="2122"/>
                    <a:pt x="0" y="2934"/>
                    <a:pt x="571" y="3276"/>
                  </a:cubicBezTo>
                  <a:cubicBezTo>
                    <a:pt x="682" y="3339"/>
                    <a:pt x="794" y="3366"/>
                    <a:pt x="902" y="3366"/>
                  </a:cubicBezTo>
                  <a:cubicBezTo>
                    <a:pt x="1300" y="3366"/>
                    <a:pt x="1651" y="2993"/>
                    <a:pt x="1750" y="2604"/>
                  </a:cubicBezTo>
                  <a:cubicBezTo>
                    <a:pt x="1776" y="2490"/>
                    <a:pt x="1801" y="2376"/>
                    <a:pt x="1814" y="2249"/>
                  </a:cubicBezTo>
                  <a:lnTo>
                    <a:pt x="1852" y="2262"/>
                  </a:lnTo>
                  <a:cubicBezTo>
                    <a:pt x="2296" y="2275"/>
                    <a:pt x="2739" y="2300"/>
                    <a:pt x="3183" y="2325"/>
                  </a:cubicBezTo>
                  <a:cubicBezTo>
                    <a:pt x="3191" y="2326"/>
                    <a:pt x="3199" y="2326"/>
                    <a:pt x="3207" y="2326"/>
                  </a:cubicBezTo>
                  <a:cubicBezTo>
                    <a:pt x="3554" y="2326"/>
                    <a:pt x="3619" y="1780"/>
                    <a:pt x="3259" y="1767"/>
                  </a:cubicBezTo>
                  <a:cubicBezTo>
                    <a:pt x="2790" y="1742"/>
                    <a:pt x="2308" y="1704"/>
                    <a:pt x="1826" y="1691"/>
                  </a:cubicBezTo>
                  <a:cubicBezTo>
                    <a:pt x="1814" y="1171"/>
                    <a:pt x="1687" y="652"/>
                    <a:pt x="1547" y="182"/>
                  </a:cubicBezTo>
                  <a:cubicBezTo>
                    <a:pt x="1511" y="55"/>
                    <a:pt x="1420" y="1"/>
                    <a:pt x="132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0"/>
            <p:cNvSpPr/>
            <p:nvPr/>
          </p:nvSpPr>
          <p:spPr>
            <a:xfrm>
              <a:off x="2124370" y="4188789"/>
              <a:ext cx="70128" cy="60862"/>
            </a:xfrm>
            <a:custGeom>
              <a:avLst/>
              <a:gdLst/>
              <a:ahLst/>
              <a:cxnLst/>
              <a:rect l="l" t="t" r="r" b="b"/>
              <a:pathLst>
                <a:path w="2119" h="1839" extrusionOk="0">
                  <a:moveTo>
                    <a:pt x="1053" y="574"/>
                  </a:moveTo>
                  <a:cubicBezTo>
                    <a:pt x="1299" y="574"/>
                    <a:pt x="1549" y="862"/>
                    <a:pt x="1345" y="1137"/>
                  </a:cubicBezTo>
                  <a:cubicBezTo>
                    <a:pt x="1267" y="1243"/>
                    <a:pt x="1170" y="1288"/>
                    <a:pt x="1075" y="1288"/>
                  </a:cubicBezTo>
                  <a:cubicBezTo>
                    <a:pt x="876" y="1288"/>
                    <a:pt x="681" y="1094"/>
                    <a:pt x="673" y="870"/>
                  </a:cubicBezTo>
                  <a:cubicBezTo>
                    <a:pt x="711" y="845"/>
                    <a:pt x="749" y="807"/>
                    <a:pt x="774" y="756"/>
                  </a:cubicBezTo>
                  <a:cubicBezTo>
                    <a:pt x="842" y="627"/>
                    <a:pt x="948" y="574"/>
                    <a:pt x="1053" y="574"/>
                  </a:cubicBezTo>
                  <a:close/>
                  <a:moveTo>
                    <a:pt x="1103" y="0"/>
                  </a:moveTo>
                  <a:cubicBezTo>
                    <a:pt x="912" y="0"/>
                    <a:pt x="725" y="63"/>
                    <a:pt x="571" y="173"/>
                  </a:cubicBezTo>
                  <a:cubicBezTo>
                    <a:pt x="548" y="167"/>
                    <a:pt x="524" y="164"/>
                    <a:pt x="502" y="164"/>
                  </a:cubicBezTo>
                  <a:cubicBezTo>
                    <a:pt x="425" y="164"/>
                    <a:pt x="354" y="199"/>
                    <a:pt x="305" y="287"/>
                  </a:cubicBezTo>
                  <a:cubicBezTo>
                    <a:pt x="0" y="718"/>
                    <a:pt x="39" y="1365"/>
                    <a:pt x="508" y="1682"/>
                  </a:cubicBezTo>
                  <a:cubicBezTo>
                    <a:pt x="665" y="1787"/>
                    <a:pt x="853" y="1838"/>
                    <a:pt x="1041" y="1838"/>
                  </a:cubicBezTo>
                  <a:cubicBezTo>
                    <a:pt x="1353" y="1838"/>
                    <a:pt x="1665" y="1697"/>
                    <a:pt x="1839" y="1428"/>
                  </a:cubicBezTo>
                  <a:cubicBezTo>
                    <a:pt x="2118" y="997"/>
                    <a:pt x="1979" y="363"/>
                    <a:pt x="1522" y="110"/>
                  </a:cubicBezTo>
                  <a:cubicBezTo>
                    <a:pt x="1388" y="34"/>
                    <a:pt x="1244" y="0"/>
                    <a:pt x="110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0"/>
            <p:cNvSpPr/>
            <p:nvPr/>
          </p:nvSpPr>
          <p:spPr>
            <a:xfrm>
              <a:off x="2294906" y="3911754"/>
              <a:ext cx="116163" cy="95578"/>
            </a:xfrm>
            <a:custGeom>
              <a:avLst/>
              <a:gdLst/>
              <a:ahLst/>
              <a:cxnLst/>
              <a:rect l="l" t="t" r="r" b="b"/>
              <a:pathLst>
                <a:path w="3510" h="2888" extrusionOk="0">
                  <a:moveTo>
                    <a:pt x="2706" y="0"/>
                  </a:moveTo>
                  <a:cubicBezTo>
                    <a:pt x="2428" y="0"/>
                    <a:pt x="2124" y="59"/>
                    <a:pt x="1923" y="74"/>
                  </a:cubicBezTo>
                  <a:cubicBezTo>
                    <a:pt x="1559" y="86"/>
                    <a:pt x="1630" y="645"/>
                    <a:pt x="1987" y="645"/>
                  </a:cubicBezTo>
                  <a:cubicBezTo>
                    <a:pt x="1991" y="645"/>
                    <a:pt x="1995" y="644"/>
                    <a:pt x="1999" y="644"/>
                  </a:cubicBezTo>
                  <a:cubicBezTo>
                    <a:pt x="2075" y="632"/>
                    <a:pt x="2265" y="606"/>
                    <a:pt x="2443" y="594"/>
                  </a:cubicBezTo>
                  <a:lnTo>
                    <a:pt x="2443" y="594"/>
                  </a:lnTo>
                  <a:cubicBezTo>
                    <a:pt x="1708" y="1177"/>
                    <a:pt x="972" y="1773"/>
                    <a:pt x="237" y="2369"/>
                  </a:cubicBezTo>
                  <a:cubicBezTo>
                    <a:pt x="1" y="2553"/>
                    <a:pt x="180" y="2888"/>
                    <a:pt x="411" y="2888"/>
                  </a:cubicBezTo>
                  <a:cubicBezTo>
                    <a:pt x="466" y="2888"/>
                    <a:pt x="523" y="2869"/>
                    <a:pt x="579" y="2825"/>
                  </a:cubicBezTo>
                  <a:cubicBezTo>
                    <a:pt x="1352" y="2204"/>
                    <a:pt x="2113" y="1583"/>
                    <a:pt x="2887" y="974"/>
                  </a:cubicBezTo>
                  <a:cubicBezTo>
                    <a:pt x="2887" y="1037"/>
                    <a:pt x="2887" y="1101"/>
                    <a:pt x="2887" y="1126"/>
                  </a:cubicBezTo>
                  <a:cubicBezTo>
                    <a:pt x="2899" y="1304"/>
                    <a:pt x="2912" y="1469"/>
                    <a:pt x="2925" y="1646"/>
                  </a:cubicBezTo>
                  <a:cubicBezTo>
                    <a:pt x="2936" y="1812"/>
                    <a:pt x="3059" y="1888"/>
                    <a:pt x="3188" y="1888"/>
                  </a:cubicBezTo>
                  <a:cubicBezTo>
                    <a:pt x="3344" y="1888"/>
                    <a:pt x="3509" y="1777"/>
                    <a:pt x="3495" y="1583"/>
                  </a:cubicBezTo>
                  <a:cubicBezTo>
                    <a:pt x="3470" y="1304"/>
                    <a:pt x="3445" y="1012"/>
                    <a:pt x="3432" y="733"/>
                  </a:cubicBezTo>
                  <a:cubicBezTo>
                    <a:pt x="3407" y="530"/>
                    <a:pt x="3407" y="302"/>
                    <a:pt x="3242" y="150"/>
                  </a:cubicBezTo>
                  <a:cubicBezTo>
                    <a:pt x="3116" y="35"/>
                    <a:pt x="2918" y="0"/>
                    <a:pt x="27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0"/>
            <p:cNvSpPr/>
            <p:nvPr/>
          </p:nvSpPr>
          <p:spPr>
            <a:xfrm>
              <a:off x="2360202" y="4031226"/>
              <a:ext cx="59207" cy="55169"/>
            </a:xfrm>
            <a:custGeom>
              <a:avLst/>
              <a:gdLst/>
              <a:ahLst/>
              <a:cxnLst/>
              <a:rect l="l" t="t" r="r" b="b"/>
              <a:pathLst>
                <a:path w="1789" h="1667" extrusionOk="0">
                  <a:moveTo>
                    <a:pt x="918" y="571"/>
                  </a:moveTo>
                  <a:cubicBezTo>
                    <a:pt x="1052" y="571"/>
                    <a:pt x="1171" y="656"/>
                    <a:pt x="1155" y="851"/>
                  </a:cubicBezTo>
                  <a:cubicBezTo>
                    <a:pt x="1140" y="1018"/>
                    <a:pt x="1048" y="1082"/>
                    <a:pt x="949" y="1082"/>
                  </a:cubicBezTo>
                  <a:cubicBezTo>
                    <a:pt x="799" y="1082"/>
                    <a:pt x="632" y="935"/>
                    <a:pt x="686" y="775"/>
                  </a:cubicBezTo>
                  <a:cubicBezTo>
                    <a:pt x="698" y="737"/>
                    <a:pt x="698" y="686"/>
                    <a:pt x="698" y="648"/>
                  </a:cubicBezTo>
                  <a:cubicBezTo>
                    <a:pt x="762" y="598"/>
                    <a:pt x="843" y="571"/>
                    <a:pt x="918" y="571"/>
                  </a:cubicBezTo>
                  <a:close/>
                  <a:moveTo>
                    <a:pt x="915" y="0"/>
                  </a:moveTo>
                  <a:cubicBezTo>
                    <a:pt x="477" y="0"/>
                    <a:pt x="75" y="322"/>
                    <a:pt x="13" y="762"/>
                  </a:cubicBezTo>
                  <a:cubicBezTo>
                    <a:pt x="1" y="902"/>
                    <a:pt x="64" y="991"/>
                    <a:pt x="140" y="1041"/>
                  </a:cubicBezTo>
                  <a:cubicBezTo>
                    <a:pt x="216" y="1295"/>
                    <a:pt x="407" y="1510"/>
                    <a:pt x="673" y="1612"/>
                  </a:cubicBezTo>
                  <a:cubicBezTo>
                    <a:pt x="765" y="1649"/>
                    <a:pt x="857" y="1666"/>
                    <a:pt x="947" y="1666"/>
                  </a:cubicBezTo>
                  <a:cubicBezTo>
                    <a:pt x="1316" y="1666"/>
                    <a:pt x="1641" y="1375"/>
                    <a:pt x="1713" y="978"/>
                  </a:cubicBezTo>
                  <a:cubicBezTo>
                    <a:pt x="1789" y="496"/>
                    <a:pt x="1472" y="14"/>
                    <a:pt x="964" y="1"/>
                  </a:cubicBezTo>
                  <a:cubicBezTo>
                    <a:pt x="948" y="1"/>
                    <a:pt x="932" y="0"/>
                    <a:pt x="91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0"/>
            <p:cNvSpPr/>
            <p:nvPr/>
          </p:nvSpPr>
          <p:spPr>
            <a:xfrm>
              <a:off x="2337962" y="4256203"/>
              <a:ext cx="104117" cy="86014"/>
            </a:xfrm>
            <a:custGeom>
              <a:avLst/>
              <a:gdLst/>
              <a:ahLst/>
              <a:cxnLst/>
              <a:rect l="l" t="t" r="r" b="b"/>
              <a:pathLst>
                <a:path w="3146" h="2599" extrusionOk="0">
                  <a:moveTo>
                    <a:pt x="1159" y="1059"/>
                  </a:moveTo>
                  <a:cubicBezTo>
                    <a:pt x="1199" y="1059"/>
                    <a:pt x="1237" y="1065"/>
                    <a:pt x="1269" y="1078"/>
                  </a:cubicBezTo>
                  <a:cubicBezTo>
                    <a:pt x="1396" y="1230"/>
                    <a:pt x="1535" y="1382"/>
                    <a:pt x="1675" y="1496"/>
                  </a:cubicBezTo>
                  <a:cubicBezTo>
                    <a:pt x="1713" y="1661"/>
                    <a:pt x="1662" y="1826"/>
                    <a:pt x="1472" y="1940"/>
                  </a:cubicBezTo>
                  <a:cubicBezTo>
                    <a:pt x="1378" y="2002"/>
                    <a:pt x="1261" y="2040"/>
                    <a:pt x="1147" y="2040"/>
                  </a:cubicBezTo>
                  <a:cubicBezTo>
                    <a:pt x="1029" y="2040"/>
                    <a:pt x="915" y="1999"/>
                    <a:pt x="838" y="1902"/>
                  </a:cubicBezTo>
                  <a:cubicBezTo>
                    <a:pt x="660" y="1674"/>
                    <a:pt x="711" y="1255"/>
                    <a:pt x="977" y="1116"/>
                  </a:cubicBezTo>
                  <a:lnTo>
                    <a:pt x="1002" y="1091"/>
                  </a:lnTo>
                  <a:lnTo>
                    <a:pt x="1041" y="1078"/>
                  </a:lnTo>
                  <a:cubicBezTo>
                    <a:pt x="1079" y="1065"/>
                    <a:pt x="1120" y="1059"/>
                    <a:pt x="1159" y="1059"/>
                  </a:cubicBezTo>
                  <a:close/>
                  <a:moveTo>
                    <a:pt x="1141" y="1"/>
                  </a:moveTo>
                  <a:cubicBezTo>
                    <a:pt x="954" y="1"/>
                    <a:pt x="764" y="167"/>
                    <a:pt x="863" y="380"/>
                  </a:cubicBezTo>
                  <a:cubicBezTo>
                    <a:pt x="888" y="431"/>
                    <a:pt x="914" y="469"/>
                    <a:pt x="939" y="520"/>
                  </a:cubicBezTo>
                  <a:cubicBezTo>
                    <a:pt x="901" y="533"/>
                    <a:pt x="863" y="545"/>
                    <a:pt x="838" y="545"/>
                  </a:cubicBezTo>
                  <a:lnTo>
                    <a:pt x="825" y="558"/>
                  </a:lnTo>
                  <a:cubicBezTo>
                    <a:pt x="800" y="558"/>
                    <a:pt x="787" y="571"/>
                    <a:pt x="762" y="583"/>
                  </a:cubicBezTo>
                  <a:cubicBezTo>
                    <a:pt x="229" y="862"/>
                    <a:pt x="1" y="1534"/>
                    <a:pt x="280" y="2092"/>
                  </a:cubicBezTo>
                  <a:cubicBezTo>
                    <a:pt x="462" y="2432"/>
                    <a:pt x="802" y="2599"/>
                    <a:pt x="1157" y="2599"/>
                  </a:cubicBezTo>
                  <a:cubicBezTo>
                    <a:pt x="1345" y="2599"/>
                    <a:pt x="1537" y="2552"/>
                    <a:pt x="1713" y="2460"/>
                  </a:cubicBezTo>
                  <a:cubicBezTo>
                    <a:pt x="1992" y="2308"/>
                    <a:pt x="2194" y="2042"/>
                    <a:pt x="2245" y="1750"/>
                  </a:cubicBezTo>
                  <a:cubicBezTo>
                    <a:pt x="2300" y="1757"/>
                    <a:pt x="2357" y="1761"/>
                    <a:pt x="2414" y="1761"/>
                  </a:cubicBezTo>
                  <a:cubicBezTo>
                    <a:pt x="2554" y="1761"/>
                    <a:pt x="2701" y="1737"/>
                    <a:pt x="2854" y="1674"/>
                  </a:cubicBezTo>
                  <a:cubicBezTo>
                    <a:pt x="3146" y="1550"/>
                    <a:pt x="3020" y="1118"/>
                    <a:pt x="2749" y="1118"/>
                  </a:cubicBezTo>
                  <a:cubicBezTo>
                    <a:pt x="2715" y="1118"/>
                    <a:pt x="2677" y="1125"/>
                    <a:pt x="2638" y="1141"/>
                  </a:cubicBezTo>
                  <a:cubicBezTo>
                    <a:pt x="2549" y="1179"/>
                    <a:pt x="2467" y="1195"/>
                    <a:pt x="2389" y="1195"/>
                  </a:cubicBezTo>
                  <a:cubicBezTo>
                    <a:pt x="2312" y="1195"/>
                    <a:pt x="2239" y="1179"/>
                    <a:pt x="2169" y="1154"/>
                  </a:cubicBezTo>
                  <a:lnTo>
                    <a:pt x="2169" y="1141"/>
                  </a:lnTo>
                  <a:cubicBezTo>
                    <a:pt x="2055" y="900"/>
                    <a:pt x="1865" y="723"/>
                    <a:pt x="1636" y="609"/>
                  </a:cubicBezTo>
                  <a:cubicBezTo>
                    <a:pt x="1535" y="457"/>
                    <a:pt x="1459" y="304"/>
                    <a:pt x="1396" y="165"/>
                  </a:cubicBezTo>
                  <a:cubicBezTo>
                    <a:pt x="1342" y="49"/>
                    <a:pt x="1242" y="1"/>
                    <a:pt x="114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0"/>
            <p:cNvSpPr/>
            <p:nvPr/>
          </p:nvSpPr>
          <p:spPr>
            <a:xfrm>
              <a:off x="2128573" y="4366938"/>
              <a:ext cx="177952" cy="153958"/>
            </a:xfrm>
            <a:custGeom>
              <a:avLst/>
              <a:gdLst/>
              <a:ahLst/>
              <a:cxnLst/>
              <a:rect l="l" t="t" r="r" b="b"/>
              <a:pathLst>
                <a:path w="5377" h="4652" extrusionOk="0">
                  <a:moveTo>
                    <a:pt x="950" y="3458"/>
                  </a:moveTo>
                  <a:cubicBezTo>
                    <a:pt x="1141" y="3458"/>
                    <a:pt x="1320" y="3602"/>
                    <a:pt x="1230" y="3856"/>
                  </a:cubicBezTo>
                  <a:cubicBezTo>
                    <a:pt x="1181" y="3993"/>
                    <a:pt x="1080" y="4085"/>
                    <a:pt x="955" y="4085"/>
                  </a:cubicBezTo>
                  <a:cubicBezTo>
                    <a:pt x="917" y="4085"/>
                    <a:pt x="878" y="4077"/>
                    <a:pt x="837" y="4059"/>
                  </a:cubicBezTo>
                  <a:cubicBezTo>
                    <a:pt x="710" y="3996"/>
                    <a:pt x="584" y="3818"/>
                    <a:pt x="622" y="3679"/>
                  </a:cubicBezTo>
                  <a:cubicBezTo>
                    <a:pt x="679" y="3528"/>
                    <a:pt x="817" y="3458"/>
                    <a:pt x="950" y="3458"/>
                  </a:cubicBezTo>
                  <a:close/>
                  <a:moveTo>
                    <a:pt x="5060" y="1"/>
                  </a:moveTo>
                  <a:cubicBezTo>
                    <a:pt x="5051" y="1"/>
                    <a:pt x="5043" y="1"/>
                    <a:pt x="5034" y="2"/>
                  </a:cubicBezTo>
                  <a:cubicBezTo>
                    <a:pt x="4540" y="40"/>
                    <a:pt x="4058" y="166"/>
                    <a:pt x="3589" y="344"/>
                  </a:cubicBezTo>
                  <a:cubicBezTo>
                    <a:pt x="3282" y="457"/>
                    <a:pt x="3423" y="896"/>
                    <a:pt x="3701" y="896"/>
                  </a:cubicBezTo>
                  <a:cubicBezTo>
                    <a:pt x="3734" y="896"/>
                    <a:pt x="3768" y="890"/>
                    <a:pt x="3804" y="877"/>
                  </a:cubicBezTo>
                  <a:cubicBezTo>
                    <a:pt x="3957" y="813"/>
                    <a:pt x="4121" y="762"/>
                    <a:pt x="4274" y="724"/>
                  </a:cubicBezTo>
                  <a:lnTo>
                    <a:pt x="4274" y="724"/>
                  </a:lnTo>
                  <a:cubicBezTo>
                    <a:pt x="3284" y="1434"/>
                    <a:pt x="2333" y="2195"/>
                    <a:pt x="1408" y="2994"/>
                  </a:cubicBezTo>
                  <a:cubicBezTo>
                    <a:pt x="1357" y="2969"/>
                    <a:pt x="1294" y="2943"/>
                    <a:pt x="1243" y="2918"/>
                  </a:cubicBezTo>
                  <a:cubicBezTo>
                    <a:pt x="1157" y="2893"/>
                    <a:pt x="1067" y="2881"/>
                    <a:pt x="978" y="2881"/>
                  </a:cubicBezTo>
                  <a:cubicBezTo>
                    <a:pt x="622" y="2881"/>
                    <a:pt x="267" y="3075"/>
                    <a:pt x="114" y="3400"/>
                  </a:cubicBezTo>
                  <a:lnTo>
                    <a:pt x="89" y="3451"/>
                  </a:lnTo>
                  <a:cubicBezTo>
                    <a:pt x="89" y="3476"/>
                    <a:pt x="76" y="3514"/>
                    <a:pt x="76" y="3539"/>
                  </a:cubicBezTo>
                  <a:cubicBezTo>
                    <a:pt x="0" y="3958"/>
                    <a:pt x="203" y="4376"/>
                    <a:pt x="596" y="4566"/>
                  </a:cubicBezTo>
                  <a:cubicBezTo>
                    <a:pt x="716" y="4625"/>
                    <a:pt x="838" y="4652"/>
                    <a:pt x="956" y="4652"/>
                  </a:cubicBezTo>
                  <a:cubicBezTo>
                    <a:pt x="1303" y="4652"/>
                    <a:pt x="1621" y="4422"/>
                    <a:pt x="1763" y="4072"/>
                  </a:cubicBezTo>
                  <a:cubicBezTo>
                    <a:pt x="1839" y="3869"/>
                    <a:pt x="1839" y="3641"/>
                    <a:pt x="1776" y="3438"/>
                  </a:cubicBezTo>
                  <a:cubicBezTo>
                    <a:pt x="2739" y="2588"/>
                    <a:pt x="3741" y="1802"/>
                    <a:pt x="4781" y="1067"/>
                  </a:cubicBezTo>
                  <a:lnTo>
                    <a:pt x="4781" y="1067"/>
                  </a:lnTo>
                  <a:cubicBezTo>
                    <a:pt x="4768" y="1143"/>
                    <a:pt x="4768" y="1219"/>
                    <a:pt x="4755" y="1295"/>
                  </a:cubicBezTo>
                  <a:cubicBezTo>
                    <a:pt x="4727" y="1498"/>
                    <a:pt x="4884" y="1612"/>
                    <a:pt x="5039" y="1612"/>
                  </a:cubicBezTo>
                  <a:cubicBezTo>
                    <a:pt x="5166" y="1612"/>
                    <a:pt x="5291" y="1536"/>
                    <a:pt x="5313" y="1371"/>
                  </a:cubicBezTo>
                  <a:cubicBezTo>
                    <a:pt x="5364" y="1003"/>
                    <a:pt x="5377" y="623"/>
                    <a:pt x="5351" y="255"/>
                  </a:cubicBezTo>
                  <a:cubicBezTo>
                    <a:pt x="5339" y="100"/>
                    <a:pt x="5203" y="1"/>
                    <a:pt x="506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0"/>
            <p:cNvSpPr/>
            <p:nvPr/>
          </p:nvSpPr>
          <p:spPr>
            <a:xfrm>
              <a:off x="2407031" y="4091822"/>
              <a:ext cx="179838" cy="150185"/>
            </a:xfrm>
            <a:custGeom>
              <a:avLst/>
              <a:gdLst/>
              <a:ahLst/>
              <a:cxnLst/>
              <a:rect l="l" t="t" r="r" b="b"/>
              <a:pathLst>
                <a:path w="5434" h="4538" extrusionOk="0">
                  <a:moveTo>
                    <a:pt x="4426" y="2899"/>
                  </a:moveTo>
                  <a:cubicBezTo>
                    <a:pt x="4513" y="2899"/>
                    <a:pt x="4601" y="2927"/>
                    <a:pt x="4672" y="2989"/>
                  </a:cubicBezTo>
                  <a:cubicBezTo>
                    <a:pt x="4837" y="3116"/>
                    <a:pt x="4774" y="3344"/>
                    <a:pt x="4647" y="3483"/>
                  </a:cubicBezTo>
                  <a:cubicBezTo>
                    <a:pt x="4565" y="3585"/>
                    <a:pt x="4472" y="3627"/>
                    <a:pt x="4383" y="3627"/>
                  </a:cubicBezTo>
                  <a:cubicBezTo>
                    <a:pt x="4237" y="3627"/>
                    <a:pt x="4101" y="3514"/>
                    <a:pt x="4038" y="3357"/>
                  </a:cubicBezTo>
                  <a:lnTo>
                    <a:pt x="4026" y="3331"/>
                  </a:lnTo>
                  <a:cubicBezTo>
                    <a:pt x="4013" y="3281"/>
                    <a:pt x="4000" y="3230"/>
                    <a:pt x="4000" y="3166"/>
                  </a:cubicBezTo>
                  <a:cubicBezTo>
                    <a:pt x="4026" y="3154"/>
                    <a:pt x="4038" y="3128"/>
                    <a:pt x="4064" y="3103"/>
                  </a:cubicBezTo>
                  <a:cubicBezTo>
                    <a:pt x="4135" y="2976"/>
                    <a:pt x="4280" y="2899"/>
                    <a:pt x="4426" y="2899"/>
                  </a:cubicBezTo>
                  <a:close/>
                  <a:moveTo>
                    <a:pt x="1032" y="3242"/>
                  </a:moveTo>
                  <a:cubicBezTo>
                    <a:pt x="1320" y="3242"/>
                    <a:pt x="1580" y="3469"/>
                    <a:pt x="1375" y="3800"/>
                  </a:cubicBezTo>
                  <a:cubicBezTo>
                    <a:pt x="1305" y="3917"/>
                    <a:pt x="1203" y="3965"/>
                    <a:pt x="1103" y="3965"/>
                  </a:cubicBezTo>
                  <a:cubicBezTo>
                    <a:pt x="896" y="3965"/>
                    <a:pt x="694" y="3760"/>
                    <a:pt x="779" y="3522"/>
                  </a:cubicBezTo>
                  <a:cubicBezTo>
                    <a:pt x="805" y="3433"/>
                    <a:pt x="805" y="3369"/>
                    <a:pt x="779" y="3306"/>
                  </a:cubicBezTo>
                  <a:cubicBezTo>
                    <a:pt x="858" y="3262"/>
                    <a:pt x="946" y="3242"/>
                    <a:pt x="1032" y="3242"/>
                  </a:cubicBezTo>
                  <a:close/>
                  <a:moveTo>
                    <a:pt x="1934" y="1"/>
                  </a:moveTo>
                  <a:cubicBezTo>
                    <a:pt x="1834" y="1"/>
                    <a:pt x="1738" y="52"/>
                    <a:pt x="1692" y="174"/>
                  </a:cubicBezTo>
                  <a:cubicBezTo>
                    <a:pt x="1388" y="985"/>
                    <a:pt x="1147" y="1810"/>
                    <a:pt x="970" y="2659"/>
                  </a:cubicBezTo>
                  <a:cubicBezTo>
                    <a:pt x="729" y="2672"/>
                    <a:pt x="501" y="2761"/>
                    <a:pt x="323" y="2926"/>
                  </a:cubicBezTo>
                  <a:cubicBezTo>
                    <a:pt x="222" y="3027"/>
                    <a:pt x="209" y="3166"/>
                    <a:pt x="260" y="3281"/>
                  </a:cubicBezTo>
                  <a:lnTo>
                    <a:pt x="247" y="3293"/>
                  </a:lnTo>
                  <a:cubicBezTo>
                    <a:pt x="1" y="3961"/>
                    <a:pt x="571" y="4537"/>
                    <a:pt x="1142" y="4537"/>
                  </a:cubicBezTo>
                  <a:cubicBezTo>
                    <a:pt x="1395" y="4537"/>
                    <a:pt x="1649" y="4424"/>
                    <a:pt x="1832" y="4156"/>
                  </a:cubicBezTo>
                  <a:cubicBezTo>
                    <a:pt x="1895" y="4054"/>
                    <a:pt x="1946" y="3940"/>
                    <a:pt x="1971" y="3839"/>
                  </a:cubicBezTo>
                  <a:cubicBezTo>
                    <a:pt x="2517" y="3800"/>
                    <a:pt x="3049" y="3775"/>
                    <a:pt x="3594" y="3750"/>
                  </a:cubicBezTo>
                  <a:cubicBezTo>
                    <a:pt x="3658" y="3864"/>
                    <a:pt x="3759" y="3965"/>
                    <a:pt x="3861" y="4041"/>
                  </a:cubicBezTo>
                  <a:cubicBezTo>
                    <a:pt x="4021" y="4150"/>
                    <a:pt x="4199" y="4200"/>
                    <a:pt x="4374" y="4200"/>
                  </a:cubicBezTo>
                  <a:cubicBezTo>
                    <a:pt x="4670" y="4200"/>
                    <a:pt x="4958" y="4056"/>
                    <a:pt x="5141" y="3800"/>
                  </a:cubicBezTo>
                  <a:cubicBezTo>
                    <a:pt x="5433" y="3395"/>
                    <a:pt x="5408" y="2799"/>
                    <a:pt x="4977" y="2507"/>
                  </a:cubicBezTo>
                  <a:cubicBezTo>
                    <a:pt x="4813" y="2388"/>
                    <a:pt x="4611" y="2330"/>
                    <a:pt x="4410" y="2330"/>
                  </a:cubicBezTo>
                  <a:cubicBezTo>
                    <a:pt x="4159" y="2330"/>
                    <a:pt x="3910" y="2420"/>
                    <a:pt x="3734" y="2596"/>
                  </a:cubicBezTo>
                  <a:cubicBezTo>
                    <a:pt x="3645" y="2609"/>
                    <a:pt x="3569" y="2659"/>
                    <a:pt x="3531" y="2748"/>
                  </a:cubicBezTo>
                  <a:cubicBezTo>
                    <a:pt x="3455" y="2888"/>
                    <a:pt x="3417" y="3040"/>
                    <a:pt x="3417" y="3179"/>
                  </a:cubicBezTo>
                  <a:cubicBezTo>
                    <a:pt x="2935" y="3217"/>
                    <a:pt x="2441" y="3243"/>
                    <a:pt x="1959" y="3268"/>
                  </a:cubicBezTo>
                  <a:cubicBezTo>
                    <a:pt x="1908" y="3128"/>
                    <a:pt x="1819" y="2989"/>
                    <a:pt x="1692" y="2888"/>
                  </a:cubicBezTo>
                  <a:cubicBezTo>
                    <a:pt x="1642" y="2837"/>
                    <a:pt x="1591" y="2799"/>
                    <a:pt x="1528" y="2773"/>
                  </a:cubicBezTo>
                  <a:cubicBezTo>
                    <a:pt x="1692" y="1962"/>
                    <a:pt x="1921" y="1163"/>
                    <a:pt x="2225" y="390"/>
                  </a:cubicBezTo>
                  <a:cubicBezTo>
                    <a:pt x="2307" y="169"/>
                    <a:pt x="2115" y="1"/>
                    <a:pt x="193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0"/>
            <p:cNvSpPr/>
            <p:nvPr/>
          </p:nvSpPr>
          <p:spPr>
            <a:xfrm>
              <a:off x="1810469" y="4574507"/>
              <a:ext cx="256685" cy="218195"/>
            </a:xfrm>
            <a:custGeom>
              <a:avLst/>
              <a:gdLst/>
              <a:ahLst/>
              <a:cxnLst/>
              <a:rect l="l" t="t" r="r" b="b"/>
              <a:pathLst>
                <a:path w="7756" h="6593" extrusionOk="0">
                  <a:moveTo>
                    <a:pt x="1004" y="4497"/>
                  </a:moveTo>
                  <a:cubicBezTo>
                    <a:pt x="1226" y="4497"/>
                    <a:pt x="1440" y="4672"/>
                    <a:pt x="1332" y="4964"/>
                  </a:cubicBezTo>
                  <a:cubicBezTo>
                    <a:pt x="1271" y="5137"/>
                    <a:pt x="1153" y="5209"/>
                    <a:pt x="1032" y="5209"/>
                  </a:cubicBezTo>
                  <a:cubicBezTo>
                    <a:pt x="825" y="5209"/>
                    <a:pt x="607" y="5000"/>
                    <a:pt x="647" y="4736"/>
                  </a:cubicBezTo>
                  <a:cubicBezTo>
                    <a:pt x="712" y="4571"/>
                    <a:pt x="860" y="4497"/>
                    <a:pt x="1004" y="4497"/>
                  </a:cubicBezTo>
                  <a:close/>
                  <a:moveTo>
                    <a:pt x="7332" y="1"/>
                  </a:moveTo>
                  <a:cubicBezTo>
                    <a:pt x="7278" y="1"/>
                    <a:pt x="7221" y="18"/>
                    <a:pt x="7165" y="57"/>
                  </a:cubicBezTo>
                  <a:cubicBezTo>
                    <a:pt x="5897" y="970"/>
                    <a:pt x="4667" y="1921"/>
                    <a:pt x="3450" y="2910"/>
                  </a:cubicBezTo>
                  <a:cubicBezTo>
                    <a:pt x="3348" y="2923"/>
                    <a:pt x="3247" y="3012"/>
                    <a:pt x="3209" y="3113"/>
                  </a:cubicBezTo>
                  <a:cubicBezTo>
                    <a:pt x="2727" y="3506"/>
                    <a:pt x="2245" y="3912"/>
                    <a:pt x="1776" y="4305"/>
                  </a:cubicBezTo>
                  <a:cubicBezTo>
                    <a:pt x="1712" y="4203"/>
                    <a:pt x="1611" y="4115"/>
                    <a:pt x="1497" y="4051"/>
                  </a:cubicBezTo>
                  <a:cubicBezTo>
                    <a:pt x="1712" y="3202"/>
                    <a:pt x="1928" y="2365"/>
                    <a:pt x="2144" y="1515"/>
                  </a:cubicBezTo>
                  <a:cubicBezTo>
                    <a:pt x="2193" y="1319"/>
                    <a:pt x="2040" y="1208"/>
                    <a:pt x="1879" y="1208"/>
                  </a:cubicBezTo>
                  <a:cubicBezTo>
                    <a:pt x="1749" y="1208"/>
                    <a:pt x="1613" y="1280"/>
                    <a:pt x="1573" y="1439"/>
                  </a:cubicBezTo>
                  <a:cubicBezTo>
                    <a:pt x="1370" y="2263"/>
                    <a:pt x="1155" y="3100"/>
                    <a:pt x="939" y="3937"/>
                  </a:cubicBezTo>
                  <a:cubicBezTo>
                    <a:pt x="584" y="3963"/>
                    <a:pt x="254" y="4178"/>
                    <a:pt x="115" y="4520"/>
                  </a:cubicBezTo>
                  <a:cubicBezTo>
                    <a:pt x="115" y="4546"/>
                    <a:pt x="102" y="4571"/>
                    <a:pt x="102" y="4597"/>
                  </a:cubicBezTo>
                  <a:cubicBezTo>
                    <a:pt x="89" y="4609"/>
                    <a:pt x="89" y="4635"/>
                    <a:pt x="89" y="4647"/>
                  </a:cubicBezTo>
                  <a:cubicBezTo>
                    <a:pt x="1" y="5104"/>
                    <a:pt x="292" y="5560"/>
                    <a:pt x="711" y="5725"/>
                  </a:cubicBezTo>
                  <a:cubicBezTo>
                    <a:pt x="815" y="5765"/>
                    <a:pt x="920" y="5784"/>
                    <a:pt x="1022" y="5784"/>
                  </a:cubicBezTo>
                  <a:cubicBezTo>
                    <a:pt x="1408" y="5784"/>
                    <a:pt x="1757" y="5520"/>
                    <a:pt x="1877" y="5129"/>
                  </a:cubicBezTo>
                  <a:cubicBezTo>
                    <a:pt x="1903" y="5066"/>
                    <a:pt x="1915" y="5002"/>
                    <a:pt x="1928" y="4939"/>
                  </a:cubicBezTo>
                  <a:cubicBezTo>
                    <a:pt x="2410" y="4508"/>
                    <a:pt x="2917" y="4089"/>
                    <a:pt x="3412" y="3684"/>
                  </a:cubicBezTo>
                  <a:cubicBezTo>
                    <a:pt x="3906" y="4470"/>
                    <a:pt x="4451" y="5218"/>
                    <a:pt x="5035" y="5941"/>
                  </a:cubicBezTo>
                  <a:cubicBezTo>
                    <a:pt x="4781" y="5877"/>
                    <a:pt x="4515" y="5801"/>
                    <a:pt x="4261" y="5725"/>
                  </a:cubicBezTo>
                  <a:cubicBezTo>
                    <a:pt x="4225" y="5716"/>
                    <a:pt x="4189" y="5711"/>
                    <a:pt x="4154" y="5711"/>
                  </a:cubicBezTo>
                  <a:cubicBezTo>
                    <a:pt x="4041" y="5711"/>
                    <a:pt x="3939" y="5761"/>
                    <a:pt x="3881" y="5877"/>
                  </a:cubicBezTo>
                  <a:cubicBezTo>
                    <a:pt x="3830" y="6017"/>
                    <a:pt x="3893" y="6207"/>
                    <a:pt x="4046" y="6258"/>
                  </a:cubicBezTo>
                  <a:cubicBezTo>
                    <a:pt x="4464" y="6384"/>
                    <a:pt x="4883" y="6486"/>
                    <a:pt x="5314" y="6587"/>
                  </a:cubicBezTo>
                  <a:cubicBezTo>
                    <a:pt x="5333" y="6591"/>
                    <a:pt x="5351" y="6593"/>
                    <a:pt x="5369" y="6593"/>
                  </a:cubicBezTo>
                  <a:cubicBezTo>
                    <a:pt x="5470" y="6593"/>
                    <a:pt x="5548" y="6536"/>
                    <a:pt x="5580" y="6461"/>
                  </a:cubicBezTo>
                  <a:cubicBezTo>
                    <a:pt x="5745" y="6461"/>
                    <a:pt x="5897" y="6346"/>
                    <a:pt x="5897" y="6144"/>
                  </a:cubicBezTo>
                  <a:cubicBezTo>
                    <a:pt x="5872" y="5662"/>
                    <a:pt x="5846" y="5167"/>
                    <a:pt x="5821" y="4673"/>
                  </a:cubicBezTo>
                  <a:cubicBezTo>
                    <a:pt x="5809" y="4505"/>
                    <a:pt x="5686" y="4426"/>
                    <a:pt x="5558" y="4426"/>
                  </a:cubicBezTo>
                  <a:cubicBezTo>
                    <a:pt x="5405" y="4426"/>
                    <a:pt x="5243" y="4536"/>
                    <a:pt x="5250" y="4736"/>
                  </a:cubicBezTo>
                  <a:cubicBezTo>
                    <a:pt x="5263" y="4939"/>
                    <a:pt x="5276" y="5129"/>
                    <a:pt x="5276" y="5332"/>
                  </a:cubicBezTo>
                  <a:cubicBezTo>
                    <a:pt x="4768" y="4685"/>
                    <a:pt x="4299" y="4013"/>
                    <a:pt x="3855" y="3316"/>
                  </a:cubicBezTo>
                  <a:cubicBezTo>
                    <a:pt x="5047" y="2352"/>
                    <a:pt x="6265" y="1414"/>
                    <a:pt x="7507" y="514"/>
                  </a:cubicBezTo>
                  <a:cubicBezTo>
                    <a:pt x="7756" y="337"/>
                    <a:pt x="7573" y="1"/>
                    <a:pt x="733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0"/>
            <p:cNvSpPr/>
            <p:nvPr/>
          </p:nvSpPr>
          <p:spPr>
            <a:xfrm>
              <a:off x="2278392" y="4539394"/>
              <a:ext cx="73041" cy="64668"/>
            </a:xfrm>
            <a:custGeom>
              <a:avLst/>
              <a:gdLst/>
              <a:ahLst/>
              <a:cxnLst/>
              <a:rect l="l" t="t" r="r" b="b"/>
              <a:pathLst>
                <a:path w="2207" h="1954" extrusionOk="0">
                  <a:moveTo>
                    <a:pt x="1078" y="547"/>
                  </a:moveTo>
                  <a:cubicBezTo>
                    <a:pt x="1420" y="560"/>
                    <a:pt x="1661" y="1029"/>
                    <a:pt x="1319" y="1308"/>
                  </a:cubicBezTo>
                  <a:cubicBezTo>
                    <a:pt x="1242" y="1368"/>
                    <a:pt x="1166" y="1393"/>
                    <a:pt x="1094" y="1393"/>
                  </a:cubicBezTo>
                  <a:cubicBezTo>
                    <a:pt x="735" y="1393"/>
                    <a:pt x="480" y="778"/>
                    <a:pt x="850" y="725"/>
                  </a:cubicBezTo>
                  <a:cubicBezTo>
                    <a:pt x="964" y="700"/>
                    <a:pt x="1040" y="636"/>
                    <a:pt x="1078" y="547"/>
                  </a:cubicBezTo>
                  <a:close/>
                  <a:moveTo>
                    <a:pt x="1084" y="0"/>
                  </a:moveTo>
                  <a:cubicBezTo>
                    <a:pt x="885" y="0"/>
                    <a:pt x="684" y="56"/>
                    <a:pt x="507" y="167"/>
                  </a:cubicBezTo>
                  <a:cubicBezTo>
                    <a:pt x="431" y="205"/>
                    <a:pt x="393" y="281"/>
                    <a:pt x="381" y="345"/>
                  </a:cubicBezTo>
                  <a:cubicBezTo>
                    <a:pt x="102" y="598"/>
                    <a:pt x="0" y="1055"/>
                    <a:pt x="203" y="1410"/>
                  </a:cubicBezTo>
                  <a:cubicBezTo>
                    <a:pt x="383" y="1742"/>
                    <a:pt x="748" y="1954"/>
                    <a:pt x="1112" y="1954"/>
                  </a:cubicBezTo>
                  <a:cubicBezTo>
                    <a:pt x="1261" y="1954"/>
                    <a:pt x="1411" y="1918"/>
                    <a:pt x="1547" y="1841"/>
                  </a:cubicBezTo>
                  <a:cubicBezTo>
                    <a:pt x="2004" y="1575"/>
                    <a:pt x="2207" y="953"/>
                    <a:pt x="1940" y="497"/>
                  </a:cubicBezTo>
                  <a:cubicBezTo>
                    <a:pt x="1763" y="167"/>
                    <a:pt x="1428" y="0"/>
                    <a:pt x="108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0"/>
            <p:cNvSpPr/>
            <p:nvPr/>
          </p:nvSpPr>
          <p:spPr>
            <a:xfrm>
              <a:off x="2222132" y="4437926"/>
              <a:ext cx="242189" cy="279553"/>
            </a:xfrm>
            <a:custGeom>
              <a:avLst/>
              <a:gdLst/>
              <a:ahLst/>
              <a:cxnLst/>
              <a:rect l="l" t="t" r="r" b="b"/>
              <a:pathLst>
                <a:path w="7318" h="8447" extrusionOk="0">
                  <a:moveTo>
                    <a:pt x="2737" y="1938"/>
                  </a:moveTo>
                  <a:cubicBezTo>
                    <a:pt x="3167" y="1938"/>
                    <a:pt x="3596" y="2071"/>
                    <a:pt x="3945" y="2358"/>
                  </a:cubicBezTo>
                  <a:cubicBezTo>
                    <a:pt x="4819" y="3094"/>
                    <a:pt x="4870" y="4324"/>
                    <a:pt x="4224" y="5224"/>
                  </a:cubicBezTo>
                  <a:cubicBezTo>
                    <a:pt x="3907" y="5680"/>
                    <a:pt x="3425" y="6188"/>
                    <a:pt x="2841" y="6238"/>
                  </a:cubicBezTo>
                  <a:cubicBezTo>
                    <a:pt x="2804" y="6241"/>
                    <a:pt x="2767" y="6243"/>
                    <a:pt x="2730" y="6243"/>
                  </a:cubicBezTo>
                  <a:cubicBezTo>
                    <a:pt x="2155" y="6243"/>
                    <a:pt x="1654" y="5880"/>
                    <a:pt x="1332" y="5427"/>
                  </a:cubicBezTo>
                  <a:cubicBezTo>
                    <a:pt x="698" y="4539"/>
                    <a:pt x="660" y="3258"/>
                    <a:pt x="1421" y="2447"/>
                  </a:cubicBezTo>
                  <a:cubicBezTo>
                    <a:pt x="1459" y="2409"/>
                    <a:pt x="1472" y="2371"/>
                    <a:pt x="1485" y="2345"/>
                  </a:cubicBezTo>
                  <a:cubicBezTo>
                    <a:pt x="1846" y="2081"/>
                    <a:pt x="2292" y="1938"/>
                    <a:pt x="2737" y="1938"/>
                  </a:cubicBezTo>
                  <a:close/>
                  <a:moveTo>
                    <a:pt x="3844" y="0"/>
                  </a:moveTo>
                  <a:cubicBezTo>
                    <a:pt x="3743" y="0"/>
                    <a:pt x="3643" y="49"/>
                    <a:pt x="3589" y="164"/>
                  </a:cubicBezTo>
                  <a:cubicBezTo>
                    <a:pt x="3412" y="570"/>
                    <a:pt x="3260" y="976"/>
                    <a:pt x="3133" y="1394"/>
                  </a:cubicBezTo>
                  <a:cubicBezTo>
                    <a:pt x="3009" y="1376"/>
                    <a:pt x="2884" y="1367"/>
                    <a:pt x="2759" y="1367"/>
                  </a:cubicBezTo>
                  <a:cubicBezTo>
                    <a:pt x="2024" y="1367"/>
                    <a:pt x="1280" y="1679"/>
                    <a:pt x="749" y="2231"/>
                  </a:cubicBezTo>
                  <a:cubicBezTo>
                    <a:pt x="686" y="2307"/>
                    <a:pt x="673" y="2383"/>
                    <a:pt x="686" y="2460"/>
                  </a:cubicBezTo>
                  <a:cubicBezTo>
                    <a:pt x="1" y="3563"/>
                    <a:pt x="229" y="5110"/>
                    <a:pt x="1104" y="6061"/>
                  </a:cubicBezTo>
                  <a:cubicBezTo>
                    <a:pt x="1383" y="6365"/>
                    <a:pt x="1738" y="6593"/>
                    <a:pt x="2119" y="6720"/>
                  </a:cubicBezTo>
                  <a:cubicBezTo>
                    <a:pt x="2144" y="7189"/>
                    <a:pt x="2106" y="7658"/>
                    <a:pt x="2030" y="8128"/>
                  </a:cubicBezTo>
                  <a:cubicBezTo>
                    <a:pt x="1995" y="8332"/>
                    <a:pt x="2156" y="8446"/>
                    <a:pt x="2316" y="8446"/>
                  </a:cubicBezTo>
                  <a:cubicBezTo>
                    <a:pt x="2444" y="8446"/>
                    <a:pt x="2572" y="8374"/>
                    <a:pt x="2600" y="8216"/>
                  </a:cubicBezTo>
                  <a:cubicBezTo>
                    <a:pt x="2677" y="7747"/>
                    <a:pt x="2702" y="7278"/>
                    <a:pt x="2689" y="6809"/>
                  </a:cubicBezTo>
                  <a:lnTo>
                    <a:pt x="2905" y="6809"/>
                  </a:lnTo>
                  <a:cubicBezTo>
                    <a:pt x="3653" y="6733"/>
                    <a:pt x="4262" y="6149"/>
                    <a:pt x="4680" y="5579"/>
                  </a:cubicBezTo>
                  <a:cubicBezTo>
                    <a:pt x="4959" y="5186"/>
                    <a:pt x="5136" y="4755"/>
                    <a:pt x="5200" y="4298"/>
                  </a:cubicBezTo>
                  <a:cubicBezTo>
                    <a:pt x="5771" y="4476"/>
                    <a:pt x="6354" y="4564"/>
                    <a:pt x="6962" y="4577"/>
                  </a:cubicBezTo>
                  <a:cubicBezTo>
                    <a:pt x="7317" y="4577"/>
                    <a:pt x="7254" y="4007"/>
                    <a:pt x="6886" y="4007"/>
                  </a:cubicBezTo>
                  <a:cubicBezTo>
                    <a:pt x="6316" y="3994"/>
                    <a:pt x="5758" y="3892"/>
                    <a:pt x="5225" y="3715"/>
                  </a:cubicBezTo>
                  <a:cubicBezTo>
                    <a:pt x="5175" y="3056"/>
                    <a:pt x="4896" y="2434"/>
                    <a:pt x="4350" y="1952"/>
                  </a:cubicBezTo>
                  <a:cubicBezTo>
                    <a:pt x="4147" y="1775"/>
                    <a:pt x="3919" y="1648"/>
                    <a:pt x="3678" y="1547"/>
                  </a:cubicBezTo>
                  <a:cubicBezTo>
                    <a:pt x="3805" y="1153"/>
                    <a:pt x="3957" y="760"/>
                    <a:pt x="4122" y="380"/>
                  </a:cubicBezTo>
                  <a:cubicBezTo>
                    <a:pt x="4221" y="166"/>
                    <a:pt x="4031" y="0"/>
                    <a:pt x="384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0"/>
            <p:cNvSpPr/>
            <p:nvPr/>
          </p:nvSpPr>
          <p:spPr>
            <a:xfrm>
              <a:off x="2390583" y="4332751"/>
              <a:ext cx="208035" cy="205388"/>
            </a:xfrm>
            <a:custGeom>
              <a:avLst/>
              <a:gdLst/>
              <a:ahLst/>
              <a:cxnLst/>
              <a:rect l="l" t="t" r="r" b="b"/>
              <a:pathLst>
                <a:path w="6286" h="6206" extrusionOk="0">
                  <a:moveTo>
                    <a:pt x="5785" y="0"/>
                  </a:moveTo>
                  <a:cubicBezTo>
                    <a:pt x="5750" y="0"/>
                    <a:pt x="5714" y="7"/>
                    <a:pt x="5677" y="20"/>
                  </a:cubicBezTo>
                  <a:cubicBezTo>
                    <a:pt x="5271" y="160"/>
                    <a:pt x="4852" y="236"/>
                    <a:pt x="4409" y="236"/>
                  </a:cubicBezTo>
                  <a:cubicBezTo>
                    <a:pt x="4041" y="236"/>
                    <a:pt x="4117" y="806"/>
                    <a:pt x="4485" y="806"/>
                  </a:cubicBezTo>
                  <a:cubicBezTo>
                    <a:pt x="4687" y="794"/>
                    <a:pt x="4890" y="781"/>
                    <a:pt x="5093" y="756"/>
                  </a:cubicBezTo>
                  <a:lnTo>
                    <a:pt x="5093" y="756"/>
                  </a:lnTo>
                  <a:cubicBezTo>
                    <a:pt x="4320" y="1415"/>
                    <a:pt x="3559" y="2074"/>
                    <a:pt x="2798" y="2734"/>
                  </a:cubicBezTo>
                  <a:cubicBezTo>
                    <a:pt x="2227" y="2049"/>
                    <a:pt x="1657" y="1377"/>
                    <a:pt x="1061" y="718"/>
                  </a:cubicBezTo>
                  <a:cubicBezTo>
                    <a:pt x="999" y="650"/>
                    <a:pt x="923" y="621"/>
                    <a:pt x="847" y="621"/>
                  </a:cubicBezTo>
                  <a:cubicBezTo>
                    <a:pt x="627" y="621"/>
                    <a:pt x="416" y="862"/>
                    <a:pt x="604" y="1060"/>
                  </a:cubicBezTo>
                  <a:cubicBezTo>
                    <a:pt x="1200" y="1732"/>
                    <a:pt x="1796" y="2417"/>
                    <a:pt x="2367" y="3114"/>
                  </a:cubicBezTo>
                  <a:cubicBezTo>
                    <a:pt x="1644" y="3736"/>
                    <a:pt x="934" y="4344"/>
                    <a:pt x="224" y="4965"/>
                  </a:cubicBezTo>
                  <a:cubicBezTo>
                    <a:pt x="0" y="5159"/>
                    <a:pt x="176" y="5490"/>
                    <a:pt x="398" y="5490"/>
                  </a:cubicBezTo>
                  <a:cubicBezTo>
                    <a:pt x="453" y="5490"/>
                    <a:pt x="511" y="5470"/>
                    <a:pt x="566" y="5422"/>
                  </a:cubicBezTo>
                  <a:cubicBezTo>
                    <a:pt x="1289" y="4801"/>
                    <a:pt x="1999" y="4179"/>
                    <a:pt x="2722" y="3545"/>
                  </a:cubicBezTo>
                  <a:cubicBezTo>
                    <a:pt x="3407" y="4382"/>
                    <a:pt x="4053" y="5232"/>
                    <a:pt x="4687" y="6094"/>
                  </a:cubicBezTo>
                  <a:cubicBezTo>
                    <a:pt x="4745" y="6173"/>
                    <a:pt x="4821" y="6205"/>
                    <a:pt x="4896" y="6205"/>
                  </a:cubicBezTo>
                  <a:cubicBezTo>
                    <a:pt x="5100" y="6205"/>
                    <a:pt x="5302" y="5965"/>
                    <a:pt x="5144" y="5752"/>
                  </a:cubicBezTo>
                  <a:cubicBezTo>
                    <a:pt x="4510" y="4877"/>
                    <a:pt x="3838" y="4014"/>
                    <a:pt x="3153" y="3178"/>
                  </a:cubicBezTo>
                  <a:cubicBezTo>
                    <a:pt x="3901" y="2544"/>
                    <a:pt x="4637" y="1897"/>
                    <a:pt x="5372" y="1263"/>
                  </a:cubicBezTo>
                  <a:lnTo>
                    <a:pt x="5372" y="1263"/>
                  </a:lnTo>
                  <a:cubicBezTo>
                    <a:pt x="5334" y="1453"/>
                    <a:pt x="5296" y="1631"/>
                    <a:pt x="5245" y="1821"/>
                  </a:cubicBezTo>
                  <a:cubicBezTo>
                    <a:pt x="5180" y="2050"/>
                    <a:pt x="5379" y="2221"/>
                    <a:pt x="5552" y="2221"/>
                  </a:cubicBezTo>
                  <a:cubicBezTo>
                    <a:pt x="5647" y="2221"/>
                    <a:pt x="5734" y="2170"/>
                    <a:pt x="5765" y="2049"/>
                  </a:cubicBezTo>
                  <a:cubicBezTo>
                    <a:pt x="5892" y="1593"/>
                    <a:pt x="5981" y="1149"/>
                    <a:pt x="6032" y="680"/>
                  </a:cubicBezTo>
                  <a:cubicBezTo>
                    <a:pt x="6057" y="667"/>
                    <a:pt x="6082" y="654"/>
                    <a:pt x="6095" y="629"/>
                  </a:cubicBezTo>
                  <a:cubicBezTo>
                    <a:pt x="6285" y="464"/>
                    <a:pt x="6184" y="198"/>
                    <a:pt x="6019" y="122"/>
                  </a:cubicBezTo>
                  <a:cubicBezTo>
                    <a:pt x="5963" y="47"/>
                    <a:pt x="5880" y="0"/>
                    <a:pt x="57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0"/>
            <p:cNvSpPr/>
            <p:nvPr/>
          </p:nvSpPr>
          <p:spPr>
            <a:xfrm>
              <a:off x="2043322" y="4688948"/>
              <a:ext cx="67679" cy="69665"/>
            </a:xfrm>
            <a:custGeom>
              <a:avLst/>
              <a:gdLst/>
              <a:ahLst/>
              <a:cxnLst/>
              <a:rect l="l" t="t" r="r" b="b"/>
              <a:pathLst>
                <a:path w="2045" h="2105" extrusionOk="0">
                  <a:moveTo>
                    <a:pt x="407" y="0"/>
                  </a:moveTo>
                  <a:cubicBezTo>
                    <a:pt x="199" y="0"/>
                    <a:pt x="0" y="241"/>
                    <a:pt x="167" y="454"/>
                  </a:cubicBezTo>
                  <a:cubicBezTo>
                    <a:pt x="585" y="961"/>
                    <a:pt x="1004" y="1481"/>
                    <a:pt x="1410" y="2001"/>
                  </a:cubicBezTo>
                  <a:cubicBezTo>
                    <a:pt x="1473" y="2074"/>
                    <a:pt x="1550" y="2104"/>
                    <a:pt x="1627" y="2104"/>
                  </a:cubicBezTo>
                  <a:cubicBezTo>
                    <a:pt x="1842" y="2104"/>
                    <a:pt x="2044" y="1861"/>
                    <a:pt x="1866" y="1646"/>
                  </a:cubicBezTo>
                  <a:cubicBezTo>
                    <a:pt x="1460" y="1139"/>
                    <a:pt x="1042" y="619"/>
                    <a:pt x="624"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0"/>
            <p:cNvSpPr/>
            <p:nvPr/>
          </p:nvSpPr>
          <p:spPr>
            <a:xfrm>
              <a:off x="2084988" y="4644204"/>
              <a:ext cx="111497" cy="86808"/>
            </a:xfrm>
            <a:custGeom>
              <a:avLst/>
              <a:gdLst/>
              <a:ahLst/>
              <a:cxnLst/>
              <a:rect l="l" t="t" r="r" b="b"/>
              <a:pathLst>
                <a:path w="3369" h="2623" extrusionOk="0">
                  <a:moveTo>
                    <a:pt x="927" y="0"/>
                  </a:moveTo>
                  <a:cubicBezTo>
                    <a:pt x="521" y="0"/>
                    <a:pt x="168" y="443"/>
                    <a:pt x="49" y="880"/>
                  </a:cubicBezTo>
                  <a:cubicBezTo>
                    <a:pt x="0" y="1076"/>
                    <a:pt x="149" y="1188"/>
                    <a:pt x="309" y="1188"/>
                  </a:cubicBezTo>
                  <a:cubicBezTo>
                    <a:pt x="438" y="1188"/>
                    <a:pt x="575" y="1115"/>
                    <a:pt x="620" y="956"/>
                  </a:cubicBezTo>
                  <a:cubicBezTo>
                    <a:pt x="669" y="784"/>
                    <a:pt x="804" y="611"/>
                    <a:pt x="934" y="611"/>
                  </a:cubicBezTo>
                  <a:cubicBezTo>
                    <a:pt x="1004" y="611"/>
                    <a:pt x="1074" y="662"/>
                    <a:pt x="1127" y="791"/>
                  </a:cubicBezTo>
                  <a:cubicBezTo>
                    <a:pt x="1203" y="982"/>
                    <a:pt x="1178" y="1159"/>
                    <a:pt x="1140" y="1349"/>
                  </a:cubicBezTo>
                  <a:cubicBezTo>
                    <a:pt x="1076" y="1704"/>
                    <a:pt x="1000" y="2034"/>
                    <a:pt x="1076" y="2376"/>
                  </a:cubicBezTo>
                  <a:cubicBezTo>
                    <a:pt x="1116" y="2533"/>
                    <a:pt x="1232" y="2622"/>
                    <a:pt x="1358" y="2622"/>
                  </a:cubicBezTo>
                  <a:cubicBezTo>
                    <a:pt x="1435" y="2622"/>
                    <a:pt x="1516" y="2588"/>
                    <a:pt x="1584" y="2516"/>
                  </a:cubicBezTo>
                  <a:cubicBezTo>
                    <a:pt x="2078" y="2021"/>
                    <a:pt x="2598" y="1540"/>
                    <a:pt x="3143" y="1083"/>
                  </a:cubicBezTo>
                  <a:cubicBezTo>
                    <a:pt x="3369" y="898"/>
                    <a:pt x="3188" y="564"/>
                    <a:pt x="2963" y="564"/>
                  </a:cubicBezTo>
                  <a:cubicBezTo>
                    <a:pt x="2910" y="564"/>
                    <a:pt x="2854" y="583"/>
                    <a:pt x="2801" y="627"/>
                  </a:cubicBezTo>
                  <a:cubicBezTo>
                    <a:pt x="2395" y="956"/>
                    <a:pt x="2015" y="1311"/>
                    <a:pt x="1647" y="1666"/>
                  </a:cubicBezTo>
                  <a:cubicBezTo>
                    <a:pt x="1710" y="1159"/>
                    <a:pt x="1863" y="665"/>
                    <a:pt x="1419" y="233"/>
                  </a:cubicBezTo>
                  <a:cubicBezTo>
                    <a:pt x="1254" y="69"/>
                    <a:pt x="1086" y="0"/>
                    <a:pt x="92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0"/>
            <p:cNvSpPr/>
            <p:nvPr/>
          </p:nvSpPr>
          <p:spPr>
            <a:xfrm>
              <a:off x="2147867" y="4558125"/>
              <a:ext cx="68440" cy="60928"/>
            </a:xfrm>
            <a:custGeom>
              <a:avLst/>
              <a:gdLst/>
              <a:ahLst/>
              <a:cxnLst/>
              <a:rect l="l" t="t" r="r" b="b"/>
              <a:pathLst>
                <a:path w="2068" h="1841" extrusionOk="0">
                  <a:moveTo>
                    <a:pt x="995" y="567"/>
                  </a:moveTo>
                  <a:cubicBezTo>
                    <a:pt x="1278" y="567"/>
                    <a:pt x="1521" y="905"/>
                    <a:pt x="1243" y="1173"/>
                  </a:cubicBezTo>
                  <a:cubicBezTo>
                    <a:pt x="1173" y="1238"/>
                    <a:pt x="1096" y="1265"/>
                    <a:pt x="1022" y="1265"/>
                  </a:cubicBezTo>
                  <a:cubicBezTo>
                    <a:pt x="774" y="1265"/>
                    <a:pt x="555" y="961"/>
                    <a:pt x="711" y="717"/>
                  </a:cubicBezTo>
                  <a:lnTo>
                    <a:pt x="736" y="666"/>
                  </a:lnTo>
                  <a:lnTo>
                    <a:pt x="761" y="653"/>
                  </a:lnTo>
                  <a:cubicBezTo>
                    <a:pt x="836" y="593"/>
                    <a:pt x="917" y="567"/>
                    <a:pt x="995" y="567"/>
                  </a:cubicBezTo>
                  <a:close/>
                  <a:moveTo>
                    <a:pt x="994" y="1"/>
                  </a:moveTo>
                  <a:cubicBezTo>
                    <a:pt x="785" y="1"/>
                    <a:pt x="576" y="65"/>
                    <a:pt x="406" y="197"/>
                  </a:cubicBezTo>
                  <a:cubicBezTo>
                    <a:pt x="381" y="222"/>
                    <a:pt x="356" y="248"/>
                    <a:pt x="343" y="273"/>
                  </a:cubicBezTo>
                  <a:cubicBezTo>
                    <a:pt x="305" y="298"/>
                    <a:pt x="280" y="324"/>
                    <a:pt x="254" y="362"/>
                  </a:cubicBezTo>
                  <a:cubicBezTo>
                    <a:pt x="1" y="755"/>
                    <a:pt x="64" y="1275"/>
                    <a:pt x="406" y="1604"/>
                  </a:cubicBezTo>
                  <a:cubicBezTo>
                    <a:pt x="572" y="1764"/>
                    <a:pt x="780" y="1841"/>
                    <a:pt x="991" y="1841"/>
                  </a:cubicBezTo>
                  <a:cubicBezTo>
                    <a:pt x="1215" y="1841"/>
                    <a:pt x="1441" y="1755"/>
                    <a:pt x="1624" y="1592"/>
                  </a:cubicBezTo>
                  <a:cubicBezTo>
                    <a:pt x="1966" y="1275"/>
                    <a:pt x="2067" y="742"/>
                    <a:pt x="1763" y="362"/>
                  </a:cubicBezTo>
                  <a:cubicBezTo>
                    <a:pt x="1578" y="125"/>
                    <a:pt x="1286" y="1"/>
                    <a:pt x="99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0"/>
            <p:cNvSpPr/>
            <p:nvPr/>
          </p:nvSpPr>
          <p:spPr>
            <a:xfrm>
              <a:off x="2171365" y="4743852"/>
              <a:ext cx="84822" cy="76913"/>
            </a:xfrm>
            <a:custGeom>
              <a:avLst/>
              <a:gdLst/>
              <a:ahLst/>
              <a:cxnLst/>
              <a:rect l="l" t="t" r="r" b="b"/>
              <a:pathLst>
                <a:path w="2563" h="2324" extrusionOk="0">
                  <a:moveTo>
                    <a:pt x="1218" y="566"/>
                  </a:moveTo>
                  <a:cubicBezTo>
                    <a:pt x="1720" y="566"/>
                    <a:pt x="2129" y="1186"/>
                    <a:pt x="1662" y="1610"/>
                  </a:cubicBezTo>
                  <a:cubicBezTo>
                    <a:pt x="1543" y="1721"/>
                    <a:pt x="1413" y="1768"/>
                    <a:pt x="1289" y="1768"/>
                  </a:cubicBezTo>
                  <a:cubicBezTo>
                    <a:pt x="830" y="1768"/>
                    <a:pt x="439" y="1131"/>
                    <a:pt x="888" y="722"/>
                  </a:cubicBezTo>
                  <a:cubicBezTo>
                    <a:pt x="926" y="697"/>
                    <a:pt x="952" y="659"/>
                    <a:pt x="964" y="621"/>
                  </a:cubicBezTo>
                  <a:cubicBezTo>
                    <a:pt x="1049" y="583"/>
                    <a:pt x="1135" y="566"/>
                    <a:pt x="1218" y="566"/>
                  </a:cubicBezTo>
                  <a:close/>
                  <a:moveTo>
                    <a:pt x="1266" y="1"/>
                  </a:moveTo>
                  <a:cubicBezTo>
                    <a:pt x="1007" y="1"/>
                    <a:pt x="745" y="78"/>
                    <a:pt x="521" y="228"/>
                  </a:cubicBezTo>
                  <a:cubicBezTo>
                    <a:pt x="444" y="278"/>
                    <a:pt x="406" y="354"/>
                    <a:pt x="406" y="418"/>
                  </a:cubicBezTo>
                  <a:cubicBezTo>
                    <a:pt x="64" y="849"/>
                    <a:pt x="1" y="1458"/>
                    <a:pt x="368" y="1914"/>
                  </a:cubicBezTo>
                  <a:cubicBezTo>
                    <a:pt x="582" y="2185"/>
                    <a:pt x="923" y="2323"/>
                    <a:pt x="1267" y="2323"/>
                  </a:cubicBezTo>
                  <a:cubicBezTo>
                    <a:pt x="1536" y="2323"/>
                    <a:pt x="1806" y="2239"/>
                    <a:pt x="2017" y="2066"/>
                  </a:cubicBezTo>
                  <a:cubicBezTo>
                    <a:pt x="2473" y="1686"/>
                    <a:pt x="2562" y="938"/>
                    <a:pt x="2207" y="456"/>
                  </a:cubicBezTo>
                  <a:cubicBezTo>
                    <a:pt x="1972" y="148"/>
                    <a:pt x="1622" y="1"/>
                    <a:pt x="12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0"/>
            <p:cNvSpPr/>
            <p:nvPr/>
          </p:nvSpPr>
          <p:spPr>
            <a:xfrm>
              <a:off x="2640480" y="4354295"/>
              <a:ext cx="113979" cy="150682"/>
            </a:xfrm>
            <a:custGeom>
              <a:avLst/>
              <a:gdLst/>
              <a:ahLst/>
              <a:cxnLst/>
              <a:rect l="l" t="t" r="r" b="b"/>
              <a:pathLst>
                <a:path w="3444" h="4553" extrusionOk="0">
                  <a:moveTo>
                    <a:pt x="1317" y="1"/>
                  </a:moveTo>
                  <a:cubicBezTo>
                    <a:pt x="627" y="1"/>
                    <a:pt x="1" y="580"/>
                    <a:pt x="281" y="1373"/>
                  </a:cubicBezTo>
                  <a:cubicBezTo>
                    <a:pt x="323" y="1497"/>
                    <a:pt x="419" y="1549"/>
                    <a:pt x="520" y="1549"/>
                  </a:cubicBezTo>
                  <a:cubicBezTo>
                    <a:pt x="697" y="1549"/>
                    <a:pt x="886" y="1388"/>
                    <a:pt x="814" y="1170"/>
                  </a:cubicBezTo>
                  <a:cubicBezTo>
                    <a:pt x="673" y="783"/>
                    <a:pt x="988" y="570"/>
                    <a:pt x="1306" y="570"/>
                  </a:cubicBezTo>
                  <a:cubicBezTo>
                    <a:pt x="1332" y="570"/>
                    <a:pt x="1358" y="571"/>
                    <a:pt x="1384" y="574"/>
                  </a:cubicBezTo>
                  <a:cubicBezTo>
                    <a:pt x="1663" y="612"/>
                    <a:pt x="1841" y="777"/>
                    <a:pt x="1993" y="992"/>
                  </a:cubicBezTo>
                  <a:cubicBezTo>
                    <a:pt x="2247" y="1385"/>
                    <a:pt x="2272" y="1867"/>
                    <a:pt x="2297" y="2324"/>
                  </a:cubicBezTo>
                  <a:cubicBezTo>
                    <a:pt x="2335" y="3085"/>
                    <a:pt x="2348" y="3807"/>
                    <a:pt x="2830" y="4441"/>
                  </a:cubicBezTo>
                  <a:cubicBezTo>
                    <a:pt x="2888" y="4520"/>
                    <a:pt x="2963" y="4552"/>
                    <a:pt x="3038" y="4552"/>
                  </a:cubicBezTo>
                  <a:cubicBezTo>
                    <a:pt x="3242" y="4552"/>
                    <a:pt x="3444" y="4312"/>
                    <a:pt x="3286" y="4099"/>
                  </a:cubicBezTo>
                  <a:cubicBezTo>
                    <a:pt x="2424" y="2958"/>
                    <a:pt x="3375" y="1030"/>
                    <a:pt x="1955" y="181"/>
                  </a:cubicBezTo>
                  <a:cubicBezTo>
                    <a:pt x="1753" y="57"/>
                    <a:pt x="1532" y="1"/>
                    <a:pt x="131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0"/>
            <p:cNvSpPr/>
            <p:nvPr/>
          </p:nvSpPr>
          <p:spPr>
            <a:xfrm>
              <a:off x="2746713" y="4507689"/>
              <a:ext cx="63410" cy="59869"/>
            </a:xfrm>
            <a:custGeom>
              <a:avLst/>
              <a:gdLst/>
              <a:ahLst/>
              <a:cxnLst/>
              <a:rect l="l" t="t" r="r" b="b"/>
              <a:pathLst>
                <a:path w="1916" h="1809" extrusionOk="0">
                  <a:moveTo>
                    <a:pt x="876" y="575"/>
                  </a:moveTo>
                  <a:cubicBezTo>
                    <a:pt x="1121" y="575"/>
                    <a:pt x="1345" y="771"/>
                    <a:pt x="1205" y="1062"/>
                  </a:cubicBezTo>
                  <a:cubicBezTo>
                    <a:pt x="1146" y="1179"/>
                    <a:pt x="1054" y="1227"/>
                    <a:pt x="961" y="1227"/>
                  </a:cubicBezTo>
                  <a:cubicBezTo>
                    <a:pt x="775" y="1227"/>
                    <a:pt x="588" y="1033"/>
                    <a:pt x="672" y="821"/>
                  </a:cubicBezTo>
                  <a:cubicBezTo>
                    <a:pt x="710" y="745"/>
                    <a:pt x="710" y="681"/>
                    <a:pt x="685" y="618"/>
                  </a:cubicBezTo>
                  <a:cubicBezTo>
                    <a:pt x="746" y="589"/>
                    <a:pt x="812" y="575"/>
                    <a:pt x="876" y="575"/>
                  </a:cubicBezTo>
                  <a:close/>
                  <a:moveTo>
                    <a:pt x="905" y="1"/>
                  </a:moveTo>
                  <a:cubicBezTo>
                    <a:pt x="595" y="1"/>
                    <a:pt x="288" y="141"/>
                    <a:pt x="89" y="390"/>
                  </a:cubicBezTo>
                  <a:cubicBezTo>
                    <a:pt x="0" y="516"/>
                    <a:pt x="26" y="643"/>
                    <a:pt x="102" y="732"/>
                  </a:cubicBezTo>
                  <a:cubicBezTo>
                    <a:pt x="26" y="1100"/>
                    <a:pt x="203" y="1480"/>
                    <a:pt x="533" y="1683"/>
                  </a:cubicBezTo>
                  <a:cubicBezTo>
                    <a:pt x="668" y="1769"/>
                    <a:pt x="813" y="1808"/>
                    <a:pt x="956" y="1808"/>
                  </a:cubicBezTo>
                  <a:cubicBezTo>
                    <a:pt x="1256" y="1808"/>
                    <a:pt x="1545" y="1633"/>
                    <a:pt x="1699" y="1341"/>
                  </a:cubicBezTo>
                  <a:cubicBezTo>
                    <a:pt x="1915" y="909"/>
                    <a:pt x="1814" y="364"/>
                    <a:pt x="1382" y="123"/>
                  </a:cubicBezTo>
                  <a:cubicBezTo>
                    <a:pt x="1233" y="40"/>
                    <a:pt x="1069" y="1"/>
                    <a:pt x="90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0"/>
            <p:cNvSpPr/>
            <p:nvPr/>
          </p:nvSpPr>
          <p:spPr>
            <a:xfrm>
              <a:off x="2397996" y="4531319"/>
              <a:ext cx="270121" cy="229812"/>
            </a:xfrm>
            <a:custGeom>
              <a:avLst/>
              <a:gdLst/>
              <a:ahLst/>
              <a:cxnLst/>
              <a:rect l="l" t="t" r="r" b="b"/>
              <a:pathLst>
                <a:path w="8162" h="6944" extrusionOk="0">
                  <a:moveTo>
                    <a:pt x="7764" y="0"/>
                  </a:moveTo>
                  <a:cubicBezTo>
                    <a:pt x="7709" y="0"/>
                    <a:pt x="7651" y="21"/>
                    <a:pt x="7595" y="69"/>
                  </a:cubicBezTo>
                  <a:cubicBezTo>
                    <a:pt x="5313" y="1971"/>
                    <a:pt x="3031" y="3885"/>
                    <a:pt x="748" y="5787"/>
                  </a:cubicBezTo>
                  <a:cubicBezTo>
                    <a:pt x="774" y="5699"/>
                    <a:pt x="799" y="5623"/>
                    <a:pt x="799" y="5585"/>
                  </a:cubicBezTo>
                  <a:cubicBezTo>
                    <a:pt x="862" y="5255"/>
                    <a:pt x="913" y="4925"/>
                    <a:pt x="976" y="4595"/>
                  </a:cubicBezTo>
                  <a:cubicBezTo>
                    <a:pt x="1004" y="4399"/>
                    <a:pt x="846" y="4288"/>
                    <a:pt x="689" y="4288"/>
                  </a:cubicBezTo>
                  <a:cubicBezTo>
                    <a:pt x="561" y="4288"/>
                    <a:pt x="434" y="4361"/>
                    <a:pt x="406" y="4519"/>
                  </a:cubicBezTo>
                  <a:cubicBezTo>
                    <a:pt x="330" y="5001"/>
                    <a:pt x="241" y="5483"/>
                    <a:pt x="165" y="5952"/>
                  </a:cubicBezTo>
                  <a:cubicBezTo>
                    <a:pt x="114" y="6219"/>
                    <a:pt x="0" y="6561"/>
                    <a:pt x="203" y="6789"/>
                  </a:cubicBezTo>
                  <a:cubicBezTo>
                    <a:pt x="306" y="6916"/>
                    <a:pt x="443" y="6944"/>
                    <a:pt x="587" y="6944"/>
                  </a:cubicBezTo>
                  <a:cubicBezTo>
                    <a:pt x="674" y="6944"/>
                    <a:pt x="764" y="6933"/>
                    <a:pt x="850" y="6929"/>
                  </a:cubicBezTo>
                  <a:cubicBezTo>
                    <a:pt x="1281" y="6878"/>
                    <a:pt x="1712" y="6789"/>
                    <a:pt x="2143" y="6713"/>
                  </a:cubicBezTo>
                  <a:cubicBezTo>
                    <a:pt x="2476" y="6642"/>
                    <a:pt x="2441" y="6136"/>
                    <a:pt x="2132" y="6136"/>
                  </a:cubicBezTo>
                  <a:cubicBezTo>
                    <a:pt x="2111" y="6136"/>
                    <a:pt x="2090" y="6138"/>
                    <a:pt x="2067" y="6142"/>
                  </a:cubicBezTo>
                  <a:cubicBezTo>
                    <a:pt x="1801" y="6193"/>
                    <a:pt x="1534" y="6244"/>
                    <a:pt x="1268" y="6282"/>
                  </a:cubicBezTo>
                  <a:cubicBezTo>
                    <a:pt x="1179" y="6295"/>
                    <a:pt x="1091" y="6307"/>
                    <a:pt x="1002" y="6320"/>
                  </a:cubicBezTo>
                  <a:cubicBezTo>
                    <a:pt x="3322" y="4393"/>
                    <a:pt x="5630" y="2453"/>
                    <a:pt x="7938" y="525"/>
                  </a:cubicBezTo>
                  <a:cubicBezTo>
                    <a:pt x="8161" y="332"/>
                    <a:pt x="7986" y="0"/>
                    <a:pt x="776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0"/>
            <p:cNvSpPr/>
            <p:nvPr/>
          </p:nvSpPr>
          <p:spPr>
            <a:xfrm>
              <a:off x="2343423" y="4758811"/>
              <a:ext cx="79759" cy="136881"/>
            </a:xfrm>
            <a:custGeom>
              <a:avLst/>
              <a:gdLst/>
              <a:ahLst/>
              <a:cxnLst/>
              <a:rect l="l" t="t" r="r" b="b"/>
              <a:pathLst>
                <a:path w="2410" h="4136" extrusionOk="0">
                  <a:moveTo>
                    <a:pt x="1042" y="0"/>
                  </a:moveTo>
                  <a:cubicBezTo>
                    <a:pt x="986" y="0"/>
                    <a:pt x="931" y="17"/>
                    <a:pt x="888" y="55"/>
                  </a:cubicBezTo>
                  <a:cubicBezTo>
                    <a:pt x="698" y="245"/>
                    <a:pt x="508" y="397"/>
                    <a:pt x="292" y="536"/>
                  </a:cubicBezTo>
                  <a:cubicBezTo>
                    <a:pt x="242" y="562"/>
                    <a:pt x="216" y="613"/>
                    <a:pt x="191" y="663"/>
                  </a:cubicBezTo>
                  <a:cubicBezTo>
                    <a:pt x="115" y="739"/>
                    <a:pt x="77" y="841"/>
                    <a:pt x="140" y="968"/>
                  </a:cubicBezTo>
                  <a:cubicBezTo>
                    <a:pt x="546" y="1703"/>
                    <a:pt x="964" y="2426"/>
                    <a:pt x="1370" y="3161"/>
                  </a:cubicBezTo>
                  <a:cubicBezTo>
                    <a:pt x="1116" y="3022"/>
                    <a:pt x="863" y="2870"/>
                    <a:pt x="609" y="2705"/>
                  </a:cubicBezTo>
                  <a:cubicBezTo>
                    <a:pt x="556" y="2673"/>
                    <a:pt x="503" y="2659"/>
                    <a:pt x="452" y="2659"/>
                  </a:cubicBezTo>
                  <a:cubicBezTo>
                    <a:pt x="196" y="2659"/>
                    <a:pt x="1" y="3003"/>
                    <a:pt x="254" y="3161"/>
                  </a:cubicBezTo>
                  <a:cubicBezTo>
                    <a:pt x="787" y="3491"/>
                    <a:pt x="1319" y="3795"/>
                    <a:pt x="1877" y="4100"/>
                  </a:cubicBezTo>
                  <a:cubicBezTo>
                    <a:pt x="1922" y="4124"/>
                    <a:pt x="1964" y="4136"/>
                    <a:pt x="2003" y="4136"/>
                  </a:cubicBezTo>
                  <a:cubicBezTo>
                    <a:pt x="2065" y="4136"/>
                    <a:pt x="2118" y="4108"/>
                    <a:pt x="2156" y="4062"/>
                  </a:cubicBezTo>
                  <a:cubicBezTo>
                    <a:pt x="2308" y="4011"/>
                    <a:pt x="2410" y="3871"/>
                    <a:pt x="2321" y="3707"/>
                  </a:cubicBezTo>
                  <a:cubicBezTo>
                    <a:pt x="1801" y="2768"/>
                    <a:pt x="1281" y="1843"/>
                    <a:pt x="761" y="904"/>
                  </a:cubicBezTo>
                  <a:cubicBezTo>
                    <a:pt x="926" y="790"/>
                    <a:pt x="1078" y="663"/>
                    <a:pt x="1231" y="511"/>
                  </a:cubicBezTo>
                  <a:cubicBezTo>
                    <a:pt x="1345" y="410"/>
                    <a:pt x="1383" y="245"/>
                    <a:pt x="1281" y="118"/>
                  </a:cubicBezTo>
                  <a:cubicBezTo>
                    <a:pt x="1234" y="47"/>
                    <a:pt x="1136" y="0"/>
                    <a:pt x="104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0"/>
            <p:cNvSpPr/>
            <p:nvPr/>
          </p:nvSpPr>
          <p:spPr>
            <a:xfrm>
              <a:off x="2777855" y="4348041"/>
              <a:ext cx="138966" cy="174808"/>
            </a:xfrm>
            <a:custGeom>
              <a:avLst/>
              <a:gdLst/>
              <a:ahLst/>
              <a:cxnLst/>
              <a:rect l="l" t="t" r="r" b="b"/>
              <a:pathLst>
                <a:path w="4199" h="5282" extrusionOk="0">
                  <a:moveTo>
                    <a:pt x="388" y="1"/>
                  </a:moveTo>
                  <a:cubicBezTo>
                    <a:pt x="148" y="1"/>
                    <a:pt x="0" y="300"/>
                    <a:pt x="124" y="459"/>
                  </a:cubicBezTo>
                  <a:cubicBezTo>
                    <a:pt x="175" y="978"/>
                    <a:pt x="239" y="1498"/>
                    <a:pt x="340" y="2005"/>
                  </a:cubicBezTo>
                  <a:cubicBezTo>
                    <a:pt x="369" y="2167"/>
                    <a:pt x="503" y="2242"/>
                    <a:pt x="635" y="2242"/>
                  </a:cubicBezTo>
                  <a:cubicBezTo>
                    <a:pt x="792" y="2242"/>
                    <a:pt x="945" y="2135"/>
                    <a:pt x="911" y="1942"/>
                  </a:cubicBezTo>
                  <a:cubicBezTo>
                    <a:pt x="860" y="1701"/>
                    <a:pt x="822" y="1460"/>
                    <a:pt x="784" y="1219"/>
                  </a:cubicBezTo>
                  <a:lnTo>
                    <a:pt x="784" y="1219"/>
                  </a:lnTo>
                  <a:cubicBezTo>
                    <a:pt x="1722" y="2538"/>
                    <a:pt x="2661" y="3844"/>
                    <a:pt x="3586" y="5163"/>
                  </a:cubicBezTo>
                  <a:cubicBezTo>
                    <a:pt x="3646" y="5247"/>
                    <a:pt x="3723" y="5281"/>
                    <a:pt x="3800" y="5281"/>
                  </a:cubicBezTo>
                  <a:cubicBezTo>
                    <a:pt x="4002" y="5281"/>
                    <a:pt x="4199" y="5041"/>
                    <a:pt x="4043" y="4820"/>
                  </a:cubicBezTo>
                  <a:cubicBezTo>
                    <a:pt x="3104" y="3502"/>
                    <a:pt x="2179" y="2183"/>
                    <a:pt x="1240" y="877"/>
                  </a:cubicBezTo>
                  <a:lnTo>
                    <a:pt x="1240" y="877"/>
                  </a:lnTo>
                  <a:cubicBezTo>
                    <a:pt x="1532" y="966"/>
                    <a:pt x="1836" y="1067"/>
                    <a:pt x="2141" y="1169"/>
                  </a:cubicBezTo>
                  <a:cubicBezTo>
                    <a:pt x="2174" y="1180"/>
                    <a:pt x="2206" y="1185"/>
                    <a:pt x="2237" y="1185"/>
                  </a:cubicBezTo>
                  <a:cubicBezTo>
                    <a:pt x="2522" y="1185"/>
                    <a:pt x="2677" y="750"/>
                    <a:pt x="2356" y="636"/>
                  </a:cubicBezTo>
                  <a:cubicBezTo>
                    <a:pt x="1735" y="433"/>
                    <a:pt x="1101" y="230"/>
                    <a:pt x="480" y="15"/>
                  </a:cubicBezTo>
                  <a:cubicBezTo>
                    <a:pt x="448" y="5"/>
                    <a:pt x="417" y="1"/>
                    <a:pt x="38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0"/>
            <p:cNvSpPr/>
            <p:nvPr/>
          </p:nvSpPr>
          <p:spPr>
            <a:xfrm>
              <a:off x="2601097" y="4243594"/>
              <a:ext cx="68010" cy="64237"/>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7" name="Google Shape;2697;p20"/>
          <p:cNvGrpSpPr/>
          <p:nvPr/>
        </p:nvGrpSpPr>
        <p:grpSpPr>
          <a:xfrm rot="-1419275">
            <a:off x="6278587" y="4396047"/>
            <a:ext cx="1436733" cy="674961"/>
            <a:chOff x="6541500" y="4425844"/>
            <a:chExt cx="2398869" cy="1126961"/>
          </a:xfrm>
        </p:grpSpPr>
        <p:sp>
          <p:nvSpPr>
            <p:cNvPr id="2698" name="Google Shape;2698;p20"/>
            <p:cNvSpPr/>
            <p:nvPr/>
          </p:nvSpPr>
          <p:spPr>
            <a:xfrm>
              <a:off x="6570665" y="4425844"/>
              <a:ext cx="2369576" cy="1126961"/>
            </a:xfrm>
            <a:custGeom>
              <a:avLst/>
              <a:gdLst/>
              <a:ahLst/>
              <a:cxnLst/>
              <a:rect l="l" t="t" r="r" b="b"/>
              <a:pathLst>
                <a:path w="57689" h="27435" extrusionOk="0">
                  <a:moveTo>
                    <a:pt x="57688" y="0"/>
                  </a:moveTo>
                  <a:lnTo>
                    <a:pt x="57688" y="0"/>
                  </a:lnTo>
                  <a:cubicBezTo>
                    <a:pt x="56243" y="54"/>
                    <a:pt x="54824" y="187"/>
                    <a:pt x="53366" y="228"/>
                  </a:cubicBezTo>
                  <a:cubicBezTo>
                    <a:pt x="53125" y="234"/>
                    <a:pt x="52884" y="238"/>
                    <a:pt x="52642" y="238"/>
                  </a:cubicBezTo>
                  <a:cubicBezTo>
                    <a:pt x="52399" y="238"/>
                    <a:pt x="52155" y="234"/>
                    <a:pt x="51907" y="228"/>
                  </a:cubicBezTo>
                  <a:cubicBezTo>
                    <a:pt x="51809" y="224"/>
                    <a:pt x="51704" y="222"/>
                    <a:pt x="51593" y="222"/>
                  </a:cubicBezTo>
                  <a:cubicBezTo>
                    <a:pt x="50160" y="222"/>
                    <a:pt x="47788" y="510"/>
                    <a:pt x="47585" y="510"/>
                  </a:cubicBezTo>
                  <a:cubicBezTo>
                    <a:pt x="47577" y="510"/>
                    <a:pt x="47573" y="509"/>
                    <a:pt x="47572" y="509"/>
                  </a:cubicBezTo>
                  <a:lnTo>
                    <a:pt x="47558" y="509"/>
                  </a:lnTo>
                  <a:cubicBezTo>
                    <a:pt x="47130" y="723"/>
                    <a:pt x="35220" y="6437"/>
                    <a:pt x="30523" y="8243"/>
                  </a:cubicBezTo>
                  <a:cubicBezTo>
                    <a:pt x="26415" y="9769"/>
                    <a:pt x="6035" y="18386"/>
                    <a:pt x="2088" y="20286"/>
                  </a:cubicBezTo>
                  <a:cubicBezTo>
                    <a:pt x="375" y="21076"/>
                    <a:pt x="0" y="22160"/>
                    <a:pt x="428" y="23645"/>
                  </a:cubicBezTo>
                  <a:cubicBezTo>
                    <a:pt x="522" y="24033"/>
                    <a:pt x="683" y="24421"/>
                    <a:pt x="883" y="24850"/>
                  </a:cubicBezTo>
                  <a:cubicBezTo>
                    <a:pt x="1218" y="25599"/>
                    <a:pt x="1552" y="26214"/>
                    <a:pt x="1940" y="26656"/>
                  </a:cubicBezTo>
                  <a:cubicBezTo>
                    <a:pt x="2371" y="27153"/>
                    <a:pt x="2863" y="27434"/>
                    <a:pt x="3518" y="27434"/>
                  </a:cubicBezTo>
                  <a:cubicBezTo>
                    <a:pt x="3921" y="27434"/>
                    <a:pt x="4387" y="27327"/>
                    <a:pt x="4938" y="27098"/>
                  </a:cubicBezTo>
                  <a:cubicBezTo>
                    <a:pt x="9354" y="25251"/>
                    <a:pt x="30523" y="16794"/>
                    <a:pt x="34765" y="14586"/>
                  </a:cubicBezTo>
                  <a:cubicBezTo>
                    <a:pt x="39569" y="12030"/>
                    <a:pt x="45671" y="9581"/>
                    <a:pt x="50542" y="7173"/>
                  </a:cubicBezTo>
                  <a:lnTo>
                    <a:pt x="50542" y="7159"/>
                  </a:lnTo>
                  <a:cubicBezTo>
                    <a:pt x="50890" y="6985"/>
                    <a:pt x="52831" y="4911"/>
                    <a:pt x="54891" y="2783"/>
                  </a:cubicBezTo>
                  <a:cubicBezTo>
                    <a:pt x="55841" y="1807"/>
                    <a:pt x="56818" y="816"/>
                    <a:pt x="57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0"/>
            <p:cNvSpPr/>
            <p:nvPr/>
          </p:nvSpPr>
          <p:spPr>
            <a:xfrm>
              <a:off x="8751794" y="4425844"/>
              <a:ext cx="188575" cy="114360"/>
            </a:xfrm>
            <a:custGeom>
              <a:avLst/>
              <a:gdLst/>
              <a:ahLst/>
              <a:cxnLst/>
              <a:rect l="l" t="t" r="r" b="b"/>
              <a:pathLst>
                <a:path w="4591" h="2784" extrusionOk="0">
                  <a:moveTo>
                    <a:pt x="4590" y="0"/>
                  </a:moveTo>
                  <a:lnTo>
                    <a:pt x="4590" y="0"/>
                  </a:lnTo>
                  <a:cubicBezTo>
                    <a:pt x="3145" y="54"/>
                    <a:pt x="1726" y="187"/>
                    <a:pt x="268" y="228"/>
                  </a:cubicBezTo>
                  <a:cubicBezTo>
                    <a:pt x="241" y="281"/>
                    <a:pt x="228" y="335"/>
                    <a:pt x="214" y="375"/>
                  </a:cubicBezTo>
                  <a:cubicBezTo>
                    <a:pt x="0" y="1084"/>
                    <a:pt x="937" y="2315"/>
                    <a:pt x="1793" y="2783"/>
                  </a:cubicBezTo>
                  <a:cubicBezTo>
                    <a:pt x="2743" y="1807"/>
                    <a:pt x="3720" y="816"/>
                    <a:pt x="4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0"/>
            <p:cNvSpPr/>
            <p:nvPr/>
          </p:nvSpPr>
          <p:spPr>
            <a:xfrm>
              <a:off x="6548113" y="4446711"/>
              <a:ext cx="2098604" cy="1106094"/>
            </a:xfrm>
            <a:custGeom>
              <a:avLst/>
              <a:gdLst/>
              <a:ahLst/>
              <a:cxnLst/>
              <a:rect l="l" t="t" r="r" b="b"/>
              <a:pathLst>
                <a:path w="51092" h="26927" extrusionOk="0">
                  <a:moveTo>
                    <a:pt x="48107" y="1"/>
                  </a:moveTo>
                  <a:cubicBezTo>
                    <a:pt x="47679" y="215"/>
                    <a:pt x="35769" y="5929"/>
                    <a:pt x="31072" y="7735"/>
                  </a:cubicBezTo>
                  <a:cubicBezTo>
                    <a:pt x="26964" y="9261"/>
                    <a:pt x="6584" y="17878"/>
                    <a:pt x="2637" y="19778"/>
                  </a:cubicBezTo>
                  <a:cubicBezTo>
                    <a:pt x="924" y="20568"/>
                    <a:pt x="549" y="21652"/>
                    <a:pt x="977" y="23137"/>
                  </a:cubicBezTo>
                  <a:cubicBezTo>
                    <a:pt x="549" y="23445"/>
                    <a:pt x="188" y="23780"/>
                    <a:pt x="0" y="24154"/>
                  </a:cubicBezTo>
                  <a:cubicBezTo>
                    <a:pt x="322" y="24984"/>
                    <a:pt x="817" y="25720"/>
                    <a:pt x="1365" y="26161"/>
                  </a:cubicBezTo>
                  <a:cubicBezTo>
                    <a:pt x="1446" y="26228"/>
                    <a:pt x="1539" y="26295"/>
                    <a:pt x="1620" y="26349"/>
                  </a:cubicBezTo>
                  <a:cubicBezTo>
                    <a:pt x="1901" y="26322"/>
                    <a:pt x="2195" y="26242"/>
                    <a:pt x="2489" y="26148"/>
                  </a:cubicBezTo>
                  <a:cubicBezTo>
                    <a:pt x="2920" y="26645"/>
                    <a:pt x="3412" y="26926"/>
                    <a:pt x="4067" y="26926"/>
                  </a:cubicBezTo>
                  <a:cubicBezTo>
                    <a:pt x="4470" y="26926"/>
                    <a:pt x="4936" y="26819"/>
                    <a:pt x="5487" y="26590"/>
                  </a:cubicBezTo>
                  <a:cubicBezTo>
                    <a:pt x="9903" y="24743"/>
                    <a:pt x="31072" y="16286"/>
                    <a:pt x="35314" y="14078"/>
                  </a:cubicBezTo>
                  <a:cubicBezTo>
                    <a:pt x="40118" y="11522"/>
                    <a:pt x="46220" y="9073"/>
                    <a:pt x="51091" y="6665"/>
                  </a:cubicBezTo>
                  <a:lnTo>
                    <a:pt x="51091" y="6651"/>
                  </a:lnTo>
                  <a:cubicBezTo>
                    <a:pt x="50101" y="6276"/>
                    <a:pt x="49071" y="5862"/>
                    <a:pt x="48027" y="5567"/>
                  </a:cubicBezTo>
                  <a:cubicBezTo>
                    <a:pt x="47264" y="5340"/>
                    <a:pt x="46488" y="5193"/>
                    <a:pt x="45739" y="5152"/>
                  </a:cubicBezTo>
                  <a:cubicBezTo>
                    <a:pt x="46073" y="4323"/>
                    <a:pt x="46421" y="3506"/>
                    <a:pt x="46809" y="2704"/>
                  </a:cubicBezTo>
                  <a:cubicBezTo>
                    <a:pt x="47224" y="1794"/>
                    <a:pt x="47666" y="897"/>
                    <a:pt x="48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0"/>
            <p:cNvSpPr/>
            <p:nvPr/>
          </p:nvSpPr>
          <p:spPr>
            <a:xfrm>
              <a:off x="6541500" y="4556060"/>
              <a:ext cx="2041469" cy="973783"/>
            </a:xfrm>
            <a:custGeom>
              <a:avLst/>
              <a:gdLst/>
              <a:ahLst/>
              <a:cxnLst/>
              <a:rect l="l" t="t" r="r" b="b"/>
              <a:pathLst>
                <a:path w="49701" h="23706" extrusionOk="0">
                  <a:moveTo>
                    <a:pt x="47199" y="1"/>
                  </a:moveTo>
                  <a:cubicBezTo>
                    <a:pt x="47176" y="1"/>
                    <a:pt x="47153" y="1"/>
                    <a:pt x="47131" y="1"/>
                  </a:cubicBezTo>
                  <a:cubicBezTo>
                    <a:pt x="47104" y="1"/>
                    <a:pt x="47037" y="15"/>
                    <a:pt x="46970" y="42"/>
                  </a:cubicBezTo>
                  <a:cubicBezTo>
                    <a:pt x="45793" y="430"/>
                    <a:pt x="39249" y="3454"/>
                    <a:pt x="36238" y="4912"/>
                  </a:cubicBezTo>
                  <a:cubicBezTo>
                    <a:pt x="31086" y="7455"/>
                    <a:pt x="9408" y="16769"/>
                    <a:pt x="4029" y="19043"/>
                  </a:cubicBezTo>
                  <a:cubicBezTo>
                    <a:pt x="3386" y="19351"/>
                    <a:pt x="2075" y="19820"/>
                    <a:pt x="1138" y="20475"/>
                  </a:cubicBezTo>
                  <a:cubicBezTo>
                    <a:pt x="710" y="20783"/>
                    <a:pt x="349" y="21118"/>
                    <a:pt x="161" y="21492"/>
                  </a:cubicBezTo>
                  <a:cubicBezTo>
                    <a:pt x="54" y="21693"/>
                    <a:pt x="1" y="21907"/>
                    <a:pt x="14" y="22135"/>
                  </a:cubicBezTo>
                  <a:cubicBezTo>
                    <a:pt x="85" y="23318"/>
                    <a:pt x="679" y="23706"/>
                    <a:pt x="1464" y="23706"/>
                  </a:cubicBezTo>
                  <a:cubicBezTo>
                    <a:pt x="1566" y="23706"/>
                    <a:pt x="1672" y="23699"/>
                    <a:pt x="1781" y="23687"/>
                  </a:cubicBezTo>
                  <a:cubicBezTo>
                    <a:pt x="2062" y="23660"/>
                    <a:pt x="2356" y="23580"/>
                    <a:pt x="2650" y="23486"/>
                  </a:cubicBezTo>
                  <a:cubicBezTo>
                    <a:pt x="3694" y="23165"/>
                    <a:pt x="4778" y="22536"/>
                    <a:pt x="5340" y="22282"/>
                  </a:cubicBezTo>
                  <a:cubicBezTo>
                    <a:pt x="9582" y="20248"/>
                    <a:pt x="40400" y="6572"/>
                    <a:pt x="43411" y="5193"/>
                  </a:cubicBezTo>
                  <a:cubicBezTo>
                    <a:pt x="44588" y="4658"/>
                    <a:pt x="47880" y="3226"/>
                    <a:pt x="48188" y="2905"/>
                  </a:cubicBezTo>
                  <a:lnTo>
                    <a:pt x="48188" y="2892"/>
                  </a:lnTo>
                  <a:cubicBezTo>
                    <a:pt x="49125" y="1875"/>
                    <a:pt x="49700" y="443"/>
                    <a:pt x="49700" y="443"/>
                  </a:cubicBezTo>
                  <a:cubicBezTo>
                    <a:pt x="48816" y="222"/>
                    <a:pt x="47982" y="1"/>
                    <a:pt x="47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20"/>
          <p:cNvGrpSpPr/>
          <p:nvPr/>
        </p:nvGrpSpPr>
        <p:grpSpPr>
          <a:xfrm flipH="1">
            <a:off x="7236974" y="3548733"/>
            <a:ext cx="401062" cy="470319"/>
            <a:chOff x="702332" y="4351663"/>
            <a:chExt cx="590144" cy="691951"/>
          </a:xfrm>
        </p:grpSpPr>
        <p:grpSp>
          <p:nvGrpSpPr>
            <p:cNvPr id="2703" name="Google Shape;2703;p20"/>
            <p:cNvGrpSpPr/>
            <p:nvPr/>
          </p:nvGrpSpPr>
          <p:grpSpPr>
            <a:xfrm>
              <a:off x="737710" y="4537871"/>
              <a:ext cx="554766" cy="505744"/>
              <a:chOff x="737710" y="4537871"/>
              <a:chExt cx="554766" cy="505744"/>
            </a:xfrm>
          </p:grpSpPr>
          <p:sp>
            <p:nvSpPr>
              <p:cNvPr id="2704" name="Google Shape;2704;p20"/>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0"/>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0"/>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7" name="Google Shape;2707;p20"/>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0"/>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0"/>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0"/>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0"/>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0"/>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0"/>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4" name="Google Shape;2714;p20"/>
          <p:cNvGrpSpPr/>
          <p:nvPr/>
        </p:nvGrpSpPr>
        <p:grpSpPr>
          <a:xfrm rot="-643198">
            <a:off x="-371717" y="-476577"/>
            <a:ext cx="2372597" cy="2090511"/>
            <a:chOff x="-514809" y="-463587"/>
            <a:chExt cx="2372713" cy="2090613"/>
          </a:xfrm>
        </p:grpSpPr>
        <p:sp>
          <p:nvSpPr>
            <p:cNvPr id="2715" name="Google Shape;2715;p20"/>
            <p:cNvSpPr/>
            <p:nvPr/>
          </p:nvSpPr>
          <p:spPr>
            <a:xfrm rot="-899933">
              <a:off x="-427414" y="115409"/>
              <a:ext cx="763649" cy="775842"/>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0"/>
            <p:cNvSpPr/>
            <p:nvPr/>
          </p:nvSpPr>
          <p:spPr>
            <a:xfrm rot="-899933">
              <a:off x="-320947" y="155807"/>
              <a:ext cx="334776" cy="234171"/>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0"/>
            <p:cNvSpPr/>
            <p:nvPr/>
          </p:nvSpPr>
          <p:spPr>
            <a:xfrm rot="-899933">
              <a:off x="-371018" y="243118"/>
              <a:ext cx="49502" cy="25514"/>
            </a:xfrm>
            <a:custGeom>
              <a:avLst/>
              <a:gdLst/>
              <a:ahLst/>
              <a:cxnLst/>
              <a:rect l="l" t="t" r="r" b="b"/>
              <a:pathLst>
                <a:path w="928" h="500" extrusionOk="0">
                  <a:moveTo>
                    <a:pt x="629" y="0"/>
                  </a:moveTo>
                  <a:cubicBezTo>
                    <a:pt x="398" y="0"/>
                    <a:pt x="90" y="379"/>
                    <a:pt x="90" y="379"/>
                  </a:cubicBezTo>
                  <a:cubicBezTo>
                    <a:pt x="1" y="465"/>
                    <a:pt x="30" y="500"/>
                    <a:pt x="115" y="500"/>
                  </a:cubicBezTo>
                  <a:cubicBezTo>
                    <a:pt x="335" y="500"/>
                    <a:pt x="927" y="265"/>
                    <a:pt x="773" y="71"/>
                  </a:cubicBezTo>
                  <a:cubicBezTo>
                    <a:pt x="732" y="21"/>
                    <a:pt x="683" y="0"/>
                    <a:pt x="62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0"/>
            <p:cNvSpPr/>
            <p:nvPr/>
          </p:nvSpPr>
          <p:spPr>
            <a:xfrm rot="-899933">
              <a:off x="872814" y="-124166"/>
              <a:ext cx="462798" cy="152627"/>
            </a:xfrm>
            <a:custGeom>
              <a:avLst/>
              <a:gdLst/>
              <a:ahLst/>
              <a:cxnLst/>
              <a:rect l="l" t="t" r="r" b="b"/>
              <a:pathLst>
                <a:path w="8676" h="2991" extrusionOk="0">
                  <a:moveTo>
                    <a:pt x="7345" y="1"/>
                  </a:moveTo>
                  <a:cubicBezTo>
                    <a:pt x="6454" y="1"/>
                    <a:pt x="1208" y="619"/>
                    <a:pt x="1208" y="619"/>
                  </a:cubicBezTo>
                  <a:cubicBezTo>
                    <a:pt x="1" y="1013"/>
                    <a:pt x="776" y="2990"/>
                    <a:pt x="1349" y="2990"/>
                  </a:cubicBezTo>
                  <a:cubicBezTo>
                    <a:pt x="1360" y="2990"/>
                    <a:pt x="1371" y="2989"/>
                    <a:pt x="1382" y="2988"/>
                  </a:cubicBezTo>
                  <a:cubicBezTo>
                    <a:pt x="1904" y="2908"/>
                    <a:pt x="5531" y="2479"/>
                    <a:pt x="7177" y="2332"/>
                  </a:cubicBezTo>
                  <a:cubicBezTo>
                    <a:pt x="8675" y="2198"/>
                    <a:pt x="7993" y="44"/>
                    <a:pt x="7431" y="4"/>
                  </a:cubicBezTo>
                  <a:cubicBezTo>
                    <a:pt x="7410" y="2"/>
                    <a:pt x="7381" y="1"/>
                    <a:pt x="7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0"/>
            <p:cNvSpPr/>
            <p:nvPr/>
          </p:nvSpPr>
          <p:spPr>
            <a:xfrm rot="-899933">
              <a:off x="1066869" y="-130031"/>
              <a:ext cx="190112" cy="20105"/>
            </a:xfrm>
            <a:custGeom>
              <a:avLst/>
              <a:gdLst/>
              <a:ahLst/>
              <a:cxnLst/>
              <a:rect l="l" t="t" r="r" b="b"/>
              <a:pathLst>
                <a:path w="3564" h="394" extrusionOk="0">
                  <a:moveTo>
                    <a:pt x="2988" y="0"/>
                  </a:moveTo>
                  <a:cubicBezTo>
                    <a:pt x="2173" y="0"/>
                    <a:pt x="175" y="300"/>
                    <a:pt x="175" y="300"/>
                  </a:cubicBezTo>
                  <a:cubicBezTo>
                    <a:pt x="1" y="367"/>
                    <a:pt x="131" y="393"/>
                    <a:pt x="419" y="393"/>
                  </a:cubicBezTo>
                  <a:cubicBezTo>
                    <a:pt x="1283" y="393"/>
                    <a:pt x="3564" y="152"/>
                    <a:pt x="3293" y="32"/>
                  </a:cubicBezTo>
                  <a:cubicBezTo>
                    <a:pt x="3240" y="10"/>
                    <a:pt x="3133" y="0"/>
                    <a:pt x="2988"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0"/>
            <p:cNvSpPr/>
            <p:nvPr/>
          </p:nvSpPr>
          <p:spPr>
            <a:xfrm rot="-899933">
              <a:off x="1044122" y="-85666"/>
              <a:ext cx="33286" cy="7297"/>
            </a:xfrm>
            <a:custGeom>
              <a:avLst/>
              <a:gdLst/>
              <a:ahLst/>
              <a:cxnLst/>
              <a:rect l="l" t="t" r="r" b="b"/>
              <a:pathLst>
                <a:path w="624" h="143" extrusionOk="0">
                  <a:moveTo>
                    <a:pt x="333" y="0"/>
                  </a:moveTo>
                  <a:cubicBezTo>
                    <a:pt x="227" y="0"/>
                    <a:pt x="111" y="22"/>
                    <a:pt x="52" y="76"/>
                  </a:cubicBezTo>
                  <a:cubicBezTo>
                    <a:pt x="0" y="127"/>
                    <a:pt x="57" y="143"/>
                    <a:pt x="148" y="143"/>
                  </a:cubicBezTo>
                  <a:cubicBezTo>
                    <a:pt x="292" y="143"/>
                    <a:pt x="520" y="102"/>
                    <a:pt x="520" y="102"/>
                  </a:cubicBezTo>
                  <a:cubicBezTo>
                    <a:pt x="624" y="47"/>
                    <a:pt x="490" y="0"/>
                    <a:pt x="33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0"/>
            <p:cNvSpPr/>
            <p:nvPr/>
          </p:nvSpPr>
          <p:spPr>
            <a:xfrm rot="-899933">
              <a:off x="149296" y="-378215"/>
              <a:ext cx="762369" cy="779363"/>
            </a:xfrm>
            <a:custGeom>
              <a:avLst/>
              <a:gdLst/>
              <a:ahLst/>
              <a:cxnLst/>
              <a:rect l="l" t="t" r="r" b="b"/>
              <a:pathLst>
                <a:path w="14292" h="15273" extrusionOk="0">
                  <a:moveTo>
                    <a:pt x="5610" y="1"/>
                  </a:moveTo>
                  <a:cubicBezTo>
                    <a:pt x="4341" y="1"/>
                    <a:pt x="4314" y="981"/>
                    <a:pt x="4376" y="1535"/>
                  </a:cubicBezTo>
                  <a:cubicBezTo>
                    <a:pt x="4470" y="2365"/>
                    <a:pt x="9127" y="4466"/>
                    <a:pt x="9127" y="4466"/>
                  </a:cubicBezTo>
                  <a:cubicBezTo>
                    <a:pt x="9127" y="4466"/>
                    <a:pt x="6571" y="5737"/>
                    <a:pt x="4791" y="6687"/>
                  </a:cubicBezTo>
                  <a:cubicBezTo>
                    <a:pt x="3011" y="7624"/>
                    <a:pt x="6129" y="8614"/>
                    <a:pt x="7200" y="9297"/>
                  </a:cubicBezTo>
                  <a:cubicBezTo>
                    <a:pt x="8258" y="9972"/>
                    <a:pt x="7328" y="11733"/>
                    <a:pt x="5741" y="11733"/>
                  </a:cubicBezTo>
                  <a:cubicBezTo>
                    <a:pt x="5723" y="11733"/>
                    <a:pt x="5706" y="11733"/>
                    <a:pt x="5688" y="11732"/>
                  </a:cubicBezTo>
                  <a:cubicBezTo>
                    <a:pt x="4110" y="11693"/>
                    <a:pt x="3599" y="8313"/>
                    <a:pt x="1916" y="8313"/>
                  </a:cubicBezTo>
                  <a:cubicBezTo>
                    <a:pt x="1871" y="8313"/>
                    <a:pt x="1826" y="8315"/>
                    <a:pt x="1780" y="8320"/>
                  </a:cubicBezTo>
                  <a:cubicBezTo>
                    <a:pt x="0" y="8507"/>
                    <a:pt x="41" y="12803"/>
                    <a:pt x="3172" y="14489"/>
                  </a:cubicBezTo>
                  <a:cubicBezTo>
                    <a:pt x="4154" y="15018"/>
                    <a:pt x="5148" y="15272"/>
                    <a:pt x="6090" y="15272"/>
                  </a:cubicBezTo>
                  <a:cubicBezTo>
                    <a:pt x="7934" y="15272"/>
                    <a:pt x="9585" y="14301"/>
                    <a:pt x="10585" y="12522"/>
                  </a:cubicBezTo>
                  <a:cubicBezTo>
                    <a:pt x="12097" y="9845"/>
                    <a:pt x="9889" y="7584"/>
                    <a:pt x="9889" y="7584"/>
                  </a:cubicBezTo>
                  <a:cubicBezTo>
                    <a:pt x="9889" y="7584"/>
                    <a:pt x="13248" y="6875"/>
                    <a:pt x="13770" y="5001"/>
                  </a:cubicBezTo>
                  <a:cubicBezTo>
                    <a:pt x="14292" y="3128"/>
                    <a:pt x="12726" y="2847"/>
                    <a:pt x="8551" y="893"/>
                  </a:cubicBezTo>
                  <a:cubicBezTo>
                    <a:pt x="7173" y="241"/>
                    <a:pt x="6239" y="1"/>
                    <a:pt x="56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0"/>
            <p:cNvSpPr/>
            <p:nvPr/>
          </p:nvSpPr>
          <p:spPr>
            <a:xfrm rot="-899933">
              <a:off x="653705" y="-11610"/>
              <a:ext cx="108498" cy="283873"/>
            </a:xfrm>
            <a:custGeom>
              <a:avLst/>
              <a:gdLst/>
              <a:ahLst/>
              <a:cxnLst/>
              <a:rect l="l" t="t" r="r" b="b"/>
              <a:pathLst>
                <a:path w="2034" h="5563" extrusionOk="0">
                  <a:moveTo>
                    <a:pt x="646" y="0"/>
                  </a:moveTo>
                  <a:cubicBezTo>
                    <a:pt x="540" y="0"/>
                    <a:pt x="560" y="122"/>
                    <a:pt x="802" y="382"/>
                  </a:cubicBezTo>
                  <a:cubicBezTo>
                    <a:pt x="936" y="516"/>
                    <a:pt x="1619" y="1158"/>
                    <a:pt x="1498" y="2710"/>
                  </a:cubicBezTo>
                  <a:cubicBezTo>
                    <a:pt x="1361" y="4662"/>
                    <a:pt x="0" y="5563"/>
                    <a:pt x="194" y="5563"/>
                  </a:cubicBezTo>
                  <a:cubicBezTo>
                    <a:pt x="209" y="5563"/>
                    <a:pt x="233" y="5557"/>
                    <a:pt x="267" y="5547"/>
                  </a:cubicBezTo>
                  <a:cubicBezTo>
                    <a:pt x="735" y="5400"/>
                    <a:pt x="1659" y="4637"/>
                    <a:pt x="1873" y="2697"/>
                  </a:cubicBezTo>
                  <a:cubicBezTo>
                    <a:pt x="2033" y="1104"/>
                    <a:pt x="883" y="87"/>
                    <a:pt x="883" y="87"/>
                  </a:cubicBezTo>
                  <a:cubicBezTo>
                    <a:pt x="781" y="30"/>
                    <a:pt x="698" y="0"/>
                    <a:pt x="64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0"/>
            <p:cNvSpPr/>
            <p:nvPr/>
          </p:nvSpPr>
          <p:spPr>
            <a:xfrm rot="-899933">
              <a:off x="621172" y="-328375"/>
              <a:ext cx="220624" cy="219169"/>
            </a:xfrm>
            <a:custGeom>
              <a:avLst/>
              <a:gdLst/>
              <a:ahLst/>
              <a:cxnLst/>
              <a:rect l="l" t="t" r="r" b="b"/>
              <a:pathLst>
                <a:path w="4136" h="4295" extrusionOk="0">
                  <a:moveTo>
                    <a:pt x="643" y="1"/>
                  </a:moveTo>
                  <a:lnTo>
                    <a:pt x="643" y="1"/>
                  </a:lnTo>
                  <a:cubicBezTo>
                    <a:pt x="1" y="81"/>
                    <a:pt x="2784" y="1232"/>
                    <a:pt x="3052" y="1433"/>
                  </a:cubicBezTo>
                  <a:cubicBezTo>
                    <a:pt x="3761" y="1981"/>
                    <a:pt x="3494" y="2784"/>
                    <a:pt x="2972" y="3293"/>
                  </a:cubicBezTo>
                  <a:cubicBezTo>
                    <a:pt x="2556" y="3687"/>
                    <a:pt x="1766" y="4294"/>
                    <a:pt x="1970" y="4294"/>
                  </a:cubicBezTo>
                  <a:cubicBezTo>
                    <a:pt x="2022" y="4294"/>
                    <a:pt x="2139" y="4255"/>
                    <a:pt x="2343" y="4163"/>
                  </a:cubicBezTo>
                  <a:cubicBezTo>
                    <a:pt x="3360" y="3708"/>
                    <a:pt x="4136" y="2597"/>
                    <a:pt x="3654" y="1700"/>
                  </a:cubicBezTo>
                  <a:cubicBezTo>
                    <a:pt x="3159" y="790"/>
                    <a:pt x="643" y="1"/>
                    <a:pt x="64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0"/>
            <p:cNvSpPr/>
            <p:nvPr/>
          </p:nvSpPr>
          <p:spPr>
            <a:xfrm rot="-899933">
              <a:off x="-421348" y="979168"/>
              <a:ext cx="836888" cy="548917"/>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0"/>
            <p:cNvSpPr/>
            <p:nvPr/>
          </p:nvSpPr>
          <p:spPr>
            <a:xfrm rot="-899933">
              <a:off x="170651" y="1173946"/>
              <a:ext cx="232359" cy="184929"/>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0"/>
            <p:cNvSpPr/>
            <p:nvPr/>
          </p:nvSpPr>
          <p:spPr>
            <a:xfrm rot="-899933">
              <a:off x="-204857" y="1404483"/>
              <a:ext cx="273699" cy="131144"/>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0"/>
            <p:cNvSpPr/>
            <p:nvPr/>
          </p:nvSpPr>
          <p:spPr>
            <a:xfrm rot="-899933">
              <a:off x="151830" y="1359685"/>
              <a:ext cx="42034" cy="25310"/>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0"/>
            <p:cNvSpPr/>
            <p:nvPr/>
          </p:nvSpPr>
          <p:spPr>
            <a:xfrm rot="-899933">
              <a:off x="1083532" y="46455"/>
              <a:ext cx="690303" cy="740479"/>
            </a:xfrm>
            <a:custGeom>
              <a:avLst/>
              <a:gdLst/>
              <a:ahLst/>
              <a:cxnLst/>
              <a:rect l="l" t="t" r="r" b="b"/>
              <a:pathLst>
                <a:path w="12941" h="14511" extrusionOk="0">
                  <a:moveTo>
                    <a:pt x="5839" y="4002"/>
                  </a:moveTo>
                  <a:cubicBezTo>
                    <a:pt x="6947" y="4002"/>
                    <a:pt x="7971" y="5126"/>
                    <a:pt x="8458" y="6619"/>
                  </a:cubicBezTo>
                  <a:cubicBezTo>
                    <a:pt x="9087" y="8506"/>
                    <a:pt x="8792" y="10111"/>
                    <a:pt x="7039" y="10593"/>
                  </a:cubicBezTo>
                  <a:cubicBezTo>
                    <a:pt x="6870" y="10640"/>
                    <a:pt x="6703" y="10662"/>
                    <a:pt x="6539" y="10662"/>
                  </a:cubicBezTo>
                  <a:cubicBezTo>
                    <a:pt x="5011" y="10662"/>
                    <a:pt x="3787" y="8737"/>
                    <a:pt x="3654" y="6900"/>
                  </a:cubicBezTo>
                  <a:cubicBezTo>
                    <a:pt x="3493" y="4866"/>
                    <a:pt x="4952" y="4250"/>
                    <a:pt x="4952" y="4250"/>
                  </a:cubicBezTo>
                  <a:cubicBezTo>
                    <a:pt x="5248" y="4080"/>
                    <a:pt x="5546" y="4002"/>
                    <a:pt x="5839" y="4002"/>
                  </a:cubicBezTo>
                  <a:close/>
                  <a:moveTo>
                    <a:pt x="5695" y="1"/>
                  </a:moveTo>
                  <a:cubicBezTo>
                    <a:pt x="4967" y="1"/>
                    <a:pt x="4217" y="192"/>
                    <a:pt x="3466" y="610"/>
                  </a:cubicBezTo>
                  <a:cubicBezTo>
                    <a:pt x="3466" y="610"/>
                    <a:pt x="0" y="2029"/>
                    <a:pt x="241" y="6472"/>
                  </a:cubicBezTo>
                  <a:cubicBezTo>
                    <a:pt x="456" y="10438"/>
                    <a:pt x="3156" y="14510"/>
                    <a:pt x="6694" y="14510"/>
                  </a:cubicBezTo>
                  <a:cubicBezTo>
                    <a:pt x="7119" y="14510"/>
                    <a:pt x="7556" y="14451"/>
                    <a:pt x="8003" y="14327"/>
                  </a:cubicBezTo>
                  <a:cubicBezTo>
                    <a:pt x="12164" y="13162"/>
                    <a:pt x="12940" y="9643"/>
                    <a:pt x="11589" y="5548"/>
                  </a:cubicBezTo>
                  <a:cubicBezTo>
                    <a:pt x="10537" y="2361"/>
                    <a:pt x="8253" y="1"/>
                    <a:pt x="56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0"/>
            <p:cNvSpPr/>
            <p:nvPr/>
          </p:nvSpPr>
          <p:spPr>
            <a:xfrm rot="-899933">
              <a:off x="1257898" y="72923"/>
              <a:ext cx="333336" cy="198859"/>
            </a:xfrm>
            <a:custGeom>
              <a:avLst/>
              <a:gdLst/>
              <a:ahLst/>
              <a:cxnLst/>
              <a:rect l="l" t="t" r="r" b="b"/>
              <a:pathLst>
                <a:path w="6249" h="3897" extrusionOk="0">
                  <a:moveTo>
                    <a:pt x="1603" y="0"/>
                  </a:moveTo>
                  <a:cubicBezTo>
                    <a:pt x="834" y="0"/>
                    <a:pt x="334" y="230"/>
                    <a:pt x="334" y="230"/>
                  </a:cubicBezTo>
                  <a:cubicBezTo>
                    <a:pt x="0" y="393"/>
                    <a:pt x="6" y="500"/>
                    <a:pt x="299" y="500"/>
                  </a:cubicBezTo>
                  <a:cubicBezTo>
                    <a:pt x="417" y="500"/>
                    <a:pt x="582" y="483"/>
                    <a:pt x="789" y="445"/>
                  </a:cubicBezTo>
                  <a:cubicBezTo>
                    <a:pt x="878" y="426"/>
                    <a:pt x="1071" y="388"/>
                    <a:pt x="1352" y="388"/>
                  </a:cubicBezTo>
                  <a:cubicBezTo>
                    <a:pt x="1879" y="388"/>
                    <a:pt x="2712" y="522"/>
                    <a:pt x="3733" y="1167"/>
                  </a:cubicBezTo>
                  <a:cubicBezTo>
                    <a:pt x="5710" y="2411"/>
                    <a:pt x="5330" y="3897"/>
                    <a:pt x="5696" y="3897"/>
                  </a:cubicBezTo>
                  <a:cubicBezTo>
                    <a:pt x="5724" y="3897"/>
                    <a:pt x="5756" y="3888"/>
                    <a:pt x="5794" y="3870"/>
                  </a:cubicBezTo>
                  <a:cubicBezTo>
                    <a:pt x="6249" y="3670"/>
                    <a:pt x="5834" y="1997"/>
                    <a:pt x="3960" y="752"/>
                  </a:cubicBezTo>
                  <a:cubicBezTo>
                    <a:pt x="3077" y="161"/>
                    <a:pt x="2246" y="0"/>
                    <a:pt x="16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0"/>
            <p:cNvSpPr/>
            <p:nvPr/>
          </p:nvSpPr>
          <p:spPr>
            <a:xfrm rot="-899933">
              <a:off x="1614089" y="244152"/>
              <a:ext cx="32539" cy="36945"/>
            </a:xfrm>
            <a:custGeom>
              <a:avLst/>
              <a:gdLst/>
              <a:ahLst/>
              <a:cxnLst/>
              <a:rect l="l" t="t" r="r" b="b"/>
              <a:pathLst>
                <a:path w="610" h="724" extrusionOk="0">
                  <a:moveTo>
                    <a:pt x="462" y="0"/>
                  </a:moveTo>
                  <a:cubicBezTo>
                    <a:pt x="362" y="0"/>
                    <a:pt x="141" y="240"/>
                    <a:pt x="141" y="240"/>
                  </a:cubicBezTo>
                  <a:cubicBezTo>
                    <a:pt x="115" y="279"/>
                    <a:pt x="0" y="723"/>
                    <a:pt x="277" y="723"/>
                  </a:cubicBezTo>
                  <a:cubicBezTo>
                    <a:pt x="285" y="723"/>
                    <a:pt x="293" y="723"/>
                    <a:pt x="301" y="722"/>
                  </a:cubicBezTo>
                  <a:cubicBezTo>
                    <a:pt x="609" y="682"/>
                    <a:pt x="556" y="147"/>
                    <a:pt x="502" y="26"/>
                  </a:cubicBezTo>
                  <a:cubicBezTo>
                    <a:pt x="494" y="8"/>
                    <a:pt x="480" y="0"/>
                    <a:pt x="46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0"/>
            <p:cNvSpPr/>
            <p:nvPr/>
          </p:nvSpPr>
          <p:spPr>
            <a:xfrm rot="-899933">
              <a:off x="325977" y="618523"/>
              <a:ext cx="311999" cy="290915"/>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0"/>
            <p:cNvSpPr/>
            <p:nvPr/>
          </p:nvSpPr>
          <p:spPr>
            <a:xfrm rot="-899933">
              <a:off x="708680" y="841160"/>
              <a:ext cx="311999" cy="291630"/>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0"/>
            <p:cNvSpPr/>
            <p:nvPr/>
          </p:nvSpPr>
          <p:spPr>
            <a:xfrm rot="-899933">
              <a:off x="409372" y="631762"/>
              <a:ext cx="509419" cy="489111"/>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0"/>
            <p:cNvSpPr/>
            <p:nvPr/>
          </p:nvSpPr>
          <p:spPr>
            <a:xfrm rot="-899933">
              <a:off x="538345" y="625931"/>
              <a:ext cx="76013" cy="206820"/>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0"/>
            <p:cNvSpPr/>
            <p:nvPr/>
          </p:nvSpPr>
          <p:spPr>
            <a:xfrm rot="-899933">
              <a:off x="926468" y="838658"/>
              <a:ext cx="75959" cy="206820"/>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0"/>
            <p:cNvSpPr/>
            <p:nvPr/>
          </p:nvSpPr>
          <p:spPr>
            <a:xfrm rot="-899933">
              <a:off x="596358" y="645666"/>
              <a:ext cx="245641" cy="230548"/>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7"/>
        <p:cNvGrpSpPr/>
        <p:nvPr/>
      </p:nvGrpSpPr>
      <p:grpSpPr>
        <a:xfrm>
          <a:off x="0" y="0"/>
          <a:ext cx="0" cy="0"/>
          <a:chOff x="0" y="0"/>
          <a:chExt cx="0" cy="0"/>
        </a:xfrm>
      </p:grpSpPr>
      <p:sp>
        <p:nvSpPr>
          <p:cNvPr id="198" name="Google Shape;198;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199" name="Google Shape;199;p3"/>
          <p:cNvGrpSpPr/>
          <p:nvPr/>
        </p:nvGrpSpPr>
        <p:grpSpPr>
          <a:xfrm>
            <a:off x="-493" y="954"/>
            <a:ext cx="9143997" cy="5020045"/>
            <a:chOff x="244750" y="678075"/>
            <a:chExt cx="7171200" cy="4372100"/>
          </a:xfrm>
        </p:grpSpPr>
        <p:sp>
          <p:nvSpPr>
            <p:cNvPr id="200" name="Google Shape;200;p3"/>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202630" y="3940"/>
            <a:ext cx="8737750" cy="5140319"/>
            <a:chOff x="404050" y="680675"/>
            <a:chExt cx="6852600" cy="4476850"/>
          </a:xfrm>
        </p:grpSpPr>
        <p:sp>
          <p:nvSpPr>
            <p:cNvPr id="232" name="Google Shape;232;p3"/>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 name="Google Shape;276;p3"/>
          <p:cNvGrpSpPr/>
          <p:nvPr/>
        </p:nvGrpSpPr>
        <p:grpSpPr>
          <a:xfrm>
            <a:off x="-1194022" y="108173"/>
            <a:ext cx="2490230" cy="1418916"/>
            <a:chOff x="-1194022" y="108173"/>
            <a:chExt cx="2490230" cy="1418916"/>
          </a:xfrm>
        </p:grpSpPr>
        <p:sp>
          <p:nvSpPr>
            <p:cNvPr id="277" name="Google Shape;277;p3"/>
            <p:cNvSpPr/>
            <p:nvPr/>
          </p:nvSpPr>
          <p:spPr>
            <a:xfrm flipH="1">
              <a:off x="-1194022" y="108173"/>
              <a:ext cx="2490230" cy="1411393"/>
            </a:xfrm>
            <a:custGeom>
              <a:avLst/>
              <a:gdLst/>
              <a:ahLst/>
              <a:cxnLst/>
              <a:rect l="l" t="t" r="r" b="b"/>
              <a:pathLst>
                <a:path w="76364" h="43281" extrusionOk="0">
                  <a:moveTo>
                    <a:pt x="46922" y="10894"/>
                  </a:moveTo>
                  <a:cubicBezTo>
                    <a:pt x="47447" y="10894"/>
                    <a:pt x="47696" y="11547"/>
                    <a:pt x="47285" y="11896"/>
                  </a:cubicBezTo>
                  <a:lnTo>
                    <a:pt x="47260" y="11921"/>
                  </a:lnTo>
                  <a:cubicBezTo>
                    <a:pt x="47437" y="12137"/>
                    <a:pt x="47450" y="12492"/>
                    <a:pt x="47184" y="12707"/>
                  </a:cubicBezTo>
                  <a:lnTo>
                    <a:pt x="28315" y="28608"/>
                  </a:lnTo>
                  <a:cubicBezTo>
                    <a:pt x="28210" y="28698"/>
                    <a:pt x="28082" y="28742"/>
                    <a:pt x="27955" y="28742"/>
                  </a:cubicBezTo>
                  <a:cubicBezTo>
                    <a:pt x="27777" y="28742"/>
                    <a:pt x="27602" y="28657"/>
                    <a:pt x="27491" y="28494"/>
                  </a:cubicBezTo>
                  <a:lnTo>
                    <a:pt x="18108" y="14343"/>
                  </a:lnTo>
                  <a:cubicBezTo>
                    <a:pt x="17930" y="14077"/>
                    <a:pt x="18019" y="13747"/>
                    <a:pt x="18247" y="13582"/>
                  </a:cubicBezTo>
                  <a:lnTo>
                    <a:pt x="18209" y="13519"/>
                  </a:lnTo>
                  <a:cubicBezTo>
                    <a:pt x="17968" y="13164"/>
                    <a:pt x="18209" y="12682"/>
                    <a:pt x="18640" y="12657"/>
                  </a:cubicBezTo>
                  <a:lnTo>
                    <a:pt x="46892" y="10894"/>
                  </a:lnTo>
                  <a:cubicBezTo>
                    <a:pt x="46902" y="10894"/>
                    <a:pt x="46912" y="10894"/>
                    <a:pt x="46922" y="10894"/>
                  </a:cubicBezTo>
                  <a:close/>
                  <a:moveTo>
                    <a:pt x="75393" y="1"/>
                  </a:moveTo>
                  <a:cubicBezTo>
                    <a:pt x="75378" y="1"/>
                    <a:pt x="75362" y="1"/>
                    <a:pt x="75346" y="2"/>
                  </a:cubicBezTo>
                  <a:lnTo>
                    <a:pt x="69463" y="370"/>
                  </a:lnTo>
                  <a:lnTo>
                    <a:pt x="64302" y="687"/>
                  </a:lnTo>
                  <a:lnTo>
                    <a:pt x="9155" y="4110"/>
                  </a:lnTo>
                  <a:lnTo>
                    <a:pt x="5681" y="4326"/>
                  </a:lnTo>
                  <a:lnTo>
                    <a:pt x="1116" y="4618"/>
                  </a:lnTo>
                  <a:cubicBezTo>
                    <a:pt x="431" y="4656"/>
                    <a:pt x="0" y="5328"/>
                    <a:pt x="190" y="5936"/>
                  </a:cubicBezTo>
                  <a:cubicBezTo>
                    <a:pt x="216" y="6038"/>
                    <a:pt x="254" y="6126"/>
                    <a:pt x="317" y="6215"/>
                  </a:cubicBezTo>
                  <a:lnTo>
                    <a:pt x="977" y="7204"/>
                  </a:lnTo>
                  <a:lnTo>
                    <a:pt x="1091" y="7382"/>
                  </a:lnTo>
                  <a:lnTo>
                    <a:pt x="1294" y="7686"/>
                  </a:lnTo>
                  <a:lnTo>
                    <a:pt x="1408" y="7864"/>
                  </a:lnTo>
                  <a:lnTo>
                    <a:pt x="1623" y="8181"/>
                  </a:lnTo>
                  <a:lnTo>
                    <a:pt x="1737" y="8358"/>
                  </a:lnTo>
                  <a:lnTo>
                    <a:pt x="1953" y="8675"/>
                  </a:lnTo>
                  <a:lnTo>
                    <a:pt x="2067" y="8840"/>
                  </a:lnTo>
                  <a:lnTo>
                    <a:pt x="2270" y="9157"/>
                  </a:lnTo>
                  <a:lnTo>
                    <a:pt x="2384" y="9335"/>
                  </a:lnTo>
                  <a:lnTo>
                    <a:pt x="2600" y="9652"/>
                  </a:lnTo>
                  <a:lnTo>
                    <a:pt x="2714" y="9816"/>
                  </a:lnTo>
                  <a:lnTo>
                    <a:pt x="2917" y="10133"/>
                  </a:lnTo>
                  <a:lnTo>
                    <a:pt x="3031" y="10311"/>
                  </a:lnTo>
                  <a:lnTo>
                    <a:pt x="3246" y="10628"/>
                  </a:lnTo>
                  <a:lnTo>
                    <a:pt x="3361" y="10805"/>
                  </a:lnTo>
                  <a:lnTo>
                    <a:pt x="3576" y="11122"/>
                  </a:lnTo>
                  <a:lnTo>
                    <a:pt x="3690" y="11287"/>
                  </a:lnTo>
                  <a:lnTo>
                    <a:pt x="3893" y="11604"/>
                  </a:lnTo>
                  <a:lnTo>
                    <a:pt x="4007" y="11782"/>
                  </a:lnTo>
                  <a:lnTo>
                    <a:pt x="4223" y="12099"/>
                  </a:lnTo>
                  <a:lnTo>
                    <a:pt x="4337" y="12264"/>
                  </a:lnTo>
                  <a:lnTo>
                    <a:pt x="4540" y="12581"/>
                  </a:lnTo>
                  <a:lnTo>
                    <a:pt x="4654" y="12758"/>
                  </a:lnTo>
                  <a:lnTo>
                    <a:pt x="4869" y="13075"/>
                  </a:lnTo>
                  <a:lnTo>
                    <a:pt x="4984" y="13253"/>
                  </a:lnTo>
                  <a:lnTo>
                    <a:pt x="5199" y="13570"/>
                  </a:lnTo>
                  <a:lnTo>
                    <a:pt x="5313" y="13735"/>
                  </a:lnTo>
                  <a:lnTo>
                    <a:pt x="5516" y="14052"/>
                  </a:lnTo>
                  <a:lnTo>
                    <a:pt x="5630" y="14229"/>
                  </a:lnTo>
                  <a:lnTo>
                    <a:pt x="5846" y="14546"/>
                  </a:lnTo>
                  <a:lnTo>
                    <a:pt x="5960" y="14711"/>
                  </a:lnTo>
                  <a:lnTo>
                    <a:pt x="6163" y="15028"/>
                  </a:lnTo>
                  <a:lnTo>
                    <a:pt x="6277" y="15205"/>
                  </a:lnTo>
                  <a:lnTo>
                    <a:pt x="6493" y="15522"/>
                  </a:lnTo>
                  <a:lnTo>
                    <a:pt x="6607" y="15687"/>
                  </a:lnTo>
                  <a:lnTo>
                    <a:pt x="6822" y="16017"/>
                  </a:lnTo>
                  <a:lnTo>
                    <a:pt x="6924" y="16182"/>
                  </a:lnTo>
                  <a:lnTo>
                    <a:pt x="7139" y="16499"/>
                  </a:lnTo>
                  <a:lnTo>
                    <a:pt x="7253" y="16676"/>
                  </a:lnTo>
                  <a:lnTo>
                    <a:pt x="7469" y="16993"/>
                  </a:lnTo>
                  <a:lnTo>
                    <a:pt x="7583" y="17158"/>
                  </a:lnTo>
                  <a:lnTo>
                    <a:pt x="7786" y="17475"/>
                  </a:lnTo>
                  <a:lnTo>
                    <a:pt x="7900" y="17653"/>
                  </a:lnTo>
                  <a:lnTo>
                    <a:pt x="8116" y="17970"/>
                  </a:lnTo>
                  <a:lnTo>
                    <a:pt x="8230" y="18135"/>
                  </a:lnTo>
                  <a:lnTo>
                    <a:pt x="8433" y="18464"/>
                  </a:lnTo>
                  <a:lnTo>
                    <a:pt x="8547" y="18629"/>
                  </a:lnTo>
                  <a:lnTo>
                    <a:pt x="8762" y="18946"/>
                  </a:lnTo>
                  <a:lnTo>
                    <a:pt x="8876" y="19124"/>
                  </a:lnTo>
                  <a:lnTo>
                    <a:pt x="9092" y="19441"/>
                  </a:lnTo>
                  <a:lnTo>
                    <a:pt x="9206" y="19605"/>
                  </a:lnTo>
                  <a:lnTo>
                    <a:pt x="9409" y="19923"/>
                  </a:lnTo>
                  <a:lnTo>
                    <a:pt x="9523" y="20100"/>
                  </a:lnTo>
                  <a:lnTo>
                    <a:pt x="9739" y="20417"/>
                  </a:lnTo>
                  <a:lnTo>
                    <a:pt x="9853" y="20582"/>
                  </a:lnTo>
                  <a:lnTo>
                    <a:pt x="10068" y="20912"/>
                  </a:lnTo>
                  <a:lnTo>
                    <a:pt x="10170" y="21076"/>
                  </a:lnTo>
                  <a:lnTo>
                    <a:pt x="10385" y="21393"/>
                  </a:lnTo>
                  <a:lnTo>
                    <a:pt x="10500" y="21571"/>
                  </a:lnTo>
                  <a:lnTo>
                    <a:pt x="10715" y="21888"/>
                  </a:lnTo>
                  <a:lnTo>
                    <a:pt x="10829" y="22053"/>
                  </a:lnTo>
                  <a:lnTo>
                    <a:pt x="11032" y="22370"/>
                  </a:lnTo>
                  <a:lnTo>
                    <a:pt x="11146" y="22547"/>
                  </a:lnTo>
                  <a:lnTo>
                    <a:pt x="11362" y="22864"/>
                  </a:lnTo>
                  <a:lnTo>
                    <a:pt x="11476" y="23029"/>
                  </a:lnTo>
                  <a:lnTo>
                    <a:pt x="11679" y="23346"/>
                  </a:lnTo>
                  <a:lnTo>
                    <a:pt x="11793" y="23524"/>
                  </a:lnTo>
                  <a:lnTo>
                    <a:pt x="12008" y="23841"/>
                  </a:lnTo>
                  <a:lnTo>
                    <a:pt x="12123" y="24018"/>
                  </a:lnTo>
                  <a:lnTo>
                    <a:pt x="12338" y="24335"/>
                  </a:lnTo>
                  <a:lnTo>
                    <a:pt x="12452" y="24500"/>
                  </a:lnTo>
                  <a:lnTo>
                    <a:pt x="12655" y="24817"/>
                  </a:lnTo>
                  <a:lnTo>
                    <a:pt x="12769" y="24995"/>
                  </a:lnTo>
                  <a:lnTo>
                    <a:pt x="12985" y="25312"/>
                  </a:lnTo>
                  <a:lnTo>
                    <a:pt x="13099" y="25476"/>
                  </a:lnTo>
                  <a:lnTo>
                    <a:pt x="13302" y="25793"/>
                  </a:lnTo>
                  <a:lnTo>
                    <a:pt x="13416" y="25971"/>
                  </a:lnTo>
                  <a:lnTo>
                    <a:pt x="13632" y="26288"/>
                  </a:lnTo>
                  <a:lnTo>
                    <a:pt x="13746" y="26465"/>
                  </a:lnTo>
                  <a:lnTo>
                    <a:pt x="13961" y="26782"/>
                  </a:lnTo>
                  <a:lnTo>
                    <a:pt x="14075" y="26947"/>
                  </a:lnTo>
                  <a:lnTo>
                    <a:pt x="14278" y="27264"/>
                  </a:lnTo>
                  <a:lnTo>
                    <a:pt x="14392" y="27442"/>
                  </a:lnTo>
                  <a:lnTo>
                    <a:pt x="14608" y="27759"/>
                  </a:lnTo>
                  <a:lnTo>
                    <a:pt x="14722" y="27924"/>
                  </a:lnTo>
                  <a:lnTo>
                    <a:pt x="14925" y="28241"/>
                  </a:lnTo>
                  <a:lnTo>
                    <a:pt x="15039" y="28418"/>
                  </a:lnTo>
                  <a:lnTo>
                    <a:pt x="15255" y="28735"/>
                  </a:lnTo>
                  <a:lnTo>
                    <a:pt x="15369" y="28900"/>
                  </a:lnTo>
                  <a:lnTo>
                    <a:pt x="15584" y="29230"/>
                  </a:lnTo>
                  <a:lnTo>
                    <a:pt x="15698" y="29395"/>
                  </a:lnTo>
                  <a:lnTo>
                    <a:pt x="15901" y="29712"/>
                  </a:lnTo>
                  <a:lnTo>
                    <a:pt x="16015" y="29889"/>
                  </a:lnTo>
                  <a:lnTo>
                    <a:pt x="16231" y="30206"/>
                  </a:lnTo>
                  <a:lnTo>
                    <a:pt x="16345" y="30371"/>
                  </a:lnTo>
                  <a:lnTo>
                    <a:pt x="16548" y="30688"/>
                  </a:lnTo>
                  <a:lnTo>
                    <a:pt x="16662" y="30865"/>
                  </a:lnTo>
                  <a:lnTo>
                    <a:pt x="16878" y="31183"/>
                  </a:lnTo>
                  <a:lnTo>
                    <a:pt x="16992" y="31347"/>
                  </a:lnTo>
                  <a:lnTo>
                    <a:pt x="17207" y="31677"/>
                  </a:lnTo>
                  <a:lnTo>
                    <a:pt x="17309" y="31842"/>
                  </a:lnTo>
                  <a:lnTo>
                    <a:pt x="17524" y="32159"/>
                  </a:lnTo>
                  <a:lnTo>
                    <a:pt x="17639" y="32336"/>
                  </a:lnTo>
                  <a:lnTo>
                    <a:pt x="17854" y="32653"/>
                  </a:lnTo>
                  <a:lnTo>
                    <a:pt x="17968" y="32818"/>
                  </a:lnTo>
                  <a:lnTo>
                    <a:pt x="18171" y="33135"/>
                  </a:lnTo>
                  <a:lnTo>
                    <a:pt x="18285" y="33313"/>
                  </a:lnTo>
                  <a:lnTo>
                    <a:pt x="18501" y="33630"/>
                  </a:lnTo>
                  <a:lnTo>
                    <a:pt x="18615" y="33795"/>
                  </a:lnTo>
                  <a:lnTo>
                    <a:pt x="18830" y="34124"/>
                  </a:lnTo>
                  <a:lnTo>
                    <a:pt x="18932" y="34289"/>
                  </a:lnTo>
                  <a:lnTo>
                    <a:pt x="19147" y="34606"/>
                  </a:lnTo>
                  <a:lnTo>
                    <a:pt x="19262" y="34771"/>
                  </a:lnTo>
                  <a:lnTo>
                    <a:pt x="19477" y="35101"/>
                  </a:lnTo>
                  <a:lnTo>
                    <a:pt x="19591" y="35266"/>
                  </a:lnTo>
                  <a:lnTo>
                    <a:pt x="19794" y="35583"/>
                  </a:lnTo>
                  <a:lnTo>
                    <a:pt x="19908" y="35760"/>
                  </a:lnTo>
                  <a:lnTo>
                    <a:pt x="20124" y="36077"/>
                  </a:lnTo>
                  <a:lnTo>
                    <a:pt x="20238" y="36242"/>
                  </a:lnTo>
                  <a:lnTo>
                    <a:pt x="20454" y="36559"/>
                  </a:lnTo>
                  <a:lnTo>
                    <a:pt x="20555" y="36736"/>
                  </a:lnTo>
                  <a:lnTo>
                    <a:pt x="20771" y="37053"/>
                  </a:lnTo>
                  <a:lnTo>
                    <a:pt x="20885" y="37218"/>
                  </a:lnTo>
                  <a:lnTo>
                    <a:pt x="21100" y="37548"/>
                  </a:lnTo>
                  <a:lnTo>
                    <a:pt x="21202" y="37713"/>
                  </a:lnTo>
                  <a:lnTo>
                    <a:pt x="21417" y="38030"/>
                  </a:lnTo>
                  <a:lnTo>
                    <a:pt x="21531" y="38195"/>
                  </a:lnTo>
                  <a:lnTo>
                    <a:pt x="21747" y="38524"/>
                  </a:lnTo>
                  <a:lnTo>
                    <a:pt x="21861" y="38689"/>
                  </a:lnTo>
                  <a:lnTo>
                    <a:pt x="22077" y="39019"/>
                  </a:lnTo>
                  <a:lnTo>
                    <a:pt x="22394" y="39501"/>
                  </a:lnTo>
                  <a:lnTo>
                    <a:pt x="22508" y="39666"/>
                  </a:lnTo>
                  <a:lnTo>
                    <a:pt x="22723" y="39995"/>
                  </a:lnTo>
                  <a:lnTo>
                    <a:pt x="22825" y="40160"/>
                  </a:lnTo>
                  <a:lnTo>
                    <a:pt x="23053" y="40490"/>
                  </a:lnTo>
                  <a:lnTo>
                    <a:pt x="23154" y="40642"/>
                  </a:lnTo>
                  <a:lnTo>
                    <a:pt x="23370" y="40972"/>
                  </a:lnTo>
                  <a:lnTo>
                    <a:pt x="23484" y="41136"/>
                  </a:lnTo>
                  <a:lnTo>
                    <a:pt x="24524" y="42709"/>
                  </a:lnTo>
                  <a:cubicBezTo>
                    <a:pt x="24771" y="43083"/>
                    <a:pt x="25181" y="43280"/>
                    <a:pt x="25593" y="43280"/>
                  </a:cubicBezTo>
                  <a:cubicBezTo>
                    <a:pt x="25880" y="43280"/>
                    <a:pt x="26167" y="43185"/>
                    <a:pt x="26401" y="42988"/>
                  </a:cubicBezTo>
                  <a:lnTo>
                    <a:pt x="27022" y="42455"/>
                  </a:lnTo>
                  <a:lnTo>
                    <a:pt x="27187" y="42328"/>
                  </a:lnTo>
                  <a:lnTo>
                    <a:pt x="27478" y="42087"/>
                  </a:lnTo>
                  <a:lnTo>
                    <a:pt x="27631" y="41948"/>
                  </a:lnTo>
                  <a:lnTo>
                    <a:pt x="27922" y="41707"/>
                  </a:lnTo>
                  <a:lnTo>
                    <a:pt x="28087" y="41568"/>
                  </a:lnTo>
                  <a:lnTo>
                    <a:pt x="28379" y="41327"/>
                  </a:lnTo>
                  <a:lnTo>
                    <a:pt x="28531" y="41187"/>
                  </a:lnTo>
                  <a:lnTo>
                    <a:pt x="28823" y="40946"/>
                  </a:lnTo>
                  <a:lnTo>
                    <a:pt x="28975" y="40807"/>
                  </a:lnTo>
                  <a:lnTo>
                    <a:pt x="29266" y="40566"/>
                  </a:lnTo>
                  <a:lnTo>
                    <a:pt x="29431" y="40439"/>
                  </a:lnTo>
                  <a:lnTo>
                    <a:pt x="29723" y="40185"/>
                  </a:lnTo>
                  <a:lnTo>
                    <a:pt x="29875" y="40059"/>
                  </a:lnTo>
                  <a:lnTo>
                    <a:pt x="30167" y="39805"/>
                  </a:lnTo>
                  <a:lnTo>
                    <a:pt x="30331" y="39678"/>
                  </a:lnTo>
                  <a:lnTo>
                    <a:pt x="30623" y="39437"/>
                  </a:lnTo>
                  <a:lnTo>
                    <a:pt x="30775" y="39298"/>
                  </a:lnTo>
                  <a:lnTo>
                    <a:pt x="31067" y="39057"/>
                  </a:lnTo>
                  <a:lnTo>
                    <a:pt x="31219" y="38917"/>
                  </a:lnTo>
                  <a:lnTo>
                    <a:pt x="31511" y="38676"/>
                  </a:lnTo>
                  <a:lnTo>
                    <a:pt x="31676" y="38537"/>
                  </a:lnTo>
                  <a:lnTo>
                    <a:pt x="31967" y="38296"/>
                  </a:lnTo>
                  <a:lnTo>
                    <a:pt x="32119" y="38169"/>
                  </a:lnTo>
                  <a:lnTo>
                    <a:pt x="32411" y="37916"/>
                  </a:lnTo>
                  <a:lnTo>
                    <a:pt x="32576" y="37789"/>
                  </a:lnTo>
                  <a:lnTo>
                    <a:pt x="32868" y="37535"/>
                  </a:lnTo>
                  <a:lnTo>
                    <a:pt x="33020" y="37408"/>
                  </a:lnTo>
                  <a:lnTo>
                    <a:pt x="33311" y="37155"/>
                  </a:lnTo>
                  <a:lnTo>
                    <a:pt x="33476" y="37028"/>
                  </a:lnTo>
                  <a:lnTo>
                    <a:pt x="33768" y="36787"/>
                  </a:lnTo>
                  <a:lnTo>
                    <a:pt x="33920" y="36648"/>
                  </a:lnTo>
                  <a:lnTo>
                    <a:pt x="34212" y="36407"/>
                  </a:lnTo>
                  <a:lnTo>
                    <a:pt x="34364" y="36267"/>
                  </a:lnTo>
                  <a:lnTo>
                    <a:pt x="34655" y="36026"/>
                  </a:lnTo>
                  <a:lnTo>
                    <a:pt x="34820" y="35900"/>
                  </a:lnTo>
                  <a:lnTo>
                    <a:pt x="35112" y="35646"/>
                  </a:lnTo>
                  <a:lnTo>
                    <a:pt x="35264" y="35519"/>
                  </a:lnTo>
                  <a:lnTo>
                    <a:pt x="35556" y="35266"/>
                  </a:lnTo>
                  <a:lnTo>
                    <a:pt x="35721" y="35139"/>
                  </a:lnTo>
                  <a:lnTo>
                    <a:pt x="36012" y="34885"/>
                  </a:lnTo>
                  <a:lnTo>
                    <a:pt x="36164" y="34758"/>
                  </a:lnTo>
                  <a:lnTo>
                    <a:pt x="36456" y="34517"/>
                  </a:lnTo>
                  <a:lnTo>
                    <a:pt x="36608" y="34378"/>
                  </a:lnTo>
                  <a:lnTo>
                    <a:pt x="36900" y="34137"/>
                  </a:lnTo>
                  <a:lnTo>
                    <a:pt x="37065" y="33998"/>
                  </a:lnTo>
                  <a:lnTo>
                    <a:pt x="37356" y="33757"/>
                  </a:lnTo>
                  <a:lnTo>
                    <a:pt x="37509" y="33630"/>
                  </a:lnTo>
                  <a:lnTo>
                    <a:pt x="37800" y="33376"/>
                  </a:lnTo>
                  <a:lnTo>
                    <a:pt x="37965" y="33249"/>
                  </a:lnTo>
                  <a:lnTo>
                    <a:pt x="38257" y="32996"/>
                  </a:lnTo>
                  <a:lnTo>
                    <a:pt x="38409" y="32869"/>
                  </a:lnTo>
                  <a:lnTo>
                    <a:pt x="38700" y="32615"/>
                  </a:lnTo>
                  <a:lnTo>
                    <a:pt x="38853" y="32489"/>
                  </a:lnTo>
                  <a:lnTo>
                    <a:pt x="39144" y="32248"/>
                  </a:lnTo>
                  <a:lnTo>
                    <a:pt x="39309" y="32108"/>
                  </a:lnTo>
                  <a:lnTo>
                    <a:pt x="39601" y="31867"/>
                  </a:lnTo>
                  <a:lnTo>
                    <a:pt x="39753" y="31728"/>
                  </a:lnTo>
                  <a:lnTo>
                    <a:pt x="40045" y="31487"/>
                  </a:lnTo>
                  <a:lnTo>
                    <a:pt x="40209" y="31347"/>
                  </a:lnTo>
                  <a:lnTo>
                    <a:pt x="40501" y="31106"/>
                  </a:lnTo>
                  <a:lnTo>
                    <a:pt x="40653" y="30980"/>
                  </a:lnTo>
                  <a:lnTo>
                    <a:pt x="40945" y="30726"/>
                  </a:lnTo>
                  <a:lnTo>
                    <a:pt x="41097" y="30599"/>
                  </a:lnTo>
                  <a:lnTo>
                    <a:pt x="41389" y="30346"/>
                  </a:lnTo>
                  <a:lnTo>
                    <a:pt x="41554" y="30219"/>
                  </a:lnTo>
                  <a:lnTo>
                    <a:pt x="41845" y="29965"/>
                  </a:lnTo>
                  <a:lnTo>
                    <a:pt x="41997" y="29838"/>
                  </a:lnTo>
                  <a:lnTo>
                    <a:pt x="42289" y="29597"/>
                  </a:lnTo>
                  <a:lnTo>
                    <a:pt x="42454" y="29458"/>
                  </a:lnTo>
                  <a:lnTo>
                    <a:pt x="42745" y="29217"/>
                  </a:lnTo>
                  <a:lnTo>
                    <a:pt x="42898" y="29078"/>
                  </a:lnTo>
                  <a:lnTo>
                    <a:pt x="43189" y="28837"/>
                  </a:lnTo>
                  <a:lnTo>
                    <a:pt x="43354" y="28710"/>
                  </a:lnTo>
                  <a:lnTo>
                    <a:pt x="43646" y="28456"/>
                  </a:lnTo>
                  <a:lnTo>
                    <a:pt x="43798" y="28329"/>
                  </a:lnTo>
                  <a:lnTo>
                    <a:pt x="44090" y="28076"/>
                  </a:lnTo>
                  <a:lnTo>
                    <a:pt x="44242" y="27949"/>
                  </a:lnTo>
                  <a:lnTo>
                    <a:pt x="44533" y="27708"/>
                  </a:lnTo>
                  <a:lnTo>
                    <a:pt x="44698" y="27569"/>
                  </a:lnTo>
                  <a:lnTo>
                    <a:pt x="44990" y="27328"/>
                  </a:lnTo>
                  <a:lnTo>
                    <a:pt x="45142" y="27188"/>
                  </a:lnTo>
                  <a:lnTo>
                    <a:pt x="45434" y="26947"/>
                  </a:lnTo>
                  <a:lnTo>
                    <a:pt x="45599" y="26808"/>
                  </a:lnTo>
                  <a:lnTo>
                    <a:pt x="45890" y="26567"/>
                  </a:lnTo>
                  <a:lnTo>
                    <a:pt x="46042" y="26440"/>
                  </a:lnTo>
                  <a:lnTo>
                    <a:pt x="46334" y="26187"/>
                  </a:lnTo>
                  <a:lnTo>
                    <a:pt x="46486" y="26060"/>
                  </a:lnTo>
                  <a:lnTo>
                    <a:pt x="46778" y="25806"/>
                  </a:lnTo>
                  <a:lnTo>
                    <a:pt x="46943" y="25679"/>
                  </a:lnTo>
                  <a:lnTo>
                    <a:pt x="47234" y="25438"/>
                  </a:lnTo>
                  <a:lnTo>
                    <a:pt x="47386" y="25299"/>
                  </a:lnTo>
                  <a:lnTo>
                    <a:pt x="47678" y="25058"/>
                  </a:lnTo>
                  <a:lnTo>
                    <a:pt x="47843" y="24918"/>
                  </a:lnTo>
                  <a:lnTo>
                    <a:pt x="48135" y="24678"/>
                  </a:lnTo>
                  <a:lnTo>
                    <a:pt x="48287" y="24538"/>
                  </a:lnTo>
                  <a:lnTo>
                    <a:pt x="48578" y="24297"/>
                  </a:lnTo>
                  <a:lnTo>
                    <a:pt x="48731" y="24158"/>
                  </a:lnTo>
                  <a:lnTo>
                    <a:pt x="49022" y="23917"/>
                  </a:lnTo>
                  <a:lnTo>
                    <a:pt x="49187" y="23790"/>
                  </a:lnTo>
                  <a:lnTo>
                    <a:pt x="49479" y="23536"/>
                  </a:lnTo>
                  <a:lnTo>
                    <a:pt x="49631" y="23410"/>
                  </a:lnTo>
                  <a:lnTo>
                    <a:pt x="49922" y="23156"/>
                  </a:lnTo>
                  <a:lnTo>
                    <a:pt x="50087" y="23029"/>
                  </a:lnTo>
                  <a:lnTo>
                    <a:pt x="50379" y="22788"/>
                  </a:lnTo>
                  <a:lnTo>
                    <a:pt x="50531" y="22649"/>
                  </a:lnTo>
                  <a:lnTo>
                    <a:pt x="50823" y="22408"/>
                  </a:lnTo>
                  <a:lnTo>
                    <a:pt x="50975" y="22268"/>
                  </a:lnTo>
                  <a:lnTo>
                    <a:pt x="51279" y="22027"/>
                  </a:lnTo>
                  <a:lnTo>
                    <a:pt x="51431" y="21888"/>
                  </a:lnTo>
                  <a:lnTo>
                    <a:pt x="51723" y="21647"/>
                  </a:lnTo>
                  <a:lnTo>
                    <a:pt x="51875" y="21520"/>
                  </a:lnTo>
                  <a:lnTo>
                    <a:pt x="52167" y="21267"/>
                  </a:lnTo>
                  <a:lnTo>
                    <a:pt x="52332" y="21140"/>
                  </a:lnTo>
                  <a:lnTo>
                    <a:pt x="52623" y="20886"/>
                  </a:lnTo>
                  <a:lnTo>
                    <a:pt x="52776" y="20759"/>
                  </a:lnTo>
                  <a:lnTo>
                    <a:pt x="53067" y="20518"/>
                  </a:lnTo>
                  <a:lnTo>
                    <a:pt x="53232" y="20379"/>
                  </a:lnTo>
                  <a:lnTo>
                    <a:pt x="53524" y="20138"/>
                  </a:lnTo>
                  <a:lnTo>
                    <a:pt x="53676" y="19999"/>
                  </a:lnTo>
                  <a:lnTo>
                    <a:pt x="53968" y="19758"/>
                  </a:lnTo>
                  <a:lnTo>
                    <a:pt x="54120" y="19618"/>
                  </a:lnTo>
                  <a:lnTo>
                    <a:pt x="54411" y="19377"/>
                  </a:lnTo>
                  <a:lnTo>
                    <a:pt x="54576" y="19238"/>
                  </a:lnTo>
                  <a:lnTo>
                    <a:pt x="54868" y="18997"/>
                  </a:lnTo>
                  <a:lnTo>
                    <a:pt x="55020" y="18870"/>
                  </a:lnTo>
                  <a:lnTo>
                    <a:pt x="55312" y="18616"/>
                  </a:lnTo>
                  <a:lnTo>
                    <a:pt x="55476" y="18490"/>
                  </a:lnTo>
                  <a:lnTo>
                    <a:pt x="55768" y="18236"/>
                  </a:lnTo>
                  <a:lnTo>
                    <a:pt x="55920" y="18109"/>
                  </a:lnTo>
                  <a:lnTo>
                    <a:pt x="56212" y="17868"/>
                  </a:lnTo>
                  <a:lnTo>
                    <a:pt x="56364" y="17729"/>
                  </a:lnTo>
                  <a:lnTo>
                    <a:pt x="56668" y="17488"/>
                  </a:lnTo>
                  <a:lnTo>
                    <a:pt x="56821" y="17348"/>
                  </a:lnTo>
                  <a:lnTo>
                    <a:pt x="57112" y="17108"/>
                  </a:lnTo>
                  <a:lnTo>
                    <a:pt x="57264" y="16981"/>
                  </a:lnTo>
                  <a:lnTo>
                    <a:pt x="57556" y="16727"/>
                  </a:lnTo>
                  <a:lnTo>
                    <a:pt x="57721" y="16600"/>
                  </a:lnTo>
                  <a:lnTo>
                    <a:pt x="58013" y="16347"/>
                  </a:lnTo>
                  <a:lnTo>
                    <a:pt x="58165" y="16220"/>
                  </a:lnTo>
                  <a:lnTo>
                    <a:pt x="58456" y="15966"/>
                  </a:lnTo>
                  <a:lnTo>
                    <a:pt x="58608" y="15839"/>
                  </a:lnTo>
                  <a:lnTo>
                    <a:pt x="58913" y="15586"/>
                  </a:lnTo>
                  <a:lnTo>
                    <a:pt x="59065" y="15459"/>
                  </a:lnTo>
                  <a:lnTo>
                    <a:pt x="59357" y="15218"/>
                  </a:lnTo>
                  <a:lnTo>
                    <a:pt x="59509" y="15079"/>
                  </a:lnTo>
                  <a:lnTo>
                    <a:pt x="59800" y="14838"/>
                  </a:lnTo>
                  <a:lnTo>
                    <a:pt x="59965" y="14698"/>
                  </a:lnTo>
                  <a:lnTo>
                    <a:pt x="60257" y="14457"/>
                  </a:lnTo>
                  <a:lnTo>
                    <a:pt x="60409" y="14331"/>
                  </a:lnTo>
                  <a:lnTo>
                    <a:pt x="60701" y="14077"/>
                  </a:lnTo>
                  <a:lnTo>
                    <a:pt x="60866" y="13950"/>
                  </a:lnTo>
                  <a:lnTo>
                    <a:pt x="61157" y="13697"/>
                  </a:lnTo>
                  <a:lnTo>
                    <a:pt x="61309" y="13570"/>
                  </a:lnTo>
                  <a:lnTo>
                    <a:pt x="61601" y="13316"/>
                  </a:lnTo>
                  <a:lnTo>
                    <a:pt x="61753" y="13189"/>
                  </a:lnTo>
                  <a:lnTo>
                    <a:pt x="62045" y="12948"/>
                  </a:lnTo>
                  <a:lnTo>
                    <a:pt x="62210" y="12809"/>
                  </a:lnTo>
                  <a:lnTo>
                    <a:pt x="62501" y="12568"/>
                  </a:lnTo>
                  <a:lnTo>
                    <a:pt x="62653" y="12429"/>
                  </a:lnTo>
                  <a:lnTo>
                    <a:pt x="62945" y="12188"/>
                  </a:lnTo>
                  <a:lnTo>
                    <a:pt x="63110" y="12061"/>
                  </a:lnTo>
                  <a:lnTo>
                    <a:pt x="63402" y="11807"/>
                  </a:lnTo>
                  <a:lnTo>
                    <a:pt x="63554" y="11680"/>
                  </a:lnTo>
                  <a:lnTo>
                    <a:pt x="63845" y="11427"/>
                  </a:lnTo>
                  <a:lnTo>
                    <a:pt x="63998" y="11300"/>
                  </a:lnTo>
                  <a:lnTo>
                    <a:pt x="64289" y="11046"/>
                  </a:lnTo>
                  <a:lnTo>
                    <a:pt x="64454" y="10920"/>
                  </a:lnTo>
                  <a:lnTo>
                    <a:pt x="64746" y="10679"/>
                  </a:lnTo>
                  <a:lnTo>
                    <a:pt x="64898" y="10539"/>
                  </a:lnTo>
                  <a:lnTo>
                    <a:pt x="65190" y="10298"/>
                  </a:lnTo>
                  <a:lnTo>
                    <a:pt x="65354" y="10159"/>
                  </a:lnTo>
                  <a:lnTo>
                    <a:pt x="65646" y="9918"/>
                  </a:lnTo>
                  <a:lnTo>
                    <a:pt x="65798" y="9778"/>
                  </a:lnTo>
                  <a:lnTo>
                    <a:pt x="66090" y="9537"/>
                  </a:lnTo>
                  <a:lnTo>
                    <a:pt x="66242" y="9411"/>
                  </a:lnTo>
                  <a:lnTo>
                    <a:pt x="66546" y="9157"/>
                  </a:lnTo>
                  <a:lnTo>
                    <a:pt x="66699" y="9030"/>
                  </a:lnTo>
                  <a:lnTo>
                    <a:pt x="66990" y="8777"/>
                  </a:lnTo>
                  <a:lnTo>
                    <a:pt x="67142" y="8650"/>
                  </a:lnTo>
                  <a:lnTo>
                    <a:pt x="67434" y="8409"/>
                  </a:lnTo>
                  <a:lnTo>
                    <a:pt x="67599" y="8269"/>
                  </a:lnTo>
                  <a:lnTo>
                    <a:pt x="67890" y="8028"/>
                  </a:lnTo>
                  <a:lnTo>
                    <a:pt x="68043" y="7889"/>
                  </a:lnTo>
                  <a:lnTo>
                    <a:pt x="68334" y="7648"/>
                  </a:lnTo>
                  <a:lnTo>
                    <a:pt x="68486" y="7509"/>
                  </a:lnTo>
                  <a:lnTo>
                    <a:pt x="68791" y="7268"/>
                  </a:lnTo>
                  <a:lnTo>
                    <a:pt x="68943" y="7141"/>
                  </a:lnTo>
                  <a:lnTo>
                    <a:pt x="69235" y="6887"/>
                  </a:lnTo>
                  <a:lnTo>
                    <a:pt x="69387" y="6760"/>
                  </a:lnTo>
                  <a:lnTo>
                    <a:pt x="69678" y="6507"/>
                  </a:lnTo>
                  <a:lnTo>
                    <a:pt x="69843" y="6380"/>
                  </a:lnTo>
                  <a:lnTo>
                    <a:pt x="70135" y="6139"/>
                  </a:lnTo>
                  <a:lnTo>
                    <a:pt x="70287" y="6000"/>
                  </a:lnTo>
                  <a:lnTo>
                    <a:pt x="70579" y="5759"/>
                  </a:lnTo>
                  <a:lnTo>
                    <a:pt x="70744" y="5619"/>
                  </a:lnTo>
                  <a:lnTo>
                    <a:pt x="71035" y="5378"/>
                  </a:lnTo>
                  <a:lnTo>
                    <a:pt x="71187" y="5239"/>
                  </a:lnTo>
                  <a:lnTo>
                    <a:pt x="71479" y="4998"/>
                  </a:lnTo>
                  <a:lnTo>
                    <a:pt x="71631" y="4858"/>
                  </a:lnTo>
                  <a:lnTo>
                    <a:pt x="71923" y="4618"/>
                  </a:lnTo>
                  <a:lnTo>
                    <a:pt x="72088" y="4491"/>
                  </a:lnTo>
                  <a:lnTo>
                    <a:pt x="72379" y="4237"/>
                  </a:lnTo>
                  <a:lnTo>
                    <a:pt x="72531" y="4110"/>
                  </a:lnTo>
                  <a:lnTo>
                    <a:pt x="72823" y="3857"/>
                  </a:lnTo>
                  <a:lnTo>
                    <a:pt x="72988" y="3730"/>
                  </a:lnTo>
                  <a:lnTo>
                    <a:pt x="73280" y="3489"/>
                  </a:lnTo>
                  <a:lnTo>
                    <a:pt x="73432" y="3350"/>
                  </a:lnTo>
                  <a:lnTo>
                    <a:pt x="73723" y="3109"/>
                  </a:lnTo>
                  <a:lnTo>
                    <a:pt x="73876" y="2969"/>
                  </a:lnTo>
                  <a:lnTo>
                    <a:pt x="75866" y="1295"/>
                  </a:lnTo>
                  <a:cubicBezTo>
                    <a:pt x="75892" y="1270"/>
                    <a:pt x="75917" y="1245"/>
                    <a:pt x="75942" y="1219"/>
                  </a:cubicBezTo>
                  <a:cubicBezTo>
                    <a:pt x="76363" y="761"/>
                    <a:pt x="76035" y="1"/>
                    <a:pt x="75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flipH="1">
              <a:off x="-5471" y="377753"/>
              <a:ext cx="1241794" cy="1149336"/>
            </a:xfrm>
            <a:custGeom>
              <a:avLst/>
              <a:gdLst/>
              <a:ahLst/>
              <a:cxnLst/>
              <a:rect l="l" t="t" r="r" b="b"/>
              <a:pathLst>
                <a:path w="41338" h="38257" extrusionOk="0">
                  <a:moveTo>
                    <a:pt x="41338" y="4514"/>
                  </a:moveTo>
                  <a:lnTo>
                    <a:pt x="19046" y="5909"/>
                  </a:lnTo>
                  <a:cubicBezTo>
                    <a:pt x="18932" y="5909"/>
                    <a:pt x="18843" y="5947"/>
                    <a:pt x="18754" y="6010"/>
                  </a:cubicBezTo>
                  <a:cubicBezTo>
                    <a:pt x="18615" y="6112"/>
                    <a:pt x="18526" y="6277"/>
                    <a:pt x="18526" y="6467"/>
                  </a:cubicBezTo>
                  <a:cubicBezTo>
                    <a:pt x="18526" y="6568"/>
                    <a:pt x="18551" y="6670"/>
                    <a:pt x="18615" y="6771"/>
                  </a:cubicBezTo>
                  <a:lnTo>
                    <a:pt x="19160" y="7595"/>
                  </a:lnTo>
                  <a:lnTo>
                    <a:pt x="41338" y="6226"/>
                  </a:lnTo>
                  <a:lnTo>
                    <a:pt x="41338" y="4514"/>
                  </a:lnTo>
                  <a:close/>
                  <a:moveTo>
                    <a:pt x="190" y="0"/>
                  </a:moveTo>
                  <a:cubicBezTo>
                    <a:pt x="190" y="38"/>
                    <a:pt x="203" y="63"/>
                    <a:pt x="216" y="101"/>
                  </a:cubicBezTo>
                  <a:cubicBezTo>
                    <a:pt x="25" y="418"/>
                    <a:pt x="0" y="837"/>
                    <a:pt x="241" y="1192"/>
                  </a:cubicBezTo>
                  <a:lnTo>
                    <a:pt x="24448" y="37698"/>
                  </a:lnTo>
                  <a:cubicBezTo>
                    <a:pt x="24689" y="38066"/>
                    <a:pt x="25094" y="38256"/>
                    <a:pt x="25500" y="38256"/>
                  </a:cubicBezTo>
                  <a:cubicBezTo>
                    <a:pt x="25792" y="38256"/>
                    <a:pt x="26083" y="38167"/>
                    <a:pt x="26324" y="37964"/>
                  </a:cubicBezTo>
                  <a:lnTo>
                    <a:pt x="41338" y="25310"/>
                  </a:lnTo>
                  <a:lnTo>
                    <a:pt x="41338" y="23991"/>
                  </a:lnTo>
                  <a:lnTo>
                    <a:pt x="26806" y="36227"/>
                  </a:lnTo>
                  <a:cubicBezTo>
                    <a:pt x="26565" y="36430"/>
                    <a:pt x="26274" y="36532"/>
                    <a:pt x="25995" y="36532"/>
                  </a:cubicBezTo>
                  <a:cubicBezTo>
                    <a:pt x="25576" y="36532"/>
                    <a:pt x="25170" y="36329"/>
                    <a:pt x="24929" y="35961"/>
                  </a:cubicBezTo>
                  <a:lnTo>
                    <a:pt x="10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flipH="1">
              <a:off x="-1064411" y="175002"/>
              <a:ext cx="2286284" cy="1300239"/>
            </a:xfrm>
            <a:custGeom>
              <a:avLst/>
              <a:gdLst/>
              <a:ahLst/>
              <a:cxnLst/>
              <a:rect l="l" t="t" r="r" b="b"/>
              <a:pathLst>
                <a:path w="76108" h="43280" extrusionOk="0">
                  <a:moveTo>
                    <a:pt x="46855" y="10894"/>
                  </a:moveTo>
                  <a:cubicBezTo>
                    <a:pt x="47039" y="10894"/>
                    <a:pt x="47179" y="10980"/>
                    <a:pt x="47286" y="11098"/>
                  </a:cubicBezTo>
                  <a:cubicBezTo>
                    <a:pt x="47463" y="11314"/>
                    <a:pt x="47476" y="11669"/>
                    <a:pt x="47210" y="11884"/>
                  </a:cubicBezTo>
                  <a:lnTo>
                    <a:pt x="28341" y="27785"/>
                  </a:lnTo>
                  <a:cubicBezTo>
                    <a:pt x="28236" y="27875"/>
                    <a:pt x="28108" y="27919"/>
                    <a:pt x="27981" y="27919"/>
                  </a:cubicBezTo>
                  <a:cubicBezTo>
                    <a:pt x="27803" y="27919"/>
                    <a:pt x="27628" y="27834"/>
                    <a:pt x="27517" y="27671"/>
                  </a:cubicBezTo>
                  <a:lnTo>
                    <a:pt x="18134" y="13520"/>
                  </a:lnTo>
                  <a:cubicBezTo>
                    <a:pt x="17956" y="13254"/>
                    <a:pt x="18045" y="12924"/>
                    <a:pt x="18273" y="12759"/>
                  </a:cubicBezTo>
                  <a:cubicBezTo>
                    <a:pt x="18362" y="12696"/>
                    <a:pt x="18451" y="12658"/>
                    <a:pt x="18565" y="12658"/>
                  </a:cubicBezTo>
                  <a:lnTo>
                    <a:pt x="46816" y="10895"/>
                  </a:lnTo>
                  <a:cubicBezTo>
                    <a:pt x="46829" y="10895"/>
                    <a:pt x="46842" y="10894"/>
                    <a:pt x="46855" y="10894"/>
                  </a:cubicBezTo>
                  <a:close/>
                  <a:moveTo>
                    <a:pt x="75333" y="1"/>
                  </a:moveTo>
                  <a:cubicBezTo>
                    <a:pt x="75313" y="1"/>
                    <a:pt x="75292" y="2"/>
                    <a:pt x="75271" y="3"/>
                  </a:cubicBezTo>
                  <a:lnTo>
                    <a:pt x="68449" y="422"/>
                  </a:lnTo>
                  <a:lnTo>
                    <a:pt x="63288" y="751"/>
                  </a:lnTo>
                  <a:lnTo>
                    <a:pt x="9701" y="4073"/>
                  </a:lnTo>
                  <a:lnTo>
                    <a:pt x="6227" y="4289"/>
                  </a:lnTo>
                  <a:lnTo>
                    <a:pt x="1041" y="4619"/>
                  </a:lnTo>
                  <a:cubicBezTo>
                    <a:pt x="673" y="4631"/>
                    <a:pt x="381" y="4834"/>
                    <a:pt x="216" y="5113"/>
                  </a:cubicBezTo>
                  <a:cubicBezTo>
                    <a:pt x="26" y="5443"/>
                    <a:pt x="1" y="5861"/>
                    <a:pt x="242" y="6216"/>
                  </a:cubicBezTo>
                  <a:lnTo>
                    <a:pt x="24448" y="42710"/>
                  </a:lnTo>
                  <a:cubicBezTo>
                    <a:pt x="24694" y="43082"/>
                    <a:pt x="25096" y="43279"/>
                    <a:pt x="25504" y="43279"/>
                  </a:cubicBezTo>
                  <a:cubicBezTo>
                    <a:pt x="25793" y="43279"/>
                    <a:pt x="26084" y="43181"/>
                    <a:pt x="26325" y="42976"/>
                  </a:cubicBezTo>
                  <a:lnTo>
                    <a:pt x="75791" y="1297"/>
                  </a:lnTo>
                  <a:cubicBezTo>
                    <a:pt x="76083" y="1056"/>
                    <a:pt x="76108" y="675"/>
                    <a:pt x="75968" y="396"/>
                  </a:cubicBezTo>
                  <a:cubicBezTo>
                    <a:pt x="75850" y="171"/>
                    <a:pt x="75631" y="1"/>
                    <a:pt x="75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flipH="1">
              <a:off x="-1072882" y="150278"/>
              <a:ext cx="2293975" cy="1300269"/>
            </a:xfrm>
            <a:custGeom>
              <a:avLst/>
              <a:gdLst/>
              <a:ahLst/>
              <a:cxnLst/>
              <a:rect l="l" t="t" r="r" b="b"/>
              <a:pathLst>
                <a:path w="76364" h="43281" extrusionOk="0">
                  <a:moveTo>
                    <a:pt x="46922" y="10894"/>
                  </a:moveTo>
                  <a:cubicBezTo>
                    <a:pt x="47447" y="10894"/>
                    <a:pt x="47696" y="11547"/>
                    <a:pt x="47285" y="11896"/>
                  </a:cubicBezTo>
                  <a:lnTo>
                    <a:pt x="47260" y="11921"/>
                  </a:lnTo>
                  <a:cubicBezTo>
                    <a:pt x="47437" y="12137"/>
                    <a:pt x="47450" y="12492"/>
                    <a:pt x="47184" y="12707"/>
                  </a:cubicBezTo>
                  <a:lnTo>
                    <a:pt x="28315" y="28608"/>
                  </a:lnTo>
                  <a:cubicBezTo>
                    <a:pt x="28210" y="28698"/>
                    <a:pt x="28082" y="28742"/>
                    <a:pt x="27955" y="28742"/>
                  </a:cubicBezTo>
                  <a:cubicBezTo>
                    <a:pt x="27777" y="28742"/>
                    <a:pt x="27602" y="28657"/>
                    <a:pt x="27491" y="28494"/>
                  </a:cubicBezTo>
                  <a:lnTo>
                    <a:pt x="18108" y="14343"/>
                  </a:lnTo>
                  <a:cubicBezTo>
                    <a:pt x="17930" y="14077"/>
                    <a:pt x="18019" y="13747"/>
                    <a:pt x="18247" y="13582"/>
                  </a:cubicBezTo>
                  <a:lnTo>
                    <a:pt x="18209" y="13519"/>
                  </a:lnTo>
                  <a:cubicBezTo>
                    <a:pt x="17968" y="13164"/>
                    <a:pt x="18209" y="12682"/>
                    <a:pt x="18640" y="12657"/>
                  </a:cubicBezTo>
                  <a:lnTo>
                    <a:pt x="46892" y="10894"/>
                  </a:lnTo>
                  <a:cubicBezTo>
                    <a:pt x="46902" y="10894"/>
                    <a:pt x="46912" y="10894"/>
                    <a:pt x="46922" y="10894"/>
                  </a:cubicBezTo>
                  <a:close/>
                  <a:moveTo>
                    <a:pt x="75393" y="1"/>
                  </a:moveTo>
                  <a:cubicBezTo>
                    <a:pt x="75378" y="1"/>
                    <a:pt x="75362" y="1"/>
                    <a:pt x="75346" y="2"/>
                  </a:cubicBezTo>
                  <a:lnTo>
                    <a:pt x="69463" y="370"/>
                  </a:lnTo>
                  <a:lnTo>
                    <a:pt x="64302" y="687"/>
                  </a:lnTo>
                  <a:lnTo>
                    <a:pt x="9155" y="4110"/>
                  </a:lnTo>
                  <a:lnTo>
                    <a:pt x="5681" y="4326"/>
                  </a:lnTo>
                  <a:lnTo>
                    <a:pt x="1116" y="4618"/>
                  </a:lnTo>
                  <a:cubicBezTo>
                    <a:pt x="431" y="4656"/>
                    <a:pt x="0" y="5328"/>
                    <a:pt x="190" y="5936"/>
                  </a:cubicBezTo>
                  <a:cubicBezTo>
                    <a:pt x="216" y="6038"/>
                    <a:pt x="254" y="6126"/>
                    <a:pt x="317" y="6215"/>
                  </a:cubicBezTo>
                  <a:lnTo>
                    <a:pt x="977" y="7204"/>
                  </a:lnTo>
                  <a:lnTo>
                    <a:pt x="1091" y="7382"/>
                  </a:lnTo>
                  <a:lnTo>
                    <a:pt x="1294" y="7686"/>
                  </a:lnTo>
                  <a:lnTo>
                    <a:pt x="1408" y="7864"/>
                  </a:lnTo>
                  <a:lnTo>
                    <a:pt x="1623" y="8181"/>
                  </a:lnTo>
                  <a:lnTo>
                    <a:pt x="1737" y="8358"/>
                  </a:lnTo>
                  <a:lnTo>
                    <a:pt x="1953" y="8675"/>
                  </a:lnTo>
                  <a:lnTo>
                    <a:pt x="2067" y="8840"/>
                  </a:lnTo>
                  <a:lnTo>
                    <a:pt x="2270" y="9157"/>
                  </a:lnTo>
                  <a:lnTo>
                    <a:pt x="2384" y="9335"/>
                  </a:lnTo>
                  <a:lnTo>
                    <a:pt x="2600" y="9652"/>
                  </a:lnTo>
                  <a:lnTo>
                    <a:pt x="2714" y="9816"/>
                  </a:lnTo>
                  <a:lnTo>
                    <a:pt x="2917" y="10133"/>
                  </a:lnTo>
                  <a:lnTo>
                    <a:pt x="3031" y="10311"/>
                  </a:lnTo>
                  <a:lnTo>
                    <a:pt x="3246" y="10628"/>
                  </a:lnTo>
                  <a:lnTo>
                    <a:pt x="3361" y="10805"/>
                  </a:lnTo>
                  <a:lnTo>
                    <a:pt x="3576" y="11122"/>
                  </a:lnTo>
                  <a:lnTo>
                    <a:pt x="3690" y="11287"/>
                  </a:lnTo>
                  <a:lnTo>
                    <a:pt x="3893" y="11604"/>
                  </a:lnTo>
                  <a:lnTo>
                    <a:pt x="4007" y="11782"/>
                  </a:lnTo>
                  <a:lnTo>
                    <a:pt x="4223" y="12099"/>
                  </a:lnTo>
                  <a:lnTo>
                    <a:pt x="4337" y="12264"/>
                  </a:lnTo>
                  <a:lnTo>
                    <a:pt x="4540" y="12581"/>
                  </a:lnTo>
                  <a:lnTo>
                    <a:pt x="4654" y="12758"/>
                  </a:lnTo>
                  <a:lnTo>
                    <a:pt x="4869" y="13075"/>
                  </a:lnTo>
                  <a:lnTo>
                    <a:pt x="4984" y="13253"/>
                  </a:lnTo>
                  <a:lnTo>
                    <a:pt x="5199" y="13570"/>
                  </a:lnTo>
                  <a:lnTo>
                    <a:pt x="5313" y="13735"/>
                  </a:lnTo>
                  <a:lnTo>
                    <a:pt x="5516" y="14052"/>
                  </a:lnTo>
                  <a:lnTo>
                    <a:pt x="5630" y="14229"/>
                  </a:lnTo>
                  <a:lnTo>
                    <a:pt x="5846" y="14546"/>
                  </a:lnTo>
                  <a:lnTo>
                    <a:pt x="5960" y="14711"/>
                  </a:lnTo>
                  <a:lnTo>
                    <a:pt x="6163" y="15028"/>
                  </a:lnTo>
                  <a:lnTo>
                    <a:pt x="6277" y="15205"/>
                  </a:lnTo>
                  <a:lnTo>
                    <a:pt x="6493" y="15522"/>
                  </a:lnTo>
                  <a:lnTo>
                    <a:pt x="6607" y="15687"/>
                  </a:lnTo>
                  <a:lnTo>
                    <a:pt x="6822" y="16017"/>
                  </a:lnTo>
                  <a:lnTo>
                    <a:pt x="6924" y="16182"/>
                  </a:lnTo>
                  <a:lnTo>
                    <a:pt x="7139" y="16499"/>
                  </a:lnTo>
                  <a:lnTo>
                    <a:pt x="7253" y="16676"/>
                  </a:lnTo>
                  <a:lnTo>
                    <a:pt x="7469" y="16993"/>
                  </a:lnTo>
                  <a:lnTo>
                    <a:pt x="7583" y="17158"/>
                  </a:lnTo>
                  <a:lnTo>
                    <a:pt x="7786" y="17475"/>
                  </a:lnTo>
                  <a:lnTo>
                    <a:pt x="7900" y="17653"/>
                  </a:lnTo>
                  <a:lnTo>
                    <a:pt x="8116" y="17970"/>
                  </a:lnTo>
                  <a:lnTo>
                    <a:pt x="8230" y="18135"/>
                  </a:lnTo>
                  <a:lnTo>
                    <a:pt x="8433" y="18464"/>
                  </a:lnTo>
                  <a:lnTo>
                    <a:pt x="8547" y="18629"/>
                  </a:lnTo>
                  <a:lnTo>
                    <a:pt x="8762" y="18946"/>
                  </a:lnTo>
                  <a:lnTo>
                    <a:pt x="8876" y="19124"/>
                  </a:lnTo>
                  <a:lnTo>
                    <a:pt x="9092" y="19441"/>
                  </a:lnTo>
                  <a:lnTo>
                    <a:pt x="9206" y="19605"/>
                  </a:lnTo>
                  <a:lnTo>
                    <a:pt x="9409" y="19923"/>
                  </a:lnTo>
                  <a:lnTo>
                    <a:pt x="9523" y="20100"/>
                  </a:lnTo>
                  <a:lnTo>
                    <a:pt x="9739" y="20417"/>
                  </a:lnTo>
                  <a:lnTo>
                    <a:pt x="9853" y="20582"/>
                  </a:lnTo>
                  <a:lnTo>
                    <a:pt x="10068" y="20912"/>
                  </a:lnTo>
                  <a:lnTo>
                    <a:pt x="10170" y="21076"/>
                  </a:lnTo>
                  <a:lnTo>
                    <a:pt x="10385" y="21393"/>
                  </a:lnTo>
                  <a:lnTo>
                    <a:pt x="10500" y="21571"/>
                  </a:lnTo>
                  <a:lnTo>
                    <a:pt x="10715" y="21888"/>
                  </a:lnTo>
                  <a:lnTo>
                    <a:pt x="10829" y="22053"/>
                  </a:lnTo>
                  <a:lnTo>
                    <a:pt x="11032" y="22370"/>
                  </a:lnTo>
                  <a:lnTo>
                    <a:pt x="11146" y="22547"/>
                  </a:lnTo>
                  <a:lnTo>
                    <a:pt x="11362" y="22864"/>
                  </a:lnTo>
                  <a:lnTo>
                    <a:pt x="11476" y="23029"/>
                  </a:lnTo>
                  <a:lnTo>
                    <a:pt x="11679" y="23346"/>
                  </a:lnTo>
                  <a:lnTo>
                    <a:pt x="11793" y="23524"/>
                  </a:lnTo>
                  <a:lnTo>
                    <a:pt x="12008" y="23841"/>
                  </a:lnTo>
                  <a:lnTo>
                    <a:pt x="12123" y="24018"/>
                  </a:lnTo>
                  <a:lnTo>
                    <a:pt x="12338" y="24335"/>
                  </a:lnTo>
                  <a:lnTo>
                    <a:pt x="12452" y="24500"/>
                  </a:lnTo>
                  <a:lnTo>
                    <a:pt x="12655" y="24817"/>
                  </a:lnTo>
                  <a:lnTo>
                    <a:pt x="12769" y="24995"/>
                  </a:lnTo>
                  <a:lnTo>
                    <a:pt x="12985" y="25312"/>
                  </a:lnTo>
                  <a:lnTo>
                    <a:pt x="13099" y="25476"/>
                  </a:lnTo>
                  <a:lnTo>
                    <a:pt x="13302" y="25793"/>
                  </a:lnTo>
                  <a:lnTo>
                    <a:pt x="13416" y="25971"/>
                  </a:lnTo>
                  <a:lnTo>
                    <a:pt x="13632" y="26288"/>
                  </a:lnTo>
                  <a:lnTo>
                    <a:pt x="13746" y="26465"/>
                  </a:lnTo>
                  <a:lnTo>
                    <a:pt x="13961" y="26782"/>
                  </a:lnTo>
                  <a:lnTo>
                    <a:pt x="14075" y="26947"/>
                  </a:lnTo>
                  <a:lnTo>
                    <a:pt x="14278" y="27264"/>
                  </a:lnTo>
                  <a:lnTo>
                    <a:pt x="14392" y="27442"/>
                  </a:lnTo>
                  <a:lnTo>
                    <a:pt x="14608" y="27759"/>
                  </a:lnTo>
                  <a:lnTo>
                    <a:pt x="14722" y="27924"/>
                  </a:lnTo>
                  <a:lnTo>
                    <a:pt x="14925" y="28241"/>
                  </a:lnTo>
                  <a:lnTo>
                    <a:pt x="15039" y="28418"/>
                  </a:lnTo>
                  <a:lnTo>
                    <a:pt x="15255" y="28735"/>
                  </a:lnTo>
                  <a:lnTo>
                    <a:pt x="15369" y="28900"/>
                  </a:lnTo>
                  <a:lnTo>
                    <a:pt x="15584" y="29230"/>
                  </a:lnTo>
                  <a:lnTo>
                    <a:pt x="15698" y="29395"/>
                  </a:lnTo>
                  <a:lnTo>
                    <a:pt x="15901" y="29712"/>
                  </a:lnTo>
                  <a:lnTo>
                    <a:pt x="16015" y="29889"/>
                  </a:lnTo>
                  <a:lnTo>
                    <a:pt x="16231" y="30206"/>
                  </a:lnTo>
                  <a:lnTo>
                    <a:pt x="16345" y="30371"/>
                  </a:lnTo>
                  <a:lnTo>
                    <a:pt x="16548" y="30688"/>
                  </a:lnTo>
                  <a:lnTo>
                    <a:pt x="16662" y="30865"/>
                  </a:lnTo>
                  <a:lnTo>
                    <a:pt x="16878" y="31183"/>
                  </a:lnTo>
                  <a:lnTo>
                    <a:pt x="16992" y="31347"/>
                  </a:lnTo>
                  <a:lnTo>
                    <a:pt x="17207" y="31677"/>
                  </a:lnTo>
                  <a:lnTo>
                    <a:pt x="17309" y="31842"/>
                  </a:lnTo>
                  <a:lnTo>
                    <a:pt x="17524" y="32159"/>
                  </a:lnTo>
                  <a:lnTo>
                    <a:pt x="17639" y="32336"/>
                  </a:lnTo>
                  <a:lnTo>
                    <a:pt x="17854" y="32653"/>
                  </a:lnTo>
                  <a:lnTo>
                    <a:pt x="17968" y="32818"/>
                  </a:lnTo>
                  <a:lnTo>
                    <a:pt x="18171" y="33135"/>
                  </a:lnTo>
                  <a:lnTo>
                    <a:pt x="18285" y="33313"/>
                  </a:lnTo>
                  <a:lnTo>
                    <a:pt x="18501" y="33630"/>
                  </a:lnTo>
                  <a:lnTo>
                    <a:pt x="18615" y="33795"/>
                  </a:lnTo>
                  <a:lnTo>
                    <a:pt x="18830" y="34124"/>
                  </a:lnTo>
                  <a:lnTo>
                    <a:pt x="18932" y="34289"/>
                  </a:lnTo>
                  <a:lnTo>
                    <a:pt x="19147" y="34606"/>
                  </a:lnTo>
                  <a:lnTo>
                    <a:pt x="19262" y="34771"/>
                  </a:lnTo>
                  <a:lnTo>
                    <a:pt x="19477" y="35101"/>
                  </a:lnTo>
                  <a:lnTo>
                    <a:pt x="19591" y="35266"/>
                  </a:lnTo>
                  <a:lnTo>
                    <a:pt x="19794" y="35583"/>
                  </a:lnTo>
                  <a:lnTo>
                    <a:pt x="19908" y="35760"/>
                  </a:lnTo>
                  <a:lnTo>
                    <a:pt x="20124" y="36077"/>
                  </a:lnTo>
                  <a:lnTo>
                    <a:pt x="20238" y="36242"/>
                  </a:lnTo>
                  <a:lnTo>
                    <a:pt x="20454" y="36559"/>
                  </a:lnTo>
                  <a:lnTo>
                    <a:pt x="20555" y="36736"/>
                  </a:lnTo>
                  <a:lnTo>
                    <a:pt x="20771" y="37053"/>
                  </a:lnTo>
                  <a:lnTo>
                    <a:pt x="20885" y="37218"/>
                  </a:lnTo>
                  <a:lnTo>
                    <a:pt x="21100" y="37548"/>
                  </a:lnTo>
                  <a:lnTo>
                    <a:pt x="21202" y="37713"/>
                  </a:lnTo>
                  <a:lnTo>
                    <a:pt x="21417" y="38030"/>
                  </a:lnTo>
                  <a:lnTo>
                    <a:pt x="21531" y="38195"/>
                  </a:lnTo>
                  <a:lnTo>
                    <a:pt x="21747" y="38524"/>
                  </a:lnTo>
                  <a:lnTo>
                    <a:pt x="21861" y="38689"/>
                  </a:lnTo>
                  <a:lnTo>
                    <a:pt x="22077" y="39019"/>
                  </a:lnTo>
                  <a:lnTo>
                    <a:pt x="22394" y="39501"/>
                  </a:lnTo>
                  <a:lnTo>
                    <a:pt x="22508" y="39666"/>
                  </a:lnTo>
                  <a:lnTo>
                    <a:pt x="22723" y="39995"/>
                  </a:lnTo>
                  <a:lnTo>
                    <a:pt x="22825" y="40160"/>
                  </a:lnTo>
                  <a:lnTo>
                    <a:pt x="23053" y="40490"/>
                  </a:lnTo>
                  <a:lnTo>
                    <a:pt x="23154" y="40642"/>
                  </a:lnTo>
                  <a:lnTo>
                    <a:pt x="23370" y="40972"/>
                  </a:lnTo>
                  <a:lnTo>
                    <a:pt x="23484" y="41136"/>
                  </a:lnTo>
                  <a:lnTo>
                    <a:pt x="24524" y="42709"/>
                  </a:lnTo>
                  <a:cubicBezTo>
                    <a:pt x="24771" y="43083"/>
                    <a:pt x="25181" y="43280"/>
                    <a:pt x="25593" y="43280"/>
                  </a:cubicBezTo>
                  <a:cubicBezTo>
                    <a:pt x="25880" y="43280"/>
                    <a:pt x="26167" y="43185"/>
                    <a:pt x="26401" y="42988"/>
                  </a:cubicBezTo>
                  <a:lnTo>
                    <a:pt x="27022" y="42455"/>
                  </a:lnTo>
                  <a:lnTo>
                    <a:pt x="27187" y="42328"/>
                  </a:lnTo>
                  <a:lnTo>
                    <a:pt x="27478" y="42087"/>
                  </a:lnTo>
                  <a:lnTo>
                    <a:pt x="27631" y="41948"/>
                  </a:lnTo>
                  <a:lnTo>
                    <a:pt x="27922" y="41707"/>
                  </a:lnTo>
                  <a:lnTo>
                    <a:pt x="28087" y="41568"/>
                  </a:lnTo>
                  <a:lnTo>
                    <a:pt x="28379" y="41327"/>
                  </a:lnTo>
                  <a:lnTo>
                    <a:pt x="28531" y="41187"/>
                  </a:lnTo>
                  <a:lnTo>
                    <a:pt x="28823" y="40946"/>
                  </a:lnTo>
                  <a:lnTo>
                    <a:pt x="28975" y="40807"/>
                  </a:lnTo>
                  <a:lnTo>
                    <a:pt x="29266" y="40566"/>
                  </a:lnTo>
                  <a:lnTo>
                    <a:pt x="29431" y="40439"/>
                  </a:lnTo>
                  <a:lnTo>
                    <a:pt x="29723" y="40185"/>
                  </a:lnTo>
                  <a:lnTo>
                    <a:pt x="29875" y="40059"/>
                  </a:lnTo>
                  <a:lnTo>
                    <a:pt x="30167" y="39805"/>
                  </a:lnTo>
                  <a:lnTo>
                    <a:pt x="30331" y="39678"/>
                  </a:lnTo>
                  <a:lnTo>
                    <a:pt x="30623" y="39437"/>
                  </a:lnTo>
                  <a:lnTo>
                    <a:pt x="30775" y="39298"/>
                  </a:lnTo>
                  <a:lnTo>
                    <a:pt x="31067" y="39057"/>
                  </a:lnTo>
                  <a:lnTo>
                    <a:pt x="31219" y="38917"/>
                  </a:lnTo>
                  <a:lnTo>
                    <a:pt x="31511" y="38676"/>
                  </a:lnTo>
                  <a:lnTo>
                    <a:pt x="31676" y="38537"/>
                  </a:lnTo>
                  <a:lnTo>
                    <a:pt x="31967" y="38296"/>
                  </a:lnTo>
                  <a:lnTo>
                    <a:pt x="32119" y="38169"/>
                  </a:lnTo>
                  <a:lnTo>
                    <a:pt x="32411" y="37916"/>
                  </a:lnTo>
                  <a:lnTo>
                    <a:pt x="32576" y="37789"/>
                  </a:lnTo>
                  <a:lnTo>
                    <a:pt x="32868" y="37535"/>
                  </a:lnTo>
                  <a:lnTo>
                    <a:pt x="33020" y="37408"/>
                  </a:lnTo>
                  <a:lnTo>
                    <a:pt x="33311" y="37155"/>
                  </a:lnTo>
                  <a:lnTo>
                    <a:pt x="33476" y="37028"/>
                  </a:lnTo>
                  <a:lnTo>
                    <a:pt x="33768" y="36787"/>
                  </a:lnTo>
                  <a:lnTo>
                    <a:pt x="33920" y="36648"/>
                  </a:lnTo>
                  <a:lnTo>
                    <a:pt x="34212" y="36407"/>
                  </a:lnTo>
                  <a:lnTo>
                    <a:pt x="34364" y="36267"/>
                  </a:lnTo>
                  <a:lnTo>
                    <a:pt x="34655" y="36026"/>
                  </a:lnTo>
                  <a:lnTo>
                    <a:pt x="34820" y="35900"/>
                  </a:lnTo>
                  <a:lnTo>
                    <a:pt x="35112" y="35646"/>
                  </a:lnTo>
                  <a:lnTo>
                    <a:pt x="35264" y="35519"/>
                  </a:lnTo>
                  <a:lnTo>
                    <a:pt x="35556" y="35266"/>
                  </a:lnTo>
                  <a:lnTo>
                    <a:pt x="35721" y="35139"/>
                  </a:lnTo>
                  <a:lnTo>
                    <a:pt x="36012" y="34885"/>
                  </a:lnTo>
                  <a:lnTo>
                    <a:pt x="36164" y="34758"/>
                  </a:lnTo>
                  <a:lnTo>
                    <a:pt x="36456" y="34517"/>
                  </a:lnTo>
                  <a:lnTo>
                    <a:pt x="36608" y="34378"/>
                  </a:lnTo>
                  <a:lnTo>
                    <a:pt x="36900" y="34137"/>
                  </a:lnTo>
                  <a:lnTo>
                    <a:pt x="37065" y="33998"/>
                  </a:lnTo>
                  <a:lnTo>
                    <a:pt x="37356" y="33757"/>
                  </a:lnTo>
                  <a:lnTo>
                    <a:pt x="37509" y="33630"/>
                  </a:lnTo>
                  <a:lnTo>
                    <a:pt x="37800" y="33376"/>
                  </a:lnTo>
                  <a:lnTo>
                    <a:pt x="37965" y="33249"/>
                  </a:lnTo>
                  <a:lnTo>
                    <a:pt x="38257" y="32996"/>
                  </a:lnTo>
                  <a:lnTo>
                    <a:pt x="38409" y="32869"/>
                  </a:lnTo>
                  <a:lnTo>
                    <a:pt x="38700" y="32615"/>
                  </a:lnTo>
                  <a:lnTo>
                    <a:pt x="38853" y="32489"/>
                  </a:lnTo>
                  <a:lnTo>
                    <a:pt x="39144" y="32248"/>
                  </a:lnTo>
                  <a:lnTo>
                    <a:pt x="39309" y="32108"/>
                  </a:lnTo>
                  <a:lnTo>
                    <a:pt x="39601" y="31867"/>
                  </a:lnTo>
                  <a:lnTo>
                    <a:pt x="39753" y="31728"/>
                  </a:lnTo>
                  <a:lnTo>
                    <a:pt x="40045" y="31487"/>
                  </a:lnTo>
                  <a:lnTo>
                    <a:pt x="40209" y="31347"/>
                  </a:lnTo>
                  <a:lnTo>
                    <a:pt x="40501" y="31106"/>
                  </a:lnTo>
                  <a:lnTo>
                    <a:pt x="40653" y="30980"/>
                  </a:lnTo>
                  <a:lnTo>
                    <a:pt x="40945" y="30726"/>
                  </a:lnTo>
                  <a:lnTo>
                    <a:pt x="41097" y="30599"/>
                  </a:lnTo>
                  <a:lnTo>
                    <a:pt x="41389" y="30346"/>
                  </a:lnTo>
                  <a:lnTo>
                    <a:pt x="41554" y="30219"/>
                  </a:lnTo>
                  <a:lnTo>
                    <a:pt x="41845" y="29965"/>
                  </a:lnTo>
                  <a:lnTo>
                    <a:pt x="41997" y="29838"/>
                  </a:lnTo>
                  <a:lnTo>
                    <a:pt x="42289" y="29597"/>
                  </a:lnTo>
                  <a:lnTo>
                    <a:pt x="42454" y="29458"/>
                  </a:lnTo>
                  <a:lnTo>
                    <a:pt x="42745" y="29217"/>
                  </a:lnTo>
                  <a:lnTo>
                    <a:pt x="42898" y="29078"/>
                  </a:lnTo>
                  <a:lnTo>
                    <a:pt x="43189" y="28837"/>
                  </a:lnTo>
                  <a:lnTo>
                    <a:pt x="43354" y="28710"/>
                  </a:lnTo>
                  <a:lnTo>
                    <a:pt x="43646" y="28456"/>
                  </a:lnTo>
                  <a:lnTo>
                    <a:pt x="43798" y="28329"/>
                  </a:lnTo>
                  <a:lnTo>
                    <a:pt x="44090" y="28076"/>
                  </a:lnTo>
                  <a:lnTo>
                    <a:pt x="44242" y="27949"/>
                  </a:lnTo>
                  <a:lnTo>
                    <a:pt x="44533" y="27708"/>
                  </a:lnTo>
                  <a:lnTo>
                    <a:pt x="44698" y="27569"/>
                  </a:lnTo>
                  <a:lnTo>
                    <a:pt x="44990" y="27328"/>
                  </a:lnTo>
                  <a:lnTo>
                    <a:pt x="45142" y="27188"/>
                  </a:lnTo>
                  <a:lnTo>
                    <a:pt x="45434" y="26947"/>
                  </a:lnTo>
                  <a:lnTo>
                    <a:pt x="45599" y="26808"/>
                  </a:lnTo>
                  <a:lnTo>
                    <a:pt x="45890" y="26567"/>
                  </a:lnTo>
                  <a:lnTo>
                    <a:pt x="46042" y="26440"/>
                  </a:lnTo>
                  <a:lnTo>
                    <a:pt x="46334" y="26187"/>
                  </a:lnTo>
                  <a:lnTo>
                    <a:pt x="46486" y="26060"/>
                  </a:lnTo>
                  <a:lnTo>
                    <a:pt x="46778" y="25806"/>
                  </a:lnTo>
                  <a:lnTo>
                    <a:pt x="46943" y="25679"/>
                  </a:lnTo>
                  <a:lnTo>
                    <a:pt x="47234" y="25438"/>
                  </a:lnTo>
                  <a:lnTo>
                    <a:pt x="47386" y="25299"/>
                  </a:lnTo>
                  <a:lnTo>
                    <a:pt x="47678" y="25058"/>
                  </a:lnTo>
                  <a:lnTo>
                    <a:pt x="47843" y="24918"/>
                  </a:lnTo>
                  <a:lnTo>
                    <a:pt x="48135" y="24678"/>
                  </a:lnTo>
                  <a:lnTo>
                    <a:pt x="48287" y="24538"/>
                  </a:lnTo>
                  <a:lnTo>
                    <a:pt x="48578" y="24297"/>
                  </a:lnTo>
                  <a:lnTo>
                    <a:pt x="48731" y="24158"/>
                  </a:lnTo>
                  <a:lnTo>
                    <a:pt x="49022" y="23917"/>
                  </a:lnTo>
                  <a:lnTo>
                    <a:pt x="49187" y="23790"/>
                  </a:lnTo>
                  <a:lnTo>
                    <a:pt x="49479" y="23536"/>
                  </a:lnTo>
                  <a:lnTo>
                    <a:pt x="49631" y="23410"/>
                  </a:lnTo>
                  <a:lnTo>
                    <a:pt x="49922" y="23156"/>
                  </a:lnTo>
                  <a:lnTo>
                    <a:pt x="50087" y="23029"/>
                  </a:lnTo>
                  <a:lnTo>
                    <a:pt x="50379" y="22788"/>
                  </a:lnTo>
                  <a:lnTo>
                    <a:pt x="50531" y="22649"/>
                  </a:lnTo>
                  <a:lnTo>
                    <a:pt x="50823" y="22408"/>
                  </a:lnTo>
                  <a:lnTo>
                    <a:pt x="50975" y="22268"/>
                  </a:lnTo>
                  <a:lnTo>
                    <a:pt x="51279" y="22027"/>
                  </a:lnTo>
                  <a:lnTo>
                    <a:pt x="51431" y="21888"/>
                  </a:lnTo>
                  <a:lnTo>
                    <a:pt x="51723" y="21647"/>
                  </a:lnTo>
                  <a:lnTo>
                    <a:pt x="51875" y="21520"/>
                  </a:lnTo>
                  <a:lnTo>
                    <a:pt x="52167" y="21267"/>
                  </a:lnTo>
                  <a:lnTo>
                    <a:pt x="52332" y="21140"/>
                  </a:lnTo>
                  <a:lnTo>
                    <a:pt x="52623" y="20886"/>
                  </a:lnTo>
                  <a:lnTo>
                    <a:pt x="52776" y="20759"/>
                  </a:lnTo>
                  <a:lnTo>
                    <a:pt x="53067" y="20518"/>
                  </a:lnTo>
                  <a:lnTo>
                    <a:pt x="53232" y="20379"/>
                  </a:lnTo>
                  <a:lnTo>
                    <a:pt x="53524" y="20138"/>
                  </a:lnTo>
                  <a:lnTo>
                    <a:pt x="53676" y="19999"/>
                  </a:lnTo>
                  <a:lnTo>
                    <a:pt x="53968" y="19758"/>
                  </a:lnTo>
                  <a:lnTo>
                    <a:pt x="54120" y="19618"/>
                  </a:lnTo>
                  <a:lnTo>
                    <a:pt x="54411" y="19377"/>
                  </a:lnTo>
                  <a:lnTo>
                    <a:pt x="54576" y="19238"/>
                  </a:lnTo>
                  <a:lnTo>
                    <a:pt x="54868" y="18997"/>
                  </a:lnTo>
                  <a:lnTo>
                    <a:pt x="55020" y="18870"/>
                  </a:lnTo>
                  <a:lnTo>
                    <a:pt x="55312" y="18616"/>
                  </a:lnTo>
                  <a:lnTo>
                    <a:pt x="55476" y="18490"/>
                  </a:lnTo>
                  <a:lnTo>
                    <a:pt x="55768" y="18236"/>
                  </a:lnTo>
                  <a:lnTo>
                    <a:pt x="55920" y="18109"/>
                  </a:lnTo>
                  <a:lnTo>
                    <a:pt x="56212" y="17868"/>
                  </a:lnTo>
                  <a:lnTo>
                    <a:pt x="56364" y="17729"/>
                  </a:lnTo>
                  <a:lnTo>
                    <a:pt x="56668" y="17488"/>
                  </a:lnTo>
                  <a:lnTo>
                    <a:pt x="56821" y="17348"/>
                  </a:lnTo>
                  <a:lnTo>
                    <a:pt x="57112" y="17108"/>
                  </a:lnTo>
                  <a:lnTo>
                    <a:pt x="57264" y="16981"/>
                  </a:lnTo>
                  <a:lnTo>
                    <a:pt x="57556" y="16727"/>
                  </a:lnTo>
                  <a:lnTo>
                    <a:pt x="57721" y="16600"/>
                  </a:lnTo>
                  <a:lnTo>
                    <a:pt x="58013" y="16347"/>
                  </a:lnTo>
                  <a:lnTo>
                    <a:pt x="58165" y="16220"/>
                  </a:lnTo>
                  <a:lnTo>
                    <a:pt x="58456" y="15966"/>
                  </a:lnTo>
                  <a:lnTo>
                    <a:pt x="58608" y="15839"/>
                  </a:lnTo>
                  <a:lnTo>
                    <a:pt x="58913" y="15586"/>
                  </a:lnTo>
                  <a:lnTo>
                    <a:pt x="59065" y="15459"/>
                  </a:lnTo>
                  <a:lnTo>
                    <a:pt x="59357" y="15218"/>
                  </a:lnTo>
                  <a:lnTo>
                    <a:pt x="59509" y="15079"/>
                  </a:lnTo>
                  <a:lnTo>
                    <a:pt x="59800" y="14838"/>
                  </a:lnTo>
                  <a:lnTo>
                    <a:pt x="59965" y="14698"/>
                  </a:lnTo>
                  <a:lnTo>
                    <a:pt x="60257" y="14457"/>
                  </a:lnTo>
                  <a:lnTo>
                    <a:pt x="60409" y="14331"/>
                  </a:lnTo>
                  <a:lnTo>
                    <a:pt x="60701" y="14077"/>
                  </a:lnTo>
                  <a:lnTo>
                    <a:pt x="60866" y="13950"/>
                  </a:lnTo>
                  <a:lnTo>
                    <a:pt x="61157" y="13697"/>
                  </a:lnTo>
                  <a:lnTo>
                    <a:pt x="61309" y="13570"/>
                  </a:lnTo>
                  <a:lnTo>
                    <a:pt x="61601" y="13316"/>
                  </a:lnTo>
                  <a:lnTo>
                    <a:pt x="61753" y="13189"/>
                  </a:lnTo>
                  <a:lnTo>
                    <a:pt x="62045" y="12948"/>
                  </a:lnTo>
                  <a:lnTo>
                    <a:pt x="62210" y="12809"/>
                  </a:lnTo>
                  <a:lnTo>
                    <a:pt x="62501" y="12568"/>
                  </a:lnTo>
                  <a:lnTo>
                    <a:pt x="62653" y="12429"/>
                  </a:lnTo>
                  <a:lnTo>
                    <a:pt x="62945" y="12188"/>
                  </a:lnTo>
                  <a:lnTo>
                    <a:pt x="63110" y="12061"/>
                  </a:lnTo>
                  <a:lnTo>
                    <a:pt x="63402" y="11807"/>
                  </a:lnTo>
                  <a:lnTo>
                    <a:pt x="63554" y="11680"/>
                  </a:lnTo>
                  <a:lnTo>
                    <a:pt x="63845" y="11427"/>
                  </a:lnTo>
                  <a:lnTo>
                    <a:pt x="63998" y="11300"/>
                  </a:lnTo>
                  <a:lnTo>
                    <a:pt x="64289" y="11046"/>
                  </a:lnTo>
                  <a:lnTo>
                    <a:pt x="64454" y="10920"/>
                  </a:lnTo>
                  <a:lnTo>
                    <a:pt x="64746" y="10679"/>
                  </a:lnTo>
                  <a:lnTo>
                    <a:pt x="64898" y="10539"/>
                  </a:lnTo>
                  <a:lnTo>
                    <a:pt x="65190" y="10298"/>
                  </a:lnTo>
                  <a:lnTo>
                    <a:pt x="65354" y="10159"/>
                  </a:lnTo>
                  <a:lnTo>
                    <a:pt x="65646" y="9918"/>
                  </a:lnTo>
                  <a:lnTo>
                    <a:pt x="65798" y="9778"/>
                  </a:lnTo>
                  <a:lnTo>
                    <a:pt x="66090" y="9537"/>
                  </a:lnTo>
                  <a:lnTo>
                    <a:pt x="66242" y="9411"/>
                  </a:lnTo>
                  <a:lnTo>
                    <a:pt x="66546" y="9157"/>
                  </a:lnTo>
                  <a:lnTo>
                    <a:pt x="66699" y="9030"/>
                  </a:lnTo>
                  <a:lnTo>
                    <a:pt x="66990" y="8777"/>
                  </a:lnTo>
                  <a:lnTo>
                    <a:pt x="67142" y="8650"/>
                  </a:lnTo>
                  <a:lnTo>
                    <a:pt x="67434" y="8409"/>
                  </a:lnTo>
                  <a:lnTo>
                    <a:pt x="67599" y="8269"/>
                  </a:lnTo>
                  <a:lnTo>
                    <a:pt x="67890" y="8028"/>
                  </a:lnTo>
                  <a:lnTo>
                    <a:pt x="68043" y="7889"/>
                  </a:lnTo>
                  <a:lnTo>
                    <a:pt x="68334" y="7648"/>
                  </a:lnTo>
                  <a:lnTo>
                    <a:pt x="68486" y="7509"/>
                  </a:lnTo>
                  <a:lnTo>
                    <a:pt x="68791" y="7268"/>
                  </a:lnTo>
                  <a:lnTo>
                    <a:pt x="68943" y="7141"/>
                  </a:lnTo>
                  <a:lnTo>
                    <a:pt x="69235" y="6887"/>
                  </a:lnTo>
                  <a:lnTo>
                    <a:pt x="69387" y="6760"/>
                  </a:lnTo>
                  <a:lnTo>
                    <a:pt x="69678" y="6507"/>
                  </a:lnTo>
                  <a:lnTo>
                    <a:pt x="69843" y="6380"/>
                  </a:lnTo>
                  <a:lnTo>
                    <a:pt x="70135" y="6139"/>
                  </a:lnTo>
                  <a:lnTo>
                    <a:pt x="70287" y="6000"/>
                  </a:lnTo>
                  <a:lnTo>
                    <a:pt x="70579" y="5759"/>
                  </a:lnTo>
                  <a:lnTo>
                    <a:pt x="70744" y="5619"/>
                  </a:lnTo>
                  <a:lnTo>
                    <a:pt x="71035" y="5378"/>
                  </a:lnTo>
                  <a:lnTo>
                    <a:pt x="71187" y="5239"/>
                  </a:lnTo>
                  <a:lnTo>
                    <a:pt x="71479" y="4998"/>
                  </a:lnTo>
                  <a:lnTo>
                    <a:pt x="71631" y="4858"/>
                  </a:lnTo>
                  <a:lnTo>
                    <a:pt x="71923" y="4618"/>
                  </a:lnTo>
                  <a:lnTo>
                    <a:pt x="72088" y="4491"/>
                  </a:lnTo>
                  <a:lnTo>
                    <a:pt x="72379" y="4237"/>
                  </a:lnTo>
                  <a:lnTo>
                    <a:pt x="72531" y="4110"/>
                  </a:lnTo>
                  <a:lnTo>
                    <a:pt x="72823" y="3857"/>
                  </a:lnTo>
                  <a:lnTo>
                    <a:pt x="72988" y="3730"/>
                  </a:lnTo>
                  <a:lnTo>
                    <a:pt x="73280" y="3489"/>
                  </a:lnTo>
                  <a:lnTo>
                    <a:pt x="73432" y="3350"/>
                  </a:lnTo>
                  <a:lnTo>
                    <a:pt x="73723" y="3109"/>
                  </a:lnTo>
                  <a:lnTo>
                    <a:pt x="73876" y="2969"/>
                  </a:lnTo>
                  <a:lnTo>
                    <a:pt x="75866" y="1295"/>
                  </a:lnTo>
                  <a:cubicBezTo>
                    <a:pt x="75892" y="1270"/>
                    <a:pt x="75917" y="1245"/>
                    <a:pt x="75942" y="1219"/>
                  </a:cubicBezTo>
                  <a:cubicBezTo>
                    <a:pt x="76363" y="761"/>
                    <a:pt x="76035" y="1"/>
                    <a:pt x="753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flipH="1">
              <a:off x="-5463" y="488967"/>
              <a:ext cx="686805" cy="69368"/>
            </a:xfrm>
            <a:custGeom>
              <a:avLst/>
              <a:gdLst/>
              <a:ahLst/>
              <a:cxnLst/>
              <a:rect l="l" t="t" r="r" b="b"/>
              <a:pathLst>
                <a:path w="22863" h="2309" extrusionOk="0">
                  <a:moveTo>
                    <a:pt x="22863" y="1"/>
                  </a:moveTo>
                  <a:lnTo>
                    <a:pt x="672" y="1383"/>
                  </a:lnTo>
                  <a:cubicBezTo>
                    <a:pt x="241" y="1408"/>
                    <a:pt x="0" y="1890"/>
                    <a:pt x="241" y="2245"/>
                  </a:cubicBezTo>
                  <a:lnTo>
                    <a:pt x="279" y="2308"/>
                  </a:lnTo>
                  <a:cubicBezTo>
                    <a:pt x="368" y="2245"/>
                    <a:pt x="457" y="2207"/>
                    <a:pt x="571" y="2207"/>
                  </a:cubicBezTo>
                  <a:lnTo>
                    <a:pt x="22863" y="812"/>
                  </a:lnTo>
                  <a:lnTo>
                    <a:pt x="228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flipH="1">
              <a:off x="1152872" y="365556"/>
              <a:ext cx="32413" cy="22502"/>
            </a:xfrm>
            <a:custGeom>
              <a:avLst/>
              <a:gdLst/>
              <a:ahLst/>
              <a:cxnLst/>
              <a:rect l="l" t="t" r="r" b="b"/>
              <a:pathLst>
                <a:path w="1079" h="749" extrusionOk="0">
                  <a:moveTo>
                    <a:pt x="958" y="0"/>
                  </a:moveTo>
                  <a:cubicBezTo>
                    <a:pt x="941" y="0"/>
                    <a:pt x="926" y="4"/>
                    <a:pt x="913" y="13"/>
                  </a:cubicBezTo>
                  <a:lnTo>
                    <a:pt x="64" y="558"/>
                  </a:lnTo>
                  <a:cubicBezTo>
                    <a:pt x="13" y="584"/>
                    <a:pt x="0" y="647"/>
                    <a:pt x="26" y="698"/>
                  </a:cubicBezTo>
                  <a:cubicBezTo>
                    <a:pt x="51" y="736"/>
                    <a:pt x="76" y="748"/>
                    <a:pt x="114" y="748"/>
                  </a:cubicBezTo>
                  <a:lnTo>
                    <a:pt x="165" y="736"/>
                  </a:lnTo>
                  <a:lnTo>
                    <a:pt x="1015" y="190"/>
                  </a:lnTo>
                  <a:cubicBezTo>
                    <a:pt x="1065" y="152"/>
                    <a:pt x="1078" y="89"/>
                    <a:pt x="1053" y="51"/>
                  </a:cubicBezTo>
                  <a:cubicBezTo>
                    <a:pt x="1027" y="17"/>
                    <a:pt x="991"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flipH="1">
              <a:off x="1142989" y="380127"/>
              <a:ext cx="32774" cy="22412"/>
            </a:xfrm>
            <a:custGeom>
              <a:avLst/>
              <a:gdLst/>
              <a:ahLst/>
              <a:cxnLst/>
              <a:rect l="l" t="t" r="r" b="b"/>
              <a:pathLst>
                <a:path w="1091" h="746" extrusionOk="0">
                  <a:moveTo>
                    <a:pt x="976" y="0"/>
                  </a:moveTo>
                  <a:cubicBezTo>
                    <a:pt x="955" y="0"/>
                    <a:pt x="933" y="7"/>
                    <a:pt x="913" y="22"/>
                  </a:cubicBezTo>
                  <a:lnTo>
                    <a:pt x="64" y="568"/>
                  </a:lnTo>
                  <a:cubicBezTo>
                    <a:pt x="26" y="593"/>
                    <a:pt x="0" y="656"/>
                    <a:pt x="38" y="707"/>
                  </a:cubicBezTo>
                  <a:cubicBezTo>
                    <a:pt x="51" y="733"/>
                    <a:pt x="89" y="745"/>
                    <a:pt x="127" y="745"/>
                  </a:cubicBezTo>
                  <a:lnTo>
                    <a:pt x="178" y="733"/>
                  </a:lnTo>
                  <a:lnTo>
                    <a:pt x="1027" y="187"/>
                  </a:lnTo>
                  <a:cubicBezTo>
                    <a:pt x="1078" y="162"/>
                    <a:pt x="1091" y="99"/>
                    <a:pt x="1053" y="48"/>
                  </a:cubicBezTo>
                  <a:cubicBezTo>
                    <a:pt x="1037" y="17"/>
                    <a:pt x="1008"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flipH="1">
              <a:off x="1133466" y="394877"/>
              <a:ext cx="32413" cy="22502"/>
            </a:xfrm>
            <a:custGeom>
              <a:avLst/>
              <a:gdLst/>
              <a:ahLst/>
              <a:cxnLst/>
              <a:rect l="l" t="t" r="r" b="b"/>
              <a:pathLst>
                <a:path w="1079" h="749" extrusionOk="0">
                  <a:moveTo>
                    <a:pt x="967" y="1"/>
                  </a:moveTo>
                  <a:cubicBezTo>
                    <a:pt x="949" y="1"/>
                    <a:pt x="931" y="5"/>
                    <a:pt x="914" y="13"/>
                  </a:cubicBezTo>
                  <a:lnTo>
                    <a:pt x="64" y="559"/>
                  </a:lnTo>
                  <a:cubicBezTo>
                    <a:pt x="14" y="584"/>
                    <a:pt x="1" y="647"/>
                    <a:pt x="39" y="698"/>
                  </a:cubicBezTo>
                  <a:cubicBezTo>
                    <a:pt x="52" y="736"/>
                    <a:pt x="90" y="749"/>
                    <a:pt x="115" y="749"/>
                  </a:cubicBezTo>
                  <a:lnTo>
                    <a:pt x="178" y="736"/>
                  </a:lnTo>
                  <a:lnTo>
                    <a:pt x="1028" y="191"/>
                  </a:lnTo>
                  <a:cubicBezTo>
                    <a:pt x="1066" y="165"/>
                    <a:pt x="1079" y="102"/>
                    <a:pt x="1053" y="51"/>
                  </a:cubicBezTo>
                  <a:cubicBezTo>
                    <a:pt x="1036" y="18"/>
                    <a:pt x="1003"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flipH="1">
              <a:off x="1110997" y="403349"/>
              <a:ext cx="44970" cy="28901"/>
            </a:xfrm>
            <a:custGeom>
              <a:avLst/>
              <a:gdLst/>
              <a:ahLst/>
              <a:cxnLst/>
              <a:rect l="l" t="t" r="r" b="b"/>
              <a:pathLst>
                <a:path w="1497" h="962" extrusionOk="0">
                  <a:moveTo>
                    <a:pt x="1382" y="1"/>
                  </a:moveTo>
                  <a:cubicBezTo>
                    <a:pt x="1361" y="1"/>
                    <a:pt x="1339" y="8"/>
                    <a:pt x="1319" y="23"/>
                  </a:cubicBezTo>
                  <a:lnTo>
                    <a:pt x="64" y="758"/>
                  </a:lnTo>
                  <a:cubicBezTo>
                    <a:pt x="13" y="796"/>
                    <a:pt x="1" y="860"/>
                    <a:pt x="26" y="911"/>
                  </a:cubicBezTo>
                  <a:cubicBezTo>
                    <a:pt x="51" y="936"/>
                    <a:pt x="77" y="961"/>
                    <a:pt x="115" y="961"/>
                  </a:cubicBezTo>
                  <a:lnTo>
                    <a:pt x="165" y="936"/>
                  </a:lnTo>
                  <a:lnTo>
                    <a:pt x="1421" y="188"/>
                  </a:lnTo>
                  <a:cubicBezTo>
                    <a:pt x="1471" y="162"/>
                    <a:pt x="1497" y="99"/>
                    <a:pt x="1459" y="48"/>
                  </a:cubicBezTo>
                  <a:cubicBezTo>
                    <a:pt x="1443" y="18"/>
                    <a:pt x="1414" y="1"/>
                    <a:pt x="1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flipH="1">
              <a:off x="1113640" y="424198"/>
              <a:ext cx="32804" cy="22532"/>
            </a:xfrm>
            <a:custGeom>
              <a:avLst/>
              <a:gdLst/>
              <a:ahLst/>
              <a:cxnLst/>
              <a:rect l="l" t="t" r="r" b="b"/>
              <a:pathLst>
                <a:path w="1092" h="750" extrusionOk="0">
                  <a:moveTo>
                    <a:pt x="967" y="1"/>
                  </a:moveTo>
                  <a:cubicBezTo>
                    <a:pt x="949" y="1"/>
                    <a:pt x="930" y="5"/>
                    <a:pt x="914" y="14"/>
                  </a:cubicBezTo>
                  <a:lnTo>
                    <a:pt x="64" y="559"/>
                  </a:lnTo>
                  <a:cubicBezTo>
                    <a:pt x="26" y="597"/>
                    <a:pt x="1" y="660"/>
                    <a:pt x="39" y="698"/>
                  </a:cubicBezTo>
                  <a:cubicBezTo>
                    <a:pt x="51" y="736"/>
                    <a:pt x="89" y="749"/>
                    <a:pt x="127" y="749"/>
                  </a:cubicBezTo>
                  <a:lnTo>
                    <a:pt x="178" y="736"/>
                  </a:lnTo>
                  <a:lnTo>
                    <a:pt x="1028" y="191"/>
                  </a:lnTo>
                  <a:cubicBezTo>
                    <a:pt x="1078" y="166"/>
                    <a:pt x="1091" y="102"/>
                    <a:pt x="1053" y="52"/>
                  </a:cubicBezTo>
                  <a:cubicBezTo>
                    <a:pt x="1036" y="18"/>
                    <a:pt x="1002"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flipH="1">
              <a:off x="1103757" y="439038"/>
              <a:ext cx="32774" cy="22532"/>
            </a:xfrm>
            <a:custGeom>
              <a:avLst/>
              <a:gdLst/>
              <a:ahLst/>
              <a:cxnLst/>
              <a:rect l="l" t="t" r="r" b="b"/>
              <a:pathLst>
                <a:path w="1091" h="750" extrusionOk="0">
                  <a:moveTo>
                    <a:pt x="970" y="1"/>
                  </a:moveTo>
                  <a:cubicBezTo>
                    <a:pt x="951" y="1"/>
                    <a:pt x="931" y="5"/>
                    <a:pt x="913" y="14"/>
                  </a:cubicBezTo>
                  <a:lnTo>
                    <a:pt x="64" y="559"/>
                  </a:lnTo>
                  <a:cubicBezTo>
                    <a:pt x="13" y="585"/>
                    <a:pt x="0" y="648"/>
                    <a:pt x="38" y="699"/>
                  </a:cubicBezTo>
                  <a:cubicBezTo>
                    <a:pt x="51" y="724"/>
                    <a:pt x="89" y="750"/>
                    <a:pt x="114" y="750"/>
                  </a:cubicBezTo>
                  <a:lnTo>
                    <a:pt x="178" y="724"/>
                  </a:lnTo>
                  <a:lnTo>
                    <a:pt x="1027" y="192"/>
                  </a:lnTo>
                  <a:cubicBezTo>
                    <a:pt x="1065" y="154"/>
                    <a:pt x="1091" y="90"/>
                    <a:pt x="1053" y="40"/>
                  </a:cubicBezTo>
                  <a:cubicBezTo>
                    <a:pt x="1036" y="15"/>
                    <a:pt x="1004"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flipH="1">
              <a:off x="1094235" y="453548"/>
              <a:ext cx="32413" cy="22502"/>
            </a:xfrm>
            <a:custGeom>
              <a:avLst/>
              <a:gdLst/>
              <a:ahLst/>
              <a:cxnLst/>
              <a:rect l="l" t="t" r="r" b="b"/>
              <a:pathLst>
                <a:path w="1079" h="749" extrusionOk="0">
                  <a:moveTo>
                    <a:pt x="959" y="0"/>
                  </a:moveTo>
                  <a:cubicBezTo>
                    <a:pt x="942" y="0"/>
                    <a:pt x="927" y="5"/>
                    <a:pt x="914" y="13"/>
                  </a:cubicBezTo>
                  <a:lnTo>
                    <a:pt x="64" y="558"/>
                  </a:lnTo>
                  <a:cubicBezTo>
                    <a:pt x="14" y="596"/>
                    <a:pt x="1" y="660"/>
                    <a:pt x="26" y="698"/>
                  </a:cubicBezTo>
                  <a:cubicBezTo>
                    <a:pt x="52" y="736"/>
                    <a:pt x="77" y="748"/>
                    <a:pt x="115" y="748"/>
                  </a:cubicBezTo>
                  <a:lnTo>
                    <a:pt x="166" y="736"/>
                  </a:lnTo>
                  <a:lnTo>
                    <a:pt x="1015" y="191"/>
                  </a:lnTo>
                  <a:cubicBezTo>
                    <a:pt x="1066" y="165"/>
                    <a:pt x="1079" y="102"/>
                    <a:pt x="1053" y="51"/>
                  </a:cubicBezTo>
                  <a:cubicBezTo>
                    <a:pt x="1028" y="17"/>
                    <a:pt x="991" y="0"/>
                    <a:pt x="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flipH="1">
              <a:off x="1084322" y="468389"/>
              <a:ext cx="32413" cy="22532"/>
            </a:xfrm>
            <a:custGeom>
              <a:avLst/>
              <a:gdLst/>
              <a:ahLst/>
              <a:cxnLst/>
              <a:rect l="l" t="t" r="r" b="b"/>
              <a:pathLst>
                <a:path w="1079" h="750" extrusionOk="0">
                  <a:moveTo>
                    <a:pt x="958" y="0"/>
                  </a:moveTo>
                  <a:cubicBezTo>
                    <a:pt x="938" y="0"/>
                    <a:pt x="919" y="5"/>
                    <a:pt x="901" y="14"/>
                  </a:cubicBezTo>
                  <a:lnTo>
                    <a:pt x="51" y="559"/>
                  </a:lnTo>
                  <a:cubicBezTo>
                    <a:pt x="13" y="584"/>
                    <a:pt x="1" y="648"/>
                    <a:pt x="26" y="698"/>
                  </a:cubicBezTo>
                  <a:cubicBezTo>
                    <a:pt x="39" y="724"/>
                    <a:pt x="77" y="749"/>
                    <a:pt x="115" y="749"/>
                  </a:cubicBezTo>
                  <a:lnTo>
                    <a:pt x="165" y="724"/>
                  </a:lnTo>
                  <a:lnTo>
                    <a:pt x="1015" y="191"/>
                  </a:lnTo>
                  <a:cubicBezTo>
                    <a:pt x="1066" y="153"/>
                    <a:pt x="1078" y="90"/>
                    <a:pt x="1053" y="39"/>
                  </a:cubicBezTo>
                  <a:cubicBezTo>
                    <a:pt x="1029" y="14"/>
                    <a:pt x="993"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flipH="1">
              <a:off x="1062242" y="476771"/>
              <a:ext cx="44970" cy="28600"/>
            </a:xfrm>
            <a:custGeom>
              <a:avLst/>
              <a:gdLst/>
              <a:ahLst/>
              <a:cxnLst/>
              <a:rect l="l" t="t" r="r" b="b"/>
              <a:pathLst>
                <a:path w="1497" h="952" extrusionOk="0">
                  <a:moveTo>
                    <a:pt x="1377" y="1"/>
                  </a:moveTo>
                  <a:cubicBezTo>
                    <a:pt x="1360" y="1"/>
                    <a:pt x="1345" y="5"/>
                    <a:pt x="1332" y="14"/>
                  </a:cubicBezTo>
                  <a:lnTo>
                    <a:pt x="64" y="762"/>
                  </a:lnTo>
                  <a:cubicBezTo>
                    <a:pt x="13" y="787"/>
                    <a:pt x="1" y="850"/>
                    <a:pt x="26" y="901"/>
                  </a:cubicBezTo>
                  <a:cubicBezTo>
                    <a:pt x="51" y="939"/>
                    <a:pt x="89" y="952"/>
                    <a:pt x="115" y="952"/>
                  </a:cubicBezTo>
                  <a:lnTo>
                    <a:pt x="178" y="939"/>
                  </a:lnTo>
                  <a:lnTo>
                    <a:pt x="1434" y="191"/>
                  </a:lnTo>
                  <a:cubicBezTo>
                    <a:pt x="1484" y="166"/>
                    <a:pt x="1497" y="102"/>
                    <a:pt x="1472" y="52"/>
                  </a:cubicBezTo>
                  <a:cubicBezTo>
                    <a:pt x="1446" y="18"/>
                    <a:pt x="1410" y="1"/>
                    <a:pt x="1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flipH="1">
              <a:off x="1064886" y="497710"/>
              <a:ext cx="32413" cy="22532"/>
            </a:xfrm>
            <a:custGeom>
              <a:avLst/>
              <a:gdLst/>
              <a:ahLst/>
              <a:cxnLst/>
              <a:rect l="l" t="t" r="r" b="b"/>
              <a:pathLst>
                <a:path w="1079" h="750" extrusionOk="0">
                  <a:moveTo>
                    <a:pt x="961" y="1"/>
                  </a:moveTo>
                  <a:cubicBezTo>
                    <a:pt x="943" y="1"/>
                    <a:pt x="927" y="5"/>
                    <a:pt x="913" y="14"/>
                  </a:cubicBezTo>
                  <a:lnTo>
                    <a:pt x="64" y="559"/>
                  </a:lnTo>
                  <a:cubicBezTo>
                    <a:pt x="13" y="585"/>
                    <a:pt x="0" y="648"/>
                    <a:pt x="26" y="699"/>
                  </a:cubicBezTo>
                  <a:cubicBezTo>
                    <a:pt x="51" y="724"/>
                    <a:pt x="76" y="749"/>
                    <a:pt x="114" y="749"/>
                  </a:cubicBezTo>
                  <a:lnTo>
                    <a:pt x="165" y="724"/>
                  </a:lnTo>
                  <a:lnTo>
                    <a:pt x="1015" y="191"/>
                  </a:lnTo>
                  <a:cubicBezTo>
                    <a:pt x="1065" y="153"/>
                    <a:pt x="1078" y="90"/>
                    <a:pt x="1053" y="39"/>
                  </a:cubicBezTo>
                  <a:cubicBezTo>
                    <a:pt x="1028" y="15"/>
                    <a:pt x="993" y="1"/>
                    <a:pt x="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flipH="1">
              <a:off x="1055003" y="512310"/>
              <a:ext cx="32383" cy="22412"/>
            </a:xfrm>
            <a:custGeom>
              <a:avLst/>
              <a:gdLst/>
              <a:ahLst/>
              <a:cxnLst/>
              <a:rect l="l" t="t" r="r" b="b"/>
              <a:pathLst>
                <a:path w="1078" h="746" extrusionOk="0">
                  <a:moveTo>
                    <a:pt x="964" y="0"/>
                  </a:moveTo>
                  <a:cubicBezTo>
                    <a:pt x="942" y="0"/>
                    <a:pt x="920" y="7"/>
                    <a:pt x="900" y="22"/>
                  </a:cubicBezTo>
                  <a:lnTo>
                    <a:pt x="51" y="555"/>
                  </a:lnTo>
                  <a:cubicBezTo>
                    <a:pt x="13" y="593"/>
                    <a:pt x="0" y="656"/>
                    <a:pt x="25" y="695"/>
                  </a:cubicBezTo>
                  <a:cubicBezTo>
                    <a:pt x="51" y="733"/>
                    <a:pt x="76" y="745"/>
                    <a:pt x="114" y="745"/>
                  </a:cubicBezTo>
                  <a:lnTo>
                    <a:pt x="165" y="733"/>
                  </a:lnTo>
                  <a:lnTo>
                    <a:pt x="1014" y="187"/>
                  </a:lnTo>
                  <a:cubicBezTo>
                    <a:pt x="1065" y="162"/>
                    <a:pt x="1078" y="99"/>
                    <a:pt x="1052" y="48"/>
                  </a:cubicBezTo>
                  <a:cubicBezTo>
                    <a:pt x="1029" y="17"/>
                    <a:pt x="997"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flipH="1">
              <a:off x="1045090" y="527060"/>
              <a:ext cx="32774" cy="22502"/>
            </a:xfrm>
            <a:custGeom>
              <a:avLst/>
              <a:gdLst/>
              <a:ahLst/>
              <a:cxnLst/>
              <a:rect l="l" t="t" r="r" b="b"/>
              <a:pathLst>
                <a:path w="1091" h="749" extrusionOk="0">
                  <a:moveTo>
                    <a:pt x="966" y="1"/>
                  </a:moveTo>
                  <a:cubicBezTo>
                    <a:pt x="948" y="1"/>
                    <a:pt x="930" y="5"/>
                    <a:pt x="913" y="13"/>
                  </a:cubicBezTo>
                  <a:lnTo>
                    <a:pt x="63" y="559"/>
                  </a:lnTo>
                  <a:cubicBezTo>
                    <a:pt x="13" y="584"/>
                    <a:pt x="0" y="647"/>
                    <a:pt x="38" y="698"/>
                  </a:cubicBezTo>
                  <a:cubicBezTo>
                    <a:pt x="51" y="723"/>
                    <a:pt x="89" y="749"/>
                    <a:pt x="127" y="749"/>
                  </a:cubicBezTo>
                  <a:lnTo>
                    <a:pt x="178" y="723"/>
                  </a:lnTo>
                  <a:lnTo>
                    <a:pt x="1027" y="191"/>
                  </a:lnTo>
                  <a:cubicBezTo>
                    <a:pt x="1078" y="153"/>
                    <a:pt x="1091" y="89"/>
                    <a:pt x="1052" y="51"/>
                  </a:cubicBezTo>
                  <a:cubicBezTo>
                    <a:pt x="1036" y="18"/>
                    <a:pt x="1002" y="1"/>
                    <a:pt x="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flipH="1">
              <a:off x="1035567" y="541630"/>
              <a:ext cx="32413" cy="22412"/>
            </a:xfrm>
            <a:custGeom>
              <a:avLst/>
              <a:gdLst/>
              <a:ahLst/>
              <a:cxnLst/>
              <a:rect l="l" t="t" r="r" b="b"/>
              <a:pathLst>
                <a:path w="1079" h="746" extrusionOk="0">
                  <a:moveTo>
                    <a:pt x="967" y="1"/>
                  </a:moveTo>
                  <a:cubicBezTo>
                    <a:pt x="948" y="1"/>
                    <a:pt x="929" y="8"/>
                    <a:pt x="914" y="23"/>
                  </a:cubicBezTo>
                  <a:lnTo>
                    <a:pt x="64" y="555"/>
                  </a:lnTo>
                  <a:cubicBezTo>
                    <a:pt x="13" y="593"/>
                    <a:pt x="1" y="657"/>
                    <a:pt x="26" y="708"/>
                  </a:cubicBezTo>
                  <a:cubicBezTo>
                    <a:pt x="51" y="733"/>
                    <a:pt x="89" y="746"/>
                    <a:pt x="115" y="746"/>
                  </a:cubicBezTo>
                  <a:lnTo>
                    <a:pt x="178" y="733"/>
                  </a:lnTo>
                  <a:lnTo>
                    <a:pt x="1015" y="188"/>
                  </a:lnTo>
                  <a:cubicBezTo>
                    <a:pt x="1066" y="162"/>
                    <a:pt x="1079" y="99"/>
                    <a:pt x="1053" y="48"/>
                  </a:cubicBezTo>
                  <a:cubicBezTo>
                    <a:pt x="1030" y="17"/>
                    <a:pt x="998"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flipH="1">
              <a:off x="1013488" y="550312"/>
              <a:ext cx="44579" cy="28600"/>
            </a:xfrm>
            <a:custGeom>
              <a:avLst/>
              <a:gdLst/>
              <a:ahLst/>
              <a:cxnLst/>
              <a:rect l="l" t="t" r="r" b="b"/>
              <a:pathLst>
                <a:path w="1484" h="952" extrusionOk="0">
                  <a:moveTo>
                    <a:pt x="1372" y="0"/>
                  </a:moveTo>
                  <a:cubicBezTo>
                    <a:pt x="1354" y="0"/>
                    <a:pt x="1336" y="4"/>
                    <a:pt x="1319" y="13"/>
                  </a:cubicBezTo>
                  <a:lnTo>
                    <a:pt x="64" y="761"/>
                  </a:lnTo>
                  <a:cubicBezTo>
                    <a:pt x="13" y="786"/>
                    <a:pt x="0" y="850"/>
                    <a:pt x="26" y="900"/>
                  </a:cubicBezTo>
                  <a:cubicBezTo>
                    <a:pt x="38" y="926"/>
                    <a:pt x="76" y="951"/>
                    <a:pt x="115" y="951"/>
                  </a:cubicBezTo>
                  <a:lnTo>
                    <a:pt x="165" y="938"/>
                  </a:lnTo>
                  <a:lnTo>
                    <a:pt x="1421" y="190"/>
                  </a:lnTo>
                  <a:cubicBezTo>
                    <a:pt x="1471" y="152"/>
                    <a:pt x="1484" y="89"/>
                    <a:pt x="1459" y="51"/>
                  </a:cubicBezTo>
                  <a:cubicBezTo>
                    <a:pt x="1442" y="17"/>
                    <a:pt x="1408" y="0"/>
                    <a:pt x="1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flipH="1">
              <a:off x="1015771" y="570981"/>
              <a:ext cx="32774" cy="22382"/>
            </a:xfrm>
            <a:custGeom>
              <a:avLst/>
              <a:gdLst/>
              <a:ahLst/>
              <a:cxnLst/>
              <a:rect l="l" t="t" r="r" b="b"/>
              <a:pathLst>
                <a:path w="1091" h="745" extrusionOk="0">
                  <a:moveTo>
                    <a:pt x="976" y="0"/>
                  </a:moveTo>
                  <a:cubicBezTo>
                    <a:pt x="955" y="0"/>
                    <a:pt x="933" y="7"/>
                    <a:pt x="913" y="22"/>
                  </a:cubicBezTo>
                  <a:lnTo>
                    <a:pt x="64" y="555"/>
                  </a:lnTo>
                  <a:cubicBezTo>
                    <a:pt x="13" y="593"/>
                    <a:pt x="0" y="656"/>
                    <a:pt x="38" y="707"/>
                  </a:cubicBezTo>
                  <a:cubicBezTo>
                    <a:pt x="51" y="732"/>
                    <a:pt x="89" y="745"/>
                    <a:pt x="127" y="745"/>
                  </a:cubicBezTo>
                  <a:lnTo>
                    <a:pt x="178" y="732"/>
                  </a:lnTo>
                  <a:lnTo>
                    <a:pt x="1028" y="187"/>
                  </a:lnTo>
                  <a:cubicBezTo>
                    <a:pt x="1078" y="162"/>
                    <a:pt x="1091" y="98"/>
                    <a:pt x="1053" y="48"/>
                  </a:cubicBezTo>
                  <a:cubicBezTo>
                    <a:pt x="1038" y="17"/>
                    <a:pt x="1008"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flipH="1">
              <a:off x="1006249" y="585732"/>
              <a:ext cx="32383" cy="22502"/>
            </a:xfrm>
            <a:custGeom>
              <a:avLst/>
              <a:gdLst/>
              <a:ahLst/>
              <a:cxnLst/>
              <a:rect l="l" t="t" r="r" b="b"/>
              <a:pathLst>
                <a:path w="1078" h="749" extrusionOk="0">
                  <a:moveTo>
                    <a:pt x="966" y="0"/>
                  </a:moveTo>
                  <a:cubicBezTo>
                    <a:pt x="948" y="0"/>
                    <a:pt x="930" y="5"/>
                    <a:pt x="913" y="13"/>
                  </a:cubicBezTo>
                  <a:lnTo>
                    <a:pt x="64" y="558"/>
                  </a:lnTo>
                  <a:cubicBezTo>
                    <a:pt x="13" y="584"/>
                    <a:pt x="0" y="647"/>
                    <a:pt x="25" y="698"/>
                  </a:cubicBezTo>
                  <a:cubicBezTo>
                    <a:pt x="51" y="736"/>
                    <a:pt x="89" y="749"/>
                    <a:pt x="114" y="749"/>
                  </a:cubicBezTo>
                  <a:lnTo>
                    <a:pt x="178" y="736"/>
                  </a:lnTo>
                  <a:lnTo>
                    <a:pt x="1027" y="191"/>
                  </a:lnTo>
                  <a:cubicBezTo>
                    <a:pt x="1065" y="153"/>
                    <a:pt x="1078" y="89"/>
                    <a:pt x="1053" y="51"/>
                  </a:cubicBezTo>
                  <a:cubicBezTo>
                    <a:pt x="1036" y="17"/>
                    <a:pt x="1002"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flipH="1">
              <a:off x="996336" y="600302"/>
              <a:ext cx="32413" cy="22412"/>
            </a:xfrm>
            <a:custGeom>
              <a:avLst/>
              <a:gdLst/>
              <a:ahLst/>
              <a:cxnLst/>
              <a:rect l="l" t="t" r="r" b="b"/>
              <a:pathLst>
                <a:path w="1079" h="746" extrusionOk="0">
                  <a:moveTo>
                    <a:pt x="965" y="0"/>
                  </a:moveTo>
                  <a:cubicBezTo>
                    <a:pt x="943" y="0"/>
                    <a:pt x="921" y="8"/>
                    <a:pt x="901" y="23"/>
                  </a:cubicBezTo>
                  <a:lnTo>
                    <a:pt x="64" y="555"/>
                  </a:lnTo>
                  <a:cubicBezTo>
                    <a:pt x="13" y="593"/>
                    <a:pt x="1" y="657"/>
                    <a:pt x="26" y="707"/>
                  </a:cubicBezTo>
                  <a:cubicBezTo>
                    <a:pt x="52" y="733"/>
                    <a:pt x="77" y="745"/>
                    <a:pt x="115" y="745"/>
                  </a:cubicBezTo>
                  <a:lnTo>
                    <a:pt x="166" y="733"/>
                  </a:lnTo>
                  <a:lnTo>
                    <a:pt x="1015" y="187"/>
                  </a:lnTo>
                  <a:cubicBezTo>
                    <a:pt x="1066" y="162"/>
                    <a:pt x="1079" y="99"/>
                    <a:pt x="1053" y="48"/>
                  </a:cubicBezTo>
                  <a:cubicBezTo>
                    <a:pt x="1030" y="17"/>
                    <a:pt x="998"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flipH="1">
              <a:off x="986423" y="615052"/>
              <a:ext cx="32804" cy="22502"/>
            </a:xfrm>
            <a:custGeom>
              <a:avLst/>
              <a:gdLst/>
              <a:ahLst/>
              <a:cxnLst/>
              <a:rect l="l" t="t" r="r" b="b"/>
              <a:pathLst>
                <a:path w="1092" h="749" extrusionOk="0">
                  <a:moveTo>
                    <a:pt x="967" y="1"/>
                  </a:moveTo>
                  <a:cubicBezTo>
                    <a:pt x="949" y="1"/>
                    <a:pt x="931" y="5"/>
                    <a:pt x="914" y="13"/>
                  </a:cubicBezTo>
                  <a:lnTo>
                    <a:pt x="64" y="559"/>
                  </a:lnTo>
                  <a:cubicBezTo>
                    <a:pt x="13" y="584"/>
                    <a:pt x="1" y="647"/>
                    <a:pt x="39" y="698"/>
                  </a:cubicBezTo>
                  <a:cubicBezTo>
                    <a:pt x="52" y="736"/>
                    <a:pt x="90" y="749"/>
                    <a:pt x="128" y="749"/>
                  </a:cubicBezTo>
                  <a:lnTo>
                    <a:pt x="178" y="736"/>
                  </a:lnTo>
                  <a:lnTo>
                    <a:pt x="1028" y="191"/>
                  </a:lnTo>
                  <a:cubicBezTo>
                    <a:pt x="1079" y="166"/>
                    <a:pt x="1091" y="102"/>
                    <a:pt x="1053" y="51"/>
                  </a:cubicBezTo>
                  <a:cubicBezTo>
                    <a:pt x="1036" y="18"/>
                    <a:pt x="1003"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flipH="1">
              <a:off x="964343" y="623434"/>
              <a:ext cx="44970" cy="28600"/>
            </a:xfrm>
            <a:custGeom>
              <a:avLst/>
              <a:gdLst/>
              <a:ahLst/>
              <a:cxnLst/>
              <a:rect l="l" t="t" r="r" b="b"/>
              <a:pathLst>
                <a:path w="1497" h="952" extrusionOk="0">
                  <a:moveTo>
                    <a:pt x="1373" y="1"/>
                  </a:moveTo>
                  <a:cubicBezTo>
                    <a:pt x="1354" y="1"/>
                    <a:pt x="1336" y="5"/>
                    <a:pt x="1319" y="13"/>
                  </a:cubicBezTo>
                  <a:lnTo>
                    <a:pt x="64" y="762"/>
                  </a:lnTo>
                  <a:cubicBezTo>
                    <a:pt x="13" y="800"/>
                    <a:pt x="0" y="863"/>
                    <a:pt x="26" y="914"/>
                  </a:cubicBezTo>
                  <a:cubicBezTo>
                    <a:pt x="51" y="939"/>
                    <a:pt x="89" y="952"/>
                    <a:pt x="115" y="952"/>
                  </a:cubicBezTo>
                  <a:lnTo>
                    <a:pt x="165" y="939"/>
                  </a:lnTo>
                  <a:lnTo>
                    <a:pt x="1433" y="191"/>
                  </a:lnTo>
                  <a:cubicBezTo>
                    <a:pt x="1484" y="166"/>
                    <a:pt x="1497" y="102"/>
                    <a:pt x="1471" y="51"/>
                  </a:cubicBezTo>
                  <a:cubicBezTo>
                    <a:pt x="1446" y="18"/>
                    <a:pt x="1409" y="1"/>
                    <a:pt x="13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flipH="1">
              <a:off x="967017" y="644403"/>
              <a:ext cx="32383" cy="22502"/>
            </a:xfrm>
            <a:custGeom>
              <a:avLst/>
              <a:gdLst/>
              <a:ahLst/>
              <a:cxnLst/>
              <a:rect l="l" t="t" r="r" b="b"/>
              <a:pathLst>
                <a:path w="1078" h="749" extrusionOk="0">
                  <a:moveTo>
                    <a:pt x="958" y="0"/>
                  </a:moveTo>
                  <a:cubicBezTo>
                    <a:pt x="941" y="0"/>
                    <a:pt x="926" y="4"/>
                    <a:pt x="913" y="13"/>
                  </a:cubicBezTo>
                  <a:lnTo>
                    <a:pt x="64" y="558"/>
                  </a:lnTo>
                  <a:cubicBezTo>
                    <a:pt x="13" y="596"/>
                    <a:pt x="0" y="660"/>
                    <a:pt x="26" y="698"/>
                  </a:cubicBezTo>
                  <a:cubicBezTo>
                    <a:pt x="51" y="736"/>
                    <a:pt x="76" y="748"/>
                    <a:pt x="114" y="748"/>
                  </a:cubicBezTo>
                  <a:lnTo>
                    <a:pt x="165" y="736"/>
                  </a:lnTo>
                  <a:lnTo>
                    <a:pt x="1015" y="190"/>
                  </a:lnTo>
                  <a:cubicBezTo>
                    <a:pt x="1065" y="165"/>
                    <a:pt x="1078" y="102"/>
                    <a:pt x="1053" y="51"/>
                  </a:cubicBezTo>
                  <a:cubicBezTo>
                    <a:pt x="1027" y="17"/>
                    <a:pt x="991"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flipH="1">
              <a:off x="957104" y="659063"/>
              <a:ext cx="32774" cy="22682"/>
            </a:xfrm>
            <a:custGeom>
              <a:avLst/>
              <a:gdLst/>
              <a:ahLst/>
              <a:cxnLst/>
              <a:rect l="l" t="t" r="r" b="b"/>
              <a:pathLst>
                <a:path w="1091" h="755" extrusionOk="0">
                  <a:moveTo>
                    <a:pt x="969" y="1"/>
                  </a:moveTo>
                  <a:cubicBezTo>
                    <a:pt x="950" y="1"/>
                    <a:pt x="931" y="6"/>
                    <a:pt x="913" y="19"/>
                  </a:cubicBezTo>
                  <a:lnTo>
                    <a:pt x="64" y="565"/>
                  </a:lnTo>
                  <a:cubicBezTo>
                    <a:pt x="26" y="590"/>
                    <a:pt x="0" y="653"/>
                    <a:pt x="38" y="704"/>
                  </a:cubicBezTo>
                  <a:cubicBezTo>
                    <a:pt x="51" y="729"/>
                    <a:pt x="89" y="755"/>
                    <a:pt x="127" y="755"/>
                  </a:cubicBezTo>
                  <a:lnTo>
                    <a:pt x="178" y="729"/>
                  </a:lnTo>
                  <a:lnTo>
                    <a:pt x="1027" y="197"/>
                  </a:lnTo>
                  <a:cubicBezTo>
                    <a:pt x="1078" y="159"/>
                    <a:pt x="1091" y="95"/>
                    <a:pt x="1053" y="45"/>
                  </a:cubicBezTo>
                  <a:cubicBezTo>
                    <a:pt x="1036" y="20"/>
                    <a:pt x="1003" y="1"/>
                    <a:pt x="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flipH="1">
              <a:off x="947191" y="673723"/>
              <a:ext cx="32804" cy="22502"/>
            </a:xfrm>
            <a:custGeom>
              <a:avLst/>
              <a:gdLst/>
              <a:ahLst/>
              <a:cxnLst/>
              <a:rect l="l" t="t" r="r" b="b"/>
              <a:pathLst>
                <a:path w="1092" h="749" extrusionOk="0">
                  <a:moveTo>
                    <a:pt x="967" y="1"/>
                  </a:moveTo>
                  <a:cubicBezTo>
                    <a:pt x="949" y="1"/>
                    <a:pt x="931" y="5"/>
                    <a:pt x="914" y="13"/>
                  </a:cubicBezTo>
                  <a:lnTo>
                    <a:pt x="64" y="558"/>
                  </a:lnTo>
                  <a:cubicBezTo>
                    <a:pt x="14" y="596"/>
                    <a:pt x="1" y="660"/>
                    <a:pt x="39" y="698"/>
                  </a:cubicBezTo>
                  <a:cubicBezTo>
                    <a:pt x="52" y="736"/>
                    <a:pt x="90" y="749"/>
                    <a:pt x="115" y="749"/>
                  </a:cubicBezTo>
                  <a:lnTo>
                    <a:pt x="178" y="736"/>
                  </a:lnTo>
                  <a:lnTo>
                    <a:pt x="1028" y="191"/>
                  </a:lnTo>
                  <a:cubicBezTo>
                    <a:pt x="1066" y="165"/>
                    <a:pt x="1091" y="102"/>
                    <a:pt x="1053" y="51"/>
                  </a:cubicBezTo>
                  <a:cubicBezTo>
                    <a:pt x="1036" y="17"/>
                    <a:pt x="1003"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flipH="1">
              <a:off x="937668" y="688564"/>
              <a:ext cx="32413" cy="22532"/>
            </a:xfrm>
            <a:custGeom>
              <a:avLst/>
              <a:gdLst/>
              <a:ahLst/>
              <a:cxnLst/>
              <a:rect l="l" t="t" r="r" b="b"/>
              <a:pathLst>
                <a:path w="1079" h="750" extrusionOk="0">
                  <a:moveTo>
                    <a:pt x="961" y="1"/>
                  </a:moveTo>
                  <a:cubicBezTo>
                    <a:pt x="944" y="1"/>
                    <a:pt x="927" y="5"/>
                    <a:pt x="914" y="14"/>
                  </a:cubicBezTo>
                  <a:lnTo>
                    <a:pt x="64" y="559"/>
                  </a:lnTo>
                  <a:cubicBezTo>
                    <a:pt x="13" y="584"/>
                    <a:pt x="1" y="648"/>
                    <a:pt x="26" y="698"/>
                  </a:cubicBezTo>
                  <a:cubicBezTo>
                    <a:pt x="51" y="724"/>
                    <a:pt x="77" y="749"/>
                    <a:pt x="115" y="749"/>
                  </a:cubicBezTo>
                  <a:lnTo>
                    <a:pt x="165" y="724"/>
                  </a:lnTo>
                  <a:lnTo>
                    <a:pt x="1015" y="191"/>
                  </a:lnTo>
                  <a:cubicBezTo>
                    <a:pt x="1066" y="153"/>
                    <a:pt x="1078" y="90"/>
                    <a:pt x="1053" y="39"/>
                  </a:cubicBezTo>
                  <a:cubicBezTo>
                    <a:pt x="1028" y="15"/>
                    <a:pt x="993" y="1"/>
                    <a:pt x="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flipH="1">
              <a:off x="915589" y="696946"/>
              <a:ext cx="44970" cy="28631"/>
            </a:xfrm>
            <a:custGeom>
              <a:avLst/>
              <a:gdLst/>
              <a:ahLst/>
              <a:cxnLst/>
              <a:rect l="l" t="t" r="r" b="b"/>
              <a:pathLst>
                <a:path w="1497" h="953" extrusionOk="0">
                  <a:moveTo>
                    <a:pt x="1385" y="1"/>
                  </a:moveTo>
                  <a:cubicBezTo>
                    <a:pt x="1367" y="1"/>
                    <a:pt x="1349" y="5"/>
                    <a:pt x="1332" y="14"/>
                  </a:cubicBezTo>
                  <a:lnTo>
                    <a:pt x="77" y="762"/>
                  </a:lnTo>
                  <a:cubicBezTo>
                    <a:pt x="26" y="787"/>
                    <a:pt x="1" y="851"/>
                    <a:pt x="39" y="901"/>
                  </a:cubicBezTo>
                  <a:cubicBezTo>
                    <a:pt x="51" y="939"/>
                    <a:pt x="89" y="952"/>
                    <a:pt x="127" y="952"/>
                  </a:cubicBezTo>
                  <a:lnTo>
                    <a:pt x="178" y="939"/>
                  </a:lnTo>
                  <a:lnTo>
                    <a:pt x="1433" y="191"/>
                  </a:lnTo>
                  <a:cubicBezTo>
                    <a:pt x="1484" y="166"/>
                    <a:pt x="1497" y="102"/>
                    <a:pt x="1471" y="52"/>
                  </a:cubicBezTo>
                  <a:cubicBezTo>
                    <a:pt x="1455" y="18"/>
                    <a:pt x="1421" y="1"/>
                    <a:pt x="1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flipH="1">
              <a:off x="917872" y="717885"/>
              <a:ext cx="32774" cy="22532"/>
            </a:xfrm>
            <a:custGeom>
              <a:avLst/>
              <a:gdLst/>
              <a:ahLst/>
              <a:cxnLst/>
              <a:rect l="l" t="t" r="r" b="b"/>
              <a:pathLst>
                <a:path w="1091" h="750" extrusionOk="0">
                  <a:moveTo>
                    <a:pt x="970" y="1"/>
                  </a:moveTo>
                  <a:cubicBezTo>
                    <a:pt x="951" y="1"/>
                    <a:pt x="931" y="5"/>
                    <a:pt x="913" y="14"/>
                  </a:cubicBezTo>
                  <a:lnTo>
                    <a:pt x="64" y="559"/>
                  </a:lnTo>
                  <a:cubicBezTo>
                    <a:pt x="13" y="585"/>
                    <a:pt x="0" y="648"/>
                    <a:pt x="38" y="699"/>
                  </a:cubicBezTo>
                  <a:cubicBezTo>
                    <a:pt x="51" y="724"/>
                    <a:pt x="89" y="750"/>
                    <a:pt x="114" y="750"/>
                  </a:cubicBezTo>
                  <a:lnTo>
                    <a:pt x="178" y="724"/>
                  </a:lnTo>
                  <a:lnTo>
                    <a:pt x="1027" y="192"/>
                  </a:lnTo>
                  <a:cubicBezTo>
                    <a:pt x="1065" y="154"/>
                    <a:pt x="1091" y="90"/>
                    <a:pt x="1053" y="39"/>
                  </a:cubicBezTo>
                  <a:cubicBezTo>
                    <a:pt x="1036" y="15"/>
                    <a:pt x="1004"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flipH="1">
              <a:off x="908350" y="732485"/>
              <a:ext cx="32413" cy="22412"/>
            </a:xfrm>
            <a:custGeom>
              <a:avLst/>
              <a:gdLst/>
              <a:ahLst/>
              <a:cxnLst/>
              <a:rect l="l" t="t" r="r" b="b"/>
              <a:pathLst>
                <a:path w="1079" h="746" extrusionOk="0">
                  <a:moveTo>
                    <a:pt x="968" y="0"/>
                  </a:moveTo>
                  <a:cubicBezTo>
                    <a:pt x="948" y="0"/>
                    <a:pt x="929" y="8"/>
                    <a:pt x="914" y="23"/>
                  </a:cubicBezTo>
                  <a:lnTo>
                    <a:pt x="64" y="555"/>
                  </a:lnTo>
                  <a:cubicBezTo>
                    <a:pt x="14" y="593"/>
                    <a:pt x="1" y="657"/>
                    <a:pt x="26" y="695"/>
                  </a:cubicBezTo>
                  <a:cubicBezTo>
                    <a:pt x="52" y="733"/>
                    <a:pt x="77" y="745"/>
                    <a:pt x="115" y="745"/>
                  </a:cubicBezTo>
                  <a:lnTo>
                    <a:pt x="166" y="733"/>
                  </a:lnTo>
                  <a:lnTo>
                    <a:pt x="1015" y="187"/>
                  </a:lnTo>
                  <a:cubicBezTo>
                    <a:pt x="1066" y="162"/>
                    <a:pt x="1079" y="99"/>
                    <a:pt x="1053" y="48"/>
                  </a:cubicBezTo>
                  <a:cubicBezTo>
                    <a:pt x="1030" y="17"/>
                    <a:pt x="99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flipH="1">
              <a:off x="898437" y="747235"/>
              <a:ext cx="32413" cy="22502"/>
            </a:xfrm>
            <a:custGeom>
              <a:avLst/>
              <a:gdLst/>
              <a:ahLst/>
              <a:cxnLst/>
              <a:rect l="l" t="t" r="r" b="b"/>
              <a:pathLst>
                <a:path w="1079" h="749" extrusionOk="0">
                  <a:moveTo>
                    <a:pt x="954" y="1"/>
                  </a:moveTo>
                  <a:cubicBezTo>
                    <a:pt x="936" y="1"/>
                    <a:pt x="918" y="5"/>
                    <a:pt x="901" y="13"/>
                  </a:cubicBezTo>
                  <a:lnTo>
                    <a:pt x="51" y="559"/>
                  </a:lnTo>
                  <a:cubicBezTo>
                    <a:pt x="13" y="584"/>
                    <a:pt x="1" y="647"/>
                    <a:pt x="26" y="698"/>
                  </a:cubicBezTo>
                  <a:cubicBezTo>
                    <a:pt x="51" y="724"/>
                    <a:pt x="77" y="749"/>
                    <a:pt x="115" y="749"/>
                  </a:cubicBezTo>
                  <a:lnTo>
                    <a:pt x="165" y="724"/>
                  </a:lnTo>
                  <a:lnTo>
                    <a:pt x="1015" y="191"/>
                  </a:lnTo>
                  <a:cubicBezTo>
                    <a:pt x="1066" y="153"/>
                    <a:pt x="1078" y="90"/>
                    <a:pt x="1053" y="52"/>
                  </a:cubicBezTo>
                  <a:cubicBezTo>
                    <a:pt x="1028" y="18"/>
                    <a:pt x="991"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flipH="1">
              <a:off x="888524" y="761805"/>
              <a:ext cx="32804" cy="22412"/>
            </a:xfrm>
            <a:custGeom>
              <a:avLst/>
              <a:gdLst/>
              <a:ahLst/>
              <a:cxnLst/>
              <a:rect l="l" t="t" r="r" b="b"/>
              <a:pathLst>
                <a:path w="1092" h="746" extrusionOk="0">
                  <a:moveTo>
                    <a:pt x="976" y="1"/>
                  </a:moveTo>
                  <a:cubicBezTo>
                    <a:pt x="956" y="1"/>
                    <a:pt x="934" y="8"/>
                    <a:pt x="914" y="23"/>
                  </a:cubicBezTo>
                  <a:lnTo>
                    <a:pt x="64" y="556"/>
                  </a:lnTo>
                  <a:cubicBezTo>
                    <a:pt x="13" y="594"/>
                    <a:pt x="1" y="657"/>
                    <a:pt x="39" y="708"/>
                  </a:cubicBezTo>
                  <a:cubicBezTo>
                    <a:pt x="51" y="733"/>
                    <a:pt x="89" y="746"/>
                    <a:pt x="115" y="746"/>
                  </a:cubicBezTo>
                  <a:lnTo>
                    <a:pt x="178" y="733"/>
                  </a:lnTo>
                  <a:lnTo>
                    <a:pt x="1028" y="188"/>
                  </a:lnTo>
                  <a:cubicBezTo>
                    <a:pt x="1078" y="162"/>
                    <a:pt x="1091" y="99"/>
                    <a:pt x="1053" y="48"/>
                  </a:cubicBezTo>
                  <a:cubicBezTo>
                    <a:pt x="1038" y="18"/>
                    <a:pt x="1008"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flipH="1">
              <a:off x="866444" y="770307"/>
              <a:ext cx="44970" cy="28781"/>
            </a:xfrm>
            <a:custGeom>
              <a:avLst/>
              <a:gdLst/>
              <a:ahLst/>
              <a:cxnLst/>
              <a:rect l="l" t="t" r="r" b="b"/>
              <a:pathLst>
                <a:path w="1497" h="958" extrusionOk="0">
                  <a:moveTo>
                    <a:pt x="1372" y="1"/>
                  </a:moveTo>
                  <a:cubicBezTo>
                    <a:pt x="1354" y="1"/>
                    <a:pt x="1336" y="6"/>
                    <a:pt x="1319" y="19"/>
                  </a:cubicBezTo>
                  <a:lnTo>
                    <a:pt x="64" y="767"/>
                  </a:lnTo>
                  <a:cubicBezTo>
                    <a:pt x="13" y="792"/>
                    <a:pt x="0" y="856"/>
                    <a:pt x="26" y="907"/>
                  </a:cubicBezTo>
                  <a:cubicBezTo>
                    <a:pt x="51" y="932"/>
                    <a:pt x="76" y="957"/>
                    <a:pt x="114" y="957"/>
                  </a:cubicBezTo>
                  <a:lnTo>
                    <a:pt x="165" y="945"/>
                  </a:lnTo>
                  <a:lnTo>
                    <a:pt x="1433" y="196"/>
                  </a:lnTo>
                  <a:cubicBezTo>
                    <a:pt x="1471" y="158"/>
                    <a:pt x="1497" y="95"/>
                    <a:pt x="1459" y="57"/>
                  </a:cubicBezTo>
                  <a:cubicBezTo>
                    <a:pt x="1442" y="23"/>
                    <a:pt x="1408" y="1"/>
                    <a:pt x="1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flipH="1">
              <a:off x="869118" y="791156"/>
              <a:ext cx="32383" cy="22412"/>
            </a:xfrm>
            <a:custGeom>
              <a:avLst/>
              <a:gdLst/>
              <a:ahLst/>
              <a:cxnLst/>
              <a:rect l="l" t="t" r="r" b="b"/>
              <a:pathLst>
                <a:path w="1078" h="746" extrusionOk="0">
                  <a:moveTo>
                    <a:pt x="964" y="0"/>
                  </a:moveTo>
                  <a:cubicBezTo>
                    <a:pt x="942" y="0"/>
                    <a:pt x="920" y="7"/>
                    <a:pt x="900" y="22"/>
                  </a:cubicBezTo>
                  <a:lnTo>
                    <a:pt x="63" y="555"/>
                  </a:lnTo>
                  <a:cubicBezTo>
                    <a:pt x="13" y="593"/>
                    <a:pt x="0" y="656"/>
                    <a:pt x="25" y="707"/>
                  </a:cubicBezTo>
                  <a:cubicBezTo>
                    <a:pt x="51" y="732"/>
                    <a:pt x="76" y="745"/>
                    <a:pt x="114" y="745"/>
                  </a:cubicBezTo>
                  <a:lnTo>
                    <a:pt x="165" y="732"/>
                  </a:lnTo>
                  <a:lnTo>
                    <a:pt x="1014" y="187"/>
                  </a:lnTo>
                  <a:cubicBezTo>
                    <a:pt x="1065" y="162"/>
                    <a:pt x="1078" y="98"/>
                    <a:pt x="1052" y="48"/>
                  </a:cubicBezTo>
                  <a:cubicBezTo>
                    <a:pt x="1029" y="17"/>
                    <a:pt x="997"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flipH="1">
              <a:off x="859205" y="805907"/>
              <a:ext cx="32774" cy="22502"/>
            </a:xfrm>
            <a:custGeom>
              <a:avLst/>
              <a:gdLst/>
              <a:ahLst/>
              <a:cxnLst/>
              <a:rect l="l" t="t" r="r" b="b"/>
              <a:pathLst>
                <a:path w="1091" h="749" extrusionOk="0">
                  <a:moveTo>
                    <a:pt x="966" y="1"/>
                  </a:moveTo>
                  <a:cubicBezTo>
                    <a:pt x="948" y="1"/>
                    <a:pt x="930" y="5"/>
                    <a:pt x="913" y="13"/>
                  </a:cubicBezTo>
                  <a:lnTo>
                    <a:pt x="63" y="558"/>
                  </a:lnTo>
                  <a:cubicBezTo>
                    <a:pt x="13" y="584"/>
                    <a:pt x="0" y="647"/>
                    <a:pt x="38" y="698"/>
                  </a:cubicBezTo>
                  <a:cubicBezTo>
                    <a:pt x="51" y="736"/>
                    <a:pt x="89" y="749"/>
                    <a:pt x="127" y="749"/>
                  </a:cubicBezTo>
                  <a:lnTo>
                    <a:pt x="178" y="736"/>
                  </a:lnTo>
                  <a:lnTo>
                    <a:pt x="1027" y="191"/>
                  </a:lnTo>
                  <a:cubicBezTo>
                    <a:pt x="1078" y="153"/>
                    <a:pt x="1091" y="89"/>
                    <a:pt x="1052" y="51"/>
                  </a:cubicBezTo>
                  <a:cubicBezTo>
                    <a:pt x="1036" y="17"/>
                    <a:pt x="1002" y="1"/>
                    <a:pt x="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flipH="1">
              <a:off x="849683" y="820477"/>
              <a:ext cx="32413" cy="22412"/>
            </a:xfrm>
            <a:custGeom>
              <a:avLst/>
              <a:gdLst/>
              <a:ahLst/>
              <a:cxnLst/>
              <a:rect l="l" t="t" r="r" b="b"/>
              <a:pathLst>
                <a:path w="1079" h="746" extrusionOk="0">
                  <a:moveTo>
                    <a:pt x="977" y="1"/>
                  </a:moveTo>
                  <a:cubicBezTo>
                    <a:pt x="956" y="1"/>
                    <a:pt x="934" y="8"/>
                    <a:pt x="914" y="23"/>
                  </a:cubicBezTo>
                  <a:lnTo>
                    <a:pt x="64" y="555"/>
                  </a:lnTo>
                  <a:cubicBezTo>
                    <a:pt x="13" y="593"/>
                    <a:pt x="1" y="657"/>
                    <a:pt x="26" y="707"/>
                  </a:cubicBezTo>
                  <a:cubicBezTo>
                    <a:pt x="51" y="733"/>
                    <a:pt x="89" y="746"/>
                    <a:pt x="115" y="746"/>
                  </a:cubicBezTo>
                  <a:lnTo>
                    <a:pt x="178" y="733"/>
                  </a:lnTo>
                  <a:lnTo>
                    <a:pt x="1028" y="188"/>
                  </a:lnTo>
                  <a:cubicBezTo>
                    <a:pt x="1066" y="162"/>
                    <a:pt x="1079" y="99"/>
                    <a:pt x="1053" y="48"/>
                  </a:cubicBezTo>
                  <a:cubicBezTo>
                    <a:pt x="1038" y="17"/>
                    <a:pt x="1008" y="1"/>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flipH="1">
              <a:off x="839769" y="835227"/>
              <a:ext cx="32413" cy="22532"/>
            </a:xfrm>
            <a:custGeom>
              <a:avLst/>
              <a:gdLst/>
              <a:ahLst/>
              <a:cxnLst/>
              <a:rect l="l" t="t" r="r" b="b"/>
              <a:pathLst>
                <a:path w="1079" h="750" extrusionOk="0">
                  <a:moveTo>
                    <a:pt x="954" y="1"/>
                  </a:moveTo>
                  <a:cubicBezTo>
                    <a:pt x="936" y="1"/>
                    <a:pt x="918" y="5"/>
                    <a:pt x="901" y="14"/>
                  </a:cubicBezTo>
                  <a:lnTo>
                    <a:pt x="64" y="559"/>
                  </a:lnTo>
                  <a:cubicBezTo>
                    <a:pt x="13" y="584"/>
                    <a:pt x="0" y="648"/>
                    <a:pt x="26" y="698"/>
                  </a:cubicBezTo>
                  <a:cubicBezTo>
                    <a:pt x="51" y="736"/>
                    <a:pt x="76" y="749"/>
                    <a:pt x="115" y="749"/>
                  </a:cubicBezTo>
                  <a:lnTo>
                    <a:pt x="165" y="736"/>
                  </a:lnTo>
                  <a:lnTo>
                    <a:pt x="1015" y="191"/>
                  </a:lnTo>
                  <a:cubicBezTo>
                    <a:pt x="1066" y="153"/>
                    <a:pt x="1078" y="90"/>
                    <a:pt x="1053" y="52"/>
                  </a:cubicBezTo>
                  <a:cubicBezTo>
                    <a:pt x="1027" y="18"/>
                    <a:pt x="991"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flipH="1">
              <a:off x="817690" y="843609"/>
              <a:ext cx="44970" cy="28600"/>
            </a:xfrm>
            <a:custGeom>
              <a:avLst/>
              <a:gdLst/>
              <a:ahLst/>
              <a:cxnLst/>
              <a:rect l="l" t="t" r="r" b="b"/>
              <a:pathLst>
                <a:path w="1497" h="952" extrusionOk="0">
                  <a:moveTo>
                    <a:pt x="1385" y="1"/>
                  </a:moveTo>
                  <a:cubicBezTo>
                    <a:pt x="1367" y="1"/>
                    <a:pt x="1349" y="5"/>
                    <a:pt x="1332" y="14"/>
                  </a:cubicBezTo>
                  <a:lnTo>
                    <a:pt x="64" y="762"/>
                  </a:lnTo>
                  <a:cubicBezTo>
                    <a:pt x="26" y="800"/>
                    <a:pt x="0" y="863"/>
                    <a:pt x="38" y="901"/>
                  </a:cubicBezTo>
                  <a:cubicBezTo>
                    <a:pt x="51" y="939"/>
                    <a:pt x="89" y="952"/>
                    <a:pt x="127" y="952"/>
                  </a:cubicBezTo>
                  <a:lnTo>
                    <a:pt x="178" y="939"/>
                  </a:lnTo>
                  <a:lnTo>
                    <a:pt x="1433" y="191"/>
                  </a:lnTo>
                  <a:cubicBezTo>
                    <a:pt x="1484" y="166"/>
                    <a:pt x="1497" y="102"/>
                    <a:pt x="1471" y="52"/>
                  </a:cubicBezTo>
                  <a:cubicBezTo>
                    <a:pt x="1454" y="18"/>
                    <a:pt x="1421" y="1"/>
                    <a:pt x="1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flipH="1">
              <a:off x="820364" y="864578"/>
              <a:ext cx="32383" cy="22502"/>
            </a:xfrm>
            <a:custGeom>
              <a:avLst/>
              <a:gdLst/>
              <a:ahLst/>
              <a:cxnLst/>
              <a:rect l="l" t="t" r="r" b="b"/>
              <a:pathLst>
                <a:path w="1078" h="749" extrusionOk="0">
                  <a:moveTo>
                    <a:pt x="966" y="0"/>
                  </a:moveTo>
                  <a:cubicBezTo>
                    <a:pt x="948" y="0"/>
                    <a:pt x="930" y="5"/>
                    <a:pt x="913" y="13"/>
                  </a:cubicBezTo>
                  <a:lnTo>
                    <a:pt x="63" y="558"/>
                  </a:lnTo>
                  <a:cubicBezTo>
                    <a:pt x="13" y="584"/>
                    <a:pt x="0" y="647"/>
                    <a:pt x="25" y="698"/>
                  </a:cubicBezTo>
                  <a:cubicBezTo>
                    <a:pt x="51" y="736"/>
                    <a:pt x="89" y="748"/>
                    <a:pt x="114" y="748"/>
                  </a:cubicBezTo>
                  <a:lnTo>
                    <a:pt x="178" y="736"/>
                  </a:lnTo>
                  <a:lnTo>
                    <a:pt x="1027" y="190"/>
                  </a:lnTo>
                  <a:cubicBezTo>
                    <a:pt x="1065" y="165"/>
                    <a:pt x="1078" y="102"/>
                    <a:pt x="1053" y="51"/>
                  </a:cubicBezTo>
                  <a:cubicBezTo>
                    <a:pt x="1036" y="17"/>
                    <a:pt x="1002"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flipH="1">
              <a:off x="810451" y="879238"/>
              <a:ext cx="32413" cy="22682"/>
            </a:xfrm>
            <a:custGeom>
              <a:avLst/>
              <a:gdLst/>
              <a:ahLst/>
              <a:cxnLst/>
              <a:rect l="l" t="t" r="r" b="b"/>
              <a:pathLst>
                <a:path w="1079" h="755" extrusionOk="0">
                  <a:moveTo>
                    <a:pt x="961" y="1"/>
                  </a:moveTo>
                  <a:cubicBezTo>
                    <a:pt x="943" y="1"/>
                    <a:pt x="927" y="6"/>
                    <a:pt x="914" y="19"/>
                  </a:cubicBezTo>
                  <a:lnTo>
                    <a:pt x="64" y="565"/>
                  </a:lnTo>
                  <a:cubicBezTo>
                    <a:pt x="13" y="590"/>
                    <a:pt x="1" y="653"/>
                    <a:pt x="26" y="704"/>
                  </a:cubicBezTo>
                  <a:cubicBezTo>
                    <a:pt x="51" y="730"/>
                    <a:pt x="77" y="755"/>
                    <a:pt x="115" y="755"/>
                  </a:cubicBezTo>
                  <a:lnTo>
                    <a:pt x="166" y="730"/>
                  </a:lnTo>
                  <a:lnTo>
                    <a:pt x="1015" y="184"/>
                  </a:lnTo>
                  <a:cubicBezTo>
                    <a:pt x="1066" y="159"/>
                    <a:pt x="1079" y="96"/>
                    <a:pt x="1053" y="45"/>
                  </a:cubicBezTo>
                  <a:cubicBezTo>
                    <a:pt x="1028" y="20"/>
                    <a:pt x="993" y="1"/>
                    <a:pt x="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flipH="1">
              <a:off x="800538" y="893898"/>
              <a:ext cx="32804" cy="22502"/>
            </a:xfrm>
            <a:custGeom>
              <a:avLst/>
              <a:gdLst/>
              <a:ahLst/>
              <a:cxnLst/>
              <a:rect l="l" t="t" r="r" b="b"/>
              <a:pathLst>
                <a:path w="1092" h="749" extrusionOk="0">
                  <a:moveTo>
                    <a:pt x="967" y="1"/>
                  </a:moveTo>
                  <a:cubicBezTo>
                    <a:pt x="949" y="1"/>
                    <a:pt x="931" y="5"/>
                    <a:pt x="914" y="13"/>
                  </a:cubicBezTo>
                  <a:lnTo>
                    <a:pt x="64" y="559"/>
                  </a:lnTo>
                  <a:cubicBezTo>
                    <a:pt x="26" y="597"/>
                    <a:pt x="1" y="660"/>
                    <a:pt x="39" y="698"/>
                  </a:cubicBezTo>
                  <a:cubicBezTo>
                    <a:pt x="51" y="736"/>
                    <a:pt x="90" y="749"/>
                    <a:pt x="128" y="749"/>
                  </a:cubicBezTo>
                  <a:lnTo>
                    <a:pt x="178" y="736"/>
                  </a:lnTo>
                  <a:lnTo>
                    <a:pt x="1028" y="191"/>
                  </a:lnTo>
                  <a:cubicBezTo>
                    <a:pt x="1079" y="165"/>
                    <a:pt x="1091" y="102"/>
                    <a:pt x="1053" y="51"/>
                  </a:cubicBezTo>
                  <a:cubicBezTo>
                    <a:pt x="1036" y="18"/>
                    <a:pt x="1003"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flipH="1">
              <a:off x="790655" y="908589"/>
              <a:ext cx="32774" cy="22682"/>
            </a:xfrm>
            <a:custGeom>
              <a:avLst/>
              <a:gdLst/>
              <a:ahLst/>
              <a:cxnLst/>
              <a:rect l="l" t="t" r="r" b="b"/>
              <a:pathLst>
                <a:path w="1091" h="755" extrusionOk="0">
                  <a:moveTo>
                    <a:pt x="969" y="0"/>
                  </a:moveTo>
                  <a:cubicBezTo>
                    <a:pt x="950" y="0"/>
                    <a:pt x="931" y="6"/>
                    <a:pt x="913" y="19"/>
                  </a:cubicBezTo>
                  <a:lnTo>
                    <a:pt x="64" y="564"/>
                  </a:lnTo>
                  <a:cubicBezTo>
                    <a:pt x="13" y="589"/>
                    <a:pt x="0" y="653"/>
                    <a:pt x="38" y="704"/>
                  </a:cubicBezTo>
                  <a:cubicBezTo>
                    <a:pt x="51" y="729"/>
                    <a:pt x="89" y="754"/>
                    <a:pt x="115" y="754"/>
                  </a:cubicBezTo>
                  <a:lnTo>
                    <a:pt x="178" y="729"/>
                  </a:lnTo>
                  <a:lnTo>
                    <a:pt x="1028" y="196"/>
                  </a:lnTo>
                  <a:cubicBezTo>
                    <a:pt x="1066" y="158"/>
                    <a:pt x="1091" y="95"/>
                    <a:pt x="1053" y="44"/>
                  </a:cubicBezTo>
                  <a:cubicBezTo>
                    <a:pt x="1036" y="19"/>
                    <a:pt x="1004" y="0"/>
                    <a:pt x="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flipH="1">
              <a:off x="768545" y="917151"/>
              <a:ext cx="44970" cy="28600"/>
            </a:xfrm>
            <a:custGeom>
              <a:avLst/>
              <a:gdLst/>
              <a:ahLst/>
              <a:cxnLst/>
              <a:rect l="l" t="t" r="r" b="b"/>
              <a:pathLst>
                <a:path w="1497" h="952" extrusionOk="0">
                  <a:moveTo>
                    <a:pt x="1372" y="0"/>
                  </a:moveTo>
                  <a:cubicBezTo>
                    <a:pt x="1354" y="0"/>
                    <a:pt x="1336" y="4"/>
                    <a:pt x="1319" y="13"/>
                  </a:cubicBezTo>
                  <a:lnTo>
                    <a:pt x="64" y="761"/>
                  </a:lnTo>
                  <a:cubicBezTo>
                    <a:pt x="13" y="786"/>
                    <a:pt x="0" y="850"/>
                    <a:pt x="26" y="900"/>
                  </a:cubicBezTo>
                  <a:cubicBezTo>
                    <a:pt x="51" y="938"/>
                    <a:pt x="76" y="951"/>
                    <a:pt x="114" y="951"/>
                  </a:cubicBezTo>
                  <a:lnTo>
                    <a:pt x="165" y="938"/>
                  </a:lnTo>
                  <a:lnTo>
                    <a:pt x="1420" y="190"/>
                  </a:lnTo>
                  <a:cubicBezTo>
                    <a:pt x="1471" y="165"/>
                    <a:pt x="1496" y="102"/>
                    <a:pt x="1458" y="51"/>
                  </a:cubicBezTo>
                  <a:cubicBezTo>
                    <a:pt x="1441" y="17"/>
                    <a:pt x="1408" y="0"/>
                    <a:pt x="1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flipH="1">
              <a:off x="771219" y="938090"/>
              <a:ext cx="32774" cy="22502"/>
            </a:xfrm>
            <a:custGeom>
              <a:avLst/>
              <a:gdLst/>
              <a:ahLst/>
              <a:cxnLst/>
              <a:rect l="l" t="t" r="r" b="b"/>
              <a:pathLst>
                <a:path w="1091" h="749" extrusionOk="0">
                  <a:moveTo>
                    <a:pt x="970" y="0"/>
                  </a:moveTo>
                  <a:cubicBezTo>
                    <a:pt x="951" y="0"/>
                    <a:pt x="931" y="4"/>
                    <a:pt x="913" y="13"/>
                  </a:cubicBezTo>
                  <a:lnTo>
                    <a:pt x="64" y="558"/>
                  </a:lnTo>
                  <a:cubicBezTo>
                    <a:pt x="26" y="584"/>
                    <a:pt x="0" y="647"/>
                    <a:pt x="38" y="698"/>
                  </a:cubicBezTo>
                  <a:cubicBezTo>
                    <a:pt x="51" y="723"/>
                    <a:pt x="89" y="749"/>
                    <a:pt x="127" y="749"/>
                  </a:cubicBezTo>
                  <a:lnTo>
                    <a:pt x="178" y="723"/>
                  </a:lnTo>
                  <a:lnTo>
                    <a:pt x="1027" y="191"/>
                  </a:lnTo>
                  <a:cubicBezTo>
                    <a:pt x="1078" y="153"/>
                    <a:pt x="1091" y="89"/>
                    <a:pt x="1053" y="39"/>
                  </a:cubicBezTo>
                  <a:cubicBezTo>
                    <a:pt x="1036" y="14"/>
                    <a:pt x="1004" y="0"/>
                    <a:pt x="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761306" y="952570"/>
              <a:ext cx="32804" cy="22502"/>
            </a:xfrm>
            <a:custGeom>
              <a:avLst/>
              <a:gdLst/>
              <a:ahLst/>
              <a:cxnLst/>
              <a:rect l="l" t="t" r="r" b="b"/>
              <a:pathLst>
                <a:path w="1092" h="749" extrusionOk="0">
                  <a:moveTo>
                    <a:pt x="967" y="0"/>
                  </a:moveTo>
                  <a:cubicBezTo>
                    <a:pt x="949" y="0"/>
                    <a:pt x="931" y="5"/>
                    <a:pt x="914" y="13"/>
                  </a:cubicBezTo>
                  <a:lnTo>
                    <a:pt x="64" y="558"/>
                  </a:lnTo>
                  <a:cubicBezTo>
                    <a:pt x="14" y="596"/>
                    <a:pt x="1" y="660"/>
                    <a:pt x="39" y="698"/>
                  </a:cubicBezTo>
                  <a:cubicBezTo>
                    <a:pt x="52" y="736"/>
                    <a:pt x="90" y="749"/>
                    <a:pt x="115" y="749"/>
                  </a:cubicBezTo>
                  <a:lnTo>
                    <a:pt x="178" y="736"/>
                  </a:lnTo>
                  <a:lnTo>
                    <a:pt x="1028" y="191"/>
                  </a:lnTo>
                  <a:cubicBezTo>
                    <a:pt x="1066" y="165"/>
                    <a:pt x="1091" y="102"/>
                    <a:pt x="1053" y="51"/>
                  </a:cubicBezTo>
                  <a:cubicBezTo>
                    <a:pt x="1036" y="17"/>
                    <a:pt x="1003"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1784" y="967410"/>
              <a:ext cx="32413" cy="22532"/>
            </a:xfrm>
            <a:custGeom>
              <a:avLst/>
              <a:gdLst/>
              <a:ahLst/>
              <a:cxnLst/>
              <a:rect l="l" t="t" r="r" b="b"/>
              <a:pathLst>
                <a:path w="1079" h="750" extrusionOk="0">
                  <a:moveTo>
                    <a:pt x="961" y="0"/>
                  </a:moveTo>
                  <a:cubicBezTo>
                    <a:pt x="944" y="0"/>
                    <a:pt x="927" y="5"/>
                    <a:pt x="914" y="14"/>
                  </a:cubicBezTo>
                  <a:lnTo>
                    <a:pt x="64" y="559"/>
                  </a:lnTo>
                  <a:cubicBezTo>
                    <a:pt x="13" y="584"/>
                    <a:pt x="1" y="648"/>
                    <a:pt x="26" y="698"/>
                  </a:cubicBezTo>
                  <a:cubicBezTo>
                    <a:pt x="51" y="724"/>
                    <a:pt x="77" y="749"/>
                    <a:pt x="115" y="749"/>
                  </a:cubicBezTo>
                  <a:lnTo>
                    <a:pt x="165" y="724"/>
                  </a:lnTo>
                  <a:lnTo>
                    <a:pt x="1015" y="191"/>
                  </a:lnTo>
                  <a:cubicBezTo>
                    <a:pt x="1066" y="153"/>
                    <a:pt x="1078" y="90"/>
                    <a:pt x="1053" y="39"/>
                  </a:cubicBezTo>
                  <a:cubicBezTo>
                    <a:pt x="1028" y="14"/>
                    <a:pt x="993" y="0"/>
                    <a:pt x="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41870" y="982011"/>
              <a:ext cx="32413" cy="22382"/>
            </a:xfrm>
            <a:custGeom>
              <a:avLst/>
              <a:gdLst/>
              <a:ahLst/>
              <a:cxnLst/>
              <a:rect l="l" t="t" r="r" b="b"/>
              <a:pathLst>
                <a:path w="1079" h="745" extrusionOk="0">
                  <a:moveTo>
                    <a:pt x="964" y="0"/>
                  </a:moveTo>
                  <a:cubicBezTo>
                    <a:pt x="942" y="0"/>
                    <a:pt x="921" y="7"/>
                    <a:pt x="901" y="22"/>
                  </a:cubicBezTo>
                  <a:lnTo>
                    <a:pt x="51" y="555"/>
                  </a:lnTo>
                  <a:cubicBezTo>
                    <a:pt x="13" y="593"/>
                    <a:pt x="0" y="656"/>
                    <a:pt x="26" y="694"/>
                  </a:cubicBezTo>
                  <a:cubicBezTo>
                    <a:pt x="38" y="732"/>
                    <a:pt x="76" y="745"/>
                    <a:pt x="114" y="745"/>
                  </a:cubicBezTo>
                  <a:lnTo>
                    <a:pt x="165" y="732"/>
                  </a:lnTo>
                  <a:lnTo>
                    <a:pt x="1015" y="187"/>
                  </a:lnTo>
                  <a:cubicBezTo>
                    <a:pt x="1065" y="162"/>
                    <a:pt x="1078" y="98"/>
                    <a:pt x="1053" y="47"/>
                  </a:cubicBezTo>
                  <a:cubicBezTo>
                    <a:pt x="1030" y="17"/>
                    <a:pt x="997"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719791" y="990482"/>
              <a:ext cx="44970" cy="28781"/>
            </a:xfrm>
            <a:custGeom>
              <a:avLst/>
              <a:gdLst/>
              <a:ahLst/>
              <a:cxnLst/>
              <a:rect l="l" t="t" r="r" b="b"/>
              <a:pathLst>
                <a:path w="1497" h="958" extrusionOk="0">
                  <a:moveTo>
                    <a:pt x="1376" y="1"/>
                  </a:moveTo>
                  <a:cubicBezTo>
                    <a:pt x="1360" y="1"/>
                    <a:pt x="1344" y="6"/>
                    <a:pt x="1332" y="19"/>
                  </a:cubicBezTo>
                  <a:lnTo>
                    <a:pt x="64" y="767"/>
                  </a:lnTo>
                  <a:cubicBezTo>
                    <a:pt x="13" y="793"/>
                    <a:pt x="0" y="856"/>
                    <a:pt x="38" y="907"/>
                  </a:cubicBezTo>
                  <a:cubicBezTo>
                    <a:pt x="51" y="932"/>
                    <a:pt x="89" y="957"/>
                    <a:pt x="114" y="957"/>
                  </a:cubicBezTo>
                  <a:lnTo>
                    <a:pt x="178" y="945"/>
                  </a:lnTo>
                  <a:lnTo>
                    <a:pt x="1433" y="197"/>
                  </a:lnTo>
                  <a:cubicBezTo>
                    <a:pt x="1484" y="159"/>
                    <a:pt x="1496" y="95"/>
                    <a:pt x="1471" y="57"/>
                  </a:cubicBezTo>
                  <a:cubicBezTo>
                    <a:pt x="1446" y="23"/>
                    <a:pt x="1409"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722465" y="1011331"/>
              <a:ext cx="32413" cy="22412"/>
            </a:xfrm>
            <a:custGeom>
              <a:avLst/>
              <a:gdLst/>
              <a:ahLst/>
              <a:cxnLst/>
              <a:rect l="l" t="t" r="r" b="b"/>
              <a:pathLst>
                <a:path w="1079" h="746" extrusionOk="0">
                  <a:moveTo>
                    <a:pt x="968" y="0"/>
                  </a:moveTo>
                  <a:cubicBezTo>
                    <a:pt x="948" y="0"/>
                    <a:pt x="929" y="8"/>
                    <a:pt x="914" y="23"/>
                  </a:cubicBezTo>
                  <a:lnTo>
                    <a:pt x="64" y="555"/>
                  </a:lnTo>
                  <a:cubicBezTo>
                    <a:pt x="14" y="593"/>
                    <a:pt x="1" y="657"/>
                    <a:pt x="26" y="707"/>
                  </a:cubicBezTo>
                  <a:cubicBezTo>
                    <a:pt x="52" y="733"/>
                    <a:pt x="77" y="745"/>
                    <a:pt x="115" y="745"/>
                  </a:cubicBezTo>
                  <a:lnTo>
                    <a:pt x="178" y="733"/>
                  </a:lnTo>
                  <a:lnTo>
                    <a:pt x="1015" y="187"/>
                  </a:lnTo>
                  <a:cubicBezTo>
                    <a:pt x="1066" y="162"/>
                    <a:pt x="1079" y="99"/>
                    <a:pt x="1053" y="48"/>
                  </a:cubicBezTo>
                  <a:cubicBezTo>
                    <a:pt x="1030" y="17"/>
                    <a:pt x="99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712552" y="1026082"/>
              <a:ext cx="32413" cy="22502"/>
            </a:xfrm>
            <a:custGeom>
              <a:avLst/>
              <a:gdLst/>
              <a:ahLst/>
              <a:cxnLst/>
              <a:rect l="l" t="t" r="r" b="b"/>
              <a:pathLst>
                <a:path w="1079" h="749" extrusionOk="0">
                  <a:moveTo>
                    <a:pt x="954" y="1"/>
                  </a:moveTo>
                  <a:cubicBezTo>
                    <a:pt x="936" y="1"/>
                    <a:pt x="918" y="5"/>
                    <a:pt x="901" y="13"/>
                  </a:cubicBezTo>
                  <a:lnTo>
                    <a:pt x="51" y="559"/>
                  </a:lnTo>
                  <a:cubicBezTo>
                    <a:pt x="13" y="584"/>
                    <a:pt x="1" y="647"/>
                    <a:pt x="26" y="698"/>
                  </a:cubicBezTo>
                  <a:cubicBezTo>
                    <a:pt x="51" y="723"/>
                    <a:pt x="77" y="749"/>
                    <a:pt x="115" y="749"/>
                  </a:cubicBezTo>
                  <a:lnTo>
                    <a:pt x="165" y="736"/>
                  </a:lnTo>
                  <a:lnTo>
                    <a:pt x="1015" y="191"/>
                  </a:lnTo>
                  <a:cubicBezTo>
                    <a:pt x="1066" y="153"/>
                    <a:pt x="1078" y="89"/>
                    <a:pt x="1053" y="51"/>
                  </a:cubicBezTo>
                  <a:cubicBezTo>
                    <a:pt x="1028" y="18"/>
                    <a:pt x="991"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702639" y="1040652"/>
              <a:ext cx="32804" cy="22412"/>
            </a:xfrm>
            <a:custGeom>
              <a:avLst/>
              <a:gdLst/>
              <a:ahLst/>
              <a:cxnLst/>
              <a:rect l="l" t="t" r="r" b="b"/>
              <a:pathLst>
                <a:path w="1092" h="746" extrusionOk="0">
                  <a:moveTo>
                    <a:pt x="976" y="1"/>
                  </a:moveTo>
                  <a:cubicBezTo>
                    <a:pt x="956" y="1"/>
                    <a:pt x="934" y="8"/>
                    <a:pt x="914" y="23"/>
                  </a:cubicBezTo>
                  <a:lnTo>
                    <a:pt x="64" y="555"/>
                  </a:lnTo>
                  <a:cubicBezTo>
                    <a:pt x="13" y="593"/>
                    <a:pt x="1" y="657"/>
                    <a:pt x="39" y="708"/>
                  </a:cubicBezTo>
                  <a:cubicBezTo>
                    <a:pt x="51" y="733"/>
                    <a:pt x="89" y="746"/>
                    <a:pt x="127" y="746"/>
                  </a:cubicBezTo>
                  <a:lnTo>
                    <a:pt x="178" y="733"/>
                  </a:lnTo>
                  <a:lnTo>
                    <a:pt x="1028" y="188"/>
                  </a:lnTo>
                  <a:cubicBezTo>
                    <a:pt x="1078" y="162"/>
                    <a:pt x="1091" y="99"/>
                    <a:pt x="1053" y="48"/>
                  </a:cubicBezTo>
                  <a:cubicBezTo>
                    <a:pt x="1038" y="18"/>
                    <a:pt x="1008"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693116" y="1055432"/>
              <a:ext cx="32413" cy="22502"/>
            </a:xfrm>
            <a:custGeom>
              <a:avLst/>
              <a:gdLst/>
              <a:ahLst/>
              <a:cxnLst/>
              <a:rect l="l" t="t" r="r" b="b"/>
              <a:pathLst>
                <a:path w="1079" h="749" extrusionOk="0">
                  <a:moveTo>
                    <a:pt x="966" y="0"/>
                  </a:moveTo>
                  <a:cubicBezTo>
                    <a:pt x="948" y="0"/>
                    <a:pt x="930" y="4"/>
                    <a:pt x="913" y="13"/>
                  </a:cubicBezTo>
                  <a:lnTo>
                    <a:pt x="64" y="558"/>
                  </a:lnTo>
                  <a:cubicBezTo>
                    <a:pt x="13" y="583"/>
                    <a:pt x="0" y="647"/>
                    <a:pt x="26" y="697"/>
                  </a:cubicBezTo>
                  <a:cubicBezTo>
                    <a:pt x="51" y="735"/>
                    <a:pt x="89" y="748"/>
                    <a:pt x="114" y="748"/>
                  </a:cubicBezTo>
                  <a:lnTo>
                    <a:pt x="178" y="735"/>
                  </a:lnTo>
                  <a:lnTo>
                    <a:pt x="1015" y="190"/>
                  </a:lnTo>
                  <a:cubicBezTo>
                    <a:pt x="1065" y="152"/>
                    <a:pt x="1078" y="89"/>
                    <a:pt x="1053" y="51"/>
                  </a:cubicBezTo>
                  <a:cubicBezTo>
                    <a:pt x="1036" y="17"/>
                    <a:pt x="1002"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671037" y="1063814"/>
              <a:ext cx="44609" cy="28600"/>
            </a:xfrm>
            <a:custGeom>
              <a:avLst/>
              <a:gdLst/>
              <a:ahLst/>
              <a:cxnLst/>
              <a:rect l="l" t="t" r="r" b="b"/>
              <a:pathLst>
                <a:path w="1485" h="952" extrusionOk="0">
                  <a:moveTo>
                    <a:pt x="1373" y="0"/>
                  </a:moveTo>
                  <a:cubicBezTo>
                    <a:pt x="1355" y="0"/>
                    <a:pt x="1337" y="4"/>
                    <a:pt x="1320" y="13"/>
                  </a:cubicBezTo>
                  <a:lnTo>
                    <a:pt x="64" y="761"/>
                  </a:lnTo>
                  <a:cubicBezTo>
                    <a:pt x="14" y="799"/>
                    <a:pt x="1" y="862"/>
                    <a:pt x="26" y="900"/>
                  </a:cubicBezTo>
                  <a:cubicBezTo>
                    <a:pt x="39" y="938"/>
                    <a:pt x="77" y="951"/>
                    <a:pt x="115" y="951"/>
                  </a:cubicBezTo>
                  <a:lnTo>
                    <a:pt x="166" y="938"/>
                  </a:lnTo>
                  <a:lnTo>
                    <a:pt x="1421" y="190"/>
                  </a:lnTo>
                  <a:cubicBezTo>
                    <a:pt x="1472" y="165"/>
                    <a:pt x="1485" y="101"/>
                    <a:pt x="1459" y="51"/>
                  </a:cubicBezTo>
                  <a:cubicBezTo>
                    <a:pt x="1442" y="17"/>
                    <a:pt x="1408" y="0"/>
                    <a:pt x="1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673320" y="1084753"/>
              <a:ext cx="32804" cy="22502"/>
            </a:xfrm>
            <a:custGeom>
              <a:avLst/>
              <a:gdLst/>
              <a:ahLst/>
              <a:cxnLst/>
              <a:rect l="l" t="t" r="r" b="b"/>
              <a:pathLst>
                <a:path w="1092" h="749" extrusionOk="0">
                  <a:moveTo>
                    <a:pt x="967" y="0"/>
                  </a:moveTo>
                  <a:cubicBezTo>
                    <a:pt x="949" y="0"/>
                    <a:pt x="931" y="5"/>
                    <a:pt x="914" y="13"/>
                  </a:cubicBezTo>
                  <a:lnTo>
                    <a:pt x="64" y="558"/>
                  </a:lnTo>
                  <a:cubicBezTo>
                    <a:pt x="14" y="584"/>
                    <a:pt x="1" y="647"/>
                    <a:pt x="39" y="698"/>
                  </a:cubicBezTo>
                  <a:cubicBezTo>
                    <a:pt x="52" y="736"/>
                    <a:pt x="90" y="749"/>
                    <a:pt x="128" y="749"/>
                  </a:cubicBezTo>
                  <a:lnTo>
                    <a:pt x="179" y="736"/>
                  </a:lnTo>
                  <a:lnTo>
                    <a:pt x="1028" y="191"/>
                  </a:lnTo>
                  <a:cubicBezTo>
                    <a:pt x="1079" y="153"/>
                    <a:pt x="1091" y="89"/>
                    <a:pt x="1053" y="51"/>
                  </a:cubicBezTo>
                  <a:cubicBezTo>
                    <a:pt x="1037" y="17"/>
                    <a:pt x="1003"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663798" y="1099323"/>
              <a:ext cx="32413" cy="22412"/>
            </a:xfrm>
            <a:custGeom>
              <a:avLst/>
              <a:gdLst/>
              <a:ahLst/>
              <a:cxnLst/>
              <a:rect l="l" t="t" r="r" b="b"/>
              <a:pathLst>
                <a:path w="1079" h="746" extrusionOk="0">
                  <a:moveTo>
                    <a:pt x="976" y="1"/>
                  </a:moveTo>
                  <a:cubicBezTo>
                    <a:pt x="956" y="1"/>
                    <a:pt x="934" y="8"/>
                    <a:pt x="914" y="23"/>
                  </a:cubicBezTo>
                  <a:lnTo>
                    <a:pt x="64" y="568"/>
                  </a:lnTo>
                  <a:cubicBezTo>
                    <a:pt x="13" y="593"/>
                    <a:pt x="1" y="657"/>
                    <a:pt x="26" y="707"/>
                  </a:cubicBezTo>
                  <a:cubicBezTo>
                    <a:pt x="51" y="733"/>
                    <a:pt x="89" y="745"/>
                    <a:pt x="115" y="745"/>
                  </a:cubicBezTo>
                  <a:lnTo>
                    <a:pt x="178" y="733"/>
                  </a:lnTo>
                  <a:lnTo>
                    <a:pt x="1028" y="187"/>
                  </a:lnTo>
                  <a:cubicBezTo>
                    <a:pt x="1066" y="162"/>
                    <a:pt x="1078" y="99"/>
                    <a:pt x="1053" y="48"/>
                  </a:cubicBezTo>
                  <a:cubicBezTo>
                    <a:pt x="1038" y="17"/>
                    <a:pt x="1008"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653885" y="1114074"/>
              <a:ext cx="32413" cy="22502"/>
            </a:xfrm>
            <a:custGeom>
              <a:avLst/>
              <a:gdLst/>
              <a:ahLst/>
              <a:cxnLst/>
              <a:rect l="l" t="t" r="r" b="b"/>
              <a:pathLst>
                <a:path w="1079" h="749" extrusionOk="0">
                  <a:moveTo>
                    <a:pt x="958" y="1"/>
                  </a:moveTo>
                  <a:cubicBezTo>
                    <a:pt x="942" y="1"/>
                    <a:pt x="926" y="5"/>
                    <a:pt x="913" y="13"/>
                  </a:cubicBezTo>
                  <a:lnTo>
                    <a:pt x="64" y="559"/>
                  </a:lnTo>
                  <a:cubicBezTo>
                    <a:pt x="13" y="584"/>
                    <a:pt x="0" y="647"/>
                    <a:pt x="26" y="698"/>
                  </a:cubicBezTo>
                  <a:cubicBezTo>
                    <a:pt x="51" y="736"/>
                    <a:pt x="76" y="749"/>
                    <a:pt x="114" y="749"/>
                  </a:cubicBezTo>
                  <a:lnTo>
                    <a:pt x="165" y="736"/>
                  </a:lnTo>
                  <a:lnTo>
                    <a:pt x="1015" y="191"/>
                  </a:lnTo>
                  <a:cubicBezTo>
                    <a:pt x="1066" y="166"/>
                    <a:pt x="1078" y="102"/>
                    <a:pt x="1053" y="52"/>
                  </a:cubicBezTo>
                  <a:cubicBezTo>
                    <a:pt x="1027" y="18"/>
                    <a:pt x="991" y="1"/>
                    <a:pt x="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644002" y="1128764"/>
              <a:ext cx="32774" cy="22682"/>
            </a:xfrm>
            <a:custGeom>
              <a:avLst/>
              <a:gdLst/>
              <a:ahLst/>
              <a:cxnLst/>
              <a:rect l="l" t="t" r="r" b="b"/>
              <a:pathLst>
                <a:path w="1091" h="755" extrusionOk="0">
                  <a:moveTo>
                    <a:pt x="969" y="0"/>
                  </a:moveTo>
                  <a:cubicBezTo>
                    <a:pt x="950" y="0"/>
                    <a:pt x="931" y="6"/>
                    <a:pt x="913" y="19"/>
                  </a:cubicBezTo>
                  <a:lnTo>
                    <a:pt x="64" y="564"/>
                  </a:lnTo>
                  <a:cubicBezTo>
                    <a:pt x="26" y="590"/>
                    <a:pt x="0" y="653"/>
                    <a:pt x="38" y="704"/>
                  </a:cubicBezTo>
                  <a:cubicBezTo>
                    <a:pt x="51" y="729"/>
                    <a:pt x="89" y="754"/>
                    <a:pt x="127" y="754"/>
                  </a:cubicBezTo>
                  <a:lnTo>
                    <a:pt x="178" y="729"/>
                  </a:lnTo>
                  <a:lnTo>
                    <a:pt x="1027" y="184"/>
                  </a:lnTo>
                  <a:cubicBezTo>
                    <a:pt x="1078" y="158"/>
                    <a:pt x="1091" y="95"/>
                    <a:pt x="1053" y="44"/>
                  </a:cubicBezTo>
                  <a:cubicBezTo>
                    <a:pt x="1036" y="20"/>
                    <a:pt x="1004" y="0"/>
                    <a:pt x="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621892" y="1137326"/>
              <a:ext cx="44970" cy="28600"/>
            </a:xfrm>
            <a:custGeom>
              <a:avLst/>
              <a:gdLst/>
              <a:ahLst/>
              <a:cxnLst/>
              <a:rect l="l" t="t" r="r" b="b"/>
              <a:pathLst>
                <a:path w="1497" h="952" extrusionOk="0">
                  <a:moveTo>
                    <a:pt x="1376" y="0"/>
                  </a:moveTo>
                  <a:cubicBezTo>
                    <a:pt x="1360" y="0"/>
                    <a:pt x="1344" y="5"/>
                    <a:pt x="1331" y="13"/>
                  </a:cubicBezTo>
                  <a:lnTo>
                    <a:pt x="63" y="761"/>
                  </a:lnTo>
                  <a:cubicBezTo>
                    <a:pt x="13" y="786"/>
                    <a:pt x="0" y="850"/>
                    <a:pt x="25" y="901"/>
                  </a:cubicBezTo>
                  <a:cubicBezTo>
                    <a:pt x="51" y="939"/>
                    <a:pt x="89" y="951"/>
                    <a:pt x="114" y="951"/>
                  </a:cubicBezTo>
                  <a:lnTo>
                    <a:pt x="165" y="939"/>
                  </a:lnTo>
                  <a:lnTo>
                    <a:pt x="1433" y="190"/>
                  </a:lnTo>
                  <a:cubicBezTo>
                    <a:pt x="1484" y="165"/>
                    <a:pt x="1496" y="102"/>
                    <a:pt x="1471" y="51"/>
                  </a:cubicBezTo>
                  <a:cubicBezTo>
                    <a:pt x="1446" y="17"/>
                    <a:pt x="1409"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624566" y="1158265"/>
              <a:ext cx="32413" cy="22502"/>
            </a:xfrm>
            <a:custGeom>
              <a:avLst/>
              <a:gdLst/>
              <a:ahLst/>
              <a:cxnLst/>
              <a:rect l="l" t="t" r="r" b="b"/>
              <a:pathLst>
                <a:path w="1079" h="749" extrusionOk="0">
                  <a:moveTo>
                    <a:pt x="961" y="0"/>
                  </a:moveTo>
                  <a:cubicBezTo>
                    <a:pt x="944" y="0"/>
                    <a:pt x="927" y="4"/>
                    <a:pt x="914" y="13"/>
                  </a:cubicBezTo>
                  <a:lnTo>
                    <a:pt x="64" y="559"/>
                  </a:lnTo>
                  <a:cubicBezTo>
                    <a:pt x="13" y="584"/>
                    <a:pt x="1" y="647"/>
                    <a:pt x="26" y="698"/>
                  </a:cubicBezTo>
                  <a:cubicBezTo>
                    <a:pt x="51" y="723"/>
                    <a:pt x="77" y="749"/>
                    <a:pt x="115" y="749"/>
                  </a:cubicBezTo>
                  <a:lnTo>
                    <a:pt x="166" y="723"/>
                  </a:lnTo>
                  <a:lnTo>
                    <a:pt x="1015" y="191"/>
                  </a:lnTo>
                  <a:cubicBezTo>
                    <a:pt x="1066" y="153"/>
                    <a:pt x="1079" y="89"/>
                    <a:pt x="1053" y="39"/>
                  </a:cubicBezTo>
                  <a:cubicBezTo>
                    <a:pt x="1029" y="14"/>
                    <a:pt x="993" y="0"/>
                    <a:pt x="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614653" y="1172745"/>
              <a:ext cx="32804" cy="22502"/>
            </a:xfrm>
            <a:custGeom>
              <a:avLst/>
              <a:gdLst/>
              <a:ahLst/>
              <a:cxnLst/>
              <a:rect l="l" t="t" r="r" b="b"/>
              <a:pathLst>
                <a:path w="1092" h="749" extrusionOk="0">
                  <a:moveTo>
                    <a:pt x="967" y="1"/>
                  </a:moveTo>
                  <a:cubicBezTo>
                    <a:pt x="949" y="1"/>
                    <a:pt x="931" y="5"/>
                    <a:pt x="914" y="13"/>
                  </a:cubicBezTo>
                  <a:lnTo>
                    <a:pt x="64" y="558"/>
                  </a:lnTo>
                  <a:cubicBezTo>
                    <a:pt x="26" y="597"/>
                    <a:pt x="1" y="660"/>
                    <a:pt x="39" y="698"/>
                  </a:cubicBezTo>
                  <a:cubicBezTo>
                    <a:pt x="51" y="736"/>
                    <a:pt x="90" y="749"/>
                    <a:pt x="128" y="749"/>
                  </a:cubicBezTo>
                  <a:lnTo>
                    <a:pt x="178" y="736"/>
                  </a:lnTo>
                  <a:lnTo>
                    <a:pt x="1028" y="191"/>
                  </a:lnTo>
                  <a:cubicBezTo>
                    <a:pt x="1079" y="165"/>
                    <a:pt x="1091" y="102"/>
                    <a:pt x="1053" y="51"/>
                  </a:cubicBezTo>
                  <a:cubicBezTo>
                    <a:pt x="1036" y="17"/>
                    <a:pt x="1002"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604770" y="1187585"/>
              <a:ext cx="32774" cy="22532"/>
            </a:xfrm>
            <a:custGeom>
              <a:avLst/>
              <a:gdLst/>
              <a:ahLst/>
              <a:cxnLst/>
              <a:rect l="l" t="t" r="r" b="b"/>
              <a:pathLst>
                <a:path w="1091" h="750" extrusionOk="0">
                  <a:moveTo>
                    <a:pt x="970" y="1"/>
                  </a:moveTo>
                  <a:cubicBezTo>
                    <a:pt x="951" y="1"/>
                    <a:pt x="931" y="5"/>
                    <a:pt x="913" y="14"/>
                  </a:cubicBezTo>
                  <a:lnTo>
                    <a:pt x="64" y="559"/>
                  </a:lnTo>
                  <a:cubicBezTo>
                    <a:pt x="13" y="584"/>
                    <a:pt x="0" y="648"/>
                    <a:pt x="38" y="698"/>
                  </a:cubicBezTo>
                  <a:cubicBezTo>
                    <a:pt x="51" y="724"/>
                    <a:pt x="89" y="749"/>
                    <a:pt x="115" y="749"/>
                  </a:cubicBezTo>
                  <a:lnTo>
                    <a:pt x="178" y="724"/>
                  </a:lnTo>
                  <a:lnTo>
                    <a:pt x="1028" y="191"/>
                  </a:lnTo>
                  <a:cubicBezTo>
                    <a:pt x="1066" y="153"/>
                    <a:pt x="1091" y="90"/>
                    <a:pt x="1053" y="39"/>
                  </a:cubicBezTo>
                  <a:cubicBezTo>
                    <a:pt x="1037" y="15"/>
                    <a:pt x="1004"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595247" y="1202186"/>
              <a:ext cx="32383" cy="22412"/>
            </a:xfrm>
            <a:custGeom>
              <a:avLst/>
              <a:gdLst/>
              <a:ahLst/>
              <a:cxnLst/>
              <a:rect l="l" t="t" r="r" b="b"/>
              <a:pathLst>
                <a:path w="1078" h="746" extrusionOk="0">
                  <a:moveTo>
                    <a:pt x="967" y="0"/>
                  </a:moveTo>
                  <a:cubicBezTo>
                    <a:pt x="947" y="0"/>
                    <a:pt x="928" y="7"/>
                    <a:pt x="913" y="22"/>
                  </a:cubicBezTo>
                  <a:lnTo>
                    <a:pt x="64" y="555"/>
                  </a:lnTo>
                  <a:cubicBezTo>
                    <a:pt x="13" y="593"/>
                    <a:pt x="0" y="656"/>
                    <a:pt x="25" y="694"/>
                  </a:cubicBezTo>
                  <a:cubicBezTo>
                    <a:pt x="51" y="732"/>
                    <a:pt x="76" y="745"/>
                    <a:pt x="114" y="745"/>
                  </a:cubicBezTo>
                  <a:lnTo>
                    <a:pt x="165" y="732"/>
                  </a:lnTo>
                  <a:lnTo>
                    <a:pt x="1015" y="187"/>
                  </a:lnTo>
                  <a:cubicBezTo>
                    <a:pt x="1065" y="162"/>
                    <a:pt x="1078" y="98"/>
                    <a:pt x="1053" y="48"/>
                  </a:cubicBezTo>
                  <a:cubicBezTo>
                    <a:pt x="1030" y="17"/>
                    <a:pt x="997"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573138" y="1210657"/>
              <a:ext cx="44609" cy="28781"/>
            </a:xfrm>
            <a:custGeom>
              <a:avLst/>
              <a:gdLst/>
              <a:ahLst/>
              <a:cxnLst/>
              <a:rect l="l" t="t" r="r" b="b"/>
              <a:pathLst>
                <a:path w="1485" h="958" extrusionOk="0">
                  <a:moveTo>
                    <a:pt x="1373" y="1"/>
                  </a:moveTo>
                  <a:cubicBezTo>
                    <a:pt x="1355" y="1"/>
                    <a:pt x="1336" y="7"/>
                    <a:pt x="1320" y="19"/>
                  </a:cubicBezTo>
                  <a:lnTo>
                    <a:pt x="64" y="767"/>
                  </a:lnTo>
                  <a:cubicBezTo>
                    <a:pt x="13" y="793"/>
                    <a:pt x="1" y="856"/>
                    <a:pt x="26" y="907"/>
                  </a:cubicBezTo>
                  <a:cubicBezTo>
                    <a:pt x="39" y="932"/>
                    <a:pt x="77" y="958"/>
                    <a:pt x="115" y="958"/>
                  </a:cubicBezTo>
                  <a:lnTo>
                    <a:pt x="166" y="945"/>
                  </a:lnTo>
                  <a:lnTo>
                    <a:pt x="1421" y="197"/>
                  </a:lnTo>
                  <a:cubicBezTo>
                    <a:pt x="1472" y="159"/>
                    <a:pt x="1484" y="95"/>
                    <a:pt x="1459" y="57"/>
                  </a:cubicBezTo>
                  <a:cubicBezTo>
                    <a:pt x="1442" y="23"/>
                    <a:pt x="1408" y="1"/>
                    <a:pt x="13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575421" y="1231506"/>
              <a:ext cx="32804" cy="22412"/>
            </a:xfrm>
            <a:custGeom>
              <a:avLst/>
              <a:gdLst/>
              <a:ahLst/>
              <a:cxnLst/>
              <a:rect l="l" t="t" r="r" b="b"/>
              <a:pathLst>
                <a:path w="1092" h="746" extrusionOk="0">
                  <a:moveTo>
                    <a:pt x="977" y="1"/>
                  </a:moveTo>
                  <a:cubicBezTo>
                    <a:pt x="956" y="1"/>
                    <a:pt x="934" y="8"/>
                    <a:pt x="914" y="23"/>
                  </a:cubicBezTo>
                  <a:lnTo>
                    <a:pt x="64" y="555"/>
                  </a:lnTo>
                  <a:cubicBezTo>
                    <a:pt x="13" y="593"/>
                    <a:pt x="1" y="657"/>
                    <a:pt x="39" y="707"/>
                  </a:cubicBezTo>
                  <a:cubicBezTo>
                    <a:pt x="52" y="733"/>
                    <a:pt x="90" y="745"/>
                    <a:pt x="115" y="745"/>
                  </a:cubicBezTo>
                  <a:lnTo>
                    <a:pt x="178" y="733"/>
                  </a:lnTo>
                  <a:lnTo>
                    <a:pt x="1028" y="187"/>
                  </a:lnTo>
                  <a:cubicBezTo>
                    <a:pt x="1079" y="162"/>
                    <a:pt x="1091" y="99"/>
                    <a:pt x="1053" y="48"/>
                  </a:cubicBezTo>
                  <a:cubicBezTo>
                    <a:pt x="1038" y="17"/>
                    <a:pt x="1009" y="1"/>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565899" y="1246257"/>
              <a:ext cx="32413" cy="22502"/>
            </a:xfrm>
            <a:custGeom>
              <a:avLst/>
              <a:gdLst/>
              <a:ahLst/>
              <a:cxnLst/>
              <a:rect l="l" t="t" r="r" b="b"/>
              <a:pathLst>
                <a:path w="1079" h="749" extrusionOk="0">
                  <a:moveTo>
                    <a:pt x="958" y="1"/>
                  </a:moveTo>
                  <a:cubicBezTo>
                    <a:pt x="942" y="1"/>
                    <a:pt x="926" y="5"/>
                    <a:pt x="913" y="13"/>
                  </a:cubicBezTo>
                  <a:lnTo>
                    <a:pt x="64" y="559"/>
                  </a:lnTo>
                  <a:cubicBezTo>
                    <a:pt x="13" y="584"/>
                    <a:pt x="1" y="648"/>
                    <a:pt x="26" y="698"/>
                  </a:cubicBezTo>
                  <a:cubicBezTo>
                    <a:pt x="51" y="724"/>
                    <a:pt x="77" y="749"/>
                    <a:pt x="115" y="749"/>
                  </a:cubicBezTo>
                  <a:lnTo>
                    <a:pt x="165" y="736"/>
                  </a:lnTo>
                  <a:lnTo>
                    <a:pt x="1015" y="191"/>
                  </a:lnTo>
                  <a:cubicBezTo>
                    <a:pt x="1066" y="153"/>
                    <a:pt x="1078" y="90"/>
                    <a:pt x="1053" y="52"/>
                  </a:cubicBezTo>
                  <a:cubicBezTo>
                    <a:pt x="1028" y="18"/>
                    <a:pt x="991" y="1"/>
                    <a:pt x="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555986" y="1260827"/>
              <a:ext cx="32413" cy="22412"/>
            </a:xfrm>
            <a:custGeom>
              <a:avLst/>
              <a:gdLst/>
              <a:ahLst/>
              <a:cxnLst/>
              <a:rect l="l" t="t" r="r" b="b"/>
              <a:pathLst>
                <a:path w="1079" h="746" extrusionOk="0">
                  <a:moveTo>
                    <a:pt x="964" y="1"/>
                  </a:moveTo>
                  <a:cubicBezTo>
                    <a:pt x="942" y="1"/>
                    <a:pt x="920" y="8"/>
                    <a:pt x="900" y="23"/>
                  </a:cubicBezTo>
                  <a:lnTo>
                    <a:pt x="51" y="556"/>
                  </a:lnTo>
                  <a:cubicBezTo>
                    <a:pt x="13" y="594"/>
                    <a:pt x="0" y="657"/>
                    <a:pt x="26" y="708"/>
                  </a:cubicBezTo>
                  <a:cubicBezTo>
                    <a:pt x="51" y="733"/>
                    <a:pt x="76" y="746"/>
                    <a:pt x="114" y="746"/>
                  </a:cubicBezTo>
                  <a:lnTo>
                    <a:pt x="165" y="733"/>
                  </a:lnTo>
                  <a:lnTo>
                    <a:pt x="1015" y="188"/>
                  </a:lnTo>
                  <a:cubicBezTo>
                    <a:pt x="1065" y="163"/>
                    <a:pt x="1078" y="99"/>
                    <a:pt x="1053" y="48"/>
                  </a:cubicBezTo>
                  <a:cubicBezTo>
                    <a:pt x="1030" y="18"/>
                    <a:pt x="997" y="1"/>
                    <a:pt x="9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546103" y="1275607"/>
              <a:ext cx="32774" cy="22502"/>
            </a:xfrm>
            <a:custGeom>
              <a:avLst/>
              <a:gdLst/>
              <a:ahLst/>
              <a:cxnLst/>
              <a:rect l="l" t="t" r="r" b="b"/>
              <a:pathLst>
                <a:path w="1091" h="749" extrusionOk="0">
                  <a:moveTo>
                    <a:pt x="966" y="0"/>
                  </a:moveTo>
                  <a:cubicBezTo>
                    <a:pt x="948" y="0"/>
                    <a:pt x="930" y="4"/>
                    <a:pt x="913" y="13"/>
                  </a:cubicBezTo>
                  <a:lnTo>
                    <a:pt x="64" y="558"/>
                  </a:lnTo>
                  <a:cubicBezTo>
                    <a:pt x="13" y="583"/>
                    <a:pt x="0" y="647"/>
                    <a:pt x="38" y="698"/>
                  </a:cubicBezTo>
                  <a:cubicBezTo>
                    <a:pt x="51" y="736"/>
                    <a:pt x="89" y="748"/>
                    <a:pt x="127" y="748"/>
                  </a:cubicBezTo>
                  <a:lnTo>
                    <a:pt x="178" y="736"/>
                  </a:lnTo>
                  <a:lnTo>
                    <a:pt x="1027" y="190"/>
                  </a:lnTo>
                  <a:cubicBezTo>
                    <a:pt x="1078" y="152"/>
                    <a:pt x="1091" y="89"/>
                    <a:pt x="1053" y="51"/>
                  </a:cubicBezTo>
                  <a:cubicBezTo>
                    <a:pt x="1036" y="17"/>
                    <a:pt x="1002"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523993" y="1283989"/>
              <a:ext cx="45000" cy="28600"/>
            </a:xfrm>
            <a:custGeom>
              <a:avLst/>
              <a:gdLst/>
              <a:ahLst/>
              <a:cxnLst/>
              <a:rect l="l" t="t" r="r" b="b"/>
              <a:pathLst>
                <a:path w="1498" h="952" extrusionOk="0">
                  <a:moveTo>
                    <a:pt x="1373" y="0"/>
                  </a:moveTo>
                  <a:cubicBezTo>
                    <a:pt x="1355" y="0"/>
                    <a:pt x="1337" y="4"/>
                    <a:pt x="1320" y="13"/>
                  </a:cubicBezTo>
                  <a:lnTo>
                    <a:pt x="64" y="761"/>
                  </a:lnTo>
                  <a:cubicBezTo>
                    <a:pt x="14" y="799"/>
                    <a:pt x="1" y="862"/>
                    <a:pt x="26" y="900"/>
                  </a:cubicBezTo>
                  <a:cubicBezTo>
                    <a:pt x="52" y="938"/>
                    <a:pt x="77" y="951"/>
                    <a:pt x="115" y="951"/>
                  </a:cubicBezTo>
                  <a:lnTo>
                    <a:pt x="166" y="938"/>
                  </a:lnTo>
                  <a:lnTo>
                    <a:pt x="1434" y="190"/>
                  </a:lnTo>
                  <a:cubicBezTo>
                    <a:pt x="1472" y="165"/>
                    <a:pt x="1497" y="102"/>
                    <a:pt x="1459" y="51"/>
                  </a:cubicBezTo>
                  <a:cubicBezTo>
                    <a:pt x="1442" y="17"/>
                    <a:pt x="1408" y="0"/>
                    <a:pt x="1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526667" y="1304928"/>
              <a:ext cx="32413" cy="22502"/>
            </a:xfrm>
            <a:custGeom>
              <a:avLst/>
              <a:gdLst/>
              <a:ahLst/>
              <a:cxnLst/>
              <a:rect l="l" t="t" r="r" b="b"/>
              <a:pathLst>
                <a:path w="1079" h="749" extrusionOk="0">
                  <a:moveTo>
                    <a:pt x="954" y="1"/>
                  </a:moveTo>
                  <a:cubicBezTo>
                    <a:pt x="936" y="1"/>
                    <a:pt x="918" y="5"/>
                    <a:pt x="901" y="13"/>
                  </a:cubicBezTo>
                  <a:lnTo>
                    <a:pt x="64" y="558"/>
                  </a:lnTo>
                  <a:cubicBezTo>
                    <a:pt x="13" y="584"/>
                    <a:pt x="1" y="647"/>
                    <a:pt x="26" y="698"/>
                  </a:cubicBezTo>
                  <a:cubicBezTo>
                    <a:pt x="51" y="736"/>
                    <a:pt x="77" y="749"/>
                    <a:pt x="115" y="749"/>
                  </a:cubicBezTo>
                  <a:lnTo>
                    <a:pt x="165" y="736"/>
                  </a:lnTo>
                  <a:lnTo>
                    <a:pt x="1015" y="191"/>
                  </a:lnTo>
                  <a:cubicBezTo>
                    <a:pt x="1066" y="153"/>
                    <a:pt x="1078" y="89"/>
                    <a:pt x="1053" y="51"/>
                  </a:cubicBezTo>
                  <a:cubicBezTo>
                    <a:pt x="1028" y="17"/>
                    <a:pt x="991"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516754" y="1319498"/>
              <a:ext cx="32804" cy="22412"/>
            </a:xfrm>
            <a:custGeom>
              <a:avLst/>
              <a:gdLst/>
              <a:ahLst/>
              <a:cxnLst/>
              <a:rect l="l" t="t" r="r" b="b"/>
              <a:pathLst>
                <a:path w="1092" h="746" extrusionOk="0">
                  <a:moveTo>
                    <a:pt x="976" y="1"/>
                  </a:moveTo>
                  <a:cubicBezTo>
                    <a:pt x="956" y="1"/>
                    <a:pt x="934" y="8"/>
                    <a:pt x="914" y="23"/>
                  </a:cubicBezTo>
                  <a:lnTo>
                    <a:pt x="64" y="568"/>
                  </a:lnTo>
                  <a:cubicBezTo>
                    <a:pt x="13" y="593"/>
                    <a:pt x="1" y="657"/>
                    <a:pt x="39" y="708"/>
                  </a:cubicBezTo>
                  <a:cubicBezTo>
                    <a:pt x="51" y="733"/>
                    <a:pt x="89" y="746"/>
                    <a:pt x="127" y="746"/>
                  </a:cubicBezTo>
                  <a:lnTo>
                    <a:pt x="178" y="733"/>
                  </a:lnTo>
                  <a:lnTo>
                    <a:pt x="1028" y="188"/>
                  </a:lnTo>
                  <a:cubicBezTo>
                    <a:pt x="1078" y="162"/>
                    <a:pt x="1091" y="99"/>
                    <a:pt x="1053" y="48"/>
                  </a:cubicBezTo>
                  <a:cubicBezTo>
                    <a:pt x="1038" y="17"/>
                    <a:pt x="1008"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507231" y="1334249"/>
              <a:ext cx="32413" cy="22532"/>
            </a:xfrm>
            <a:custGeom>
              <a:avLst/>
              <a:gdLst/>
              <a:ahLst/>
              <a:cxnLst/>
              <a:rect l="l" t="t" r="r" b="b"/>
              <a:pathLst>
                <a:path w="1079" h="750" extrusionOk="0">
                  <a:moveTo>
                    <a:pt x="966" y="1"/>
                  </a:moveTo>
                  <a:cubicBezTo>
                    <a:pt x="948" y="1"/>
                    <a:pt x="930" y="5"/>
                    <a:pt x="913" y="14"/>
                  </a:cubicBezTo>
                  <a:lnTo>
                    <a:pt x="64" y="559"/>
                  </a:lnTo>
                  <a:cubicBezTo>
                    <a:pt x="13" y="584"/>
                    <a:pt x="0" y="648"/>
                    <a:pt x="26" y="698"/>
                  </a:cubicBezTo>
                  <a:cubicBezTo>
                    <a:pt x="51" y="736"/>
                    <a:pt x="89" y="749"/>
                    <a:pt x="114" y="749"/>
                  </a:cubicBezTo>
                  <a:lnTo>
                    <a:pt x="178" y="736"/>
                  </a:lnTo>
                  <a:lnTo>
                    <a:pt x="1027" y="191"/>
                  </a:lnTo>
                  <a:cubicBezTo>
                    <a:pt x="1065" y="166"/>
                    <a:pt x="1078" y="102"/>
                    <a:pt x="1053" y="52"/>
                  </a:cubicBezTo>
                  <a:cubicBezTo>
                    <a:pt x="1036" y="18"/>
                    <a:pt x="1002" y="1"/>
                    <a:pt x="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497348" y="1348939"/>
              <a:ext cx="32413" cy="22292"/>
            </a:xfrm>
            <a:custGeom>
              <a:avLst/>
              <a:gdLst/>
              <a:ahLst/>
              <a:cxnLst/>
              <a:rect l="l" t="t" r="r" b="b"/>
              <a:pathLst>
                <a:path w="1079" h="742" extrusionOk="0">
                  <a:moveTo>
                    <a:pt x="961" y="0"/>
                  </a:moveTo>
                  <a:cubicBezTo>
                    <a:pt x="944" y="0"/>
                    <a:pt x="927" y="6"/>
                    <a:pt x="914" y="19"/>
                  </a:cubicBezTo>
                  <a:lnTo>
                    <a:pt x="64" y="564"/>
                  </a:lnTo>
                  <a:cubicBezTo>
                    <a:pt x="14" y="590"/>
                    <a:pt x="1" y="653"/>
                    <a:pt x="26" y="704"/>
                  </a:cubicBezTo>
                  <a:cubicBezTo>
                    <a:pt x="52" y="729"/>
                    <a:pt x="77" y="742"/>
                    <a:pt x="115" y="742"/>
                  </a:cubicBezTo>
                  <a:lnTo>
                    <a:pt x="166" y="729"/>
                  </a:lnTo>
                  <a:lnTo>
                    <a:pt x="1015" y="184"/>
                  </a:lnTo>
                  <a:cubicBezTo>
                    <a:pt x="1066" y="159"/>
                    <a:pt x="1079" y="95"/>
                    <a:pt x="1053" y="45"/>
                  </a:cubicBezTo>
                  <a:cubicBezTo>
                    <a:pt x="1029" y="20"/>
                    <a:pt x="993" y="0"/>
                    <a:pt x="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475239" y="1357501"/>
              <a:ext cx="45000" cy="28600"/>
            </a:xfrm>
            <a:custGeom>
              <a:avLst/>
              <a:gdLst/>
              <a:ahLst/>
              <a:cxnLst/>
              <a:rect l="l" t="t" r="r" b="b"/>
              <a:pathLst>
                <a:path w="1498" h="952" extrusionOk="0">
                  <a:moveTo>
                    <a:pt x="1385" y="0"/>
                  </a:moveTo>
                  <a:cubicBezTo>
                    <a:pt x="1368" y="0"/>
                    <a:pt x="1349" y="5"/>
                    <a:pt x="1332" y="13"/>
                  </a:cubicBezTo>
                  <a:lnTo>
                    <a:pt x="64" y="761"/>
                  </a:lnTo>
                  <a:cubicBezTo>
                    <a:pt x="26" y="787"/>
                    <a:pt x="1" y="850"/>
                    <a:pt x="39" y="901"/>
                  </a:cubicBezTo>
                  <a:cubicBezTo>
                    <a:pt x="52" y="939"/>
                    <a:pt x="90" y="951"/>
                    <a:pt x="128" y="951"/>
                  </a:cubicBezTo>
                  <a:lnTo>
                    <a:pt x="178" y="939"/>
                  </a:lnTo>
                  <a:lnTo>
                    <a:pt x="1434" y="191"/>
                  </a:lnTo>
                  <a:cubicBezTo>
                    <a:pt x="1485" y="165"/>
                    <a:pt x="1497" y="102"/>
                    <a:pt x="1472" y="51"/>
                  </a:cubicBezTo>
                  <a:cubicBezTo>
                    <a:pt x="1455" y="17"/>
                    <a:pt x="1421" y="0"/>
                    <a:pt x="1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403264" y="1397576"/>
              <a:ext cx="25925" cy="29652"/>
            </a:xfrm>
            <a:custGeom>
              <a:avLst/>
              <a:gdLst/>
              <a:ahLst/>
              <a:cxnLst/>
              <a:rect l="l" t="t" r="r" b="b"/>
              <a:pathLst>
                <a:path w="863" h="987" extrusionOk="0">
                  <a:moveTo>
                    <a:pt x="119" y="0"/>
                  </a:moveTo>
                  <a:cubicBezTo>
                    <a:pt x="96" y="0"/>
                    <a:pt x="73" y="7"/>
                    <a:pt x="51" y="23"/>
                  </a:cubicBezTo>
                  <a:cubicBezTo>
                    <a:pt x="13" y="61"/>
                    <a:pt x="1" y="125"/>
                    <a:pt x="39" y="163"/>
                  </a:cubicBezTo>
                  <a:lnTo>
                    <a:pt x="673" y="949"/>
                  </a:lnTo>
                  <a:cubicBezTo>
                    <a:pt x="698" y="974"/>
                    <a:pt x="723" y="987"/>
                    <a:pt x="749" y="987"/>
                  </a:cubicBezTo>
                  <a:cubicBezTo>
                    <a:pt x="774" y="987"/>
                    <a:pt x="799" y="987"/>
                    <a:pt x="812" y="962"/>
                  </a:cubicBezTo>
                  <a:cubicBezTo>
                    <a:pt x="863" y="936"/>
                    <a:pt x="863" y="860"/>
                    <a:pt x="837" y="822"/>
                  </a:cubicBezTo>
                  <a:lnTo>
                    <a:pt x="203" y="36"/>
                  </a:lnTo>
                  <a:cubicBezTo>
                    <a:pt x="181" y="14"/>
                    <a:pt x="15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389536" y="1386130"/>
              <a:ext cx="25925" cy="29682"/>
            </a:xfrm>
            <a:custGeom>
              <a:avLst/>
              <a:gdLst/>
              <a:ahLst/>
              <a:cxnLst/>
              <a:rect l="l" t="t" r="r" b="b"/>
              <a:pathLst>
                <a:path w="863" h="988" extrusionOk="0">
                  <a:moveTo>
                    <a:pt x="108" y="1"/>
                  </a:moveTo>
                  <a:cubicBezTo>
                    <a:pt x="87" y="1"/>
                    <a:pt x="67" y="8"/>
                    <a:pt x="51" y="24"/>
                  </a:cubicBezTo>
                  <a:cubicBezTo>
                    <a:pt x="0" y="62"/>
                    <a:pt x="0" y="125"/>
                    <a:pt x="25" y="176"/>
                  </a:cubicBezTo>
                  <a:lnTo>
                    <a:pt x="659" y="949"/>
                  </a:lnTo>
                  <a:cubicBezTo>
                    <a:pt x="685" y="975"/>
                    <a:pt x="710" y="987"/>
                    <a:pt x="748" y="987"/>
                  </a:cubicBezTo>
                  <a:cubicBezTo>
                    <a:pt x="774" y="987"/>
                    <a:pt x="786" y="987"/>
                    <a:pt x="812" y="975"/>
                  </a:cubicBezTo>
                  <a:cubicBezTo>
                    <a:pt x="850" y="937"/>
                    <a:pt x="862" y="873"/>
                    <a:pt x="824" y="823"/>
                  </a:cubicBezTo>
                  <a:lnTo>
                    <a:pt x="190" y="36"/>
                  </a:lnTo>
                  <a:cubicBezTo>
                    <a:pt x="168" y="14"/>
                    <a:pt x="137"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flipH="1">
              <a:off x="376199" y="1374895"/>
              <a:ext cx="25955" cy="29502"/>
            </a:xfrm>
            <a:custGeom>
              <a:avLst/>
              <a:gdLst/>
              <a:ahLst/>
              <a:cxnLst/>
              <a:rect l="l" t="t" r="r" b="b"/>
              <a:pathLst>
                <a:path w="864" h="982" extrusionOk="0">
                  <a:moveTo>
                    <a:pt x="118" y="1"/>
                  </a:moveTo>
                  <a:cubicBezTo>
                    <a:pt x="96" y="1"/>
                    <a:pt x="73" y="7"/>
                    <a:pt x="52" y="17"/>
                  </a:cubicBezTo>
                  <a:cubicBezTo>
                    <a:pt x="14" y="55"/>
                    <a:pt x="1" y="119"/>
                    <a:pt x="39" y="170"/>
                  </a:cubicBezTo>
                  <a:lnTo>
                    <a:pt x="673" y="943"/>
                  </a:lnTo>
                  <a:cubicBezTo>
                    <a:pt x="686" y="968"/>
                    <a:pt x="724" y="981"/>
                    <a:pt x="749" y="981"/>
                  </a:cubicBezTo>
                  <a:cubicBezTo>
                    <a:pt x="774" y="981"/>
                    <a:pt x="800" y="981"/>
                    <a:pt x="812" y="968"/>
                  </a:cubicBezTo>
                  <a:cubicBezTo>
                    <a:pt x="863" y="930"/>
                    <a:pt x="863" y="867"/>
                    <a:pt x="825" y="816"/>
                  </a:cubicBezTo>
                  <a:lnTo>
                    <a:pt x="191" y="43"/>
                  </a:lnTo>
                  <a:cubicBezTo>
                    <a:pt x="176" y="13"/>
                    <a:pt x="148"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flipH="1">
              <a:off x="362501" y="1363539"/>
              <a:ext cx="26315" cy="29802"/>
            </a:xfrm>
            <a:custGeom>
              <a:avLst/>
              <a:gdLst/>
              <a:ahLst/>
              <a:cxnLst/>
              <a:rect l="l" t="t" r="r" b="b"/>
              <a:pathLst>
                <a:path w="876" h="992" extrusionOk="0">
                  <a:moveTo>
                    <a:pt x="126" y="1"/>
                  </a:moveTo>
                  <a:cubicBezTo>
                    <a:pt x="101" y="1"/>
                    <a:pt x="75" y="10"/>
                    <a:pt x="51" y="28"/>
                  </a:cubicBezTo>
                  <a:cubicBezTo>
                    <a:pt x="13" y="53"/>
                    <a:pt x="1" y="116"/>
                    <a:pt x="39" y="167"/>
                  </a:cubicBezTo>
                  <a:lnTo>
                    <a:pt x="673" y="953"/>
                  </a:lnTo>
                  <a:cubicBezTo>
                    <a:pt x="698" y="979"/>
                    <a:pt x="723" y="991"/>
                    <a:pt x="761" y="991"/>
                  </a:cubicBezTo>
                  <a:cubicBezTo>
                    <a:pt x="774" y="991"/>
                    <a:pt x="800" y="979"/>
                    <a:pt x="825" y="966"/>
                  </a:cubicBezTo>
                  <a:cubicBezTo>
                    <a:pt x="863" y="928"/>
                    <a:pt x="876" y="865"/>
                    <a:pt x="838" y="814"/>
                  </a:cubicBezTo>
                  <a:lnTo>
                    <a:pt x="204" y="40"/>
                  </a:lnTo>
                  <a:cubicBezTo>
                    <a:pt x="183" y="13"/>
                    <a:pt x="15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flipH="1">
              <a:off x="349163" y="1340467"/>
              <a:ext cx="33555" cy="41429"/>
            </a:xfrm>
            <a:custGeom>
              <a:avLst/>
              <a:gdLst/>
              <a:ahLst/>
              <a:cxnLst/>
              <a:rect l="l" t="t" r="r" b="b"/>
              <a:pathLst>
                <a:path w="1117" h="1379" extrusionOk="0">
                  <a:moveTo>
                    <a:pt x="115" y="0"/>
                  </a:moveTo>
                  <a:cubicBezTo>
                    <a:pt x="93" y="0"/>
                    <a:pt x="71" y="7"/>
                    <a:pt x="51" y="22"/>
                  </a:cubicBezTo>
                  <a:cubicBezTo>
                    <a:pt x="13" y="60"/>
                    <a:pt x="1" y="124"/>
                    <a:pt x="39" y="162"/>
                  </a:cubicBezTo>
                  <a:lnTo>
                    <a:pt x="914" y="1341"/>
                  </a:lnTo>
                  <a:cubicBezTo>
                    <a:pt x="939" y="1366"/>
                    <a:pt x="977" y="1379"/>
                    <a:pt x="1002" y="1379"/>
                  </a:cubicBezTo>
                  <a:cubicBezTo>
                    <a:pt x="1028" y="1379"/>
                    <a:pt x="1040" y="1366"/>
                    <a:pt x="1066" y="1354"/>
                  </a:cubicBezTo>
                  <a:cubicBezTo>
                    <a:pt x="1104" y="1316"/>
                    <a:pt x="1116" y="1252"/>
                    <a:pt x="1078" y="1214"/>
                  </a:cubicBezTo>
                  <a:lnTo>
                    <a:pt x="203" y="48"/>
                  </a:lnTo>
                  <a:cubicBezTo>
                    <a:pt x="180" y="17"/>
                    <a:pt x="14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flipH="1">
              <a:off x="335826" y="1340798"/>
              <a:ext cx="25955" cy="29682"/>
            </a:xfrm>
            <a:custGeom>
              <a:avLst/>
              <a:gdLst/>
              <a:ahLst/>
              <a:cxnLst/>
              <a:rect l="l" t="t" r="r" b="b"/>
              <a:pathLst>
                <a:path w="864" h="988" extrusionOk="0">
                  <a:moveTo>
                    <a:pt x="119" y="1"/>
                  </a:moveTo>
                  <a:cubicBezTo>
                    <a:pt x="96" y="1"/>
                    <a:pt x="73" y="8"/>
                    <a:pt x="52" y="24"/>
                  </a:cubicBezTo>
                  <a:cubicBezTo>
                    <a:pt x="14" y="62"/>
                    <a:pt x="1" y="125"/>
                    <a:pt x="39" y="163"/>
                  </a:cubicBezTo>
                  <a:lnTo>
                    <a:pt x="673" y="950"/>
                  </a:lnTo>
                  <a:cubicBezTo>
                    <a:pt x="698" y="975"/>
                    <a:pt x="724" y="988"/>
                    <a:pt x="749" y="988"/>
                  </a:cubicBezTo>
                  <a:cubicBezTo>
                    <a:pt x="774" y="988"/>
                    <a:pt x="800" y="975"/>
                    <a:pt x="812" y="962"/>
                  </a:cubicBezTo>
                  <a:cubicBezTo>
                    <a:pt x="863" y="924"/>
                    <a:pt x="863" y="861"/>
                    <a:pt x="838" y="823"/>
                  </a:cubicBezTo>
                  <a:lnTo>
                    <a:pt x="204" y="37"/>
                  </a:lnTo>
                  <a:cubicBezTo>
                    <a:pt x="182" y="14"/>
                    <a:pt x="15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flipH="1">
              <a:off x="322127" y="1329382"/>
              <a:ext cx="25925" cy="29682"/>
            </a:xfrm>
            <a:custGeom>
              <a:avLst/>
              <a:gdLst/>
              <a:ahLst/>
              <a:cxnLst/>
              <a:rect l="l" t="t" r="r" b="b"/>
              <a:pathLst>
                <a:path w="863" h="988" extrusionOk="0">
                  <a:moveTo>
                    <a:pt x="109" y="0"/>
                  </a:moveTo>
                  <a:cubicBezTo>
                    <a:pt x="87" y="0"/>
                    <a:pt x="67" y="8"/>
                    <a:pt x="51" y="23"/>
                  </a:cubicBezTo>
                  <a:cubicBezTo>
                    <a:pt x="0" y="61"/>
                    <a:pt x="0" y="125"/>
                    <a:pt x="26" y="163"/>
                  </a:cubicBezTo>
                  <a:lnTo>
                    <a:pt x="660" y="949"/>
                  </a:lnTo>
                  <a:cubicBezTo>
                    <a:pt x="685" y="974"/>
                    <a:pt x="711" y="987"/>
                    <a:pt x="749" y="987"/>
                  </a:cubicBezTo>
                  <a:cubicBezTo>
                    <a:pt x="774" y="987"/>
                    <a:pt x="787" y="974"/>
                    <a:pt x="812" y="962"/>
                  </a:cubicBezTo>
                  <a:cubicBezTo>
                    <a:pt x="850" y="924"/>
                    <a:pt x="863" y="860"/>
                    <a:pt x="825" y="822"/>
                  </a:cubicBezTo>
                  <a:lnTo>
                    <a:pt x="191" y="36"/>
                  </a:lnTo>
                  <a:cubicBezTo>
                    <a:pt x="169" y="14"/>
                    <a:pt x="13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flipH="1">
              <a:off x="308790" y="1317966"/>
              <a:ext cx="25925" cy="29652"/>
            </a:xfrm>
            <a:custGeom>
              <a:avLst/>
              <a:gdLst/>
              <a:ahLst/>
              <a:cxnLst/>
              <a:rect l="l" t="t" r="r" b="b"/>
              <a:pathLst>
                <a:path w="863" h="987" extrusionOk="0">
                  <a:moveTo>
                    <a:pt x="118" y="0"/>
                  </a:moveTo>
                  <a:cubicBezTo>
                    <a:pt x="96" y="0"/>
                    <a:pt x="72" y="7"/>
                    <a:pt x="51" y="23"/>
                  </a:cubicBezTo>
                  <a:cubicBezTo>
                    <a:pt x="13" y="61"/>
                    <a:pt x="0" y="124"/>
                    <a:pt x="38" y="175"/>
                  </a:cubicBezTo>
                  <a:lnTo>
                    <a:pt x="672" y="949"/>
                  </a:lnTo>
                  <a:cubicBezTo>
                    <a:pt x="685" y="974"/>
                    <a:pt x="723" y="987"/>
                    <a:pt x="748" y="987"/>
                  </a:cubicBezTo>
                  <a:cubicBezTo>
                    <a:pt x="774" y="987"/>
                    <a:pt x="799" y="987"/>
                    <a:pt x="812" y="961"/>
                  </a:cubicBezTo>
                  <a:cubicBezTo>
                    <a:pt x="863" y="936"/>
                    <a:pt x="863" y="873"/>
                    <a:pt x="824" y="822"/>
                  </a:cubicBezTo>
                  <a:lnTo>
                    <a:pt x="190" y="36"/>
                  </a:lnTo>
                  <a:cubicBezTo>
                    <a:pt x="176" y="14"/>
                    <a:pt x="14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flipH="1">
              <a:off x="295092" y="1306550"/>
              <a:ext cx="26285" cy="29652"/>
            </a:xfrm>
            <a:custGeom>
              <a:avLst/>
              <a:gdLst/>
              <a:ahLst/>
              <a:cxnLst/>
              <a:rect l="l" t="t" r="r" b="b"/>
              <a:pathLst>
                <a:path w="875" h="987" extrusionOk="0">
                  <a:moveTo>
                    <a:pt x="117" y="1"/>
                  </a:moveTo>
                  <a:cubicBezTo>
                    <a:pt x="97" y="1"/>
                    <a:pt x="78" y="8"/>
                    <a:pt x="63" y="23"/>
                  </a:cubicBezTo>
                  <a:cubicBezTo>
                    <a:pt x="13" y="61"/>
                    <a:pt x="0" y="124"/>
                    <a:pt x="38" y="175"/>
                  </a:cubicBezTo>
                  <a:lnTo>
                    <a:pt x="672" y="948"/>
                  </a:lnTo>
                  <a:cubicBezTo>
                    <a:pt x="697" y="974"/>
                    <a:pt x="723" y="986"/>
                    <a:pt x="761" y="986"/>
                  </a:cubicBezTo>
                  <a:cubicBezTo>
                    <a:pt x="774" y="986"/>
                    <a:pt x="799" y="986"/>
                    <a:pt x="824" y="974"/>
                  </a:cubicBezTo>
                  <a:cubicBezTo>
                    <a:pt x="862" y="936"/>
                    <a:pt x="875" y="872"/>
                    <a:pt x="837" y="821"/>
                  </a:cubicBezTo>
                  <a:lnTo>
                    <a:pt x="203" y="48"/>
                  </a:lnTo>
                  <a:cubicBezTo>
                    <a:pt x="180" y="17"/>
                    <a:pt x="148"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flipH="1">
              <a:off x="281754" y="1283689"/>
              <a:ext cx="33555" cy="41459"/>
            </a:xfrm>
            <a:custGeom>
              <a:avLst/>
              <a:gdLst/>
              <a:ahLst/>
              <a:cxnLst/>
              <a:rect l="l" t="t" r="r" b="b"/>
              <a:pathLst>
                <a:path w="1117" h="1380" extrusionOk="0">
                  <a:moveTo>
                    <a:pt x="115" y="1"/>
                  </a:moveTo>
                  <a:cubicBezTo>
                    <a:pt x="94" y="1"/>
                    <a:pt x="72" y="8"/>
                    <a:pt x="52" y="23"/>
                  </a:cubicBezTo>
                  <a:cubicBezTo>
                    <a:pt x="14" y="61"/>
                    <a:pt x="1" y="124"/>
                    <a:pt x="39" y="162"/>
                  </a:cubicBezTo>
                  <a:lnTo>
                    <a:pt x="927" y="1329"/>
                  </a:lnTo>
                  <a:cubicBezTo>
                    <a:pt x="939" y="1354"/>
                    <a:pt x="977" y="1380"/>
                    <a:pt x="1003" y="1380"/>
                  </a:cubicBezTo>
                  <a:cubicBezTo>
                    <a:pt x="1028" y="1380"/>
                    <a:pt x="1041" y="1367"/>
                    <a:pt x="1066" y="1354"/>
                  </a:cubicBezTo>
                  <a:cubicBezTo>
                    <a:pt x="1104" y="1316"/>
                    <a:pt x="1117" y="1253"/>
                    <a:pt x="1079" y="1215"/>
                  </a:cubicBezTo>
                  <a:lnTo>
                    <a:pt x="204" y="48"/>
                  </a:lnTo>
                  <a:cubicBezTo>
                    <a:pt x="181" y="17"/>
                    <a:pt x="14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flipH="1">
              <a:off x="268026" y="1283929"/>
              <a:ext cx="26315" cy="29802"/>
            </a:xfrm>
            <a:custGeom>
              <a:avLst/>
              <a:gdLst/>
              <a:ahLst/>
              <a:cxnLst/>
              <a:rect l="l" t="t" r="r" b="b"/>
              <a:pathLst>
                <a:path w="876" h="992" extrusionOk="0">
                  <a:moveTo>
                    <a:pt x="126" y="0"/>
                  </a:moveTo>
                  <a:cubicBezTo>
                    <a:pt x="101" y="0"/>
                    <a:pt x="75" y="10"/>
                    <a:pt x="51" y="28"/>
                  </a:cubicBezTo>
                  <a:cubicBezTo>
                    <a:pt x="13" y="53"/>
                    <a:pt x="0" y="129"/>
                    <a:pt x="38" y="167"/>
                  </a:cubicBezTo>
                  <a:lnTo>
                    <a:pt x="672" y="953"/>
                  </a:lnTo>
                  <a:cubicBezTo>
                    <a:pt x="698" y="979"/>
                    <a:pt x="723" y="991"/>
                    <a:pt x="748" y="991"/>
                  </a:cubicBezTo>
                  <a:cubicBezTo>
                    <a:pt x="774" y="991"/>
                    <a:pt x="799" y="979"/>
                    <a:pt x="825" y="966"/>
                  </a:cubicBezTo>
                  <a:cubicBezTo>
                    <a:pt x="863" y="928"/>
                    <a:pt x="875" y="864"/>
                    <a:pt x="837" y="826"/>
                  </a:cubicBezTo>
                  <a:lnTo>
                    <a:pt x="203" y="40"/>
                  </a:lnTo>
                  <a:cubicBezTo>
                    <a:pt x="183" y="13"/>
                    <a:pt x="15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flipH="1">
              <a:off x="254689" y="1272633"/>
              <a:ext cx="25955" cy="29652"/>
            </a:xfrm>
            <a:custGeom>
              <a:avLst/>
              <a:gdLst/>
              <a:ahLst/>
              <a:cxnLst/>
              <a:rect l="l" t="t" r="r" b="b"/>
              <a:pathLst>
                <a:path w="864" h="987" extrusionOk="0">
                  <a:moveTo>
                    <a:pt x="109" y="0"/>
                  </a:moveTo>
                  <a:cubicBezTo>
                    <a:pt x="88" y="0"/>
                    <a:pt x="68" y="7"/>
                    <a:pt x="52" y="23"/>
                  </a:cubicBezTo>
                  <a:cubicBezTo>
                    <a:pt x="1" y="61"/>
                    <a:pt x="1" y="125"/>
                    <a:pt x="39" y="163"/>
                  </a:cubicBezTo>
                  <a:lnTo>
                    <a:pt x="673" y="949"/>
                  </a:lnTo>
                  <a:cubicBezTo>
                    <a:pt x="686" y="974"/>
                    <a:pt x="711" y="987"/>
                    <a:pt x="749" y="987"/>
                  </a:cubicBezTo>
                  <a:cubicBezTo>
                    <a:pt x="774" y="987"/>
                    <a:pt x="787" y="974"/>
                    <a:pt x="812" y="961"/>
                  </a:cubicBezTo>
                  <a:cubicBezTo>
                    <a:pt x="850" y="923"/>
                    <a:pt x="863" y="860"/>
                    <a:pt x="825" y="822"/>
                  </a:cubicBezTo>
                  <a:lnTo>
                    <a:pt x="191" y="36"/>
                  </a:lnTo>
                  <a:cubicBezTo>
                    <a:pt x="169" y="14"/>
                    <a:pt x="13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flipH="1">
              <a:off x="241381" y="1261187"/>
              <a:ext cx="25925" cy="29682"/>
            </a:xfrm>
            <a:custGeom>
              <a:avLst/>
              <a:gdLst/>
              <a:ahLst/>
              <a:cxnLst/>
              <a:rect l="l" t="t" r="r" b="b"/>
              <a:pathLst>
                <a:path w="863" h="988" extrusionOk="0">
                  <a:moveTo>
                    <a:pt x="119" y="1"/>
                  </a:moveTo>
                  <a:cubicBezTo>
                    <a:pt x="96" y="1"/>
                    <a:pt x="73" y="8"/>
                    <a:pt x="51" y="24"/>
                  </a:cubicBezTo>
                  <a:cubicBezTo>
                    <a:pt x="13" y="62"/>
                    <a:pt x="1" y="125"/>
                    <a:pt x="39" y="163"/>
                  </a:cubicBezTo>
                  <a:lnTo>
                    <a:pt x="673" y="949"/>
                  </a:lnTo>
                  <a:cubicBezTo>
                    <a:pt x="698" y="975"/>
                    <a:pt x="723" y="987"/>
                    <a:pt x="749" y="987"/>
                  </a:cubicBezTo>
                  <a:cubicBezTo>
                    <a:pt x="774" y="987"/>
                    <a:pt x="800" y="975"/>
                    <a:pt x="812" y="962"/>
                  </a:cubicBezTo>
                  <a:cubicBezTo>
                    <a:pt x="863" y="924"/>
                    <a:pt x="863" y="861"/>
                    <a:pt x="838" y="823"/>
                  </a:cubicBezTo>
                  <a:lnTo>
                    <a:pt x="204" y="36"/>
                  </a:lnTo>
                  <a:cubicBezTo>
                    <a:pt x="181" y="14"/>
                    <a:pt x="15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flipH="1">
              <a:off x="227653" y="1249772"/>
              <a:ext cx="25925" cy="29652"/>
            </a:xfrm>
            <a:custGeom>
              <a:avLst/>
              <a:gdLst/>
              <a:ahLst/>
              <a:cxnLst/>
              <a:rect l="l" t="t" r="r" b="b"/>
              <a:pathLst>
                <a:path w="863" h="987" extrusionOk="0">
                  <a:moveTo>
                    <a:pt x="108" y="0"/>
                  </a:moveTo>
                  <a:cubicBezTo>
                    <a:pt x="87" y="0"/>
                    <a:pt x="67" y="7"/>
                    <a:pt x="51" y="23"/>
                  </a:cubicBezTo>
                  <a:cubicBezTo>
                    <a:pt x="0" y="61"/>
                    <a:pt x="0" y="125"/>
                    <a:pt x="26" y="163"/>
                  </a:cubicBezTo>
                  <a:lnTo>
                    <a:pt x="660" y="949"/>
                  </a:lnTo>
                  <a:cubicBezTo>
                    <a:pt x="685" y="974"/>
                    <a:pt x="710" y="987"/>
                    <a:pt x="748" y="987"/>
                  </a:cubicBezTo>
                  <a:cubicBezTo>
                    <a:pt x="761" y="987"/>
                    <a:pt x="786" y="987"/>
                    <a:pt x="812" y="962"/>
                  </a:cubicBezTo>
                  <a:cubicBezTo>
                    <a:pt x="850" y="936"/>
                    <a:pt x="862" y="860"/>
                    <a:pt x="824" y="822"/>
                  </a:cubicBezTo>
                  <a:lnTo>
                    <a:pt x="190" y="36"/>
                  </a:lnTo>
                  <a:cubicBezTo>
                    <a:pt x="168" y="14"/>
                    <a:pt x="13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flipH="1">
              <a:off x="214315" y="1226910"/>
              <a:ext cx="33555" cy="41098"/>
            </a:xfrm>
            <a:custGeom>
              <a:avLst/>
              <a:gdLst/>
              <a:ahLst/>
              <a:cxnLst/>
              <a:rect l="l" t="t" r="r" b="b"/>
              <a:pathLst>
                <a:path w="1117" h="1368" extrusionOk="0">
                  <a:moveTo>
                    <a:pt x="119" y="1"/>
                  </a:moveTo>
                  <a:cubicBezTo>
                    <a:pt x="96" y="1"/>
                    <a:pt x="72" y="8"/>
                    <a:pt x="51" y="23"/>
                  </a:cubicBezTo>
                  <a:cubicBezTo>
                    <a:pt x="13" y="49"/>
                    <a:pt x="0" y="112"/>
                    <a:pt x="38" y="163"/>
                  </a:cubicBezTo>
                  <a:lnTo>
                    <a:pt x="926" y="1330"/>
                  </a:lnTo>
                  <a:cubicBezTo>
                    <a:pt x="939" y="1355"/>
                    <a:pt x="977" y="1368"/>
                    <a:pt x="1002" y="1368"/>
                  </a:cubicBezTo>
                  <a:cubicBezTo>
                    <a:pt x="1027" y="1368"/>
                    <a:pt x="1040" y="1368"/>
                    <a:pt x="1065" y="1355"/>
                  </a:cubicBezTo>
                  <a:cubicBezTo>
                    <a:pt x="1104" y="1317"/>
                    <a:pt x="1116" y="1253"/>
                    <a:pt x="1078" y="1203"/>
                  </a:cubicBezTo>
                  <a:lnTo>
                    <a:pt x="203" y="36"/>
                  </a:lnTo>
                  <a:cubicBezTo>
                    <a:pt x="181" y="14"/>
                    <a:pt x="150"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flipH="1">
              <a:off x="200617" y="1227090"/>
              <a:ext cx="26315" cy="29862"/>
            </a:xfrm>
            <a:custGeom>
              <a:avLst/>
              <a:gdLst/>
              <a:ahLst/>
              <a:cxnLst/>
              <a:rect l="l" t="t" r="r" b="b"/>
              <a:pathLst>
                <a:path w="876" h="994" extrusionOk="0">
                  <a:moveTo>
                    <a:pt x="118" y="1"/>
                  </a:moveTo>
                  <a:cubicBezTo>
                    <a:pt x="96" y="1"/>
                    <a:pt x="72" y="7"/>
                    <a:pt x="51" y="17"/>
                  </a:cubicBezTo>
                  <a:cubicBezTo>
                    <a:pt x="13" y="56"/>
                    <a:pt x="1" y="119"/>
                    <a:pt x="39" y="170"/>
                  </a:cubicBezTo>
                  <a:lnTo>
                    <a:pt x="673" y="956"/>
                  </a:lnTo>
                  <a:cubicBezTo>
                    <a:pt x="698" y="969"/>
                    <a:pt x="724" y="994"/>
                    <a:pt x="749" y="994"/>
                  </a:cubicBezTo>
                  <a:cubicBezTo>
                    <a:pt x="774" y="994"/>
                    <a:pt x="800" y="981"/>
                    <a:pt x="825" y="969"/>
                  </a:cubicBezTo>
                  <a:cubicBezTo>
                    <a:pt x="863" y="930"/>
                    <a:pt x="876" y="867"/>
                    <a:pt x="838" y="816"/>
                  </a:cubicBezTo>
                  <a:lnTo>
                    <a:pt x="204" y="43"/>
                  </a:lnTo>
                  <a:cubicBezTo>
                    <a:pt x="181" y="13"/>
                    <a:pt x="15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flipH="1">
              <a:off x="187280" y="1215734"/>
              <a:ext cx="25925" cy="29802"/>
            </a:xfrm>
            <a:custGeom>
              <a:avLst/>
              <a:gdLst/>
              <a:ahLst/>
              <a:cxnLst/>
              <a:rect l="l" t="t" r="r" b="b"/>
              <a:pathLst>
                <a:path w="863" h="992" extrusionOk="0">
                  <a:moveTo>
                    <a:pt x="115" y="1"/>
                  </a:moveTo>
                  <a:cubicBezTo>
                    <a:pt x="92" y="1"/>
                    <a:pt x="69" y="10"/>
                    <a:pt x="51" y="28"/>
                  </a:cubicBezTo>
                  <a:cubicBezTo>
                    <a:pt x="0" y="53"/>
                    <a:pt x="0" y="117"/>
                    <a:pt x="38" y="167"/>
                  </a:cubicBezTo>
                  <a:lnTo>
                    <a:pt x="672" y="953"/>
                  </a:lnTo>
                  <a:cubicBezTo>
                    <a:pt x="685" y="979"/>
                    <a:pt x="723" y="991"/>
                    <a:pt x="748" y="991"/>
                  </a:cubicBezTo>
                  <a:cubicBezTo>
                    <a:pt x="774" y="991"/>
                    <a:pt x="786" y="979"/>
                    <a:pt x="812" y="966"/>
                  </a:cubicBezTo>
                  <a:cubicBezTo>
                    <a:pt x="850" y="928"/>
                    <a:pt x="863" y="865"/>
                    <a:pt x="824" y="814"/>
                  </a:cubicBezTo>
                  <a:lnTo>
                    <a:pt x="190" y="40"/>
                  </a:lnTo>
                  <a:cubicBezTo>
                    <a:pt x="170" y="13"/>
                    <a:pt x="14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flipH="1">
              <a:off x="173942" y="1204319"/>
              <a:ext cx="25925" cy="29802"/>
            </a:xfrm>
            <a:custGeom>
              <a:avLst/>
              <a:gdLst/>
              <a:ahLst/>
              <a:cxnLst/>
              <a:rect l="l" t="t" r="r" b="b"/>
              <a:pathLst>
                <a:path w="863" h="992" extrusionOk="0">
                  <a:moveTo>
                    <a:pt x="126" y="0"/>
                  </a:moveTo>
                  <a:cubicBezTo>
                    <a:pt x="101" y="0"/>
                    <a:pt x="74" y="10"/>
                    <a:pt x="51" y="27"/>
                  </a:cubicBezTo>
                  <a:cubicBezTo>
                    <a:pt x="13" y="65"/>
                    <a:pt x="0" y="129"/>
                    <a:pt x="38" y="167"/>
                  </a:cubicBezTo>
                  <a:lnTo>
                    <a:pt x="672" y="953"/>
                  </a:lnTo>
                  <a:cubicBezTo>
                    <a:pt x="697" y="978"/>
                    <a:pt x="723" y="991"/>
                    <a:pt x="748" y="991"/>
                  </a:cubicBezTo>
                  <a:cubicBezTo>
                    <a:pt x="774" y="991"/>
                    <a:pt x="799" y="978"/>
                    <a:pt x="812" y="966"/>
                  </a:cubicBezTo>
                  <a:cubicBezTo>
                    <a:pt x="862" y="928"/>
                    <a:pt x="862" y="864"/>
                    <a:pt x="837" y="826"/>
                  </a:cubicBezTo>
                  <a:lnTo>
                    <a:pt x="203" y="40"/>
                  </a:lnTo>
                  <a:cubicBezTo>
                    <a:pt x="183" y="13"/>
                    <a:pt x="15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flipH="1">
              <a:off x="160244" y="1192993"/>
              <a:ext cx="25925" cy="29682"/>
            </a:xfrm>
            <a:custGeom>
              <a:avLst/>
              <a:gdLst/>
              <a:ahLst/>
              <a:cxnLst/>
              <a:rect l="l" t="t" r="r" b="b"/>
              <a:pathLst>
                <a:path w="863" h="988" extrusionOk="0">
                  <a:moveTo>
                    <a:pt x="109" y="1"/>
                  </a:moveTo>
                  <a:cubicBezTo>
                    <a:pt x="88" y="1"/>
                    <a:pt x="67" y="8"/>
                    <a:pt x="51" y="24"/>
                  </a:cubicBezTo>
                  <a:cubicBezTo>
                    <a:pt x="1" y="62"/>
                    <a:pt x="1" y="125"/>
                    <a:pt x="26" y="163"/>
                  </a:cubicBezTo>
                  <a:lnTo>
                    <a:pt x="660" y="950"/>
                  </a:lnTo>
                  <a:cubicBezTo>
                    <a:pt x="685" y="975"/>
                    <a:pt x="711" y="988"/>
                    <a:pt x="749" y="988"/>
                  </a:cubicBezTo>
                  <a:cubicBezTo>
                    <a:pt x="761" y="988"/>
                    <a:pt x="787" y="975"/>
                    <a:pt x="812" y="962"/>
                  </a:cubicBezTo>
                  <a:cubicBezTo>
                    <a:pt x="850" y="924"/>
                    <a:pt x="863" y="861"/>
                    <a:pt x="825" y="823"/>
                  </a:cubicBezTo>
                  <a:lnTo>
                    <a:pt x="191" y="37"/>
                  </a:lnTo>
                  <a:cubicBezTo>
                    <a:pt x="169" y="15"/>
                    <a:pt x="138"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flipH="1">
              <a:off x="146907" y="1170161"/>
              <a:ext cx="33555" cy="41098"/>
            </a:xfrm>
            <a:custGeom>
              <a:avLst/>
              <a:gdLst/>
              <a:ahLst/>
              <a:cxnLst/>
              <a:rect l="l" t="t" r="r" b="b"/>
              <a:pathLst>
                <a:path w="1117" h="1368" extrusionOk="0">
                  <a:moveTo>
                    <a:pt x="119" y="0"/>
                  </a:moveTo>
                  <a:cubicBezTo>
                    <a:pt x="96" y="0"/>
                    <a:pt x="73" y="7"/>
                    <a:pt x="51" y="23"/>
                  </a:cubicBezTo>
                  <a:cubicBezTo>
                    <a:pt x="13" y="49"/>
                    <a:pt x="1" y="112"/>
                    <a:pt x="39" y="163"/>
                  </a:cubicBezTo>
                  <a:lnTo>
                    <a:pt x="926" y="1329"/>
                  </a:lnTo>
                  <a:cubicBezTo>
                    <a:pt x="939" y="1355"/>
                    <a:pt x="977" y="1367"/>
                    <a:pt x="1003" y="1367"/>
                  </a:cubicBezTo>
                  <a:cubicBezTo>
                    <a:pt x="1028" y="1367"/>
                    <a:pt x="1053" y="1367"/>
                    <a:pt x="1066" y="1342"/>
                  </a:cubicBezTo>
                  <a:cubicBezTo>
                    <a:pt x="1117" y="1317"/>
                    <a:pt x="1117" y="1253"/>
                    <a:pt x="1091" y="1202"/>
                  </a:cubicBezTo>
                  <a:lnTo>
                    <a:pt x="204" y="36"/>
                  </a:lnTo>
                  <a:cubicBezTo>
                    <a:pt x="182" y="14"/>
                    <a:pt x="15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flipH="1">
              <a:off x="133179" y="1170161"/>
              <a:ext cx="26315" cy="29652"/>
            </a:xfrm>
            <a:custGeom>
              <a:avLst/>
              <a:gdLst/>
              <a:ahLst/>
              <a:cxnLst/>
              <a:rect l="l" t="t" r="r" b="b"/>
              <a:pathLst>
                <a:path w="876" h="987" extrusionOk="0">
                  <a:moveTo>
                    <a:pt x="119" y="0"/>
                  </a:moveTo>
                  <a:cubicBezTo>
                    <a:pt x="96" y="0"/>
                    <a:pt x="72" y="7"/>
                    <a:pt x="51" y="23"/>
                  </a:cubicBezTo>
                  <a:cubicBezTo>
                    <a:pt x="13" y="61"/>
                    <a:pt x="0" y="125"/>
                    <a:pt x="38" y="175"/>
                  </a:cubicBezTo>
                  <a:lnTo>
                    <a:pt x="672" y="949"/>
                  </a:lnTo>
                  <a:cubicBezTo>
                    <a:pt x="698" y="974"/>
                    <a:pt x="723" y="987"/>
                    <a:pt x="748" y="987"/>
                  </a:cubicBezTo>
                  <a:cubicBezTo>
                    <a:pt x="774" y="987"/>
                    <a:pt x="799" y="987"/>
                    <a:pt x="824" y="961"/>
                  </a:cubicBezTo>
                  <a:cubicBezTo>
                    <a:pt x="862" y="936"/>
                    <a:pt x="875" y="873"/>
                    <a:pt x="837" y="822"/>
                  </a:cubicBezTo>
                  <a:lnTo>
                    <a:pt x="203" y="36"/>
                  </a:lnTo>
                  <a:cubicBezTo>
                    <a:pt x="181" y="14"/>
                    <a:pt x="150"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flipH="1">
              <a:off x="119871" y="1158926"/>
              <a:ext cx="25925" cy="29472"/>
            </a:xfrm>
            <a:custGeom>
              <a:avLst/>
              <a:gdLst/>
              <a:ahLst/>
              <a:cxnLst/>
              <a:rect l="l" t="t" r="r" b="b"/>
              <a:pathLst>
                <a:path w="863" h="981" extrusionOk="0">
                  <a:moveTo>
                    <a:pt x="108" y="0"/>
                  </a:moveTo>
                  <a:cubicBezTo>
                    <a:pt x="87" y="0"/>
                    <a:pt x="67" y="6"/>
                    <a:pt x="51" y="17"/>
                  </a:cubicBezTo>
                  <a:cubicBezTo>
                    <a:pt x="1" y="55"/>
                    <a:pt x="1" y="118"/>
                    <a:pt x="39" y="169"/>
                  </a:cubicBezTo>
                  <a:lnTo>
                    <a:pt x="673" y="942"/>
                  </a:lnTo>
                  <a:cubicBezTo>
                    <a:pt x="685" y="968"/>
                    <a:pt x="723" y="980"/>
                    <a:pt x="749" y="980"/>
                  </a:cubicBezTo>
                  <a:cubicBezTo>
                    <a:pt x="774" y="980"/>
                    <a:pt x="800" y="980"/>
                    <a:pt x="812" y="968"/>
                  </a:cubicBezTo>
                  <a:cubicBezTo>
                    <a:pt x="850" y="930"/>
                    <a:pt x="863" y="866"/>
                    <a:pt x="825" y="816"/>
                  </a:cubicBezTo>
                  <a:lnTo>
                    <a:pt x="191" y="42"/>
                  </a:lnTo>
                  <a:cubicBezTo>
                    <a:pt x="169" y="12"/>
                    <a:pt x="13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flipH="1">
              <a:off x="106533" y="1147540"/>
              <a:ext cx="25925" cy="29802"/>
            </a:xfrm>
            <a:custGeom>
              <a:avLst/>
              <a:gdLst/>
              <a:ahLst/>
              <a:cxnLst/>
              <a:rect l="l" t="t" r="r" b="b"/>
              <a:pathLst>
                <a:path w="863" h="992" extrusionOk="0">
                  <a:moveTo>
                    <a:pt x="126" y="1"/>
                  </a:moveTo>
                  <a:cubicBezTo>
                    <a:pt x="101" y="1"/>
                    <a:pt x="75" y="10"/>
                    <a:pt x="51" y="28"/>
                  </a:cubicBezTo>
                  <a:cubicBezTo>
                    <a:pt x="13" y="53"/>
                    <a:pt x="0" y="117"/>
                    <a:pt x="39" y="167"/>
                  </a:cubicBezTo>
                  <a:lnTo>
                    <a:pt x="673" y="954"/>
                  </a:lnTo>
                  <a:cubicBezTo>
                    <a:pt x="698" y="979"/>
                    <a:pt x="723" y="992"/>
                    <a:pt x="749" y="992"/>
                  </a:cubicBezTo>
                  <a:cubicBezTo>
                    <a:pt x="774" y="992"/>
                    <a:pt x="799" y="979"/>
                    <a:pt x="812" y="966"/>
                  </a:cubicBezTo>
                  <a:cubicBezTo>
                    <a:pt x="863" y="928"/>
                    <a:pt x="863" y="865"/>
                    <a:pt x="837" y="814"/>
                  </a:cubicBezTo>
                  <a:lnTo>
                    <a:pt x="203" y="41"/>
                  </a:lnTo>
                  <a:cubicBezTo>
                    <a:pt x="183" y="14"/>
                    <a:pt x="15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flipH="1">
              <a:off x="92805" y="1136124"/>
              <a:ext cx="25955" cy="29802"/>
            </a:xfrm>
            <a:custGeom>
              <a:avLst/>
              <a:gdLst/>
              <a:ahLst/>
              <a:cxnLst/>
              <a:rect l="l" t="t" r="r" b="b"/>
              <a:pathLst>
                <a:path w="864" h="992" extrusionOk="0">
                  <a:moveTo>
                    <a:pt x="116" y="0"/>
                  </a:moveTo>
                  <a:cubicBezTo>
                    <a:pt x="92" y="0"/>
                    <a:pt x="69" y="10"/>
                    <a:pt x="52" y="28"/>
                  </a:cubicBezTo>
                  <a:cubicBezTo>
                    <a:pt x="1" y="53"/>
                    <a:pt x="1" y="129"/>
                    <a:pt x="26" y="167"/>
                  </a:cubicBezTo>
                  <a:lnTo>
                    <a:pt x="660" y="953"/>
                  </a:lnTo>
                  <a:cubicBezTo>
                    <a:pt x="686" y="979"/>
                    <a:pt x="711" y="991"/>
                    <a:pt x="749" y="991"/>
                  </a:cubicBezTo>
                  <a:cubicBezTo>
                    <a:pt x="774" y="991"/>
                    <a:pt x="787" y="979"/>
                    <a:pt x="813" y="966"/>
                  </a:cubicBezTo>
                  <a:cubicBezTo>
                    <a:pt x="851" y="928"/>
                    <a:pt x="863" y="864"/>
                    <a:pt x="825" y="826"/>
                  </a:cubicBezTo>
                  <a:lnTo>
                    <a:pt x="191" y="40"/>
                  </a:lnTo>
                  <a:cubicBezTo>
                    <a:pt x="171" y="13"/>
                    <a:pt x="143"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flipH="1">
              <a:off x="79468" y="1113202"/>
              <a:ext cx="33555" cy="41278"/>
            </a:xfrm>
            <a:custGeom>
              <a:avLst/>
              <a:gdLst/>
              <a:ahLst/>
              <a:cxnLst/>
              <a:rect l="l" t="t" r="r" b="b"/>
              <a:pathLst>
                <a:path w="1117" h="1374" extrusionOk="0">
                  <a:moveTo>
                    <a:pt x="120" y="0"/>
                  </a:moveTo>
                  <a:cubicBezTo>
                    <a:pt x="99" y="0"/>
                    <a:pt x="79" y="7"/>
                    <a:pt x="64" y="17"/>
                  </a:cubicBezTo>
                  <a:cubicBezTo>
                    <a:pt x="13" y="55"/>
                    <a:pt x="0" y="119"/>
                    <a:pt x="38" y="169"/>
                  </a:cubicBezTo>
                  <a:lnTo>
                    <a:pt x="926" y="1336"/>
                  </a:lnTo>
                  <a:cubicBezTo>
                    <a:pt x="939" y="1361"/>
                    <a:pt x="977" y="1374"/>
                    <a:pt x="1002" y="1374"/>
                  </a:cubicBezTo>
                  <a:cubicBezTo>
                    <a:pt x="1027" y="1374"/>
                    <a:pt x="1053" y="1361"/>
                    <a:pt x="1065" y="1349"/>
                  </a:cubicBezTo>
                  <a:cubicBezTo>
                    <a:pt x="1116" y="1323"/>
                    <a:pt x="1116" y="1260"/>
                    <a:pt x="1091" y="1209"/>
                  </a:cubicBezTo>
                  <a:lnTo>
                    <a:pt x="203" y="42"/>
                  </a:lnTo>
                  <a:cubicBezTo>
                    <a:pt x="181" y="13"/>
                    <a:pt x="150"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flipH="1">
              <a:off x="65770" y="1113383"/>
              <a:ext cx="26315" cy="29682"/>
            </a:xfrm>
            <a:custGeom>
              <a:avLst/>
              <a:gdLst/>
              <a:ahLst/>
              <a:cxnLst/>
              <a:rect l="l" t="t" r="r" b="b"/>
              <a:pathLst>
                <a:path w="876" h="988" extrusionOk="0">
                  <a:moveTo>
                    <a:pt x="119" y="1"/>
                  </a:moveTo>
                  <a:cubicBezTo>
                    <a:pt x="96" y="1"/>
                    <a:pt x="73" y="8"/>
                    <a:pt x="51" y="24"/>
                  </a:cubicBezTo>
                  <a:cubicBezTo>
                    <a:pt x="13" y="62"/>
                    <a:pt x="1" y="125"/>
                    <a:pt x="39" y="163"/>
                  </a:cubicBezTo>
                  <a:lnTo>
                    <a:pt x="673" y="949"/>
                  </a:lnTo>
                  <a:cubicBezTo>
                    <a:pt x="698" y="975"/>
                    <a:pt x="723" y="987"/>
                    <a:pt x="761" y="987"/>
                  </a:cubicBezTo>
                  <a:cubicBezTo>
                    <a:pt x="774" y="987"/>
                    <a:pt x="799" y="975"/>
                    <a:pt x="825" y="962"/>
                  </a:cubicBezTo>
                  <a:cubicBezTo>
                    <a:pt x="863" y="924"/>
                    <a:pt x="876" y="861"/>
                    <a:pt x="837" y="823"/>
                  </a:cubicBezTo>
                  <a:lnTo>
                    <a:pt x="203" y="36"/>
                  </a:lnTo>
                  <a:cubicBezTo>
                    <a:pt x="181" y="14"/>
                    <a:pt x="15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flipH="1">
              <a:off x="52432" y="1101967"/>
              <a:ext cx="25925" cy="29682"/>
            </a:xfrm>
            <a:custGeom>
              <a:avLst/>
              <a:gdLst/>
              <a:ahLst/>
              <a:cxnLst/>
              <a:rect l="l" t="t" r="r" b="b"/>
              <a:pathLst>
                <a:path w="863" h="988" extrusionOk="0">
                  <a:moveTo>
                    <a:pt x="108" y="0"/>
                  </a:moveTo>
                  <a:cubicBezTo>
                    <a:pt x="87" y="0"/>
                    <a:pt x="67" y="7"/>
                    <a:pt x="51" y="23"/>
                  </a:cubicBezTo>
                  <a:cubicBezTo>
                    <a:pt x="0" y="61"/>
                    <a:pt x="0" y="125"/>
                    <a:pt x="38" y="176"/>
                  </a:cubicBezTo>
                  <a:lnTo>
                    <a:pt x="672" y="949"/>
                  </a:lnTo>
                  <a:cubicBezTo>
                    <a:pt x="685" y="974"/>
                    <a:pt x="723" y="987"/>
                    <a:pt x="748" y="987"/>
                  </a:cubicBezTo>
                  <a:cubicBezTo>
                    <a:pt x="774" y="987"/>
                    <a:pt x="799" y="987"/>
                    <a:pt x="812" y="962"/>
                  </a:cubicBezTo>
                  <a:cubicBezTo>
                    <a:pt x="862" y="936"/>
                    <a:pt x="862" y="873"/>
                    <a:pt x="824" y="822"/>
                  </a:cubicBezTo>
                  <a:lnTo>
                    <a:pt x="190" y="36"/>
                  </a:lnTo>
                  <a:cubicBezTo>
                    <a:pt x="168" y="14"/>
                    <a:pt x="13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flipH="1">
              <a:off x="39095" y="1090551"/>
              <a:ext cx="25955" cy="29652"/>
            </a:xfrm>
            <a:custGeom>
              <a:avLst/>
              <a:gdLst/>
              <a:ahLst/>
              <a:cxnLst/>
              <a:rect l="l" t="t" r="r" b="b"/>
              <a:pathLst>
                <a:path w="864" h="987" extrusionOk="0">
                  <a:moveTo>
                    <a:pt x="119" y="0"/>
                  </a:moveTo>
                  <a:cubicBezTo>
                    <a:pt x="96" y="0"/>
                    <a:pt x="73" y="7"/>
                    <a:pt x="52" y="23"/>
                  </a:cubicBezTo>
                  <a:cubicBezTo>
                    <a:pt x="14" y="61"/>
                    <a:pt x="1" y="124"/>
                    <a:pt x="39" y="175"/>
                  </a:cubicBezTo>
                  <a:lnTo>
                    <a:pt x="673" y="949"/>
                  </a:lnTo>
                  <a:cubicBezTo>
                    <a:pt x="698" y="974"/>
                    <a:pt x="724" y="987"/>
                    <a:pt x="749" y="987"/>
                  </a:cubicBezTo>
                  <a:cubicBezTo>
                    <a:pt x="774" y="987"/>
                    <a:pt x="800" y="987"/>
                    <a:pt x="812" y="974"/>
                  </a:cubicBezTo>
                  <a:cubicBezTo>
                    <a:pt x="863" y="936"/>
                    <a:pt x="863" y="873"/>
                    <a:pt x="838" y="822"/>
                  </a:cubicBezTo>
                  <a:lnTo>
                    <a:pt x="204" y="36"/>
                  </a:lnTo>
                  <a:cubicBezTo>
                    <a:pt x="182" y="14"/>
                    <a:pt x="15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flipH="1">
              <a:off x="25397" y="1079285"/>
              <a:ext cx="25925" cy="29862"/>
            </a:xfrm>
            <a:custGeom>
              <a:avLst/>
              <a:gdLst/>
              <a:ahLst/>
              <a:cxnLst/>
              <a:rect l="l" t="t" r="r" b="b"/>
              <a:pathLst>
                <a:path w="863" h="994" extrusionOk="0">
                  <a:moveTo>
                    <a:pt x="108" y="1"/>
                  </a:moveTo>
                  <a:cubicBezTo>
                    <a:pt x="87" y="1"/>
                    <a:pt x="67" y="7"/>
                    <a:pt x="51" y="18"/>
                  </a:cubicBezTo>
                  <a:cubicBezTo>
                    <a:pt x="0" y="56"/>
                    <a:pt x="0" y="119"/>
                    <a:pt x="26" y="170"/>
                  </a:cubicBezTo>
                  <a:lnTo>
                    <a:pt x="660" y="956"/>
                  </a:lnTo>
                  <a:cubicBezTo>
                    <a:pt x="685" y="981"/>
                    <a:pt x="710" y="994"/>
                    <a:pt x="749" y="994"/>
                  </a:cubicBezTo>
                  <a:cubicBezTo>
                    <a:pt x="774" y="994"/>
                    <a:pt x="787" y="981"/>
                    <a:pt x="812" y="969"/>
                  </a:cubicBezTo>
                  <a:cubicBezTo>
                    <a:pt x="850" y="931"/>
                    <a:pt x="863" y="867"/>
                    <a:pt x="825" y="816"/>
                  </a:cubicBezTo>
                  <a:lnTo>
                    <a:pt x="191" y="43"/>
                  </a:lnTo>
                  <a:cubicBezTo>
                    <a:pt x="168" y="13"/>
                    <a:pt x="137"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flipH="1">
              <a:off x="12059" y="1056273"/>
              <a:ext cx="33555" cy="41459"/>
            </a:xfrm>
            <a:custGeom>
              <a:avLst/>
              <a:gdLst/>
              <a:ahLst/>
              <a:cxnLst/>
              <a:rect l="l" t="t" r="r" b="b"/>
              <a:pathLst>
                <a:path w="1117" h="1380" extrusionOk="0">
                  <a:moveTo>
                    <a:pt x="118" y="1"/>
                  </a:moveTo>
                  <a:cubicBezTo>
                    <a:pt x="98" y="1"/>
                    <a:pt x="79" y="8"/>
                    <a:pt x="64" y="23"/>
                  </a:cubicBezTo>
                  <a:cubicBezTo>
                    <a:pt x="13" y="61"/>
                    <a:pt x="1" y="124"/>
                    <a:pt x="39" y="162"/>
                  </a:cubicBezTo>
                  <a:lnTo>
                    <a:pt x="926" y="1329"/>
                  </a:lnTo>
                  <a:cubicBezTo>
                    <a:pt x="939" y="1367"/>
                    <a:pt x="977" y="1380"/>
                    <a:pt x="1002" y="1380"/>
                  </a:cubicBezTo>
                  <a:cubicBezTo>
                    <a:pt x="1028" y="1380"/>
                    <a:pt x="1053" y="1367"/>
                    <a:pt x="1066" y="1354"/>
                  </a:cubicBezTo>
                  <a:cubicBezTo>
                    <a:pt x="1116" y="1316"/>
                    <a:pt x="1116" y="1253"/>
                    <a:pt x="1091" y="1215"/>
                  </a:cubicBezTo>
                  <a:lnTo>
                    <a:pt x="203" y="48"/>
                  </a:lnTo>
                  <a:cubicBezTo>
                    <a:pt x="180" y="17"/>
                    <a:pt x="148"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flipH="1">
              <a:off x="-1639" y="1056634"/>
              <a:ext cx="26315" cy="29682"/>
            </a:xfrm>
            <a:custGeom>
              <a:avLst/>
              <a:gdLst/>
              <a:ahLst/>
              <a:cxnLst/>
              <a:rect l="l" t="t" r="r" b="b"/>
              <a:pathLst>
                <a:path w="876" h="988" extrusionOk="0">
                  <a:moveTo>
                    <a:pt x="122" y="0"/>
                  </a:moveTo>
                  <a:cubicBezTo>
                    <a:pt x="101" y="0"/>
                    <a:pt x="80" y="8"/>
                    <a:pt x="64" y="23"/>
                  </a:cubicBezTo>
                  <a:cubicBezTo>
                    <a:pt x="14" y="61"/>
                    <a:pt x="1" y="125"/>
                    <a:pt x="39" y="163"/>
                  </a:cubicBezTo>
                  <a:lnTo>
                    <a:pt x="673" y="949"/>
                  </a:lnTo>
                  <a:cubicBezTo>
                    <a:pt x="698" y="974"/>
                    <a:pt x="724" y="987"/>
                    <a:pt x="762" y="987"/>
                  </a:cubicBezTo>
                  <a:cubicBezTo>
                    <a:pt x="774" y="987"/>
                    <a:pt x="800" y="974"/>
                    <a:pt x="825" y="962"/>
                  </a:cubicBezTo>
                  <a:cubicBezTo>
                    <a:pt x="863" y="924"/>
                    <a:pt x="876" y="860"/>
                    <a:pt x="838" y="822"/>
                  </a:cubicBezTo>
                  <a:lnTo>
                    <a:pt x="204" y="36"/>
                  </a:lnTo>
                  <a:cubicBezTo>
                    <a:pt x="182" y="14"/>
                    <a:pt x="151"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flipH="1">
              <a:off x="-14977" y="1045218"/>
              <a:ext cx="25925" cy="29652"/>
            </a:xfrm>
            <a:custGeom>
              <a:avLst/>
              <a:gdLst/>
              <a:ahLst/>
              <a:cxnLst/>
              <a:rect l="l" t="t" r="r" b="b"/>
              <a:pathLst>
                <a:path w="863" h="987" extrusionOk="0">
                  <a:moveTo>
                    <a:pt x="109" y="0"/>
                  </a:moveTo>
                  <a:cubicBezTo>
                    <a:pt x="88" y="0"/>
                    <a:pt x="67" y="7"/>
                    <a:pt x="51" y="23"/>
                  </a:cubicBezTo>
                  <a:cubicBezTo>
                    <a:pt x="0" y="61"/>
                    <a:pt x="0" y="124"/>
                    <a:pt x="39" y="163"/>
                  </a:cubicBezTo>
                  <a:lnTo>
                    <a:pt x="673" y="949"/>
                  </a:lnTo>
                  <a:cubicBezTo>
                    <a:pt x="685" y="974"/>
                    <a:pt x="723" y="987"/>
                    <a:pt x="749" y="987"/>
                  </a:cubicBezTo>
                  <a:cubicBezTo>
                    <a:pt x="774" y="987"/>
                    <a:pt x="799" y="974"/>
                    <a:pt x="812" y="961"/>
                  </a:cubicBezTo>
                  <a:cubicBezTo>
                    <a:pt x="863" y="923"/>
                    <a:pt x="863" y="860"/>
                    <a:pt x="825" y="822"/>
                  </a:cubicBezTo>
                  <a:lnTo>
                    <a:pt x="191" y="36"/>
                  </a:lnTo>
                  <a:cubicBezTo>
                    <a:pt x="169" y="14"/>
                    <a:pt x="13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flipH="1">
              <a:off x="-28705" y="1033772"/>
              <a:ext cx="26315" cy="29682"/>
            </a:xfrm>
            <a:custGeom>
              <a:avLst/>
              <a:gdLst/>
              <a:ahLst/>
              <a:cxnLst/>
              <a:rect l="l" t="t" r="r" b="b"/>
              <a:pathLst>
                <a:path w="876" h="988" extrusionOk="0">
                  <a:moveTo>
                    <a:pt x="119" y="1"/>
                  </a:moveTo>
                  <a:cubicBezTo>
                    <a:pt x="96" y="1"/>
                    <a:pt x="72" y="8"/>
                    <a:pt x="51" y="24"/>
                  </a:cubicBezTo>
                  <a:cubicBezTo>
                    <a:pt x="13" y="62"/>
                    <a:pt x="0" y="125"/>
                    <a:pt x="38" y="163"/>
                  </a:cubicBezTo>
                  <a:lnTo>
                    <a:pt x="672" y="949"/>
                  </a:lnTo>
                  <a:cubicBezTo>
                    <a:pt x="698" y="975"/>
                    <a:pt x="723" y="987"/>
                    <a:pt x="748" y="987"/>
                  </a:cubicBezTo>
                  <a:cubicBezTo>
                    <a:pt x="774" y="987"/>
                    <a:pt x="799" y="987"/>
                    <a:pt x="825" y="962"/>
                  </a:cubicBezTo>
                  <a:cubicBezTo>
                    <a:pt x="863" y="937"/>
                    <a:pt x="875" y="861"/>
                    <a:pt x="837" y="822"/>
                  </a:cubicBezTo>
                  <a:lnTo>
                    <a:pt x="203" y="36"/>
                  </a:lnTo>
                  <a:cubicBezTo>
                    <a:pt x="181" y="14"/>
                    <a:pt x="150"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flipH="1">
              <a:off x="987565" y="1014275"/>
              <a:ext cx="11085" cy="17184"/>
            </a:xfrm>
            <a:custGeom>
              <a:avLst/>
              <a:gdLst/>
              <a:ahLst/>
              <a:cxnLst/>
              <a:rect l="l" t="t" r="r" b="b"/>
              <a:pathLst>
                <a:path w="369" h="572" extrusionOk="0">
                  <a:moveTo>
                    <a:pt x="368" y="571"/>
                  </a:moveTo>
                  <a:lnTo>
                    <a:pt x="368" y="571"/>
                  </a:lnTo>
                  <a:lnTo>
                    <a:pt x="1" y="1"/>
                  </a:lnTo>
                  <a:cubicBezTo>
                    <a:pt x="1" y="1"/>
                    <a:pt x="1" y="1"/>
                    <a:pt x="1" y="1"/>
                  </a:cubicBezTo>
                  <a:lnTo>
                    <a:pt x="368" y="571"/>
                  </a:lnTo>
                  <a:cubicBezTo>
                    <a:pt x="368" y="571"/>
                    <a:pt x="368" y="571"/>
                    <a:pt x="368" y="5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flipH="1">
              <a:off x="765122" y="1395594"/>
              <a:ext cx="30" cy="30"/>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flipH="1">
              <a:off x="764371" y="1373483"/>
              <a:ext cx="1532" cy="19858"/>
            </a:xfrm>
            <a:custGeom>
              <a:avLst/>
              <a:gdLst/>
              <a:ahLst/>
              <a:cxnLst/>
              <a:rect l="l" t="t" r="r" b="b"/>
              <a:pathLst>
                <a:path w="51" h="661" extrusionOk="0">
                  <a:moveTo>
                    <a:pt x="51" y="660"/>
                  </a:moveTo>
                  <a:cubicBezTo>
                    <a:pt x="51" y="610"/>
                    <a:pt x="51" y="546"/>
                    <a:pt x="51" y="496"/>
                  </a:cubicBezTo>
                  <a:cubicBezTo>
                    <a:pt x="51" y="331"/>
                    <a:pt x="38" y="166"/>
                    <a:pt x="0" y="1"/>
                  </a:cubicBezTo>
                  <a:cubicBezTo>
                    <a:pt x="38" y="166"/>
                    <a:pt x="51" y="331"/>
                    <a:pt x="51" y="496"/>
                  </a:cubicBezTo>
                  <a:cubicBezTo>
                    <a:pt x="51" y="546"/>
                    <a:pt x="51" y="610"/>
                    <a:pt x="51" y="6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 name="Google Shape;387;p3"/>
          <p:cNvGrpSpPr/>
          <p:nvPr/>
        </p:nvGrpSpPr>
        <p:grpSpPr>
          <a:xfrm>
            <a:off x="-925288" y="1269127"/>
            <a:ext cx="1441023" cy="1789482"/>
            <a:chOff x="-925288" y="1269127"/>
            <a:chExt cx="1441023" cy="1789482"/>
          </a:xfrm>
        </p:grpSpPr>
        <p:sp>
          <p:nvSpPr>
            <p:cNvPr id="388" name="Google Shape;388;p3"/>
            <p:cNvSpPr/>
            <p:nvPr/>
          </p:nvSpPr>
          <p:spPr>
            <a:xfrm rot="-1167990" flipH="1">
              <a:off x="-704714" y="1439374"/>
              <a:ext cx="999873" cy="1495362"/>
            </a:xfrm>
            <a:custGeom>
              <a:avLst/>
              <a:gdLst/>
              <a:ahLst/>
              <a:cxnLst/>
              <a:rect l="l" t="t" r="r" b="b"/>
              <a:pathLst>
                <a:path w="27074" h="40488" extrusionOk="0">
                  <a:moveTo>
                    <a:pt x="3171" y="0"/>
                  </a:moveTo>
                  <a:cubicBezTo>
                    <a:pt x="3133" y="51"/>
                    <a:pt x="3095" y="89"/>
                    <a:pt x="3070" y="127"/>
                  </a:cubicBezTo>
                  <a:cubicBezTo>
                    <a:pt x="3019" y="190"/>
                    <a:pt x="2981" y="254"/>
                    <a:pt x="2943" y="317"/>
                  </a:cubicBezTo>
                  <a:cubicBezTo>
                    <a:pt x="2550" y="976"/>
                    <a:pt x="2550" y="1826"/>
                    <a:pt x="2993" y="2498"/>
                  </a:cubicBezTo>
                  <a:lnTo>
                    <a:pt x="4299" y="4438"/>
                  </a:lnTo>
                  <a:lnTo>
                    <a:pt x="4452" y="4679"/>
                  </a:lnTo>
                  <a:lnTo>
                    <a:pt x="4540" y="4806"/>
                  </a:lnTo>
                  <a:cubicBezTo>
                    <a:pt x="4553" y="4730"/>
                    <a:pt x="4566" y="4641"/>
                    <a:pt x="4591" y="4552"/>
                  </a:cubicBezTo>
                  <a:cubicBezTo>
                    <a:pt x="4591" y="4502"/>
                    <a:pt x="4604" y="4438"/>
                    <a:pt x="4629" y="4387"/>
                  </a:cubicBezTo>
                  <a:lnTo>
                    <a:pt x="4642" y="4324"/>
                  </a:lnTo>
                  <a:cubicBezTo>
                    <a:pt x="4743" y="3918"/>
                    <a:pt x="4895" y="3538"/>
                    <a:pt x="5098" y="3183"/>
                  </a:cubicBezTo>
                  <a:lnTo>
                    <a:pt x="4934" y="2955"/>
                  </a:lnTo>
                  <a:lnTo>
                    <a:pt x="4781" y="2714"/>
                  </a:lnTo>
                  <a:lnTo>
                    <a:pt x="3475" y="761"/>
                  </a:lnTo>
                  <a:cubicBezTo>
                    <a:pt x="3323" y="520"/>
                    <a:pt x="3222" y="266"/>
                    <a:pt x="3171" y="0"/>
                  </a:cubicBezTo>
                  <a:close/>
                  <a:moveTo>
                    <a:pt x="26236" y="28860"/>
                  </a:moveTo>
                  <a:cubicBezTo>
                    <a:pt x="26148" y="28987"/>
                    <a:pt x="26046" y="29101"/>
                    <a:pt x="25932" y="29203"/>
                  </a:cubicBezTo>
                  <a:lnTo>
                    <a:pt x="26160" y="29697"/>
                  </a:lnTo>
                  <a:lnTo>
                    <a:pt x="26173" y="29722"/>
                  </a:lnTo>
                  <a:cubicBezTo>
                    <a:pt x="26211" y="29570"/>
                    <a:pt x="26236" y="29418"/>
                    <a:pt x="26236" y="29253"/>
                  </a:cubicBezTo>
                  <a:cubicBezTo>
                    <a:pt x="26249" y="29126"/>
                    <a:pt x="26249" y="29000"/>
                    <a:pt x="26236" y="28860"/>
                  </a:cubicBezTo>
                  <a:close/>
                  <a:moveTo>
                    <a:pt x="10526" y="13200"/>
                  </a:moveTo>
                  <a:lnTo>
                    <a:pt x="10145" y="15089"/>
                  </a:lnTo>
                  <a:lnTo>
                    <a:pt x="10297" y="15318"/>
                  </a:lnTo>
                  <a:lnTo>
                    <a:pt x="10564" y="15723"/>
                  </a:lnTo>
                  <a:lnTo>
                    <a:pt x="20784" y="31041"/>
                  </a:lnTo>
                  <a:cubicBezTo>
                    <a:pt x="21139" y="31574"/>
                    <a:pt x="21671" y="31929"/>
                    <a:pt x="22242" y="32081"/>
                  </a:cubicBezTo>
                  <a:cubicBezTo>
                    <a:pt x="22458" y="32144"/>
                    <a:pt x="22673" y="32170"/>
                    <a:pt x="22889" y="32170"/>
                  </a:cubicBezTo>
                  <a:cubicBezTo>
                    <a:pt x="23358" y="32170"/>
                    <a:pt x="23827" y="32043"/>
                    <a:pt x="24246" y="31777"/>
                  </a:cubicBezTo>
                  <a:lnTo>
                    <a:pt x="24575" y="32132"/>
                  </a:lnTo>
                  <a:lnTo>
                    <a:pt x="24968" y="32575"/>
                  </a:lnTo>
                  <a:lnTo>
                    <a:pt x="25945" y="33653"/>
                  </a:lnTo>
                  <a:lnTo>
                    <a:pt x="26363" y="34110"/>
                  </a:lnTo>
                  <a:lnTo>
                    <a:pt x="26680" y="34465"/>
                  </a:lnTo>
                  <a:cubicBezTo>
                    <a:pt x="26731" y="34503"/>
                    <a:pt x="26782" y="34528"/>
                    <a:pt x="26832" y="34528"/>
                  </a:cubicBezTo>
                  <a:cubicBezTo>
                    <a:pt x="26959" y="34528"/>
                    <a:pt x="27073" y="34389"/>
                    <a:pt x="27010" y="34249"/>
                  </a:cubicBezTo>
                  <a:lnTo>
                    <a:pt x="26794" y="33805"/>
                  </a:lnTo>
                  <a:lnTo>
                    <a:pt x="26528" y="33235"/>
                  </a:lnTo>
                  <a:lnTo>
                    <a:pt x="25932" y="31967"/>
                  </a:lnTo>
                  <a:lnTo>
                    <a:pt x="25678" y="31434"/>
                  </a:lnTo>
                  <a:lnTo>
                    <a:pt x="25450" y="30940"/>
                  </a:lnTo>
                  <a:cubicBezTo>
                    <a:pt x="25463" y="30914"/>
                    <a:pt x="25488" y="30902"/>
                    <a:pt x="25501" y="30889"/>
                  </a:cubicBezTo>
                  <a:lnTo>
                    <a:pt x="25463" y="30838"/>
                  </a:lnTo>
                  <a:lnTo>
                    <a:pt x="25057" y="30407"/>
                  </a:lnTo>
                  <a:lnTo>
                    <a:pt x="24727" y="30039"/>
                  </a:lnTo>
                  <a:cubicBezTo>
                    <a:pt x="24309" y="30306"/>
                    <a:pt x="23840" y="30432"/>
                    <a:pt x="23383" y="30432"/>
                  </a:cubicBezTo>
                  <a:cubicBezTo>
                    <a:pt x="23155" y="30432"/>
                    <a:pt x="22939" y="30407"/>
                    <a:pt x="22724" y="30356"/>
                  </a:cubicBezTo>
                  <a:cubicBezTo>
                    <a:pt x="22153" y="30192"/>
                    <a:pt x="21633" y="29837"/>
                    <a:pt x="21278" y="29317"/>
                  </a:cubicBezTo>
                  <a:lnTo>
                    <a:pt x="11045" y="13986"/>
                  </a:lnTo>
                  <a:lnTo>
                    <a:pt x="10779" y="13593"/>
                  </a:lnTo>
                  <a:lnTo>
                    <a:pt x="10526" y="13200"/>
                  </a:lnTo>
                  <a:close/>
                  <a:moveTo>
                    <a:pt x="4515" y="5110"/>
                  </a:moveTo>
                  <a:cubicBezTo>
                    <a:pt x="4464" y="5212"/>
                    <a:pt x="4414" y="5300"/>
                    <a:pt x="4376" y="5402"/>
                  </a:cubicBezTo>
                  <a:cubicBezTo>
                    <a:pt x="4338" y="5503"/>
                    <a:pt x="4299" y="5605"/>
                    <a:pt x="4261" y="5706"/>
                  </a:cubicBezTo>
                  <a:lnTo>
                    <a:pt x="4249" y="5757"/>
                  </a:lnTo>
                  <a:cubicBezTo>
                    <a:pt x="4211" y="5858"/>
                    <a:pt x="4173" y="5960"/>
                    <a:pt x="4147" y="6061"/>
                  </a:cubicBezTo>
                  <a:lnTo>
                    <a:pt x="4135" y="6112"/>
                  </a:lnTo>
                  <a:cubicBezTo>
                    <a:pt x="4122" y="6175"/>
                    <a:pt x="4109" y="6226"/>
                    <a:pt x="4097" y="6289"/>
                  </a:cubicBezTo>
                  <a:cubicBezTo>
                    <a:pt x="3843" y="7570"/>
                    <a:pt x="4160" y="8838"/>
                    <a:pt x="4883" y="9827"/>
                  </a:cubicBezTo>
                  <a:lnTo>
                    <a:pt x="4794" y="10271"/>
                  </a:lnTo>
                  <a:lnTo>
                    <a:pt x="115" y="33691"/>
                  </a:lnTo>
                  <a:cubicBezTo>
                    <a:pt x="1" y="34313"/>
                    <a:pt x="115" y="34947"/>
                    <a:pt x="407" y="35454"/>
                  </a:cubicBezTo>
                  <a:cubicBezTo>
                    <a:pt x="749" y="36050"/>
                    <a:pt x="1332" y="36494"/>
                    <a:pt x="2042" y="36658"/>
                  </a:cubicBezTo>
                  <a:lnTo>
                    <a:pt x="2030" y="37140"/>
                  </a:lnTo>
                  <a:lnTo>
                    <a:pt x="2004" y="37736"/>
                  </a:lnTo>
                  <a:lnTo>
                    <a:pt x="1928" y="39182"/>
                  </a:lnTo>
                  <a:lnTo>
                    <a:pt x="1890" y="39803"/>
                  </a:lnTo>
                  <a:lnTo>
                    <a:pt x="1878" y="40272"/>
                  </a:lnTo>
                  <a:cubicBezTo>
                    <a:pt x="1865" y="40412"/>
                    <a:pt x="1966" y="40488"/>
                    <a:pt x="2068" y="40488"/>
                  </a:cubicBezTo>
                  <a:cubicBezTo>
                    <a:pt x="2144" y="40488"/>
                    <a:pt x="2220" y="40437"/>
                    <a:pt x="2245" y="40348"/>
                  </a:cubicBezTo>
                  <a:lnTo>
                    <a:pt x="2410" y="39905"/>
                  </a:lnTo>
                  <a:lnTo>
                    <a:pt x="2626" y="39309"/>
                  </a:lnTo>
                  <a:lnTo>
                    <a:pt x="3108" y="37990"/>
                  </a:lnTo>
                  <a:lnTo>
                    <a:pt x="3298" y="37419"/>
                  </a:lnTo>
                  <a:lnTo>
                    <a:pt x="3488" y="36912"/>
                  </a:lnTo>
                  <a:lnTo>
                    <a:pt x="3589" y="36912"/>
                  </a:lnTo>
                  <a:cubicBezTo>
                    <a:pt x="4211" y="36912"/>
                    <a:pt x="4794" y="36684"/>
                    <a:pt x="5238" y="36291"/>
                  </a:cubicBezTo>
                  <a:cubicBezTo>
                    <a:pt x="5529" y="36037"/>
                    <a:pt x="5758" y="35720"/>
                    <a:pt x="5910" y="35352"/>
                  </a:cubicBezTo>
                  <a:cubicBezTo>
                    <a:pt x="5973" y="35200"/>
                    <a:pt x="6024" y="35048"/>
                    <a:pt x="6049" y="34883"/>
                  </a:cubicBezTo>
                  <a:lnTo>
                    <a:pt x="6240" y="33932"/>
                  </a:lnTo>
                  <a:lnTo>
                    <a:pt x="6240" y="33932"/>
                  </a:lnTo>
                  <a:cubicBezTo>
                    <a:pt x="6100" y="34160"/>
                    <a:pt x="5935" y="34376"/>
                    <a:pt x="5720" y="34554"/>
                  </a:cubicBezTo>
                  <a:cubicBezTo>
                    <a:pt x="5276" y="34959"/>
                    <a:pt x="4693" y="35188"/>
                    <a:pt x="4071" y="35188"/>
                  </a:cubicBezTo>
                  <a:lnTo>
                    <a:pt x="3970" y="35188"/>
                  </a:lnTo>
                  <a:lnTo>
                    <a:pt x="3780" y="35695"/>
                  </a:lnTo>
                  <a:lnTo>
                    <a:pt x="3589" y="36253"/>
                  </a:lnTo>
                  <a:lnTo>
                    <a:pt x="3108" y="37571"/>
                  </a:lnTo>
                  <a:lnTo>
                    <a:pt x="2892" y="38167"/>
                  </a:lnTo>
                  <a:lnTo>
                    <a:pt x="2740" y="38624"/>
                  </a:lnTo>
                  <a:cubicBezTo>
                    <a:pt x="2702" y="38713"/>
                    <a:pt x="2626" y="38751"/>
                    <a:pt x="2550" y="38751"/>
                  </a:cubicBezTo>
                  <a:cubicBezTo>
                    <a:pt x="2461" y="38751"/>
                    <a:pt x="2359" y="38687"/>
                    <a:pt x="2359" y="38560"/>
                  </a:cubicBezTo>
                  <a:cubicBezTo>
                    <a:pt x="2359" y="38560"/>
                    <a:pt x="2359" y="38548"/>
                    <a:pt x="2359" y="38548"/>
                  </a:cubicBezTo>
                  <a:lnTo>
                    <a:pt x="2385" y="38079"/>
                  </a:lnTo>
                  <a:lnTo>
                    <a:pt x="2410" y="37457"/>
                  </a:lnTo>
                  <a:lnTo>
                    <a:pt x="2486" y="35999"/>
                  </a:lnTo>
                  <a:lnTo>
                    <a:pt x="2512" y="35403"/>
                  </a:lnTo>
                  <a:lnTo>
                    <a:pt x="2537" y="34921"/>
                  </a:lnTo>
                  <a:cubicBezTo>
                    <a:pt x="1814" y="34769"/>
                    <a:pt x="1231" y="34313"/>
                    <a:pt x="888" y="33729"/>
                  </a:cubicBezTo>
                  <a:cubicBezTo>
                    <a:pt x="597" y="33209"/>
                    <a:pt x="483" y="32588"/>
                    <a:pt x="610" y="31967"/>
                  </a:cubicBezTo>
                  <a:lnTo>
                    <a:pt x="5187" y="9016"/>
                  </a:lnTo>
                  <a:lnTo>
                    <a:pt x="5365" y="8090"/>
                  </a:lnTo>
                  <a:cubicBezTo>
                    <a:pt x="4756" y="7253"/>
                    <a:pt x="4426" y="6201"/>
                    <a:pt x="4515" y="5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rot="-1167990" flipH="1">
              <a:off x="-566631" y="2634294"/>
              <a:ext cx="116555" cy="147143"/>
            </a:xfrm>
            <a:custGeom>
              <a:avLst/>
              <a:gdLst/>
              <a:ahLst/>
              <a:cxnLst/>
              <a:rect l="l" t="t" r="r" b="b"/>
              <a:pathLst>
                <a:path w="3156" h="3984" extrusionOk="0">
                  <a:moveTo>
                    <a:pt x="1332" y="0"/>
                  </a:moveTo>
                  <a:lnTo>
                    <a:pt x="0" y="888"/>
                  </a:lnTo>
                  <a:lnTo>
                    <a:pt x="647" y="1598"/>
                  </a:lnTo>
                  <a:lnTo>
                    <a:pt x="1053" y="2029"/>
                  </a:lnTo>
                  <a:lnTo>
                    <a:pt x="2029" y="3107"/>
                  </a:lnTo>
                  <a:lnTo>
                    <a:pt x="2435" y="3576"/>
                  </a:lnTo>
                  <a:lnTo>
                    <a:pt x="2765" y="3919"/>
                  </a:lnTo>
                  <a:cubicBezTo>
                    <a:pt x="2803" y="3964"/>
                    <a:pt x="2852" y="3984"/>
                    <a:pt x="2901" y="3984"/>
                  </a:cubicBezTo>
                  <a:cubicBezTo>
                    <a:pt x="3029" y="3984"/>
                    <a:pt x="3155" y="3850"/>
                    <a:pt x="3082" y="3703"/>
                  </a:cubicBezTo>
                  <a:lnTo>
                    <a:pt x="2879" y="3272"/>
                  </a:lnTo>
                  <a:lnTo>
                    <a:pt x="2600" y="2701"/>
                  </a:lnTo>
                  <a:lnTo>
                    <a:pt x="2004" y="1421"/>
                  </a:lnTo>
                  <a:lnTo>
                    <a:pt x="1750" y="888"/>
                  </a:lnTo>
                  <a:lnTo>
                    <a:pt x="13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rot="-1167990" flipH="1">
              <a:off x="-713789" y="1691962"/>
              <a:ext cx="707157" cy="921342"/>
            </a:xfrm>
            <a:custGeom>
              <a:avLst/>
              <a:gdLst/>
              <a:ahLst/>
              <a:cxnLst/>
              <a:rect l="l" t="t" r="r" b="b"/>
              <a:pathLst>
                <a:path w="19148" h="24946" extrusionOk="0">
                  <a:moveTo>
                    <a:pt x="5035" y="1"/>
                  </a:moveTo>
                  <a:lnTo>
                    <a:pt x="2004" y="2029"/>
                  </a:lnTo>
                  <a:lnTo>
                    <a:pt x="1522" y="2346"/>
                  </a:lnTo>
                  <a:lnTo>
                    <a:pt x="394" y="3107"/>
                  </a:lnTo>
                  <a:lnTo>
                    <a:pt x="1" y="3361"/>
                  </a:lnTo>
                  <a:lnTo>
                    <a:pt x="3424" y="8496"/>
                  </a:lnTo>
                  <a:lnTo>
                    <a:pt x="13657" y="23827"/>
                  </a:lnTo>
                  <a:cubicBezTo>
                    <a:pt x="14012" y="24347"/>
                    <a:pt x="14532" y="24702"/>
                    <a:pt x="15103" y="24866"/>
                  </a:cubicBezTo>
                  <a:cubicBezTo>
                    <a:pt x="15311" y="24918"/>
                    <a:pt x="15525" y="24945"/>
                    <a:pt x="15740" y="24945"/>
                  </a:cubicBezTo>
                  <a:cubicBezTo>
                    <a:pt x="16208" y="24945"/>
                    <a:pt x="16681" y="24819"/>
                    <a:pt x="17106" y="24549"/>
                  </a:cubicBezTo>
                  <a:lnTo>
                    <a:pt x="17157" y="24524"/>
                  </a:lnTo>
                  <a:lnTo>
                    <a:pt x="17981" y="23979"/>
                  </a:lnTo>
                  <a:cubicBezTo>
                    <a:pt x="18108" y="23890"/>
                    <a:pt x="18210" y="23814"/>
                    <a:pt x="18311" y="23713"/>
                  </a:cubicBezTo>
                  <a:cubicBezTo>
                    <a:pt x="18793" y="23269"/>
                    <a:pt x="19072" y="22660"/>
                    <a:pt x="19097" y="22039"/>
                  </a:cubicBezTo>
                  <a:cubicBezTo>
                    <a:pt x="19148" y="21493"/>
                    <a:pt x="19008" y="20948"/>
                    <a:pt x="18691" y="20466"/>
                  </a:cubicBezTo>
                  <a:lnTo>
                    <a:pt x="11679" y="9967"/>
                  </a:lnTo>
                  <a:lnTo>
                    <a:pt x="11312" y="9397"/>
                  </a:lnTo>
                  <a:lnTo>
                    <a:pt x="50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rot="-1167990" flipH="1">
              <a:off x="-717324" y="1695057"/>
              <a:ext cx="692643" cy="897631"/>
            </a:xfrm>
            <a:custGeom>
              <a:avLst/>
              <a:gdLst/>
              <a:ahLst/>
              <a:cxnLst/>
              <a:rect l="l" t="t" r="r" b="b"/>
              <a:pathLst>
                <a:path w="18755" h="24304" extrusionOk="0">
                  <a:moveTo>
                    <a:pt x="4642" y="1"/>
                  </a:moveTo>
                  <a:lnTo>
                    <a:pt x="1611" y="2029"/>
                  </a:lnTo>
                  <a:lnTo>
                    <a:pt x="1129" y="2346"/>
                  </a:lnTo>
                  <a:lnTo>
                    <a:pt x="1" y="3107"/>
                  </a:lnTo>
                  <a:lnTo>
                    <a:pt x="13391" y="23180"/>
                  </a:lnTo>
                  <a:cubicBezTo>
                    <a:pt x="13746" y="23713"/>
                    <a:pt x="14266" y="24055"/>
                    <a:pt x="14837" y="24220"/>
                  </a:cubicBezTo>
                  <a:cubicBezTo>
                    <a:pt x="15050" y="24275"/>
                    <a:pt x="15270" y="24303"/>
                    <a:pt x="15490" y="24303"/>
                  </a:cubicBezTo>
                  <a:cubicBezTo>
                    <a:pt x="15977" y="24303"/>
                    <a:pt x="16467" y="24165"/>
                    <a:pt x="16904" y="23877"/>
                  </a:cubicBezTo>
                  <a:lnTo>
                    <a:pt x="17728" y="23332"/>
                  </a:lnTo>
                  <a:lnTo>
                    <a:pt x="17728" y="23319"/>
                  </a:lnTo>
                  <a:cubicBezTo>
                    <a:pt x="17994" y="23142"/>
                    <a:pt x="18197" y="22939"/>
                    <a:pt x="18375" y="22685"/>
                  </a:cubicBezTo>
                  <a:cubicBezTo>
                    <a:pt x="18501" y="22508"/>
                    <a:pt x="18615" y="22305"/>
                    <a:pt x="18692" y="22089"/>
                  </a:cubicBezTo>
                  <a:cubicBezTo>
                    <a:pt x="18692" y="22064"/>
                    <a:pt x="18704" y="22051"/>
                    <a:pt x="18704" y="22039"/>
                  </a:cubicBezTo>
                  <a:cubicBezTo>
                    <a:pt x="18755" y="21493"/>
                    <a:pt x="18615" y="20948"/>
                    <a:pt x="18298" y="20466"/>
                  </a:cubicBezTo>
                  <a:lnTo>
                    <a:pt x="11286" y="9967"/>
                  </a:lnTo>
                  <a:lnTo>
                    <a:pt x="10919" y="9397"/>
                  </a:lnTo>
                  <a:lnTo>
                    <a:pt x="46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rot="-1167990" flipH="1">
              <a:off x="-631130" y="1732617"/>
              <a:ext cx="538086" cy="766222"/>
            </a:xfrm>
            <a:custGeom>
              <a:avLst/>
              <a:gdLst/>
              <a:ahLst/>
              <a:cxnLst/>
              <a:rect l="l" t="t" r="r" b="b"/>
              <a:pathLst>
                <a:path w="14570" h="20746" extrusionOk="0">
                  <a:moveTo>
                    <a:pt x="1319" y="1"/>
                  </a:moveTo>
                  <a:lnTo>
                    <a:pt x="0" y="888"/>
                  </a:lnTo>
                  <a:lnTo>
                    <a:pt x="12997" y="20378"/>
                  </a:lnTo>
                  <a:cubicBezTo>
                    <a:pt x="13157" y="20617"/>
                    <a:pt x="13411" y="20746"/>
                    <a:pt x="13669" y="20746"/>
                  </a:cubicBezTo>
                  <a:cubicBezTo>
                    <a:pt x="13822" y="20746"/>
                    <a:pt x="13977" y="20700"/>
                    <a:pt x="14113" y="20606"/>
                  </a:cubicBezTo>
                  <a:cubicBezTo>
                    <a:pt x="14481" y="20365"/>
                    <a:pt x="14570" y="19871"/>
                    <a:pt x="14329" y="19490"/>
                  </a:cubicBezTo>
                  <a:lnTo>
                    <a:pt x="13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rot="-1167990" flipH="1">
              <a:off x="-206707" y="1900353"/>
              <a:ext cx="14994" cy="38448"/>
            </a:xfrm>
            <a:custGeom>
              <a:avLst/>
              <a:gdLst/>
              <a:ahLst/>
              <a:cxnLst/>
              <a:rect l="l" t="t" r="r" b="b"/>
              <a:pathLst>
                <a:path w="406" h="1041" extrusionOk="0">
                  <a:moveTo>
                    <a:pt x="127" y="1"/>
                  </a:moveTo>
                  <a:lnTo>
                    <a:pt x="0" y="647"/>
                  </a:lnTo>
                  <a:lnTo>
                    <a:pt x="266" y="1040"/>
                  </a:lnTo>
                  <a:lnTo>
                    <a:pt x="406" y="394"/>
                  </a:lnTo>
                  <a:lnTo>
                    <a:pt x="127"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rot="-1167990" flipH="1">
              <a:off x="-246218" y="1808654"/>
              <a:ext cx="30025" cy="113829"/>
            </a:xfrm>
            <a:custGeom>
              <a:avLst/>
              <a:gdLst/>
              <a:ahLst/>
              <a:cxnLst/>
              <a:rect l="l" t="t" r="r" b="b"/>
              <a:pathLst>
                <a:path w="813" h="3082" extrusionOk="0">
                  <a:moveTo>
                    <a:pt x="546" y="0"/>
                  </a:moveTo>
                  <a:lnTo>
                    <a:pt x="1" y="2689"/>
                  </a:lnTo>
                  <a:lnTo>
                    <a:pt x="280" y="3082"/>
                  </a:lnTo>
                  <a:lnTo>
                    <a:pt x="812" y="406"/>
                  </a:lnTo>
                  <a:lnTo>
                    <a:pt x="546" y="0"/>
                  </a:lnTo>
                  <a:close/>
                </a:path>
              </a:pathLst>
            </a:custGeom>
            <a:solidFill>
              <a:srgbClr val="5F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rot="-1167990" flipH="1">
              <a:off x="-262102" y="1814836"/>
              <a:ext cx="9861" cy="15032"/>
            </a:xfrm>
            <a:custGeom>
              <a:avLst/>
              <a:gdLst/>
              <a:ahLst/>
              <a:cxnLst/>
              <a:rect l="l" t="t" r="r" b="b"/>
              <a:pathLst>
                <a:path w="267" h="407" extrusionOk="0">
                  <a:moveTo>
                    <a:pt x="266" y="406"/>
                  </a:moveTo>
                  <a:lnTo>
                    <a:pt x="0" y="0"/>
                  </a:lnTo>
                  <a:lnTo>
                    <a:pt x="0" y="0"/>
                  </a:lnTo>
                  <a:lnTo>
                    <a:pt x="266" y="406"/>
                  </a:lnTo>
                  <a:lnTo>
                    <a:pt x="266" y="406"/>
                  </a:lnTo>
                  <a:close/>
                </a:path>
              </a:pathLst>
            </a:custGeom>
            <a:solidFill>
              <a:srgbClr val="4B5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rot="-1167990" flipH="1">
              <a:off x="-286115" y="1759457"/>
              <a:ext cx="24375" cy="74532"/>
            </a:xfrm>
            <a:custGeom>
              <a:avLst/>
              <a:gdLst/>
              <a:ahLst/>
              <a:cxnLst/>
              <a:rect l="l" t="t" r="r" b="b"/>
              <a:pathLst>
                <a:path w="660" h="2018" extrusionOk="0">
                  <a:moveTo>
                    <a:pt x="660" y="1"/>
                  </a:moveTo>
                  <a:lnTo>
                    <a:pt x="660" y="1"/>
                  </a:lnTo>
                  <a:cubicBezTo>
                    <a:pt x="533" y="128"/>
                    <a:pt x="393" y="255"/>
                    <a:pt x="241" y="369"/>
                  </a:cubicBezTo>
                  <a:lnTo>
                    <a:pt x="0" y="1611"/>
                  </a:lnTo>
                  <a:lnTo>
                    <a:pt x="266" y="2017"/>
                  </a:lnTo>
                  <a:lnTo>
                    <a:pt x="660"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rot="-1167990" flipH="1">
              <a:off x="-193301" y="1905826"/>
              <a:ext cx="9417" cy="14552"/>
            </a:xfrm>
            <a:custGeom>
              <a:avLst/>
              <a:gdLst/>
              <a:ahLst/>
              <a:cxnLst/>
              <a:rect l="l" t="t" r="r" b="b"/>
              <a:pathLst>
                <a:path w="255" h="394" extrusionOk="0">
                  <a:moveTo>
                    <a:pt x="254" y="393"/>
                  </a:moveTo>
                  <a:lnTo>
                    <a:pt x="1" y="0"/>
                  </a:lnTo>
                  <a:lnTo>
                    <a:pt x="1" y="0"/>
                  </a:lnTo>
                  <a:lnTo>
                    <a:pt x="254" y="393"/>
                  </a:lnTo>
                  <a:lnTo>
                    <a:pt x="254" y="393"/>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rot="-1167990" flipH="1">
              <a:off x="-201803" y="1883389"/>
              <a:ext cx="14071" cy="38448"/>
            </a:xfrm>
            <a:custGeom>
              <a:avLst/>
              <a:gdLst/>
              <a:ahLst/>
              <a:cxnLst/>
              <a:rect l="l" t="t" r="r" b="b"/>
              <a:pathLst>
                <a:path w="381" h="1041" extrusionOk="0">
                  <a:moveTo>
                    <a:pt x="127" y="0"/>
                  </a:moveTo>
                  <a:lnTo>
                    <a:pt x="1" y="647"/>
                  </a:lnTo>
                  <a:lnTo>
                    <a:pt x="254" y="1040"/>
                  </a:lnTo>
                  <a:lnTo>
                    <a:pt x="381" y="394"/>
                  </a:lnTo>
                  <a:lnTo>
                    <a:pt x="127" y="0"/>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rot="-1167990" flipH="1">
              <a:off x="-241780" y="1791775"/>
              <a:ext cx="29545" cy="113829"/>
            </a:xfrm>
            <a:custGeom>
              <a:avLst/>
              <a:gdLst/>
              <a:ahLst/>
              <a:cxnLst/>
              <a:rect l="l" t="t" r="r" b="b"/>
              <a:pathLst>
                <a:path w="800" h="3082" extrusionOk="0">
                  <a:moveTo>
                    <a:pt x="533" y="0"/>
                  </a:moveTo>
                  <a:lnTo>
                    <a:pt x="0" y="2688"/>
                  </a:lnTo>
                  <a:lnTo>
                    <a:pt x="254" y="3082"/>
                  </a:lnTo>
                  <a:lnTo>
                    <a:pt x="799" y="393"/>
                  </a:lnTo>
                  <a:lnTo>
                    <a:pt x="533" y="0"/>
                  </a:lnTo>
                  <a:close/>
                </a:path>
              </a:pathLst>
            </a:custGeom>
            <a:solidFill>
              <a:srgbClr val="58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rot="-1167990" flipH="1">
              <a:off x="-257759" y="1797886"/>
              <a:ext cx="9898" cy="14552"/>
            </a:xfrm>
            <a:custGeom>
              <a:avLst/>
              <a:gdLst/>
              <a:ahLst/>
              <a:cxnLst/>
              <a:rect l="l" t="t" r="r" b="b"/>
              <a:pathLst>
                <a:path w="268" h="394" extrusionOk="0">
                  <a:moveTo>
                    <a:pt x="267" y="393"/>
                  </a:moveTo>
                  <a:lnTo>
                    <a:pt x="1" y="0"/>
                  </a:lnTo>
                  <a:lnTo>
                    <a:pt x="1" y="0"/>
                  </a:lnTo>
                  <a:lnTo>
                    <a:pt x="267" y="393"/>
                  </a:lnTo>
                  <a:lnTo>
                    <a:pt x="267" y="393"/>
                  </a:lnTo>
                  <a:close/>
                </a:path>
              </a:pathLst>
            </a:custGeom>
            <a:solidFill>
              <a:srgbClr val="474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rot="-1167990" flipH="1">
              <a:off x="-271635" y="1768873"/>
              <a:ext cx="18798" cy="45945"/>
            </a:xfrm>
            <a:custGeom>
              <a:avLst/>
              <a:gdLst/>
              <a:ahLst/>
              <a:cxnLst/>
              <a:rect l="l" t="t" r="r" b="b"/>
              <a:pathLst>
                <a:path w="509" h="1244" extrusionOk="0">
                  <a:moveTo>
                    <a:pt x="508" y="1"/>
                  </a:moveTo>
                  <a:lnTo>
                    <a:pt x="508" y="1"/>
                  </a:lnTo>
                  <a:cubicBezTo>
                    <a:pt x="381" y="89"/>
                    <a:pt x="254" y="178"/>
                    <a:pt x="115" y="267"/>
                  </a:cubicBezTo>
                  <a:lnTo>
                    <a:pt x="1" y="850"/>
                  </a:lnTo>
                  <a:lnTo>
                    <a:pt x="267" y="1243"/>
                  </a:lnTo>
                  <a:lnTo>
                    <a:pt x="508" y="1"/>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rot="-1167990" flipH="1">
              <a:off x="-298087" y="1300072"/>
              <a:ext cx="228087" cy="247048"/>
            </a:xfrm>
            <a:custGeom>
              <a:avLst/>
              <a:gdLst/>
              <a:ahLst/>
              <a:cxnLst/>
              <a:rect l="l" t="t" r="r" b="b"/>
              <a:pathLst>
                <a:path w="6176" h="6689" extrusionOk="0">
                  <a:moveTo>
                    <a:pt x="2131" y="0"/>
                  </a:moveTo>
                  <a:cubicBezTo>
                    <a:pt x="1747" y="0"/>
                    <a:pt x="1359" y="109"/>
                    <a:pt x="1015" y="336"/>
                  </a:cubicBezTo>
                  <a:lnTo>
                    <a:pt x="1015" y="349"/>
                  </a:lnTo>
                  <a:cubicBezTo>
                    <a:pt x="749" y="514"/>
                    <a:pt x="546" y="742"/>
                    <a:pt x="394" y="983"/>
                  </a:cubicBezTo>
                  <a:cubicBezTo>
                    <a:pt x="13" y="1642"/>
                    <a:pt x="0" y="2492"/>
                    <a:pt x="444" y="3164"/>
                  </a:cubicBezTo>
                  <a:lnTo>
                    <a:pt x="1750" y="5117"/>
                  </a:lnTo>
                  <a:lnTo>
                    <a:pt x="1903" y="5358"/>
                  </a:lnTo>
                  <a:lnTo>
                    <a:pt x="2790" y="6689"/>
                  </a:lnTo>
                  <a:lnTo>
                    <a:pt x="6176" y="4432"/>
                  </a:lnTo>
                  <a:lnTo>
                    <a:pt x="3995" y="1148"/>
                  </a:lnTo>
                  <a:lnTo>
                    <a:pt x="3830" y="907"/>
                  </a:lnTo>
                  <a:cubicBezTo>
                    <a:pt x="3754" y="793"/>
                    <a:pt x="3678" y="691"/>
                    <a:pt x="3576" y="602"/>
                  </a:cubicBezTo>
                  <a:cubicBezTo>
                    <a:pt x="3192" y="211"/>
                    <a:pt x="2666" y="0"/>
                    <a:pt x="2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rot="-1167990" flipH="1">
              <a:off x="-193907" y="1341414"/>
              <a:ext cx="53882" cy="47423"/>
            </a:xfrm>
            <a:custGeom>
              <a:avLst/>
              <a:gdLst/>
              <a:ahLst/>
              <a:cxnLst/>
              <a:rect l="l" t="t" r="r" b="b"/>
              <a:pathLst>
                <a:path w="1459" h="1284" extrusionOk="0">
                  <a:moveTo>
                    <a:pt x="702" y="1"/>
                  </a:moveTo>
                  <a:cubicBezTo>
                    <a:pt x="584" y="1"/>
                    <a:pt x="467" y="33"/>
                    <a:pt x="368" y="101"/>
                  </a:cubicBezTo>
                  <a:cubicBezTo>
                    <a:pt x="76" y="304"/>
                    <a:pt x="0" y="709"/>
                    <a:pt x="191" y="1001"/>
                  </a:cubicBezTo>
                  <a:cubicBezTo>
                    <a:pt x="327" y="1183"/>
                    <a:pt x="536" y="1284"/>
                    <a:pt x="752" y="1284"/>
                  </a:cubicBezTo>
                  <a:cubicBezTo>
                    <a:pt x="776" y="1284"/>
                    <a:pt x="800" y="1283"/>
                    <a:pt x="825" y="1280"/>
                  </a:cubicBezTo>
                  <a:cubicBezTo>
                    <a:pt x="913" y="1267"/>
                    <a:pt x="1002" y="1229"/>
                    <a:pt x="1078" y="1179"/>
                  </a:cubicBezTo>
                  <a:cubicBezTo>
                    <a:pt x="1370" y="976"/>
                    <a:pt x="1459" y="583"/>
                    <a:pt x="1256" y="291"/>
                  </a:cubicBezTo>
                  <a:cubicBezTo>
                    <a:pt x="1205" y="202"/>
                    <a:pt x="1129" y="139"/>
                    <a:pt x="1053" y="101"/>
                  </a:cubicBezTo>
                  <a:cubicBezTo>
                    <a:pt x="949" y="36"/>
                    <a:pt x="825" y="1"/>
                    <a:pt x="702" y="1"/>
                  </a:cubicBezTo>
                  <a:close/>
                </a:path>
              </a:pathLst>
            </a:custGeom>
            <a:solidFill>
              <a:srgbClr val="4B5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rot="-1167990" flipH="1">
              <a:off x="-192887" y="1347504"/>
              <a:ext cx="38888" cy="43581"/>
            </a:xfrm>
            <a:custGeom>
              <a:avLst/>
              <a:gdLst/>
              <a:ahLst/>
              <a:cxnLst/>
              <a:rect l="l" t="t" r="r" b="b"/>
              <a:pathLst>
                <a:path w="1053" h="1180" extrusionOk="0">
                  <a:moveTo>
                    <a:pt x="647" y="1"/>
                  </a:moveTo>
                  <a:cubicBezTo>
                    <a:pt x="558" y="1"/>
                    <a:pt x="457" y="39"/>
                    <a:pt x="368" y="89"/>
                  </a:cubicBezTo>
                  <a:cubicBezTo>
                    <a:pt x="76" y="292"/>
                    <a:pt x="0" y="685"/>
                    <a:pt x="203" y="977"/>
                  </a:cubicBezTo>
                  <a:cubicBezTo>
                    <a:pt x="254" y="1066"/>
                    <a:pt x="330" y="1142"/>
                    <a:pt x="419" y="1180"/>
                  </a:cubicBezTo>
                  <a:cubicBezTo>
                    <a:pt x="507" y="1167"/>
                    <a:pt x="596" y="1129"/>
                    <a:pt x="672" y="1079"/>
                  </a:cubicBezTo>
                  <a:cubicBezTo>
                    <a:pt x="964" y="876"/>
                    <a:pt x="1053" y="483"/>
                    <a:pt x="850" y="191"/>
                  </a:cubicBezTo>
                  <a:cubicBezTo>
                    <a:pt x="799" y="102"/>
                    <a:pt x="723" y="39"/>
                    <a:pt x="647" y="1"/>
                  </a:cubicBezTo>
                  <a:close/>
                </a:path>
              </a:pathLst>
            </a:custGeom>
            <a:solidFill>
              <a:srgbClr val="3F46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rot="-1167990" flipH="1">
              <a:off x="322545" y="2550470"/>
              <a:ext cx="65368" cy="158999"/>
            </a:xfrm>
            <a:custGeom>
              <a:avLst/>
              <a:gdLst/>
              <a:ahLst/>
              <a:cxnLst/>
              <a:rect l="l" t="t" r="r" b="b"/>
              <a:pathLst>
                <a:path w="1770" h="4305" extrusionOk="0">
                  <a:moveTo>
                    <a:pt x="198" y="0"/>
                  </a:moveTo>
                  <a:lnTo>
                    <a:pt x="160" y="951"/>
                  </a:lnTo>
                  <a:lnTo>
                    <a:pt x="134" y="1547"/>
                  </a:lnTo>
                  <a:lnTo>
                    <a:pt x="58" y="3005"/>
                  </a:lnTo>
                  <a:lnTo>
                    <a:pt x="33" y="3627"/>
                  </a:lnTo>
                  <a:lnTo>
                    <a:pt x="7" y="4096"/>
                  </a:lnTo>
                  <a:cubicBezTo>
                    <a:pt x="0" y="4228"/>
                    <a:pt x="103" y="4304"/>
                    <a:pt x="205" y="4304"/>
                  </a:cubicBezTo>
                  <a:cubicBezTo>
                    <a:pt x="280" y="4304"/>
                    <a:pt x="356" y="4263"/>
                    <a:pt x="388" y="4172"/>
                  </a:cubicBezTo>
                  <a:lnTo>
                    <a:pt x="540" y="3715"/>
                  </a:lnTo>
                  <a:lnTo>
                    <a:pt x="756" y="3119"/>
                  </a:lnTo>
                  <a:lnTo>
                    <a:pt x="1237" y="1801"/>
                  </a:lnTo>
                  <a:lnTo>
                    <a:pt x="1428" y="1243"/>
                  </a:lnTo>
                  <a:lnTo>
                    <a:pt x="1770" y="317"/>
                  </a:lnTo>
                  <a:lnTo>
                    <a:pt x="1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rot="-1167990" flipH="1">
              <a:off x="-124399" y="1632770"/>
              <a:ext cx="401367" cy="1009798"/>
            </a:xfrm>
            <a:custGeom>
              <a:avLst/>
              <a:gdLst/>
              <a:ahLst/>
              <a:cxnLst/>
              <a:rect l="l" t="t" r="r" b="b"/>
              <a:pathLst>
                <a:path w="10868" h="27341" extrusionOk="0">
                  <a:moveTo>
                    <a:pt x="4933" y="0"/>
                  </a:moveTo>
                  <a:lnTo>
                    <a:pt x="128" y="24118"/>
                  </a:lnTo>
                  <a:cubicBezTo>
                    <a:pt x="1" y="24739"/>
                    <a:pt x="115" y="25360"/>
                    <a:pt x="406" y="25880"/>
                  </a:cubicBezTo>
                  <a:cubicBezTo>
                    <a:pt x="749" y="26464"/>
                    <a:pt x="1332" y="26920"/>
                    <a:pt x="2055" y="27072"/>
                  </a:cubicBezTo>
                  <a:lnTo>
                    <a:pt x="2106" y="27098"/>
                  </a:lnTo>
                  <a:lnTo>
                    <a:pt x="3082" y="27288"/>
                  </a:lnTo>
                  <a:cubicBezTo>
                    <a:pt x="3222" y="27313"/>
                    <a:pt x="3348" y="27326"/>
                    <a:pt x="3488" y="27339"/>
                  </a:cubicBezTo>
                  <a:cubicBezTo>
                    <a:pt x="3519" y="27340"/>
                    <a:pt x="3551" y="27340"/>
                    <a:pt x="3582" y="27340"/>
                  </a:cubicBezTo>
                  <a:cubicBezTo>
                    <a:pt x="4206" y="27340"/>
                    <a:pt x="4791" y="27103"/>
                    <a:pt x="5238" y="26705"/>
                  </a:cubicBezTo>
                  <a:cubicBezTo>
                    <a:pt x="5656" y="26350"/>
                    <a:pt x="5948" y="25868"/>
                    <a:pt x="6062" y="25297"/>
                  </a:cubicBezTo>
                  <a:lnTo>
                    <a:pt x="10868" y="1179"/>
                  </a:lnTo>
                  <a:lnTo>
                    <a:pt x="4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rot="-1167990" flipH="1">
              <a:off x="-125576" y="1639674"/>
              <a:ext cx="381240" cy="992772"/>
            </a:xfrm>
            <a:custGeom>
              <a:avLst/>
              <a:gdLst/>
              <a:ahLst/>
              <a:cxnLst/>
              <a:rect l="l" t="t" r="r" b="b"/>
              <a:pathLst>
                <a:path w="10323" h="26880" extrusionOk="0">
                  <a:moveTo>
                    <a:pt x="4845" y="1"/>
                  </a:moveTo>
                  <a:lnTo>
                    <a:pt x="128" y="23662"/>
                  </a:lnTo>
                  <a:cubicBezTo>
                    <a:pt x="1" y="24283"/>
                    <a:pt x="128" y="24905"/>
                    <a:pt x="407" y="25425"/>
                  </a:cubicBezTo>
                  <a:cubicBezTo>
                    <a:pt x="762" y="26033"/>
                    <a:pt x="1370" y="26490"/>
                    <a:pt x="2106" y="26642"/>
                  </a:cubicBezTo>
                  <a:lnTo>
                    <a:pt x="3095" y="26832"/>
                  </a:lnTo>
                  <a:cubicBezTo>
                    <a:pt x="3247" y="26864"/>
                    <a:pt x="3396" y="26880"/>
                    <a:pt x="3545" y="26880"/>
                  </a:cubicBezTo>
                  <a:cubicBezTo>
                    <a:pt x="3694" y="26880"/>
                    <a:pt x="3843" y="26864"/>
                    <a:pt x="3995" y="26832"/>
                  </a:cubicBezTo>
                  <a:cubicBezTo>
                    <a:pt x="4211" y="26807"/>
                    <a:pt x="4439" y="26743"/>
                    <a:pt x="4642" y="26642"/>
                  </a:cubicBezTo>
                  <a:cubicBezTo>
                    <a:pt x="4667" y="26629"/>
                    <a:pt x="4680" y="26617"/>
                    <a:pt x="4693" y="26617"/>
                  </a:cubicBezTo>
                  <a:cubicBezTo>
                    <a:pt x="5111" y="26262"/>
                    <a:pt x="5403" y="25780"/>
                    <a:pt x="5517" y="25209"/>
                  </a:cubicBezTo>
                  <a:lnTo>
                    <a:pt x="10323" y="1091"/>
                  </a:lnTo>
                  <a:lnTo>
                    <a:pt x="48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rot="-1167990" flipH="1">
              <a:off x="-64445" y="1656351"/>
              <a:ext cx="230450" cy="884335"/>
            </a:xfrm>
            <a:custGeom>
              <a:avLst/>
              <a:gdLst/>
              <a:ahLst/>
              <a:cxnLst/>
              <a:rect l="l" t="t" r="r" b="b"/>
              <a:pathLst>
                <a:path w="6240" h="23944" extrusionOk="0">
                  <a:moveTo>
                    <a:pt x="4680" y="0"/>
                  </a:moveTo>
                  <a:lnTo>
                    <a:pt x="90" y="22977"/>
                  </a:lnTo>
                  <a:cubicBezTo>
                    <a:pt x="1" y="23408"/>
                    <a:pt x="280" y="23839"/>
                    <a:pt x="711" y="23928"/>
                  </a:cubicBezTo>
                  <a:cubicBezTo>
                    <a:pt x="765" y="23939"/>
                    <a:pt x="818" y="23944"/>
                    <a:pt x="870" y="23944"/>
                  </a:cubicBezTo>
                  <a:cubicBezTo>
                    <a:pt x="1251" y="23944"/>
                    <a:pt x="1584" y="23671"/>
                    <a:pt x="1662" y="23281"/>
                  </a:cubicBezTo>
                  <a:lnTo>
                    <a:pt x="6240" y="305"/>
                  </a:lnTo>
                  <a:lnTo>
                    <a:pt x="4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rot="-1167990" flipH="1">
              <a:off x="260603" y="2587830"/>
              <a:ext cx="9861" cy="1921"/>
            </a:xfrm>
            <a:custGeom>
              <a:avLst/>
              <a:gdLst/>
              <a:ahLst/>
              <a:cxnLst/>
              <a:rect l="l" t="t" r="r" b="b"/>
              <a:pathLst>
                <a:path w="267" h="52" extrusionOk="0">
                  <a:moveTo>
                    <a:pt x="266" y="0"/>
                  </a:moveTo>
                  <a:lnTo>
                    <a:pt x="266" y="0"/>
                  </a:lnTo>
                  <a:cubicBezTo>
                    <a:pt x="178" y="26"/>
                    <a:pt x="89" y="38"/>
                    <a:pt x="0" y="51"/>
                  </a:cubicBezTo>
                  <a:cubicBezTo>
                    <a:pt x="89" y="51"/>
                    <a:pt x="178" y="26"/>
                    <a:pt x="266" y="0"/>
                  </a:cubicBezTo>
                  <a:close/>
                </a:path>
              </a:pathLst>
            </a:custGeom>
            <a:solidFill>
              <a:srgbClr val="555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rot="-1167990" flipH="1">
              <a:off x="24029" y="2098531"/>
              <a:ext cx="96058" cy="481502"/>
            </a:xfrm>
            <a:custGeom>
              <a:avLst/>
              <a:gdLst/>
              <a:ahLst/>
              <a:cxnLst/>
              <a:rect l="l" t="t" r="r" b="b"/>
              <a:pathLst>
                <a:path w="2601" h="13037" extrusionOk="0">
                  <a:moveTo>
                    <a:pt x="2600" y="1"/>
                  </a:moveTo>
                  <a:lnTo>
                    <a:pt x="2461" y="660"/>
                  </a:lnTo>
                  <a:lnTo>
                    <a:pt x="1" y="13036"/>
                  </a:lnTo>
                  <a:lnTo>
                    <a:pt x="2600" y="1"/>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rot="-1167990" flipH="1">
              <a:off x="244179" y="2589125"/>
              <a:ext cx="1440" cy="480"/>
            </a:xfrm>
            <a:custGeom>
              <a:avLst/>
              <a:gdLst/>
              <a:ahLst/>
              <a:cxnLst/>
              <a:rect l="l" t="t" r="r" b="b"/>
              <a:pathLst>
                <a:path w="39" h="13" extrusionOk="0">
                  <a:moveTo>
                    <a:pt x="1" y="13"/>
                  </a:moveTo>
                  <a:lnTo>
                    <a:pt x="1" y="13"/>
                  </a:lnTo>
                  <a:cubicBezTo>
                    <a:pt x="14" y="0"/>
                    <a:pt x="26" y="0"/>
                    <a:pt x="39" y="0"/>
                  </a:cubicBezTo>
                  <a:cubicBezTo>
                    <a:pt x="26" y="0"/>
                    <a:pt x="14" y="0"/>
                    <a:pt x="1" y="13"/>
                  </a:cubicBezTo>
                  <a:close/>
                </a:path>
              </a:pathLst>
            </a:custGeom>
            <a:solidFill>
              <a:srgbClr val="697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rot="-1167990" flipH="1">
              <a:off x="36353" y="2119672"/>
              <a:ext cx="97424" cy="477697"/>
            </a:xfrm>
            <a:custGeom>
              <a:avLst/>
              <a:gdLst/>
              <a:ahLst/>
              <a:cxnLst/>
              <a:rect l="l" t="t" r="r" b="b"/>
              <a:pathLst>
                <a:path w="2638" h="12934" extrusionOk="0">
                  <a:moveTo>
                    <a:pt x="0" y="12934"/>
                  </a:moveTo>
                  <a:cubicBezTo>
                    <a:pt x="76" y="12756"/>
                    <a:pt x="140" y="12566"/>
                    <a:pt x="178" y="12376"/>
                  </a:cubicBezTo>
                  <a:lnTo>
                    <a:pt x="2638" y="0"/>
                  </a:lnTo>
                  <a:lnTo>
                    <a:pt x="2638" y="0"/>
                  </a:lnTo>
                  <a:lnTo>
                    <a:pt x="178" y="12376"/>
                  </a:lnTo>
                  <a:cubicBezTo>
                    <a:pt x="140" y="12566"/>
                    <a:pt x="76" y="12756"/>
                    <a:pt x="0" y="12934"/>
                  </a:cubicBezTo>
                  <a:close/>
                </a:path>
              </a:pathLst>
            </a:custGeom>
            <a:solidFill>
              <a:srgbClr val="BCE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rot="-1167990" flipH="1">
              <a:off x="-259116" y="1776714"/>
              <a:ext cx="3287" cy="16435"/>
            </a:xfrm>
            <a:custGeom>
              <a:avLst/>
              <a:gdLst/>
              <a:ahLst/>
              <a:cxnLst/>
              <a:rect l="l" t="t" r="r" b="b"/>
              <a:pathLst>
                <a:path w="89" h="445" extrusionOk="0">
                  <a:moveTo>
                    <a:pt x="0" y="445"/>
                  </a:moveTo>
                  <a:lnTo>
                    <a:pt x="89" y="1"/>
                  </a:lnTo>
                  <a:lnTo>
                    <a:pt x="89" y="1"/>
                  </a:lnTo>
                  <a:lnTo>
                    <a:pt x="0" y="445"/>
                  </a:lnTo>
                  <a:lnTo>
                    <a:pt x="0" y="445"/>
                  </a:lnTo>
                  <a:close/>
                </a:path>
              </a:pathLst>
            </a:custGeom>
            <a:solidFill>
              <a:srgbClr val="5A5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rot="-1167990" flipH="1">
              <a:off x="-64295" y="1661160"/>
              <a:ext cx="6574" cy="34200"/>
            </a:xfrm>
            <a:custGeom>
              <a:avLst/>
              <a:gdLst/>
              <a:ahLst/>
              <a:cxnLst/>
              <a:rect l="l" t="t" r="r" b="b"/>
              <a:pathLst>
                <a:path w="178" h="926" extrusionOk="0">
                  <a:moveTo>
                    <a:pt x="178" y="0"/>
                  </a:moveTo>
                  <a:lnTo>
                    <a:pt x="89" y="456"/>
                  </a:lnTo>
                  <a:lnTo>
                    <a:pt x="0" y="926"/>
                  </a:lnTo>
                  <a:lnTo>
                    <a:pt x="178" y="0"/>
                  </a:lnTo>
                  <a:close/>
                </a:path>
              </a:pathLst>
            </a:custGeom>
            <a:solidFill>
              <a:srgbClr val="79A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rot="-1167990" flipH="1">
              <a:off x="-69583" y="1678909"/>
              <a:ext cx="17801" cy="34237"/>
            </a:xfrm>
            <a:custGeom>
              <a:avLst/>
              <a:gdLst/>
              <a:ahLst/>
              <a:cxnLst/>
              <a:rect l="l" t="t" r="r" b="b"/>
              <a:pathLst>
                <a:path w="482" h="927" extrusionOk="0">
                  <a:moveTo>
                    <a:pt x="89" y="0"/>
                  </a:moveTo>
                  <a:lnTo>
                    <a:pt x="0" y="470"/>
                  </a:lnTo>
                  <a:cubicBezTo>
                    <a:pt x="114" y="635"/>
                    <a:pt x="241" y="787"/>
                    <a:pt x="381" y="926"/>
                  </a:cubicBezTo>
                  <a:lnTo>
                    <a:pt x="482" y="457"/>
                  </a:lnTo>
                  <a:cubicBezTo>
                    <a:pt x="342" y="305"/>
                    <a:pt x="216" y="153"/>
                    <a:pt x="89" y="0"/>
                  </a:cubicBezTo>
                  <a:close/>
                </a:path>
              </a:pathLst>
            </a:custGeom>
            <a:solidFill>
              <a:srgbClr val="373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rot="-1167990" flipH="1">
              <a:off x="-67088" y="1662197"/>
              <a:ext cx="3324" cy="16879"/>
            </a:xfrm>
            <a:custGeom>
              <a:avLst/>
              <a:gdLst/>
              <a:ahLst/>
              <a:cxnLst/>
              <a:rect l="l" t="t" r="r" b="b"/>
              <a:pathLst>
                <a:path w="90" h="457" extrusionOk="0">
                  <a:moveTo>
                    <a:pt x="1" y="456"/>
                  </a:moveTo>
                  <a:lnTo>
                    <a:pt x="1" y="456"/>
                  </a:lnTo>
                  <a:lnTo>
                    <a:pt x="90" y="0"/>
                  </a:lnTo>
                  <a:lnTo>
                    <a:pt x="90" y="0"/>
                  </a:lnTo>
                  <a:lnTo>
                    <a:pt x="1" y="456"/>
                  </a:lnTo>
                  <a:close/>
                </a:path>
              </a:pathLst>
            </a:custGeom>
            <a:solidFill>
              <a:srgbClr val="6B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rot="-1167990" flipH="1">
              <a:off x="-78381" y="1664134"/>
              <a:ext cx="17838" cy="33720"/>
            </a:xfrm>
            <a:custGeom>
              <a:avLst/>
              <a:gdLst/>
              <a:ahLst/>
              <a:cxnLst/>
              <a:rect l="l" t="t" r="r" b="b"/>
              <a:pathLst>
                <a:path w="483" h="913" extrusionOk="0">
                  <a:moveTo>
                    <a:pt x="90" y="0"/>
                  </a:moveTo>
                  <a:lnTo>
                    <a:pt x="1" y="456"/>
                  </a:lnTo>
                  <a:cubicBezTo>
                    <a:pt x="128" y="609"/>
                    <a:pt x="254" y="761"/>
                    <a:pt x="394" y="913"/>
                  </a:cubicBezTo>
                  <a:lnTo>
                    <a:pt x="483" y="456"/>
                  </a:lnTo>
                  <a:cubicBezTo>
                    <a:pt x="343" y="317"/>
                    <a:pt x="216" y="165"/>
                    <a:pt x="90" y="0"/>
                  </a:cubicBezTo>
                  <a:close/>
                </a:path>
              </a:pathLst>
            </a:custGeom>
            <a:solidFill>
              <a:srgbClr val="303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rot="-1167990" flipH="1">
              <a:off x="-270161" y="1434965"/>
              <a:ext cx="11744" cy="17839"/>
            </a:xfrm>
            <a:custGeom>
              <a:avLst/>
              <a:gdLst/>
              <a:ahLst/>
              <a:cxnLst/>
              <a:rect l="l" t="t" r="r" b="b"/>
              <a:pathLst>
                <a:path w="318" h="483" extrusionOk="0">
                  <a:moveTo>
                    <a:pt x="317" y="482"/>
                  </a:moveTo>
                  <a:lnTo>
                    <a:pt x="0" y="1"/>
                  </a:lnTo>
                  <a:lnTo>
                    <a:pt x="0" y="1"/>
                  </a:lnTo>
                  <a:lnTo>
                    <a:pt x="317" y="482"/>
                  </a:lnTo>
                  <a:lnTo>
                    <a:pt x="317" y="482"/>
                  </a:lnTo>
                  <a:close/>
                </a:path>
              </a:pathLst>
            </a:custGeom>
            <a:solidFill>
              <a:srgbClr val="93C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rot="-1167990" flipH="1">
              <a:off x="-258548" y="1421232"/>
              <a:ext cx="132103" cy="90413"/>
            </a:xfrm>
            <a:custGeom>
              <a:avLst/>
              <a:gdLst/>
              <a:ahLst/>
              <a:cxnLst/>
              <a:rect l="l" t="t" r="r" b="b"/>
              <a:pathLst>
                <a:path w="3577" h="2448" extrusionOk="0">
                  <a:moveTo>
                    <a:pt x="3424" y="1"/>
                  </a:moveTo>
                  <a:cubicBezTo>
                    <a:pt x="2486" y="102"/>
                    <a:pt x="1624" y="482"/>
                    <a:pt x="939" y="1078"/>
                  </a:cubicBezTo>
                  <a:lnTo>
                    <a:pt x="926" y="1091"/>
                  </a:lnTo>
                  <a:cubicBezTo>
                    <a:pt x="774" y="1230"/>
                    <a:pt x="622" y="1383"/>
                    <a:pt x="470" y="1547"/>
                  </a:cubicBezTo>
                  <a:lnTo>
                    <a:pt x="470" y="1560"/>
                  </a:lnTo>
                  <a:cubicBezTo>
                    <a:pt x="330" y="1725"/>
                    <a:pt x="203" y="1903"/>
                    <a:pt x="77" y="2093"/>
                  </a:cubicBezTo>
                  <a:lnTo>
                    <a:pt x="77" y="2105"/>
                  </a:lnTo>
                  <a:cubicBezTo>
                    <a:pt x="51" y="2143"/>
                    <a:pt x="26" y="2181"/>
                    <a:pt x="1" y="2220"/>
                  </a:cubicBezTo>
                  <a:lnTo>
                    <a:pt x="165" y="2448"/>
                  </a:lnTo>
                  <a:cubicBezTo>
                    <a:pt x="875" y="1218"/>
                    <a:pt x="2156" y="394"/>
                    <a:pt x="3576" y="241"/>
                  </a:cubicBezTo>
                  <a:lnTo>
                    <a:pt x="34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rot="-1167990" flipH="1">
              <a:off x="-405374" y="1449130"/>
              <a:ext cx="357345" cy="331478"/>
            </a:xfrm>
            <a:custGeom>
              <a:avLst/>
              <a:gdLst/>
              <a:ahLst/>
              <a:cxnLst/>
              <a:rect l="l" t="t" r="r" b="b"/>
              <a:pathLst>
                <a:path w="9676" h="8975" extrusionOk="0">
                  <a:moveTo>
                    <a:pt x="4883" y="0"/>
                  </a:moveTo>
                  <a:cubicBezTo>
                    <a:pt x="2860" y="0"/>
                    <a:pt x="1044" y="1367"/>
                    <a:pt x="546" y="3372"/>
                  </a:cubicBezTo>
                  <a:lnTo>
                    <a:pt x="533" y="3435"/>
                  </a:lnTo>
                  <a:cubicBezTo>
                    <a:pt x="508" y="3486"/>
                    <a:pt x="495" y="3550"/>
                    <a:pt x="495" y="3600"/>
                  </a:cubicBezTo>
                  <a:cubicBezTo>
                    <a:pt x="1" y="6035"/>
                    <a:pt x="1586" y="8393"/>
                    <a:pt x="4008" y="8888"/>
                  </a:cubicBezTo>
                  <a:cubicBezTo>
                    <a:pt x="4304" y="8946"/>
                    <a:pt x="4598" y="8975"/>
                    <a:pt x="4889" y="8975"/>
                  </a:cubicBezTo>
                  <a:cubicBezTo>
                    <a:pt x="6988" y="8975"/>
                    <a:pt x="8861" y="7501"/>
                    <a:pt x="9295" y="5363"/>
                  </a:cubicBezTo>
                  <a:cubicBezTo>
                    <a:pt x="9308" y="5312"/>
                    <a:pt x="9308" y="5249"/>
                    <a:pt x="9321" y="5185"/>
                  </a:cubicBezTo>
                  <a:lnTo>
                    <a:pt x="9333" y="5135"/>
                  </a:lnTo>
                  <a:cubicBezTo>
                    <a:pt x="9676" y="2789"/>
                    <a:pt x="8116" y="557"/>
                    <a:pt x="5770" y="88"/>
                  </a:cubicBezTo>
                  <a:cubicBezTo>
                    <a:pt x="5472" y="29"/>
                    <a:pt x="5176" y="0"/>
                    <a:pt x="4883" y="0"/>
                  </a:cubicBezTo>
                  <a:close/>
                </a:path>
              </a:pathLst>
            </a:custGeom>
            <a:solidFill>
              <a:srgbClr val="201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rot="-1167990" flipH="1">
              <a:off x="-393424" y="1455206"/>
              <a:ext cx="339988" cy="316778"/>
            </a:xfrm>
            <a:custGeom>
              <a:avLst/>
              <a:gdLst/>
              <a:ahLst/>
              <a:cxnLst/>
              <a:rect l="l" t="t" r="r" b="b"/>
              <a:pathLst>
                <a:path w="9206" h="8577" extrusionOk="0">
                  <a:moveTo>
                    <a:pt x="4768" y="0"/>
                  </a:moveTo>
                  <a:cubicBezTo>
                    <a:pt x="4553" y="0"/>
                    <a:pt x="4341" y="16"/>
                    <a:pt x="4134" y="44"/>
                  </a:cubicBezTo>
                  <a:cubicBezTo>
                    <a:pt x="2359" y="260"/>
                    <a:pt x="824" y="1566"/>
                    <a:pt x="355" y="3379"/>
                  </a:cubicBezTo>
                  <a:lnTo>
                    <a:pt x="355" y="3430"/>
                  </a:lnTo>
                  <a:cubicBezTo>
                    <a:pt x="0" y="5788"/>
                    <a:pt x="1560" y="8020"/>
                    <a:pt x="3906" y="8489"/>
                  </a:cubicBezTo>
                  <a:cubicBezTo>
                    <a:pt x="4202" y="8548"/>
                    <a:pt x="4499" y="8577"/>
                    <a:pt x="4791" y="8577"/>
                  </a:cubicBezTo>
                  <a:cubicBezTo>
                    <a:pt x="6619" y="8577"/>
                    <a:pt x="8285" y="7456"/>
                    <a:pt x="8952" y="5750"/>
                  </a:cubicBezTo>
                  <a:cubicBezTo>
                    <a:pt x="9028" y="5573"/>
                    <a:pt x="9092" y="5382"/>
                    <a:pt x="9143" y="5192"/>
                  </a:cubicBezTo>
                  <a:lnTo>
                    <a:pt x="9155" y="5129"/>
                  </a:lnTo>
                  <a:cubicBezTo>
                    <a:pt x="9206" y="4761"/>
                    <a:pt x="9206" y="4393"/>
                    <a:pt x="9168" y="4038"/>
                  </a:cubicBezTo>
                  <a:cubicBezTo>
                    <a:pt x="9003" y="2301"/>
                    <a:pt x="7811" y="779"/>
                    <a:pt x="6112" y="222"/>
                  </a:cubicBezTo>
                  <a:cubicBezTo>
                    <a:pt x="5934" y="171"/>
                    <a:pt x="5770" y="120"/>
                    <a:pt x="5592" y="82"/>
                  </a:cubicBezTo>
                  <a:cubicBezTo>
                    <a:pt x="5316" y="25"/>
                    <a:pt x="5040" y="0"/>
                    <a:pt x="4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rot="-1167990" flipH="1">
              <a:off x="-397675" y="1448863"/>
              <a:ext cx="340468" cy="316631"/>
            </a:xfrm>
            <a:custGeom>
              <a:avLst/>
              <a:gdLst/>
              <a:ahLst/>
              <a:cxnLst/>
              <a:rect l="l" t="t" r="r" b="b"/>
              <a:pathLst>
                <a:path w="9219" h="8573" extrusionOk="0">
                  <a:moveTo>
                    <a:pt x="4712" y="0"/>
                  </a:moveTo>
                  <a:cubicBezTo>
                    <a:pt x="4516" y="0"/>
                    <a:pt x="4323" y="14"/>
                    <a:pt x="4134" y="39"/>
                  </a:cubicBezTo>
                  <a:cubicBezTo>
                    <a:pt x="2359" y="267"/>
                    <a:pt x="824" y="1561"/>
                    <a:pt x="368" y="3374"/>
                  </a:cubicBezTo>
                  <a:lnTo>
                    <a:pt x="355" y="3437"/>
                  </a:lnTo>
                  <a:cubicBezTo>
                    <a:pt x="0" y="5783"/>
                    <a:pt x="1560" y="8015"/>
                    <a:pt x="3918" y="8484"/>
                  </a:cubicBezTo>
                  <a:cubicBezTo>
                    <a:pt x="4215" y="8543"/>
                    <a:pt x="4511" y="8572"/>
                    <a:pt x="4803" y="8572"/>
                  </a:cubicBezTo>
                  <a:cubicBezTo>
                    <a:pt x="6628" y="8572"/>
                    <a:pt x="8285" y="7451"/>
                    <a:pt x="8952" y="5745"/>
                  </a:cubicBezTo>
                  <a:cubicBezTo>
                    <a:pt x="9028" y="5568"/>
                    <a:pt x="9092" y="5377"/>
                    <a:pt x="9143" y="5187"/>
                  </a:cubicBezTo>
                  <a:lnTo>
                    <a:pt x="9155" y="5137"/>
                  </a:lnTo>
                  <a:cubicBezTo>
                    <a:pt x="9206" y="4756"/>
                    <a:pt x="9219" y="4401"/>
                    <a:pt x="9168" y="4046"/>
                  </a:cubicBezTo>
                  <a:lnTo>
                    <a:pt x="9168" y="4033"/>
                  </a:lnTo>
                  <a:cubicBezTo>
                    <a:pt x="9003" y="2296"/>
                    <a:pt x="7811" y="775"/>
                    <a:pt x="6112" y="217"/>
                  </a:cubicBezTo>
                  <a:cubicBezTo>
                    <a:pt x="5935" y="166"/>
                    <a:pt x="5770" y="115"/>
                    <a:pt x="5592" y="90"/>
                  </a:cubicBezTo>
                  <a:cubicBezTo>
                    <a:pt x="5297" y="29"/>
                    <a:pt x="5002" y="0"/>
                    <a:pt x="47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rot="-1167990" flipH="1">
              <a:off x="-306565" y="1540468"/>
              <a:ext cx="159284" cy="148953"/>
            </a:xfrm>
            <a:custGeom>
              <a:avLst/>
              <a:gdLst/>
              <a:ahLst/>
              <a:cxnLst/>
              <a:rect l="l" t="t" r="r" b="b"/>
              <a:pathLst>
                <a:path w="4313" h="4033" extrusionOk="0">
                  <a:moveTo>
                    <a:pt x="2195" y="863"/>
                  </a:moveTo>
                  <a:cubicBezTo>
                    <a:pt x="2271" y="863"/>
                    <a:pt x="2347" y="876"/>
                    <a:pt x="2423" y="888"/>
                  </a:cubicBezTo>
                  <a:cubicBezTo>
                    <a:pt x="2854" y="977"/>
                    <a:pt x="3184" y="1294"/>
                    <a:pt x="3298" y="1687"/>
                  </a:cubicBezTo>
                  <a:cubicBezTo>
                    <a:pt x="3336" y="1801"/>
                    <a:pt x="3348" y="1903"/>
                    <a:pt x="3348" y="2017"/>
                  </a:cubicBezTo>
                  <a:cubicBezTo>
                    <a:pt x="3348" y="2093"/>
                    <a:pt x="3336" y="2156"/>
                    <a:pt x="3323" y="2232"/>
                  </a:cubicBezTo>
                  <a:cubicBezTo>
                    <a:pt x="3222" y="2778"/>
                    <a:pt x="2740" y="3158"/>
                    <a:pt x="2207" y="3158"/>
                  </a:cubicBezTo>
                  <a:cubicBezTo>
                    <a:pt x="2131" y="3158"/>
                    <a:pt x="2055" y="3145"/>
                    <a:pt x="1979" y="3133"/>
                  </a:cubicBezTo>
                  <a:cubicBezTo>
                    <a:pt x="1789" y="3095"/>
                    <a:pt x="1624" y="3006"/>
                    <a:pt x="1484" y="2892"/>
                  </a:cubicBezTo>
                  <a:cubicBezTo>
                    <a:pt x="1155" y="2638"/>
                    <a:pt x="990" y="2220"/>
                    <a:pt x="1079" y="1789"/>
                  </a:cubicBezTo>
                  <a:cubicBezTo>
                    <a:pt x="1193" y="1243"/>
                    <a:pt x="1662" y="863"/>
                    <a:pt x="2195" y="863"/>
                  </a:cubicBezTo>
                  <a:close/>
                  <a:moveTo>
                    <a:pt x="2207" y="1"/>
                  </a:moveTo>
                  <a:cubicBezTo>
                    <a:pt x="2055" y="1"/>
                    <a:pt x="1903" y="13"/>
                    <a:pt x="1763" y="51"/>
                  </a:cubicBezTo>
                  <a:cubicBezTo>
                    <a:pt x="1763" y="51"/>
                    <a:pt x="1751" y="51"/>
                    <a:pt x="1751" y="39"/>
                  </a:cubicBezTo>
                  <a:cubicBezTo>
                    <a:pt x="1003" y="216"/>
                    <a:pt x="381" y="812"/>
                    <a:pt x="216" y="1624"/>
                  </a:cubicBezTo>
                  <a:cubicBezTo>
                    <a:pt x="1" y="2714"/>
                    <a:pt x="711" y="3767"/>
                    <a:pt x="1801" y="3995"/>
                  </a:cubicBezTo>
                  <a:cubicBezTo>
                    <a:pt x="1941" y="4020"/>
                    <a:pt x="2068" y="4033"/>
                    <a:pt x="2207" y="4033"/>
                  </a:cubicBezTo>
                  <a:cubicBezTo>
                    <a:pt x="2993" y="4033"/>
                    <a:pt x="3716" y="3564"/>
                    <a:pt x="4046" y="2828"/>
                  </a:cubicBezTo>
                  <a:cubicBezTo>
                    <a:pt x="4084" y="2740"/>
                    <a:pt x="4122" y="2638"/>
                    <a:pt x="4147" y="2537"/>
                  </a:cubicBezTo>
                  <a:cubicBezTo>
                    <a:pt x="4160" y="2499"/>
                    <a:pt x="4173" y="2448"/>
                    <a:pt x="4173" y="2410"/>
                  </a:cubicBezTo>
                  <a:cubicBezTo>
                    <a:pt x="4312" y="1763"/>
                    <a:pt x="4109" y="1129"/>
                    <a:pt x="3716" y="673"/>
                  </a:cubicBezTo>
                  <a:cubicBezTo>
                    <a:pt x="3425" y="356"/>
                    <a:pt x="3044" y="128"/>
                    <a:pt x="2600" y="39"/>
                  </a:cubicBezTo>
                  <a:cubicBezTo>
                    <a:pt x="2461" y="13"/>
                    <a:pt x="2334" y="1"/>
                    <a:pt x="22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rot="-1167990" flipH="1">
              <a:off x="-267794" y="1544901"/>
              <a:ext cx="31428" cy="1921"/>
            </a:xfrm>
            <a:custGeom>
              <a:avLst/>
              <a:gdLst/>
              <a:ahLst/>
              <a:cxnLst/>
              <a:rect l="l" t="t" r="r" b="b"/>
              <a:pathLst>
                <a:path w="851" h="52" extrusionOk="0">
                  <a:moveTo>
                    <a:pt x="445" y="1"/>
                  </a:moveTo>
                  <a:cubicBezTo>
                    <a:pt x="292" y="1"/>
                    <a:pt x="153" y="13"/>
                    <a:pt x="1" y="39"/>
                  </a:cubicBezTo>
                  <a:cubicBezTo>
                    <a:pt x="1" y="51"/>
                    <a:pt x="13" y="51"/>
                    <a:pt x="13" y="51"/>
                  </a:cubicBezTo>
                  <a:cubicBezTo>
                    <a:pt x="151" y="14"/>
                    <a:pt x="301" y="1"/>
                    <a:pt x="451" y="1"/>
                  </a:cubicBezTo>
                  <a:lnTo>
                    <a:pt x="451" y="1"/>
                  </a:lnTo>
                  <a:cubicBezTo>
                    <a:pt x="588" y="1"/>
                    <a:pt x="713" y="14"/>
                    <a:pt x="850" y="39"/>
                  </a:cubicBezTo>
                  <a:cubicBezTo>
                    <a:pt x="711" y="13"/>
                    <a:pt x="584" y="1"/>
                    <a:pt x="457" y="1"/>
                  </a:cubicBezTo>
                  <a:cubicBezTo>
                    <a:pt x="455" y="1"/>
                    <a:pt x="453" y="1"/>
                    <a:pt x="451" y="1"/>
                  </a:cubicBezTo>
                  <a:lnTo>
                    <a:pt x="451" y="1"/>
                  </a:lnTo>
                  <a:cubicBezTo>
                    <a:pt x="449" y="1"/>
                    <a:pt x="447" y="1"/>
                    <a:pt x="445" y="1"/>
                  </a:cubicBezTo>
                  <a:close/>
                </a:path>
              </a:pathLst>
            </a:custGeom>
            <a:solidFill>
              <a:srgbClr val="502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rot="-1167990" flipH="1">
              <a:off x="-270823" y="1572437"/>
              <a:ext cx="85274" cy="74975"/>
            </a:xfrm>
            <a:custGeom>
              <a:avLst/>
              <a:gdLst/>
              <a:ahLst/>
              <a:cxnLst/>
              <a:rect l="l" t="t" r="r" b="b"/>
              <a:pathLst>
                <a:path w="2309" h="2030" extrusionOk="0">
                  <a:moveTo>
                    <a:pt x="1206" y="1"/>
                  </a:moveTo>
                  <a:cubicBezTo>
                    <a:pt x="673" y="1"/>
                    <a:pt x="204" y="381"/>
                    <a:pt x="90" y="927"/>
                  </a:cubicBezTo>
                  <a:cubicBezTo>
                    <a:pt x="1" y="1358"/>
                    <a:pt x="166" y="1776"/>
                    <a:pt x="495" y="2030"/>
                  </a:cubicBezTo>
                  <a:cubicBezTo>
                    <a:pt x="432" y="1865"/>
                    <a:pt x="432" y="1675"/>
                    <a:pt x="470" y="1497"/>
                  </a:cubicBezTo>
                  <a:cubicBezTo>
                    <a:pt x="572" y="952"/>
                    <a:pt x="1053" y="572"/>
                    <a:pt x="1586" y="572"/>
                  </a:cubicBezTo>
                  <a:cubicBezTo>
                    <a:pt x="1662" y="572"/>
                    <a:pt x="1738" y="584"/>
                    <a:pt x="1814" y="597"/>
                  </a:cubicBezTo>
                  <a:cubicBezTo>
                    <a:pt x="2004" y="635"/>
                    <a:pt x="2169" y="711"/>
                    <a:pt x="2309" y="825"/>
                  </a:cubicBezTo>
                  <a:cubicBezTo>
                    <a:pt x="2195" y="432"/>
                    <a:pt x="1865" y="115"/>
                    <a:pt x="1434" y="26"/>
                  </a:cubicBezTo>
                  <a:cubicBezTo>
                    <a:pt x="1358" y="14"/>
                    <a:pt x="1282" y="1"/>
                    <a:pt x="1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rot="-1167990" flipH="1">
              <a:off x="-267039" y="1595613"/>
              <a:ext cx="71203" cy="63747"/>
            </a:xfrm>
            <a:custGeom>
              <a:avLst/>
              <a:gdLst/>
              <a:ahLst/>
              <a:cxnLst/>
              <a:rect l="l" t="t" r="r" b="b"/>
              <a:pathLst>
                <a:path w="1928" h="1726" extrusionOk="0">
                  <a:moveTo>
                    <a:pt x="1154" y="1"/>
                  </a:moveTo>
                  <a:cubicBezTo>
                    <a:pt x="621" y="1"/>
                    <a:pt x="140" y="381"/>
                    <a:pt x="38" y="926"/>
                  </a:cubicBezTo>
                  <a:cubicBezTo>
                    <a:pt x="0" y="1104"/>
                    <a:pt x="0" y="1294"/>
                    <a:pt x="63" y="1459"/>
                  </a:cubicBezTo>
                  <a:cubicBezTo>
                    <a:pt x="203" y="1573"/>
                    <a:pt x="368" y="1662"/>
                    <a:pt x="558" y="1700"/>
                  </a:cubicBezTo>
                  <a:cubicBezTo>
                    <a:pt x="634" y="1712"/>
                    <a:pt x="710" y="1725"/>
                    <a:pt x="786" y="1725"/>
                  </a:cubicBezTo>
                  <a:cubicBezTo>
                    <a:pt x="1319" y="1725"/>
                    <a:pt x="1801" y="1345"/>
                    <a:pt x="1902" y="799"/>
                  </a:cubicBezTo>
                  <a:cubicBezTo>
                    <a:pt x="1915" y="723"/>
                    <a:pt x="1927" y="660"/>
                    <a:pt x="1927" y="584"/>
                  </a:cubicBezTo>
                  <a:cubicBezTo>
                    <a:pt x="1927" y="470"/>
                    <a:pt x="1915" y="368"/>
                    <a:pt x="1877" y="254"/>
                  </a:cubicBezTo>
                  <a:cubicBezTo>
                    <a:pt x="1737" y="140"/>
                    <a:pt x="1572" y="64"/>
                    <a:pt x="1382" y="26"/>
                  </a:cubicBezTo>
                  <a:cubicBezTo>
                    <a:pt x="1306" y="13"/>
                    <a:pt x="1230"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3"/>
          <p:cNvGrpSpPr/>
          <p:nvPr/>
        </p:nvGrpSpPr>
        <p:grpSpPr>
          <a:xfrm>
            <a:off x="702332" y="4351663"/>
            <a:ext cx="590144" cy="691951"/>
            <a:chOff x="702332" y="4351663"/>
            <a:chExt cx="590144" cy="691951"/>
          </a:xfrm>
        </p:grpSpPr>
        <p:grpSp>
          <p:nvGrpSpPr>
            <p:cNvPr id="428" name="Google Shape;428;p3"/>
            <p:cNvGrpSpPr/>
            <p:nvPr/>
          </p:nvGrpSpPr>
          <p:grpSpPr>
            <a:xfrm>
              <a:off x="737710" y="4537871"/>
              <a:ext cx="554766" cy="505744"/>
              <a:chOff x="737710" y="4537871"/>
              <a:chExt cx="554766" cy="505744"/>
            </a:xfrm>
          </p:grpSpPr>
          <p:sp>
            <p:nvSpPr>
              <p:cNvPr id="429" name="Google Shape;429;p3"/>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 name="Google Shape;432;p3"/>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 name="Google Shape;439;p3"/>
          <p:cNvGrpSpPr/>
          <p:nvPr/>
        </p:nvGrpSpPr>
        <p:grpSpPr>
          <a:xfrm>
            <a:off x="743943" y="3404300"/>
            <a:ext cx="1406557" cy="1236434"/>
            <a:chOff x="743943" y="3404300"/>
            <a:chExt cx="1406557" cy="1236434"/>
          </a:xfrm>
        </p:grpSpPr>
        <p:sp>
          <p:nvSpPr>
            <p:cNvPr id="440" name="Google Shape;440;p3"/>
            <p:cNvSpPr/>
            <p:nvPr/>
          </p:nvSpPr>
          <p:spPr>
            <a:xfrm flipH="1">
              <a:off x="807120" y="3563335"/>
              <a:ext cx="852795" cy="763295"/>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flipH="1">
              <a:off x="1635034" y="4293691"/>
              <a:ext cx="508885" cy="347043"/>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flipH="1">
              <a:off x="1947113" y="4529910"/>
              <a:ext cx="203386" cy="110296"/>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flipH="1">
              <a:off x="1821686" y="4481366"/>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flipH="1">
              <a:off x="1777215" y="4443911"/>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flipH="1">
              <a:off x="743943" y="3404300"/>
              <a:ext cx="224088" cy="220791"/>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flipH="1">
              <a:off x="807174" y="3584596"/>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flipH="1">
              <a:off x="936640" y="3463694"/>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flipH="1">
              <a:off x="817783" y="359369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flipH="1">
              <a:off x="841556" y="3613395"/>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flipH="1">
              <a:off x="817783" y="3593690"/>
              <a:ext cx="23813" cy="19746"/>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flipH="1">
              <a:off x="1910697" y="4367564"/>
              <a:ext cx="220418" cy="203997"/>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flipH="1">
              <a:off x="2076589" y="4519778"/>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flipH="1">
              <a:off x="913794" y="3538046"/>
              <a:ext cx="1143136" cy="992144"/>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flipH="1">
              <a:off x="1009406" y="3593172"/>
              <a:ext cx="1018168" cy="854883"/>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flipH="1">
              <a:off x="940669" y="3695844"/>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flipH="1">
              <a:off x="940605" y="3683718"/>
              <a:ext cx="1009114" cy="846266"/>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flipH="1">
              <a:off x="1036272" y="3546662"/>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flipH="1">
              <a:off x="996825" y="3583080"/>
              <a:ext cx="50099" cy="55168"/>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flipH="1">
              <a:off x="940668" y="3673587"/>
              <a:ext cx="30913" cy="32431"/>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flipH="1">
              <a:off x="928545" y="3685753"/>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flipH="1">
              <a:off x="923997" y="3681684"/>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flipH="1">
              <a:off x="923997" y="3681684"/>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flipH="1">
              <a:off x="923996" y="3659426"/>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flipH="1">
              <a:off x="837997" y="3474663"/>
              <a:ext cx="141162" cy="160398"/>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flipH="1">
              <a:off x="860253" y="3491975"/>
              <a:ext cx="137612" cy="159680"/>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flipH="1">
              <a:off x="878959" y="3508529"/>
              <a:ext cx="141162" cy="160438"/>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flipH="1">
              <a:off x="901215" y="3525880"/>
              <a:ext cx="137612" cy="159720"/>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flipH="1">
              <a:off x="1018047" y="3568880"/>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flipH="1">
              <a:off x="980114" y="3568880"/>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flipH="1">
              <a:off x="996309" y="3551688"/>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flipH="1">
              <a:off x="978599" y="3553203"/>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flipH="1">
              <a:off x="900224" y="350063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flipH="1">
              <a:off x="949285" y="3517823"/>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flipH="1">
              <a:off x="937638" y="3526917"/>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flipH="1">
              <a:off x="980115" y="3591656"/>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flipH="1">
              <a:off x="918929" y="3540559"/>
              <a:ext cx="59712" cy="56724"/>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flipH="1">
              <a:off x="905770" y="3523367"/>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flipH="1">
              <a:off x="980113" y="3568880"/>
              <a:ext cx="54686" cy="59237"/>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3"/>
          <p:cNvGrpSpPr/>
          <p:nvPr/>
        </p:nvGrpSpPr>
        <p:grpSpPr>
          <a:xfrm>
            <a:off x="152341" y="1449918"/>
            <a:ext cx="8839317" cy="2548465"/>
            <a:chOff x="124475" y="1346835"/>
            <a:chExt cx="8839317" cy="2548465"/>
          </a:xfrm>
        </p:grpSpPr>
        <p:sp>
          <p:nvSpPr>
            <p:cNvPr id="480" name="Google Shape;480;p3"/>
            <p:cNvSpPr/>
            <p:nvPr/>
          </p:nvSpPr>
          <p:spPr>
            <a:xfrm rot="10800000">
              <a:off x="525975" y="134683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rot="10800000" flipH="1">
              <a:off x="2944875" y="1605074"/>
              <a:ext cx="5235346" cy="229022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flipH="1">
              <a:off x="124475" y="2544110"/>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3"/>
          <p:cNvSpPr txBox="1">
            <a:spLocks noGrp="1"/>
          </p:cNvSpPr>
          <p:nvPr>
            <p:ph type="title"/>
          </p:nvPr>
        </p:nvSpPr>
        <p:spPr>
          <a:xfrm>
            <a:off x="3282450" y="2028985"/>
            <a:ext cx="4481400" cy="7743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84" name="Google Shape;484;p3"/>
          <p:cNvSpPr txBox="1">
            <a:spLocks noGrp="1"/>
          </p:cNvSpPr>
          <p:nvPr>
            <p:ph type="title" idx="2" hasCustomPrompt="1"/>
          </p:nvPr>
        </p:nvSpPr>
        <p:spPr>
          <a:xfrm>
            <a:off x="1156149" y="1899879"/>
            <a:ext cx="2119800" cy="13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0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85" name="Google Shape;485;p3"/>
          <p:cNvSpPr txBox="1">
            <a:spLocks noGrp="1"/>
          </p:cNvSpPr>
          <p:nvPr>
            <p:ph type="subTitle" idx="1"/>
          </p:nvPr>
        </p:nvSpPr>
        <p:spPr>
          <a:xfrm>
            <a:off x="3282450" y="2790679"/>
            <a:ext cx="3970500" cy="404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1600">
                <a:solidFill>
                  <a:schemeClr val="lt1"/>
                </a:solidFill>
              </a:defRPr>
            </a:lvl1pPr>
            <a:lvl2pPr lvl="1" algn="ctr" rtl="0">
              <a:lnSpc>
                <a:spcPct val="100000"/>
              </a:lnSpc>
              <a:spcBef>
                <a:spcPts val="0"/>
              </a:spcBef>
              <a:spcAft>
                <a:spcPts val="0"/>
              </a:spcAft>
              <a:buClr>
                <a:schemeClr val="lt1"/>
              </a:buClr>
              <a:buSzPts val="1800"/>
              <a:buNone/>
              <a:defRPr sz="1800">
                <a:solidFill>
                  <a:schemeClr val="lt1"/>
                </a:solidFill>
              </a:defRPr>
            </a:lvl2pPr>
            <a:lvl3pPr lvl="2" algn="ctr" rtl="0">
              <a:lnSpc>
                <a:spcPct val="100000"/>
              </a:lnSpc>
              <a:spcBef>
                <a:spcPts val="0"/>
              </a:spcBef>
              <a:spcAft>
                <a:spcPts val="0"/>
              </a:spcAft>
              <a:buClr>
                <a:schemeClr val="lt1"/>
              </a:buClr>
              <a:buSzPts val="1800"/>
              <a:buNone/>
              <a:defRPr sz="1800">
                <a:solidFill>
                  <a:schemeClr val="lt1"/>
                </a:solidFill>
              </a:defRPr>
            </a:lvl3pPr>
            <a:lvl4pPr lvl="3" algn="ctr" rtl="0">
              <a:lnSpc>
                <a:spcPct val="100000"/>
              </a:lnSpc>
              <a:spcBef>
                <a:spcPts val="0"/>
              </a:spcBef>
              <a:spcAft>
                <a:spcPts val="0"/>
              </a:spcAft>
              <a:buClr>
                <a:schemeClr val="lt1"/>
              </a:buClr>
              <a:buSzPts val="1800"/>
              <a:buNone/>
              <a:defRPr sz="1800">
                <a:solidFill>
                  <a:schemeClr val="lt1"/>
                </a:solidFill>
              </a:defRPr>
            </a:lvl4pPr>
            <a:lvl5pPr lvl="4" algn="ctr" rtl="0">
              <a:lnSpc>
                <a:spcPct val="100000"/>
              </a:lnSpc>
              <a:spcBef>
                <a:spcPts val="0"/>
              </a:spcBef>
              <a:spcAft>
                <a:spcPts val="0"/>
              </a:spcAft>
              <a:buClr>
                <a:schemeClr val="lt1"/>
              </a:buClr>
              <a:buSzPts val="1800"/>
              <a:buNone/>
              <a:defRPr sz="1800">
                <a:solidFill>
                  <a:schemeClr val="lt1"/>
                </a:solidFill>
              </a:defRPr>
            </a:lvl5pPr>
            <a:lvl6pPr lvl="5" algn="ctr" rtl="0">
              <a:lnSpc>
                <a:spcPct val="100000"/>
              </a:lnSpc>
              <a:spcBef>
                <a:spcPts val="0"/>
              </a:spcBef>
              <a:spcAft>
                <a:spcPts val="0"/>
              </a:spcAft>
              <a:buClr>
                <a:schemeClr val="lt1"/>
              </a:buClr>
              <a:buSzPts val="1800"/>
              <a:buNone/>
              <a:defRPr sz="1800">
                <a:solidFill>
                  <a:schemeClr val="lt1"/>
                </a:solidFill>
              </a:defRPr>
            </a:lvl6pPr>
            <a:lvl7pPr lvl="6" algn="ctr" rtl="0">
              <a:lnSpc>
                <a:spcPct val="100000"/>
              </a:lnSpc>
              <a:spcBef>
                <a:spcPts val="0"/>
              </a:spcBef>
              <a:spcAft>
                <a:spcPts val="0"/>
              </a:spcAft>
              <a:buClr>
                <a:schemeClr val="lt1"/>
              </a:buClr>
              <a:buSzPts val="1800"/>
              <a:buNone/>
              <a:defRPr sz="1800">
                <a:solidFill>
                  <a:schemeClr val="lt1"/>
                </a:solidFill>
              </a:defRPr>
            </a:lvl7pPr>
            <a:lvl8pPr lvl="7" algn="ctr" rtl="0">
              <a:lnSpc>
                <a:spcPct val="100000"/>
              </a:lnSpc>
              <a:spcBef>
                <a:spcPts val="0"/>
              </a:spcBef>
              <a:spcAft>
                <a:spcPts val="0"/>
              </a:spcAft>
              <a:buClr>
                <a:schemeClr val="lt1"/>
              </a:buClr>
              <a:buSzPts val="1800"/>
              <a:buNone/>
              <a:defRPr sz="1800">
                <a:solidFill>
                  <a:schemeClr val="lt1"/>
                </a:solidFill>
              </a:defRPr>
            </a:lvl8pPr>
            <a:lvl9pPr lvl="8" algn="ctr" rtl="0">
              <a:lnSpc>
                <a:spcPct val="100000"/>
              </a:lnSpc>
              <a:spcBef>
                <a:spcPts val="0"/>
              </a:spcBef>
              <a:spcAft>
                <a:spcPts val="0"/>
              </a:spcAft>
              <a:buClr>
                <a:schemeClr val="lt1"/>
              </a:buClr>
              <a:buSzPts val="1800"/>
              <a:buNone/>
              <a:defRPr sz="1800">
                <a:solidFill>
                  <a:schemeClr val="lt1"/>
                </a:solidFill>
              </a:defRPr>
            </a:lvl9pPr>
          </a:lstStyle>
          <a:p>
            <a:endParaRPr/>
          </a:p>
        </p:txBody>
      </p:sp>
      <p:sp>
        <p:nvSpPr>
          <p:cNvPr id="486" name="Google Shape;486;p3"/>
          <p:cNvSpPr/>
          <p:nvPr/>
        </p:nvSpPr>
        <p:spPr>
          <a:xfrm rot="1763062">
            <a:off x="8777333" y="3444985"/>
            <a:ext cx="177368" cy="167327"/>
          </a:xfrm>
          <a:custGeom>
            <a:avLst/>
            <a:gdLst/>
            <a:ahLst/>
            <a:cxnLst/>
            <a:rect l="l" t="t" r="r" b="b"/>
            <a:pathLst>
              <a:path w="4416" h="4166" extrusionOk="0">
                <a:moveTo>
                  <a:pt x="2239" y="0"/>
                </a:moveTo>
                <a:cubicBezTo>
                  <a:pt x="1974" y="0"/>
                  <a:pt x="1709" y="50"/>
                  <a:pt x="1464" y="153"/>
                </a:cubicBezTo>
                <a:cubicBezTo>
                  <a:pt x="496" y="577"/>
                  <a:pt x="0" y="1629"/>
                  <a:pt x="278" y="2633"/>
                </a:cubicBezTo>
                <a:cubicBezTo>
                  <a:pt x="531" y="3558"/>
                  <a:pt x="1382" y="4166"/>
                  <a:pt x="2286" y="4166"/>
                </a:cubicBezTo>
                <a:cubicBezTo>
                  <a:pt x="2552" y="4166"/>
                  <a:pt x="2823" y="4113"/>
                  <a:pt x="3085" y="4000"/>
                </a:cubicBezTo>
                <a:cubicBezTo>
                  <a:pt x="3569" y="3794"/>
                  <a:pt x="3992" y="3371"/>
                  <a:pt x="4198" y="2887"/>
                </a:cubicBezTo>
                <a:cubicBezTo>
                  <a:pt x="4416" y="2355"/>
                  <a:pt x="4379" y="1786"/>
                  <a:pt x="4186" y="1266"/>
                </a:cubicBezTo>
                <a:cubicBezTo>
                  <a:pt x="3884" y="471"/>
                  <a:pt x="3058" y="0"/>
                  <a:pt x="2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 name="Google Shape;487;p3"/>
          <p:cNvGrpSpPr/>
          <p:nvPr/>
        </p:nvGrpSpPr>
        <p:grpSpPr>
          <a:xfrm>
            <a:off x="6689900" y="3462903"/>
            <a:ext cx="2926409" cy="2164683"/>
            <a:chOff x="6689900" y="3462903"/>
            <a:chExt cx="2926409" cy="2164683"/>
          </a:xfrm>
        </p:grpSpPr>
        <p:sp>
          <p:nvSpPr>
            <p:cNvPr id="488" name="Google Shape;488;p3"/>
            <p:cNvSpPr/>
            <p:nvPr/>
          </p:nvSpPr>
          <p:spPr>
            <a:xfrm>
              <a:off x="8325370" y="3970884"/>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8328385" y="4581326"/>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8336926" y="473392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rot="1763062">
              <a:off x="8497096" y="3609585"/>
              <a:ext cx="644364" cy="177247"/>
            </a:xfrm>
            <a:custGeom>
              <a:avLst/>
              <a:gdLst/>
              <a:ahLst/>
              <a:cxnLst/>
              <a:rect l="l" t="t" r="r" b="b"/>
              <a:pathLst>
                <a:path w="16043" h="4413" extrusionOk="0">
                  <a:moveTo>
                    <a:pt x="13047" y="1"/>
                  </a:moveTo>
                  <a:cubicBezTo>
                    <a:pt x="12265" y="1"/>
                    <a:pt x="11523" y="82"/>
                    <a:pt x="11168" y="116"/>
                  </a:cubicBezTo>
                  <a:cubicBezTo>
                    <a:pt x="7974" y="467"/>
                    <a:pt x="4829" y="1314"/>
                    <a:pt x="1647" y="1749"/>
                  </a:cubicBezTo>
                  <a:cubicBezTo>
                    <a:pt x="1" y="1969"/>
                    <a:pt x="266" y="4412"/>
                    <a:pt x="1803" y="4412"/>
                  </a:cubicBezTo>
                  <a:cubicBezTo>
                    <a:pt x="1870" y="4412"/>
                    <a:pt x="1939" y="4408"/>
                    <a:pt x="2010" y="4398"/>
                  </a:cubicBezTo>
                  <a:cubicBezTo>
                    <a:pt x="2010" y="4398"/>
                    <a:pt x="8107" y="3564"/>
                    <a:pt x="8119" y="3564"/>
                  </a:cubicBezTo>
                  <a:cubicBezTo>
                    <a:pt x="9861" y="3322"/>
                    <a:pt x="11615" y="3309"/>
                    <a:pt x="13333" y="2874"/>
                  </a:cubicBezTo>
                  <a:cubicBezTo>
                    <a:pt x="13986" y="2705"/>
                    <a:pt x="15208" y="2451"/>
                    <a:pt x="15534" y="1749"/>
                  </a:cubicBezTo>
                  <a:cubicBezTo>
                    <a:pt x="16043" y="636"/>
                    <a:pt x="15172" y="201"/>
                    <a:pt x="14047" y="55"/>
                  </a:cubicBezTo>
                  <a:cubicBezTo>
                    <a:pt x="13724" y="16"/>
                    <a:pt x="13382" y="1"/>
                    <a:pt x="13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rot="1763062">
              <a:off x="8647929" y="3770797"/>
              <a:ext cx="177368" cy="167327"/>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6689900" y="4608607"/>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046046" y="460865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6974948" y="5087253"/>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578810" y="4030376"/>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592930" y="3995253"/>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49126" y="4343661"/>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rot="637568">
              <a:off x="8654914" y="4655678"/>
              <a:ext cx="888015" cy="87846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983142" y="4880141"/>
              <a:ext cx="380556" cy="747445"/>
            </a:xfrm>
            <a:custGeom>
              <a:avLst/>
              <a:gdLst/>
              <a:ahLst/>
              <a:cxnLst/>
              <a:rect l="l" t="t" r="r" b="b"/>
              <a:pathLst>
                <a:path w="7574" h="14876" extrusionOk="0">
                  <a:moveTo>
                    <a:pt x="4041" y="1"/>
                  </a:moveTo>
                  <a:cubicBezTo>
                    <a:pt x="2885" y="1"/>
                    <a:pt x="2126" y="1266"/>
                    <a:pt x="1706" y="2389"/>
                  </a:cubicBezTo>
                  <a:cubicBezTo>
                    <a:pt x="1247" y="3635"/>
                    <a:pt x="1114" y="4965"/>
                    <a:pt x="1186" y="6296"/>
                  </a:cubicBezTo>
                  <a:cubicBezTo>
                    <a:pt x="823" y="6357"/>
                    <a:pt x="472" y="6465"/>
                    <a:pt x="194" y="6707"/>
                  </a:cubicBezTo>
                  <a:cubicBezTo>
                    <a:pt x="1" y="6865"/>
                    <a:pt x="85" y="7143"/>
                    <a:pt x="267" y="7264"/>
                  </a:cubicBezTo>
                  <a:cubicBezTo>
                    <a:pt x="279" y="7276"/>
                    <a:pt x="291" y="7276"/>
                    <a:pt x="291" y="7276"/>
                  </a:cubicBezTo>
                  <a:cubicBezTo>
                    <a:pt x="315" y="7288"/>
                    <a:pt x="339" y="7300"/>
                    <a:pt x="364" y="7300"/>
                  </a:cubicBezTo>
                  <a:cubicBezTo>
                    <a:pt x="586" y="7389"/>
                    <a:pt x="815" y="7419"/>
                    <a:pt x="1051" y="7419"/>
                  </a:cubicBezTo>
                  <a:cubicBezTo>
                    <a:pt x="1136" y="7419"/>
                    <a:pt x="1221" y="7415"/>
                    <a:pt x="1307" y="7409"/>
                  </a:cubicBezTo>
                  <a:cubicBezTo>
                    <a:pt x="1331" y="7590"/>
                    <a:pt x="1356" y="7760"/>
                    <a:pt x="1392" y="7929"/>
                  </a:cubicBezTo>
                  <a:cubicBezTo>
                    <a:pt x="1803" y="10215"/>
                    <a:pt x="2940" y="12236"/>
                    <a:pt x="3472" y="14449"/>
                  </a:cubicBezTo>
                  <a:cubicBezTo>
                    <a:pt x="3540" y="14727"/>
                    <a:pt x="3813" y="14876"/>
                    <a:pt x="4077" y="14876"/>
                  </a:cubicBezTo>
                  <a:cubicBezTo>
                    <a:pt x="4330" y="14876"/>
                    <a:pt x="4574" y="14739"/>
                    <a:pt x="4622" y="14449"/>
                  </a:cubicBezTo>
                  <a:cubicBezTo>
                    <a:pt x="4815" y="13288"/>
                    <a:pt x="4440" y="12211"/>
                    <a:pt x="4126" y="11111"/>
                  </a:cubicBezTo>
                  <a:cubicBezTo>
                    <a:pt x="3775" y="9853"/>
                    <a:pt x="3412" y="8607"/>
                    <a:pt x="3243" y="7324"/>
                  </a:cubicBezTo>
                  <a:cubicBezTo>
                    <a:pt x="3702" y="7324"/>
                    <a:pt x="4150" y="7300"/>
                    <a:pt x="4549" y="7058"/>
                  </a:cubicBezTo>
                  <a:cubicBezTo>
                    <a:pt x="5033" y="6756"/>
                    <a:pt x="4900" y="6078"/>
                    <a:pt x="4392" y="5897"/>
                  </a:cubicBezTo>
                  <a:cubicBezTo>
                    <a:pt x="4215" y="5833"/>
                    <a:pt x="4034" y="5806"/>
                    <a:pt x="3850" y="5806"/>
                  </a:cubicBezTo>
                  <a:cubicBezTo>
                    <a:pt x="3618" y="5806"/>
                    <a:pt x="3382" y="5848"/>
                    <a:pt x="3146" y="5909"/>
                  </a:cubicBezTo>
                  <a:cubicBezTo>
                    <a:pt x="3134" y="5014"/>
                    <a:pt x="3231" y="4131"/>
                    <a:pt x="3497" y="3284"/>
                  </a:cubicBezTo>
                  <a:cubicBezTo>
                    <a:pt x="3657" y="2785"/>
                    <a:pt x="3787" y="2125"/>
                    <a:pt x="4191" y="2125"/>
                  </a:cubicBezTo>
                  <a:cubicBezTo>
                    <a:pt x="4306" y="2125"/>
                    <a:pt x="4443" y="2178"/>
                    <a:pt x="4610" y="2304"/>
                  </a:cubicBezTo>
                  <a:cubicBezTo>
                    <a:pt x="5130" y="2703"/>
                    <a:pt x="5190" y="3296"/>
                    <a:pt x="5360" y="3889"/>
                  </a:cubicBezTo>
                  <a:cubicBezTo>
                    <a:pt x="5463" y="4247"/>
                    <a:pt x="5801" y="4448"/>
                    <a:pt x="6134" y="4448"/>
                  </a:cubicBezTo>
                  <a:cubicBezTo>
                    <a:pt x="6386" y="4448"/>
                    <a:pt x="6634" y="4333"/>
                    <a:pt x="6775" y="4082"/>
                  </a:cubicBezTo>
                  <a:cubicBezTo>
                    <a:pt x="7573" y="2631"/>
                    <a:pt x="6231" y="901"/>
                    <a:pt x="4936" y="236"/>
                  </a:cubicBezTo>
                  <a:cubicBezTo>
                    <a:pt x="4615" y="73"/>
                    <a:pt x="4316" y="1"/>
                    <a:pt x="4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8294679" y="3893658"/>
              <a:ext cx="324583" cy="310966"/>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9033641" y="4394410"/>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90026" y="4694833"/>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 name="Google Shape;504;p3"/>
          <p:cNvGrpSpPr/>
          <p:nvPr/>
        </p:nvGrpSpPr>
        <p:grpSpPr>
          <a:xfrm>
            <a:off x="-977019" y="3165893"/>
            <a:ext cx="1904482" cy="1962768"/>
            <a:chOff x="-977019" y="3165893"/>
            <a:chExt cx="1904482" cy="1962768"/>
          </a:xfrm>
        </p:grpSpPr>
        <p:grpSp>
          <p:nvGrpSpPr>
            <p:cNvPr id="505" name="Google Shape;505;p3"/>
            <p:cNvGrpSpPr/>
            <p:nvPr/>
          </p:nvGrpSpPr>
          <p:grpSpPr>
            <a:xfrm>
              <a:off x="-10173" y="3877124"/>
              <a:ext cx="937637" cy="1251537"/>
              <a:chOff x="-4393886" y="3343724"/>
              <a:chExt cx="937637" cy="1251537"/>
            </a:xfrm>
          </p:grpSpPr>
          <p:sp>
            <p:nvSpPr>
              <p:cNvPr id="506" name="Google Shape;506;p3"/>
              <p:cNvSpPr/>
              <p:nvPr/>
            </p:nvSpPr>
            <p:spPr>
              <a:xfrm flipH="1">
                <a:off x="-3614564" y="3399878"/>
                <a:ext cx="102494" cy="88700"/>
              </a:xfrm>
              <a:custGeom>
                <a:avLst/>
                <a:gdLst/>
                <a:ahLst/>
                <a:cxnLst/>
                <a:rect l="l" t="t" r="r" b="b"/>
                <a:pathLst>
                  <a:path w="2800" h="2423" extrusionOk="0">
                    <a:moveTo>
                      <a:pt x="312" y="1"/>
                    </a:moveTo>
                    <a:cubicBezTo>
                      <a:pt x="156" y="1"/>
                      <a:pt x="1" y="112"/>
                      <a:pt x="35" y="306"/>
                    </a:cubicBezTo>
                    <a:cubicBezTo>
                      <a:pt x="137" y="927"/>
                      <a:pt x="238" y="1549"/>
                      <a:pt x="340" y="2170"/>
                    </a:cubicBezTo>
                    <a:cubicBezTo>
                      <a:pt x="366" y="2331"/>
                      <a:pt x="488" y="2423"/>
                      <a:pt x="624" y="2423"/>
                    </a:cubicBezTo>
                    <a:cubicBezTo>
                      <a:pt x="681" y="2423"/>
                      <a:pt x="740" y="2407"/>
                      <a:pt x="796" y="2373"/>
                    </a:cubicBezTo>
                    <a:cubicBezTo>
                      <a:pt x="1100" y="2170"/>
                      <a:pt x="1405" y="1967"/>
                      <a:pt x="1696" y="1739"/>
                    </a:cubicBezTo>
                    <a:cubicBezTo>
                      <a:pt x="1849" y="1929"/>
                      <a:pt x="2001" y="2132"/>
                      <a:pt x="2166" y="2310"/>
                    </a:cubicBezTo>
                    <a:cubicBezTo>
                      <a:pt x="2229" y="2383"/>
                      <a:pt x="2307" y="2413"/>
                      <a:pt x="2383" y="2413"/>
                    </a:cubicBezTo>
                    <a:cubicBezTo>
                      <a:pt x="2598" y="2413"/>
                      <a:pt x="2800" y="2173"/>
                      <a:pt x="2622" y="1967"/>
                    </a:cubicBezTo>
                    <a:cubicBezTo>
                      <a:pt x="2445" y="1764"/>
                      <a:pt x="2280" y="1561"/>
                      <a:pt x="2115" y="1346"/>
                    </a:cubicBezTo>
                    <a:cubicBezTo>
                      <a:pt x="2153" y="1168"/>
                      <a:pt x="2013" y="978"/>
                      <a:pt x="1849" y="978"/>
                    </a:cubicBezTo>
                    <a:cubicBezTo>
                      <a:pt x="1722" y="788"/>
                      <a:pt x="1595" y="598"/>
                      <a:pt x="1481" y="395"/>
                    </a:cubicBezTo>
                    <a:cubicBezTo>
                      <a:pt x="1431" y="306"/>
                      <a:pt x="1359" y="269"/>
                      <a:pt x="1285" y="269"/>
                    </a:cubicBezTo>
                    <a:cubicBezTo>
                      <a:pt x="1096" y="269"/>
                      <a:pt x="897" y="509"/>
                      <a:pt x="1024" y="737"/>
                    </a:cubicBezTo>
                    <a:cubicBezTo>
                      <a:pt x="1138" y="927"/>
                      <a:pt x="1253" y="1105"/>
                      <a:pt x="1367" y="1270"/>
                    </a:cubicBezTo>
                    <a:cubicBezTo>
                      <a:pt x="1189" y="1409"/>
                      <a:pt x="1012" y="1536"/>
                      <a:pt x="834" y="1663"/>
                    </a:cubicBezTo>
                    <a:cubicBezTo>
                      <a:pt x="758" y="1194"/>
                      <a:pt x="682" y="712"/>
                      <a:pt x="593" y="243"/>
                    </a:cubicBezTo>
                    <a:cubicBezTo>
                      <a:pt x="570" y="76"/>
                      <a:pt x="441"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flipH="1">
                <a:off x="-3718081" y="3343724"/>
                <a:ext cx="128301" cy="96900"/>
              </a:xfrm>
              <a:custGeom>
                <a:avLst/>
                <a:gdLst/>
                <a:ahLst/>
                <a:cxnLst/>
                <a:rect l="l" t="t" r="r" b="b"/>
                <a:pathLst>
                  <a:path w="3505" h="2647" extrusionOk="0">
                    <a:moveTo>
                      <a:pt x="1074" y="0"/>
                    </a:moveTo>
                    <a:cubicBezTo>
                      <a:pt x="237" y="0"/>
                      <a:pt x="0" y="1014"/>
                      <a:pt x="461" y="1599"/>
                    </a:cubicBezTo>
                    <a:cubicBezTo>
                      <a:pt x="521" y="1672"/>
                      <a:pt x="597" y="1703"/>
                      <a:pt x="671" y="1703"/>
                    </a:cubicBezTo>
                    <a:cubicBezTo>
                      <a:pt x="882" y="1703"/>
                      <a:pt x="1086" y="1463"/>
                      <a:pt x="917" y="1257"/>
                    </a:cubicBezTo>
                    <a:cubicBezTo>
                      <a:pt x="778" y="1067"/>
                      <a:pt x="677" y="724"/>
                      <a:pt x="956" y="597"/>
                    </a:cubicBezTo>
                    <a:cubicBezTo>
                      <a:pt x="1013" y="571"/>
                      <a:pt x="1063" y="559"/>
                      <a:pt x="1106" y="559"/>
                    </a:cubicBezTo>
                    <a:cubicBezTo>
                      <a:pt x="1330" y="559"/>
                      <a:pt x="1376" y="875"/>
                      <a:pt x="1387" y="1067"/>
                    </a:cubicBezTo>
                    <a:cubicBezTo>
                      <a:pt x="1412" y="1510"/>
                      <a:pt x="1412" y="1954"/>
                      <a:pt x="1425" y="2398"/>
                    </a:cubicBezTo>
                    <a:cubicBezTo>
                      <a:pt x="1425" y="2555"/>
                      <a:pt x="1563" y="2646"/>
                      <a:pt x="1703" y="2646"/>
                    </a:cubicBezTo>
                    <a:cubicBezTo>
                      <a:pt x="1766" y="2646"/>
                      <a:pt x="1830" y="2628"/>
                      <a:pt x="1881" y="2588"/>
                    </a:cubicBezTo>
                    <a:cubicBezTo>
                      <a:pt x="2414" y="2182"/>
                      <a:pt x="2896" y="1726"/>
                      <a:pt x="3327" y="1219"/>
                    </a:cubicBezTo>
                    <a:cubicBezTo>
                      <a:pt x="3504" y="1013"/>
                      <a:pt x="3310" y="773"/>
                      <a:pt x="3098" y="773"/>
                    </a:cubicBezTo>
                    <a:cubicBezTo>
                      <a:pt x="3023" y="773"/>
                      <a:pt x="2946" y="803"/>
                      <a:pt x="2883" y="876"/>
                    </a:cubicBezTo>
                    <a:cubicBezTo>
                      <a:pt x="2604" y="1193"/>
                      <a:pt x="2312" y="1485"/>
                      <a:pt x="1995" y="1764"/>
                    </a:cubicBezTo>
                    <a:cubicBezTo>
                      <a:pt x="2021" y="990"/>
                      <a:pt x="1983" y="52"/>
                      <a:pt x="1120" y="1"/>
                    </a:cubicBezTo>
                    <a:cubicBezTo>
                      <a:pt x="1105" y="1"/>
                      <a:pt x="1089"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flipH="1">
                <a:off x="-3624007" y="3544438"/>
                <a:ext cx="71270" cy="83136"/>
              </a:xfrm>
              <a:custGeom>
                <a:avLst/>
                <a:gdLst/>
                <a:ahLst/>
                <a:cxnLst/>
                <a:rect l="l" t="t" r="r" b="b"/>
                <a:pathLst>
                  <a:path w="1947" h="2271" extrusionOk="0">
                    <a:moveTo>
                      <a:pt x="329" y="1"/>
                    </a:moveTo>
                    <a:cubicBezTo>
                      <a:pt x="224" y="1"/>
                      <a:pt x="117" y="52"/>
                      <a:pt x="65" y="148"/>
                    </a:cubicBezTo>
                    <a:cubicBezTo>
                      <a:pt x="27" y="212"/>
                      <a:pt x="15" y="275"/>
                      <a:pt x="27" y="339"/>
                    </a:cubicBezTo>
                    <a:cubicBezTo>
                      <a:pt x="53" y="706"/>
                      <a:pt x="53" y="1087"/>
                      <a:pt x="15" y="1454"/>
                    </a:cubicBezTo>
                    <a:cubicBezTo>
                      <a:pt x="1" y="1657"/>
                      <a:pt x="164" y="1771"/>
                      <a:pt x="320" y="1771"/>
                    </a:cubicBezTo>
                    <a:cubicBezTo>
                      <a:pt x="446" y="1771"/>
                      <a:pt x="568" y="1696"/>
                      <a:pt x="585" y="1531"/>
                    </a:cubicBezTo>
                    <a:cubicBezTo>
                      <a:pt x="598" y="1391"/>
                      <a:pt x="598" y="1252"/>
                      <a:pt x="611" y="1112"/>
                    </a:cubicBezTo>
                    <a:cubicBezTo>
                      <a:pt x="864" y="1454"/>
                      <a:pt x="1105" y="1797"/>
                      <a:pt x="1346" y="2152"/>
                    </a:cubicBezTo>
                    <a:cubicBezTo>
                      <a:pt x="1402" y="2236"/>
                      <a:pt x="1477" y="2270"/>
                      <a:pt x="1552" y="2270"/>
                    </a:cubicBezTo>
                    <a:cubicBezTo>
                      <a:pt x="1750" y="2270"/>
                      <a:pt x="1946" y="2030"/>
                      <a:pt x="1790" y="1810"/>
                    </a:cubicBezTo>
                    <a:cubicBezTo>
                      <a:pt x="1410" y="1239"/>
                      <a:pt x="1004" y="681"/>
                      <a:pt x="573" y="148"/>
                    </a:cubicBezTo>
                    <a:cubicBezTo>
                      <a:pt x="529" y="49"/>
                      <a:pt x="430" y="1"/>
                      <a:pt x="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flipH="1">
                <a:off x="-3737444" y="3491212"/>
                <a:ext cx="116953" cy="172238"/>
              </a:xfrm>
              <a:custGeom>
                <a:avLst/>
                <a:gdLst/>
                <a:ahLst/>
                <a:cxnLst/>
                <a:rect l="l" t="t" r="r" b="b"/>
                <a:pathLst>
                  <a:path w="3195" h="4705" extrusionOk="0">
                    <a:moveTo>
                      <a:pt x="1934" y="1"/>
                    </a:moveTo>
                    <a:cubicBezTo>
                      <a:pt x="1757" y="1"/>
                      <a:pt x="1565" y="171"/>
                      <a:pt x="1638" y="398"/>
                    </a:cubicBezTo>
                    <a:cubicBezTo>
                      <a:pt x="1765" y="804"/>
                      <a:pt x="1892" y="1209"/>
                      <a:pt x="2019" y="1628"/>
                    </a:cubicBezTo>
                    <a:cubicBezTo>
                      <a:pt x="1740" y="1843"/>
                      <a:pt x="1448" y="2059"/>
                      <a:pt x="1156" y="2274"/>
                    </a:cubicBezTo>
                    <a:cubicBezTo>
                      <a:pt x="979" y="1615"/>
                      <a:pt x="789" y="968"/>
                      <a:pt x="598" y="309"/>
                    </a:cubicBezTo>
                    <a:cubicBezTo>
                      <a:pt x="562" y="181"/>
                      <a:pt x="469" y="127"/>
                      <a:pt x="371" y="127"/>
                    </a:cubicBezTo>
                    <a:cubicBezTo>
                      <a:pt x="196" y="127"/>
                      <a:pt x="1" y="297"/>
                      <a:pt x="66" y="525"/>
                    </a:cubicBezTo>
                    <a:cubicBezTo>
                      <a:pt x="459" y="1831"/>
                      <a:pt x="814" y="3137"/>
                      <a:pt x="1118" y="4468"/>
                    </a:cubicBezTo>
                    <a:cubicBezTo>
                      <a:pt x="1153" y="4630"/>
                      <a:pt x="1290" y="4705"/>
                      <a:pt x="1421" y="4705"/>
                    </a:cubicBezTo>
                    <a:cubicBezTo>
                      <a:pt x="1577" y="4705"/>
                      <a:pt x="1725" y="4598"/>
                      <a:pt x="1676" y="4405"/>
                    </a:cubicBezTo>
                    <a:cubicBezTo>
                      <a:pt x="1562" y="3885"/>
                      <a:pt x="1435" y="3378"/>
                      <a:pt x="1308" y="2858"/>
                    </a:cubicBezTo>
                    <a:cubicBezTo>
                      <a:pt x="1613" y="2655"/>
                      <a:pt x="1917" y="2427"/>
                      <a:pt x="2209" y="2211"/>
                    </a:cubicBezTo>
                    <a:cubicBezTo>
                      <a:pt x="2336" y="2617"/>
                      <a:pt x="2462" y="3035"/>
                      <a:pt x="2602" y="3441"/>
                    </a:cubicBezTo>
                    <a:cubicBezTo>
                      <a:pt x="2638" y="3569"/>
                      <a:pt x="2731" y="3623"/>
                      <a:pt x="2829" y="3623"/>
                    </a:cubicBezTo>
                    <a:cubicBezTo>
                      <a:pt x="3003" y="3623"/>
                      <a:pt x="3195" y="3453"/>
                      <a:pt x="3122" y="3225"/>
                    </a:cubicBezTo>
                    <a:cubicBezTo>
                      <a:pt x="2805" y="2211"/>
                      <a:pt x="2488" y="1197"/>
                      <a:pt x="2171" y="182"/>
                    </a:cubicBezTo>
                    <a:cubicBezTo>
                      <a:pt x="2130" y="54"/>
                      <a:pt x="2034" y="1"/>
                      <a:pt x="1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flipH="1">
                <a:off x="-3777964" y="3472030"/>
                <a:ext cx="69220" cy="62343"/>
              </a:xfrm>
              <a:custGeom>
                <a:avLst/>
                <a:gdLst/>
                <a:ahLst/>
                <a:cxnLst/>
                <a:rect l="l" t="t" r="r" b="b"/>
                <a:pathLst>
                  <a:path w="1891" h="1703" extrusionOk="0">
                    <a:moveTo>
                      <a:pt x="1035" y="568"/>
                    </a:moveTo>
                    <a:cubicBezTo>
                      <a:pt x="1194" y="568"/>
                      <a:pt x="1287" y="969"/>
                      <a:pt x="1091" y="1099"/>
                    </a:cubicBezTo>
                    <a:cubicBezTo>
                      <a:pt x="1045" y="1126"/>
                      <a:pt x="999" y="1138"/>
                      <a:pt x="955" y="1138"/>
                    </a:cubicBezTo>
                    <a:cubicBezTo>
                      <a:pt x="728" y="1138"/>
                      <a:pt x="554" y="833"/>
                      <a:pt x="787" y="706"/>
                    </a:cubicBezTo>
                    <a:cubicBezTo>
                      <a:pt x="812" y="694"/>
                      <a:pt x="838" y="668"/>
                      <a:pt x="863" y="656"/>
                    </a:cubicBezTo>
                    <a:cubicBezTo>
                      <a:pt x="888" y="643"/>
                      <a:pt x="914" y="630"/>
                      <a:pt x="952" y="605"/>
                    </a:cubicBezTo>
                    <a:cubicBezTo>
                      <a:pt x="981" y="579"/>
                      <a:pt x="1009" y="568"/>
                      <a:pt x="1035" y="568"/>
                    </a:cubicBezTo>
                    <a:close/>
                    <a:moveTo>
                      <a:pt x="997" y="1"/>
                    </a:moveTo>
                    <a:cubicBezTo>
                      <a:pt x="856" y="1"/>
                      <a:pt x="716" y="46"/>
                      <a:pt x="597" y="148"/>
                    </a:cubicBezTo>
                    <a:lnTo>
                      <a:pt x="571" y="186"/>
                    </a:lnTo>
                    <a:cubicBezTo>
                      <a:pt x="191" y="389"/>
                      <a:pt x="1" y="846"/>
                      <a:pt x="191" y="1251"/>
                    </a:cubicBezTo>
                    <a:cubicBezTo>
                      <a:pt x="329" y="1544"/>
                      <a:pt x="636" y="1702"/>
                      <a:pt x="946" y="1702"/>
                    </a:cubicBezTo>
                    <a:cubicBezTo>
                      <a:pt x="1093" y="1702"/>
                      <a:pt x="1240" y="1667"/>
                      <a:pt x="1370" y="1594"/>
                    </a:cubicBezTo>
                    <a:cubicBezTo>
                      <a:pt x="1763" y="1366"/>
                      <a:pt x="1890" y="820"/>
                      <a:pt x="1687" y="427"/>
                    </a:cubicBezTo>
                    <a:cubicBezTo>
                      <a:pt x="1553" y="175"/>
                      <a:pt x="1273" y="1"/>
                      <a:pt x="9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flipH="1">
                <a:off x="-3783528" y="3716050"/>
                <a:ext cx="81263" cy="71568"/>
              </a:xfrm>
              <a:custGeom>
                <a:avLst/>
                <a:gdLst/>
                <a:ahLst/>
                <a:cxnLst/>
                <a:rect l="l" t="t" r="r" b="b"/>
                <a:pathLst>
                  <a:path w="2220" h="1955" extrusionOk="0">
                    <a:moveTo>
                      <a:pt x="1041" y="555"/>
                    </a:moveTo>
                    <a:cubicBezTo>
                      <a:pt x="1157" y="555"/>
                      <a:pt x="1297" y="663"/>
                      <a:pt x="1357" y="748"/>
                    </a:cubicBezTo>
                    <a:cubicBezTo>
                      <a:pt x="1484" y="938"/>
                      <a:pt x="1572" y="1293"/>
                      <a:pt x="1281" y="1369"/>
                    </a:cubicBezTo>
                    <a:cubicBezTo>
                      <a:pt x="1228" y="1384"/>
                      <a:pt x="1178" y="1391"/>
                      <a:pt x="1131" y="1391"/>
                    </a:cubicBezTo>
                    <a:cubicBezTo>
                      <a:pt x="820" y="1391"/>
                      <a:pt x="653" y="1085"/>
                      <a:pt x="698" y="799"/>
                    </a:cubicBezTo>
                    <a:cubicBezTo>
                      <a:pt x="774" y="773"/>
                      <a:pt x="850" y="735"/>
                      <a:pt x="900" y="647"/>
                    </a:cubicBezTo>
                    <a:cubicBezTo>
                      <a:pt x="934" y="580"/>
                      <a:pt x="985" y="555"/>
                      <a:pt x="1041" y="555"/>
                    </a:cubicBezTo>
                    <a:close/>
                    <a:moveTo>
                      <a:pt x="1086" y="0"/>
                    </a:moveTo>
                    <a:cubicBezTo>
                      <a:pt x="873" y="0"/>
                      <a:pt x="664" y="84"/>
                      <a:pt x="507" y="241"/>
                    </a:cubicBezTo>
                    <a:cubicBezTo>
                      <a:pt x="497" y="240"/>
                      <a:pt x="487" y="239"/>
                      <a:pt x="477" y="239"/>
                    </a:cubicBezTo>
                    <a:cubicBezTo>
                      <a:pt x="386" y="239"/>
                      <a:pt x="298" y="290"/>
                      <a:pt x="241" y="393"/>
                    </a:cubicBezTo>
                    <a:cubicBezTo>
                      <a:pt x="0" y="837"/>
                      <a:pt x="102" y="1420"/>
                      <a:pt x="507" y="1724"/>
                    </a:cubicBezTo>
                    <a:cubicBezTo>
                      <a:pt x="693" y="1875"/>
                      <a:pt x="935" y="1955"/>
                      <a:pt x="1174" y="1955"/>
                    </a:cubicBezTo>
                    <a:cubicBezTo>
                      <a:pt x="1457" y="1955"/>
                      <a:pt x="1736" y="1844"/>
                      <a:pt x="1915" y="1610"/>
                    </a:cubicBezTo>
                    <a:cubicBezTo>
                      <a:pt x="2219" y="1192"/>
                      <a:pt x="1978" y="482"/>
                      <a:pt x="1611" y="190"/>
                    </a:cubicBezTo>
                    <a:cubicBezTo>
                      <a:pt x="1453" y="61"/>
                      <a:pt x="1268"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flipH="1">
                <a:off x="-3852819" y="3637199"/>
                <a:ext cx="76321" cy="87382"/>
              </a:xfrm>
              <a:custGeom>
                <a:avLst/>
                <a:gdLst/>
                <a:ahLst/>
                <a:cxnLst/>
                <a:rect l="l" t="t" r="r" b="b"/>
                <a:pathLst>
                  <a:path w="2085" h="2387" extrusionOk="0">
                    <a:moveTo>
                      <a:pt x="412" y="0"/>
                    </a:moveTo>
                    <a:cubicBezTo>
                      <a:pt x="300" y="0"/>
                      <a:pt x="188" y="57"/>
                      <a:pt x="153" y="176"/>
                    </a:cubicBezTo>
                    <a:cubicBezTo>
                      <a:pt x="14" y="683"/>
                      <a:pt x="1" y="1165"/>
                      <a:pt x="140" y="1685"/>
                    </a:cubicBezTo>
                    <a:cubicBezTo>
                      <a:pt x="177" y="1813"/>
                      <a:pt x="269" y="1866"/>
                      <a:pt x="368" y="1866"/>
                    </a:cubicBezTo>
                    <a:cubicBezTo>
                      <a:pt x="543" y="1866"/>
                      <a:pt x="738" y="1696"/>
                      <a:pt x="673" y="1469"/>
                    </a:cubicBezTo>
                    <a:cubicBezTo>
                      <a:pt x="635" y="1330"/>
                      <a:pt x="622" y="1190"/>
                      <a:pt x="610" y="1051"/>
                    </a:cubicBezTo>
                    <a:lnTo>
                      <a:pt x="610" y="1051"/>
                    </a:lnTo>
                    <a:cubicBezTo>
                      <a:pt x="901" y="1457"/>
                      <a:pt x="1180" y="1862"/>
                      <a:pt x="1472" y="2268"/>
                    </a:cubicBezTo>
                    <a:cubicBezTo>
                      <a:pt x="1531" y="2352"/>
                      <a:pt x="1609" y="2387"/>
                      <a:pt x="1686" y="2387"/>
                    </a:cubicBezTo>
                    <a:cubicBezTo>
                      <a:pt x="1888" y="2387"/>
                      <a:pt x="2085" y="2146"/>
                      <a:pt x="1928" y="1926"/>
                    </a:cubicBezTo>
                    <a:cubicBezTo>
                      <a:pt x="1497" y="1317"/>
                      <a:pt x="1066" y="721"/>
                      <a:pt x="648" y="112"/>
                    </a:cubicBezTo>
                    <a:cubicBezTo>
                      <a:pt x="596" y="38"/>
                      <a:pt x="504" y="0"/>
                      <a:pt x="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flipH="1">
                <a:off x="-4075374" y="3796585"/>
                <a:ext cx="128996" cy="109347"/>
              </a:xfrm>
              <a:custGeom>
                <a:avLst/>
                <a:gdLst/>
                <a:ahLst/>
                <a:cxnLst/>
                <a:rect l="l" t="t" r="r" b="b"/>
                <a:pathLst>
                  <a:path w="3524" h="2987" extrusionOk="0">
                    <a:moveTo>
                      <a:pt x="3104" y="1"/>
                    </a:moveTo>
                    <a:cubicBezTo>
                      <a:pt x="3051" y="1"/>
                      <a:pt x="2996" y="18"/>
                      <a:pt x="2943" y="57"/>
                    </a:cubicBezTo>
                    <a:cubicBezTo>
                      <a:pt x="2195" y="628"/>
                      <a:pt x="1447" y="1186"/>
                      <a:pt x="686" y="1756"/>
                    </a:cubicBezTo>
                    <a:cubicBezTo>
                      <a:pt x="698" y="1705"/>
                      <a:pt x="711" y="1655"/>
                      <a:pt x="724" y="1617"/>
                    </a:cubicBezTo>
                    <a:cubicBezTo>
                      <a:pt x="762" y="1388"/>
                      <a:pt x="800" y="1173"/>
                      <a:pt x="851" y="945"/>
                    </a:cubicBezTo>
                    <a:cubicBezTo>
                      <a:pt x="886" y="748"/>
                      <a:pt x="727" y="637"/>
                      <a:pt x="567" y="637"/>
                    </a:cubicBezTo>
                    <a:cubicBezTo>
                      <a:pt x="438" y="637"/>
                      <a:pt x="308" y="710"/>
                      <a:pt x="280" y="869"/>
                    </a:cubicBezTo>
                    <a:cubicBezTo>
                      <a:pt x="229" y="1173"/>
                      <a:pt x="166" y="1464"/>
                      <a:pt x="115" y="1756"/>
                    </a:cubicBezTo>
                    <a:cubicBezTo>
                      <a:pt x="77" y="1959"/>
                      <a:pt x="1" y="2200"/>
                      <a:pt x="102" y="2403"/>
                    </a:cubicBezTo>
                    <a:cubicBezTo>
                      <a:pt x="217" y="2593"/>
                      <a:pt x="432" y="2631"/>
                      <a:pt x="635" y="2694"/>
                    </a:cubicBezTo>
                    <a:cubicBezTo>
                      <a:pt x="965" y="2783"/>
                      <a:pt x="1294" y="2885"/>
                      <a:pt x="1637" y="2973"/>
                    </a:cubicBezTo>
                    <a:cubicBezTo>
                      <a:pt x="1667" y="2982"/>
                      <a:pt x="1696" y="2986"/>
                      <a:pt x="1724" y="2986"/>
                    </a:cubicBezTo>
                    <a:cubicBezTo>
                      <a:pt x="2015" y="2986"/>
                      <a:pt x="2176" y="2546"/>
                      <a:pt x="1852" y="2454"/>
                    </a:cubicBezTo>
                    <a:cubicBezTo>
                      <a:pt x="1624" y="2390"/>
                      <a:pt x="1396" y="2314"/>
                      <a:pt x="1155" y="2251"/>
                    </a:cubicBezTo>
                    <a:cubicBezTo>
                      <a:pt x="1117" y="2238"/>
                      <a:pt x="1079" y="2225"/>
                      <a:pt x="1028" y="2213"/>
                    </a:cubicBezTo>
                    <a:cubicBezTo>
                      <a:pt x="1776" y="1655"/>
                      <a:pt x="2524" y="1084"/>
                      <a:pt x="3285" y="513"/>
                    </a:cubicBezTo>
                    <a:cubicBezTo>
                      <a:pt x="3523" y="337"/>
                      <a:pt x="3339" y="1"/>
                      <a:pt x="3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flipH="1">
                <a:off x="-4120799" y="3964426"/>
                <a:ext cx="117319" cy="105759"/>
              </a:xfrm>
              <a:custGeom>
                <a:avLst/>
                <a:gdLst/>
                <a:ahLst/>
                <a:cxnLst/>
                <a:rect l="l" t="t" r="r" b="b"/>
                <a:pathLst>
                  <a:path w="3205" h="2889" extrusionOk="0">
                    <a:moveTo>
                      <a:pt x="1395" y="1"/>
                    </a:moveTo>
                    <a:cubicBezTo>
                      <a:pt x="1359" y="1"/>
                      <a:pt x="1321" y="8"/>
                      <a:pt x="1281" y="24"/>
                    </a:cubicBezTo>
                    <a:cubicBezTo>
                      <a:pt x="381" y="417"/>
                      <a:pt x="1" y="1546"/>
                      <a:pt x="647" y="2345"/>
                    </a:cubicBezTo>
                    <a:cubicBezTo>
                      <a:pt x="947" y="2714"/>
                      <a:pt x="1363" y="2889"/>
                      <a:pt x="1780" y="2889"/>
                    </a:cubicBezTo>
                    <a:cubicBezTo>
                      <a:pt x="2264" y="2889"/>
                      <a:pt x="2750" y="2654"/>
                      <a:pt x="3057" y="2218"/>
                    </a:cubicBezTo>
                    <a:cubicBezTo>
                      <a:pt x="3205" y="1996"/>
                      <a:pt x="3001" y="1747"/>
                      <a:pt x="2802" y="1747"/>
                    </a:cubicBezTo>
                    <a:cubicBezTo>
                      <a:pt x="2728" y="1747"/>
                      <a:pt x="2655" y="1781"/>
                      <a:pt x="2600" y="1863"/>
                    </a:cubicBezTo>
                    <a:cubicBezTo>
                      <a:pt x="2399" y="2151"/>
                      <a:pt x="2083" y="2320"/>
                      <a:pt x="1768" y="2320"/>
                    </a:cubicBezTo>
                    <a:cubicBezTo>
                      <a:pt x="1529" y="2320"/>
                      <a:pt x="1290" y="2222"/>
                      <a:pt x="1104" y="2002"/>
                    </a:cubicBezTo>
                    <a:cubicBezTo>
                      <a:pt x="685" y="1508"/>
                      <a:pt x="926" y="798"/>
                      <a:pt x="1497" y="557"/>
                    </a:cubicBezTo>
                    <a:cubicBezTo>
                      <a:pt x="1799" y="422"/>
                      <a:pt x="1666" y="1"/>
                      <a:pt x="1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flipH="1">
                <a:off x="-4169116" y="3917862"/>
                <a:ext cx="79726" cy="76693"/>
              </a:xfrm>
              <a:custGeom>
                <a:avLst/>
                <a:gdLst/>
                <a:ahLst/>
                <a:cxnLst/>
                <a:rect l="l" t="t" r="r" b="b"/>
                <a:pathLst>
                  <a:path w="2178" h="2095" extrusionOk="0">
                    <a:moveTo>
                      <a:pt x="514" y="0"/>
                    </a:moveTo>
                    <a:cubicBezTo>
                      <a:pt x="328" y="0"/>
                      <a:pt x="142" y="163"/>
                      <a:pt x="240" y="383"/>
                    </a:cubicBezTo>
                    <a:cubicBezTo>
                      <a:pt x="355" y="637"/>
                      <a:pt x="507" y="878"/>
                      <a:pt x="659" y="1106"/>
                    </a:cubicBezTo>
                    <a:cubicBezTo>
                      <a:pt x="494" y="1258"/>
                      <a:pt x="342" y="1410"/>
                      <a:pt x="190" y="1575"/>
                    </a:cubicBezTo>
                    <a:cubicBezTo>
                      <a:pt x="1" y="1773"/>
                      <a:pt x="206" y="2014"/>
                      <a:pt x="427" y="2014"/>
                    </a:cubicBezTo>
                    <a:cubicBezTo>
                      <a:pt x="503" y="2014"/>
                      <a:pt x="581" y="1986"/>
                      <a:pt x="646" y="1918"/>
                    </a:cubicBezTo>
                    <a:cubicBezTo>
                      <a:pt x="760" y="1791"/>
                      <a:pt x="887" y="1677"/>
                      <a:pt x="1014" y="1550"/>
                    </a:cubicBezTo>
                    <a:cubicBezTo>
                      <a:pt x="1153" y="1715"/>
                      <a:pt x="1318" y="1879"/>
                      <a:pt x="1496" y="2032"/>
                    </a:cubicBezTo>
                    <a:cubicBezTo>
                      <a:pt x="1550" y="2076"/>
                      <a:pt x="1607" y="2095"/>
                      <a:pt x="1661" y="2095"/>
                    </a:cubicBezTo>
                    <a:cubicBezTo>
                      <a:pt x="1884" y="2095"/>
                      <a:pt x="2063" y="1769"/>
                      <a:pt x="1838" y="1575"/>
                    </a:cubicBezTo>
                    <a:cubicBezTo>
                      <a:pt x="1686" y="1448"/>
                      <a:pt x="1559" y="1309"/>
                      <a:pt x="1432" y="1169"/>
                    </a:cubicBezTo>
                    <a:cubicBezTo>
                      <a:pt x="1597" y="1017"/>
                      <a:pt x="1775" y="878"/>
                      <a:pt x="1952" y="738"/>
                    </a:cubicBezTo>
                    <a:cubicBezTo>
                      <a:pt x="2178" y="554"/>
                      <a:pt x="1997" y="220"/>
                      <a:pt x="1765" y="220"/>
                    </a:cubicBezTo>
                    <a:cubicBezTo>
                      <a:pt x="1710" y="220"/>
                      <a:pt x="1653" y="238"/>
                      <a:pt x="1597" y="282"/>
                    </a:cubicBezTo>
                    <a:cubicBezTo>
                      <a:pt x="1420" y="421"/>
                      <a:pt x="1255" y="573"/>
                      <a:pt x="1077" y="726"/>
                    </a:cubicBezTo>
                    <a:cubicBezTo>
                      <a:pt x="963" y="548"/>
                      <a:pt x="862" y="358"/>
                      <a:pt x="773" y="168"/>
                    </a:cubicBezTo>
                    <a:cubicBezTo>
                      <a:pt x="719" y="50"/>
                      <a:pt x="616"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flipH="1">
                <a:off x="-4214248" y="4267749"/>
                <a:ext cx="78005" cy="71604"/>
              </a:xfrm>
              <a:custGeom>
                <a:avLst/>
                <a:gdLst/>
                <a:ahLst/>
                <a:cxnLst/>
                <a:rect l="l" t="t" r="r" b="b"/>
                <a:pathLst>
                  <a:path w="2131" h="1956" extrusionOk="0">
                    <a:moveTo>
                      <a:pt x="1047" y="570"/>
                    </a:moveTo>
                    <a:cubicBezTo>
                      <a:pt x="1105" y="570"/>
                      <a:pt x="1164" y="580"/>
                      <a:pt x="1217" y="602"/>
                    </a:cubicBezTo>
                    <a:cubicBezTo>
                      <a:pt x="1471" y="690"/>
                      <a:pt x="1484" y="982"/>
                      <a:pt x="1357" y="1172"/>
                    </a:cubicBezTo>
                    <a:cubicBezTo>
                      <a:pt x="1274" y="1315"/>
                      <a:pt x="1164" y="1373"/>
                      <a:pt x="1056" y="1373"/>
                    </a:cubicBezTo>
                    <a:cubicBezTo>
                      <a:pt x="799" y="1373"/>
                      <a:pt x="547" y="1048"/>
                      <a:pt x="672" y="754"/>
                    </a:cubicBezTo>
                    <a:cubicBezTo>
                      <a:pt x="754" y="636"/>
                      <a:pt x="901" y="570"/>
                      <a:pt x="1047" y="570"/>
                    </a:cubicBezTo>
                    <a:close/>
                    <a:moveTo>
                      <a:pt x="1067" y="1"/>
                    </a:moveTo>
                    <a:cubicBezTo>
                      <a:pt x="706" y="1"/>
                      <a:pt x="352" y="178"/>
                      <a:pt x="165" y="488"/>
                    </a:cubicBezTo>
                    <a:cubicBezTo>
                      <a:pt x="140" y="526"/>
                      <a:pt x="114" y="564"/>
                      <a:pt x="102" y="614"/>
                    </a:cubicBezTo>
                    <a:cubicBezTo>
                      <a:pt x="76" y="652"/>
                      <a:pt x="76" y="703"/>
                      <a:pt x="76" y="741"/>
                    </a:cubicBezTo>
                    <a:cubicBezTo>
                      <a:pt x="0" y="1134"/>
                      <a:pt x="203" y="1578"/>
                      <a:pt x="545" y="1806"/>
                    </a:cubicBezTo>
                    <a:cubicBezTo>
                      <a:pt x="701" y="1908"/>
                      <a:pt x="868" y="1955"/>
                      <a:pt x="1032" y="1955"/>
                    </a:cubicBezTo>
                    <a:cubicBezTo>
                      <a:pt x="1376" y="1955"/>
                      <a:pt x="1705" y="1748"/>
                      <a:pt x="1877" y="1413"/>
                    </a:cubicBezTo>
                    <a:cubicBezTo>
                      <a:pt x="2130" y="919"/>
                      <a:pt x="1978" y="285"/>
                      <a:pt x="1446" y="69"/>
                    </a:cubicBezTo>
                    <a:cubicBezTo>
                      <a:pt x="1323" y="23"/>
                      <a:pt x="1195" y="1"/>
                      <a:pt x="1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flipH="1">
                <a:off x="-4366853" y="4129705"/>
                <a:ext cx="160916" cy="193507"/>
              </a:xfrm>
              <a:custGeom>
                <a:avLst/>
                <a:gdLst/>
                <a:ahLst/>
                <a:cxnLst/>
                <a:rect l="l" t="t" r="r" b="b"/>
                <a:pathLst>
                  <a:path w="4396" h="5286" extrusionOk="0">
                    <a:moveTo>
                      <a:pt x="394" y="1"/>
                    </a:moveTo>
                    <a:cubicBezTo>
                      <a:pt x="201" y="1"/>
                      <a:pt x="0" y="247"/>
                      <a:pt x="138" y="467"/>
                    </a:cubicBezTo>
                    <a:cubicBezTo>
                      <a:pt x="341" y="771"/>
                      <a:pt x="531" y="1076"/>
                      <a:pt x="721" y="1380"/>
                    </a:cubicBezTo>
                    <a:cubicBezTo>
                      <a:pt x="734" y="1393"/>
                      <a:pt x="746" y="1405"/>
                      <a:pt x="759" y="1418"/>
                    </a:cubicBezTo>
                    <a:cubicBezTo>
                      <a:pt x="620" y="1849"/>
                      <a:pt x="696" y="2318"/>
                      <a:pt x="1152" y="2572"/>
                    </a:cubicBezTo>
                    <a:cubicBezTo>
                      <a:pt x="1270" y="2641"/>
                      <a:pt x="1379" y="2667"/>
                      <a:pt x="1484" y="2667"/>
                    </a:cubicBezTo>
                    <a:cubicBezTo>
                      <a:pt x="1785" y="2667"/>
                      <a:pt x="2049" y="2448"/>
                      <a:pt x="2369" y="2382"/>
                    </a:cubicBezTo>
                    <a:cubicBezTo>
                      <a:pt x="2407" y="2374"/>
                      <a:pt x="2444" y="2370"/>
                      <a:pt x="2480" y="2370"/>
                    </a:cubicBezTo>
                    <a:cubicBezTo>
                      <a:pt x="2792" y="2370"/>
                      <a:pt x="3062" y="2649"/>
                      <a:pt x="3016" y="2978"/>
                    </a:cubicBezTo>
                    <a:cubicBezTo>
                      <a:pt x="2966" y="3331"/>
                      <a:pt x="2602" y="3507"/>
                      <a:pt x="2271" y="3507"/>
                    </a:cubicBezTo>
                    <a:cubicBezTo>
                      <a:pt x="2185" y="3507"/>
                      <a:pt x="2102" y="3496"/>
                      <a:pt x="2027" y="3472"/>
                    </a:cubicBezTo>
                    <a:cubicBezTo>
                      <a:pt x="1998" y="3464"/>
                      <a:pt x="1969" y="3460"/>
                      <a:pt x="1941" y="3460"/>
                    </a:cubicBezTo>
                    <a:cubicBezTo>
                      <a:pt x="1650" y="3460"/>
                      <a:pt x="1487" y="3912"/>
                      <a:pt x="1812" y="4005"/>
                    </a:cubicBezTo>
                    <a:cubicBezTo>
                      <a:pt x="1937" y="4043"/>
                      <a:pt x="2069" y="4060"/>
                      <a:pt x="2203" y="4060"/>
                    </a:cubicBezTo>
                    <a:cubicBezTo>
                      <a:pt x="2380" y="4060"/>
                      <a:pt x="2558" y="4030"/>
                      <a:pt x="2724" y="3980"/>
                    </a:cubicBezTo>
                    <a:cubicBezTo>
                      <a:pt x="3041" y="4411"/>
                      <a:pt x="3371" y="4816"/>
                      <a:pt x="3739" y="5197"/>
                    </a:cubicBezTo>
                    <a:cubicBezTo>
                      <a:pt x="3802" y="5260"/>
                      <a:pt x="3878" y="5286"/>
                      <a:pt x="3953" y="5286"/>
                    </a:cubicBezTo>
                    <a:cubicBezTo>
                      <a:pt x="4180" y="5286"/>
                      <a:pt x="4396" y="5045"/>
                      <a:pt x="4195" y="4854"/>
                    </a:cubicBezTo>
                    <a:cubicBezTo>
                      <a:pt x="3840" y="4487"/>
                      <a:pt x="3523" y="4106"/>
                      <a:pt x="3232" y="3701"/>
                    </a:cubicBezTo>
                    <a:cubicBezTo>
                      <a:pt x="3549" y="3409"/>
                      <a:pt x="3701" y="2990"/>
                      <a:pt x="3498" y="2496"/>
                    </a:cubicBezTo>
                    <a:cubicBezTo>
                      <a:pt x="3336" y="2098"/>
                      <a:pt x="2955" y="1786"/>
                      <a:pt x="2522" y="1786"/>
                    </a:cubicBezTo>
                    <a:cubicBezTo>
                      <a:pt x="2513" y="1786"/>
                      <a:pt x="2505" y="1786"/>
                      <a:pt x="2496" y="1786"/>
                    </a:cubicBezTo>
                    <a:cubicBezTo>
                      <a:pt x="2217" y="1786"/>
                      <a:pt x="2014" y="1976"/>
                      <a:pt x="1748" y="2027"/>
                    </a:cubicBezTo>
                    <a:cubicBezTo>
                      <a:pt x="1682" y="2074"/>
                      <a:pt x="1620" y="2096"/>
                      <a:pt x="1565" y="2096"/>
                    </a:cubicBezTo>
                    <a:cubicBezTo>
                      <a:pt x="1438" y="2096"/>
                      <a:pt x="1340" y="1980"/>
                      <a:pt x="1279" y="1761"/>
                    </a:cubicBezTo>
                    <a:cubicBezTo>
                      <a:pt x="1304" y="1659"/>
                      <a:pt x="1317" y="1570"/>
                      <a:pt x="1330" y="1469"/>
                    </a:cubicBezTo>
                    <a:cubicBezTo>
                      <a:pt x="1431" y="1203"/>
                      <a:pt x="1647" y="1063"/>
                      <a:pt x="1900" y="987"/>
                    </a:cubicBezTo>
                    <a:cubicBezTo>
                      <a:pt x="2225" y="894"/>
                      <a:pt x="2073" y="442"/>
                      <a:pt x="1783" y="442"/>
                    </a:cubicBezTo>
                    <a:cubicBezTo>
                      <a:pt x="1755" y="442"/>
                      <a:pt x="1727" y="446"/>
                      <a:pt x="1697" y="454"/>
                    </a:cubicBezTo>
                    <a:cubicBezTo>
                      <a:pt x="1469" y="518"/>
                      <a:pt x="1254" y="670"/>
                      <a:pt x="1076" y="873"/>
                    </a:cubicBezTo>
                    <a:cubicBezTo>
                      <a:pt x="911" y="619"/>
                      <a:pt x="759" y="378"/>
                      <a:pt x="594" y="125"/>
                    </a:cubicBezTo>
                    <a:cubicBezTo>
                      <a:pt x="541" y="37"/>
                      <a:pt x="46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flipH="1">
                <a:off x="-4199278" y="4076479"/>
                <a:ext cx="90341" cy="66369"/>
              </a:xfrm>
              <a:custGeom>
                <a:avLst/>
                <a:gdLst/>
                <a:ahLst/>
                <a:cxnLst/>
                <a:rect l="l" t="t" r="r" b="b"/>
                <a:pathLst>
                  <a:path w="2468" h="1813" extrusionOk="0">
                    <a:moveTo>
                      <a:pt x="2049" y="1"/>
                    </a:moveTo>
                    <a:cubicBezTo>
                      <a:pt x="1996" y="1"/>
                      <a:pt x="1941" y="18"/>
                      <a:pt x="1887" y="57"/>
                    </a:cubicBezTo>
                    <a:cubicBezTo>
                      <a:pt x="1329" y="476"/>
                      <a:pt x="784" y="881"/>
                      <a:pt x="239" y="1300"/>
                    </a:cubicBezTo>
                    <a:cubicBezTo>
                      <a:pt x="1" y="1476"/>
                      <a:pt x="186" y="1813"/>
                      <a:pt x="420" y="1813"/>
                    </a:cubicBezTo>
                    <a:cubicBezTo>
                      <a:pt x="473" y="1813"/>
                      <a:pt x="528" y="1796"/>
                      <a:pt x="581" y="1756"/>
                    </a:cubicBezTo>
                    <a:cubicBezTo>
                      <a:pt x="1127" y="1338"/>
                      <a:pt x="1685" y="932"/>
                      <a:pt x="2230" y="514"/>
                    </a:cubicBezTo>
                    <a:cubicBezTo>
                      <a:pt x="2468" y="338"/>
                      <a:pt x="2283" y="1"/>
                      <a:pt x="2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flipH="1">
                <a:off x="-4393886" y="3354449"/>
                <a:ext cx="937637" cy="1240811"/>
              </a:xfrm>
              <a:custGeom>
                <a:avLst/>
                <a:gdLst/>
                <a:ahLst/>
                <a:cxnLst/>
                <a:rect l="l" t="t" r="r" b="b"/>
                <a:pathLst>
                  <a:path w="25615" h="33895" extrusionOk="0">
                    <a:moveTo>
                      <a:pt x="2968" y="5186"/>
                    </a:moveTo>
                    <a:cubicBezTo>
                      <a:pt x="3069" y="5186"/>
                      <a:pt x="3158" y="5237"/>
                      <a:pt x="3209" y="5338"/>
                    </a:cubicBezTo>
                    <a:cubicBezTo>
                      <a:pt x="3640" y="5871"/>
                      <a:pt x="4046" y="6429"/>
                      <a:pt x="4426" y="7000"/>
                    </a:cubicBezTo>
                    <a:cubicBezTo>
                      <a:pt x="4578" y="7215"/>
                      <a:pt x="4375" y="7456"/>
                      <a:pt x="4185" y="7456"/>
                    </a:cubicBezTo>
                    <a:cubicBezTo>
                      <a:pt x="4109" y="7456"/>
                      <a:pt x="4033" y="7431"/>
                      <a:pt x="3982" y="7342"/>
                    </a:cubicBezTo>
                    <a:cubicBezTo>
                      <a:pt x="3741" y="6987"/>
                      <a:pt x="3500" y="6644"/>
                      <a:pt x="3247" y="6302"/>
                    </a:cubicBezTo>
                    <a:cubicBezTo>
                      <a:pt x="3234" y="6442"/>
                      <a:pt x="3234" y="6581"/>
                      <a:pt x="3221" y="6721"/>
                    </a:cubicBezTo>
                    <a:cubicBezTo>
                      <a:pt x="3209" y="6885"/>
                      <a:pt x="3082" y="6961"/>
                      <a:pt x="2955" y="6961"/>
                    </a:cubicBezTo>
                    <a:cubicBezTo>
                      <a:pt x="2803" y="6961"/>
                      <a:pt x="2638" y="6847"/>
                      <a:pt x="2651" y="6644"/>
                    </a:cubicBezTo>
                    <a:cubicBezTo>
                      <a:pt x="2689" y="6277"/>
                      <a:pt x="2689" y="5896"/>
                      <a:pt x="2663" y="5529"/>
                    </a:cubicBezTo>
                    <a:cubicBezTo>
                      <a:pt x="2651" y="5465"/>
                      <a:pt x="2663" y="5402"/>
                      <a:pt x="2701" y="5338"/>
                    </a:cubicBezTo>
                    <a:cubicBezTo>
                      <a:pt x="2752" y="5237"/>
                      <a:pt x="2866" y="5186"/>
                      <a:pt x="2968" y="5186"/>
                    </a:cubicBezTo>
                    <a:close/>
                    <a:moveTo>
                      <a:pt x="7634" y="10499"/>
                    </a:moveTo>
                    <a:cubicBezTo>
                      <a:pt x="7634" y="10499"/>
                      <a:pt x="7621" y="10512"/>
                      <a:pt x="7621" y="10525"/>
                    </a:cubicBezTo>
                    <a:cubicBezTo>
                      <a:pt x="7571" y="10613"/>
                      <a:pt x="7495" y="10651"/>
                      <a:pt x="7419" y="10677"/>
                    </a:cubicBezTo>
                    <a:cubicBezTo>
                      <a:pt x="7381" y="10968"/>
                      <a:pt x="7545" y="11273"/>
                      <a:pt x="7862" y="11273"/>
                    </a:cubicBezTo>
                    <a:cubicBezTo>
                      <a:pt x="7900" y="11273"/>
                      <a:pt x="7951" y="11260"/>
                      <a:pt x="8002" y="11247"/>
                    </a:cubicBezTo>
                    <a:cubicBezTo>
                      <a:pt x="8078" y="11222"/>
                      <a:pt x="8129" y="11184"/>
                      <a:pt x="8154" y="11133"/>
                    </a:cubicBezTo>
                    <a:lnTo>
                      <a:pt x="7634" y="10499"/>
                    </a:lnTo>
                    <a:close/>
                    <a:moveTo>
                      <a:pt x="17208" y="23268"/>
                    </a:moveTo>
                    <a:cubicBezTo>
                      <a:pt x="17068" y="23268"/>
                      <a:pt x="16929" y="23344"/>
                      <a:pt x="16853" y="23471"/>
                    </a:cubicBezTo>
                    <a:cubicBezTo>
                      <a:pt x="16840" y="23471"/>
                      <a:pt x="16840" y="23471"/>
                      <a:pt x="16840" y="23484"/>
                    </a:cubicBezTo>
                    <a:lnTo>
                      <a:pt x="17246" y="23991"/>
                    </a:lnTo>
                    <a:cubicBezTo>
                      <a:pt x="17322" y="23966"/>
                      <a:pt x="17385" y="23928"/>
                      <a:pt x="17436" y="23851"/>
                    </a:cubicBezTo>
                    <a:cubicBezTo>
                      <a:pt x="17563" y="23712"/>
                      <a:pt x="17626" y="23484"/>
                      <a:pt x="17461" y="23357"/>
                    </a:cubicBezTo>
                    <a:cubicBezTo>
                      <a:pt x="17385" y="23294"/>
                      <a:pt x="17296" y="23268"/>
                      <a:pt x="17208" y="23268"/>
                    </a:cubicBezTo>
                    <a:close/>
                    <a:moveTo>
                      <a:pt x="19630" y="25513"/>
                    </a:moveTo>
                    <a:cubicBezTo>
                      <a:pt x="19477" y="25513"/>
                      <a:pt x="19338" y="25589"/>
                      <a:pt x="19249" y="25703"/>
                    </a:cubicBezTo>
                    <a:cubicBezTo>
                      <a:pt x="19122" y="25994"/>
                      <a:pt x="19376" y="26324"/>
                      <a:pt x="19630" y="26324"/>
                    </a:cubicBezTo>
                    <a:cubicBezTo>
                      <a:pt x="19744" y="26324"/>
                      <a:pt x="19845" y="26273"/>
                      <a:pt x="19934" y="26121"/>
                    </a:cubicBezTo>
                    <a:cubicBezTo>
                      <a:pt x="20061" y="25931"/>
                      <a:pt x="20048" y="25639"/>
                      <a:pt x="19794" y="25551"/>
                    </a:cubicBezTo>
                    <a:cubicBezTo>
                      <a:pt x="19744" y="25525"/>
                      <a:pt x="19693" y="25513"/>
                      <a:pt x="19630" y="25513"/>
                    </a:cubicBezTo>
                    <a:close/>
                    <a:moveTo>
                      <a:pt x="21202" y="28873"/>
                    </a:moveTo>
                    <a:lnTo>
                      <a:pt x="22077" y="29963"/>
                    </a:lnTo>
                    <a:cubicBezTo>
                      <a:pt x="22039" y="29735"/>
                      <a:pt x="21975" y="29494"/>
                      <a:pt x="21836" y="29291"/>
                    </a:cubicBezTo>
                    <a:cubicBezTo>
                      <a:pt x="21684" y="29076"/>
                      <a:pt x="21506" y="28911"/>
                      <a:pt x="21227" y="28873"/>
                    </a:cubicBezTo>
                    <a:close/>
                    <a:moveTo>
                      <a:pt x="1953" y="0"/>
                    </a:moveTo>
                    <a:lnTo>
                      <a:pt x="1471" y="393"/>
                    </a:lnTo>
                    <a:cubicBezTo>
                      <a:pt x="495" y="1179"/>
                      <a:pt x="1" y="2346"/>
                      <a:pt x="51" y="3512"/>
                    </a:cubicBezTo>
                    <a:cubicBezTo>
                      <a:pt x="419" y="4045"/>
                      <a:pt x="787" y="4565"/>
                      <a:pt x="1154" y="5097"/>
                    </a:cubicBezTo>
                    <a:cubicBezTo>
                      <a:pt x="1307" y="5313"/>
                      <a:pt x="1116" y="5554"/>
                      <a:pt x="914" y="5554"/>
                    </a:cubicBezTo>
                    <a:cubicBezTo>
                      <a:pt x="837" y="5554"/>
                      <a:pt x="761" y="5529"/>
                      <a:pt x="698" y="5440"/>
                    </a:cubicBezTo>
                    <a:cubicBezTo>
                      <a:pt x="609" y="5313"/>
                      <a:pt x="520" y="5186"/>
                      <a:pt x="432" y="5047"/>
                    </a:cubicBezTo>
                    <a:lnTo>
                      <a:pt x="432" y="5047"/>
                    </a:lnTo>
                    <a:cubicBezTo>
                      <a:pt x="546" y="5313"/>
                      <a:pt x="711" y="5554"/>
                      <a:pt x="901" y="5782"/>
                    </a:cubicBezTo>
                    <a:lnTo>
                      <a:pt x="1700" y="6797"/>
                    </a:lnTo>
                    <a:cubicBezTo>
                      <a:pt x="1966" y="6822"/>
                      <a:pt x="2220" y="6987"/>
                      <a:pt x="2372" y="7215"/>
                    </a:cubicBezTo>
                    <a:cubicBezTo>
                      <a:pt x="2473" y="7380"/>
                      <a:pt x="2511" y="7570"/>
                      <a:pt x="2486" y="7760"/>
                    </a:cubicBezTo>
                    <a:lnTo>
                      <a:pt x="4134" y="9789"/>
                    </a:lnTo>
                    <a:cubicBezTo>
                      <a:pt x="4185" y="9776"/>
                      <a:pt x="4248" y="9764"/>
                      <a:pt x="4299" y="9764"/>
                    </a:cubicBezTo>
                    <a:cubicBezTo>
                      <a:pt x="4451" y="9764"/>
                      <a:pt x="4604" y="9827"/>
                      <a:pt x="4730" y="9992"/>
                    </a:cubicBezTo>
                    <a:cubicBezTo>
                      <a:pt x="5111" y="10461"/>
                      <a:pt x="5364" y="11095"/>
                      <a:pt x="5656" y="11602"/>
                    </a:cubicBezTo>
                    <a:cubicBezTo>
                      <a:pt x="5681" y="11653"/>
                      <a:pt x="5719" y="11729"/>
                      <a:pt x="5757" y="11805"/>
                    </a:cubicBezTo>
                    <a:lnTo>
                      <a:pt x="6163" y="12313"/>
                    </a:lnTo>
                    <a:cubicBezTo>
                      <a:pt x="6176" y="12313"/>
                      <a:pt x="6189" y="12300"/>
                      <a:pt x="6214" y="12300"/>
                    </a:cubicBezTo>
                    <a:cubicBezTo>
                      <a:pt x="6328" y="12236"/>
                      <a:pt x="6468" y="12198"/>
                      <a:pt x="6594" y="12148"/>
                    </a:cubicBezTo>
                    <a:cubicBezTo>
                      <a:pt x="6632" y="12122"/>
                      <a:pt x="6658" y="12122"/>
                      <a:pt x="6696" y="12122"/>
                    </a:cubicBezTo>
                    <a:cubicBezTo>
                      <a:pt x="6810" y="12122"/>
                      <a:pt x="6911" y="12198"/>
                      <a:pt x="6962" y="12300"/>
                    </a:cubicBezTo>
                    <a:cubicBezTo>
                      <a:pt x="7051" y="12477"/>
                      <a:pt x="7025" y="12591"/>
                      <a:pt x="7000" y="12782"/>
                    </a:cubicBezTo>
                    <a:cubicBezTo>
                      <a:pt x="6975" y="13023"/>
                      <a:pt x="6975" y="13200"/>
                      <a:pt x="7025" y="13378"/>
                    </a:cubicBezTo>
                    <a:lnTo>
                      <a:pt x="8306" y="14963"/>
                    </a:lnTo>
                    <a:cubicBezTo>
                      <a:pt x="8953" y="15762"/>
                      <a:pt x="9840" y="16231"/>
                      <a:pt x="10791" y="16357"/>
                    </a:cubicBezTo>
                    <a:cubicBezTo>
                      <a:pt x="11147" y="16079"/>
                      <a:pt x="11502" y="15800"/>
                      <a:pt x="11844" y="15521"/>
                    </a:cubicBezTo>
                    <a:lnTo>
                      <a:pt x="11844" y="15521"/>
                    </a:lnTo>
                    <a:cubicBezTo>
                      <a:pt x="11666" y="15533"/>
                      <a:pt x="11476" y="15559"/>
                      <a:pt x="11400" y="15571"/>
                    </a:cubicBezTo>
                    <a:lnTo>
                      <a:pt x="11375" y="15571"/>
                    </a:lnTo>
                    <a:cubicBezTo>
                      <a:pt x="11032" y="15571"/>
                      <a:pt x="10969" y="15013"/>
                      <a:pt x="11324" y="15001"/>
                    </a:cubicBezTo>
                    <a:cubicBezTo>
                      <a:pt x="11527" y="14988"/>
                      <a:pt x="11831" y="14925"/>
                      <a:pt x="12110" y="14925"/>
                    </a:cubicBezTo>
                    <a:cubicBezTo>
                      <a:pt x="12326" y="14925"/>
                      <a:pt x="12516" y="14963"/>
                      <a:pt x="12643" y="15077"/>
                    </a:cubicBezTo>
                    <a:cubicBezTo>
                      <a:pt x="12808" y="15229"/>
                      <a:pt x="12808" y="15457"/>
                      <a:pt x="12833" y="15660"/>
                    </a:cubicBezTo>
                    <a:cubicBezTo>
                      <a:pt x="12846" y="15939"/>
                      <a:pt x="12871" y="16231"/>
                      <a:pt x="12896" y="16510"/>
                    </a:cubicBezTo>
                    <a:cubicBezTo>
                      <a:pt x="12909" y="16700"/>
                      <a:pt x="12744" y="16814"/>
                      <a:pt x="12592" y="16814"/>
                    </a:cubicBezTo>
                    <a:cubicBezTo>
                      <a:pt x="12465" y="16814"/>
                      <a:pt x="12338" y="16738"/>
                      <a:pt x="12326" y="16573"/>
                    </a:cubicBezTo>
                    <a:cubicBezTo>
                      <a:pt x="12313" y="16396"/>
                      <a:pt x="12300" y="16231"/>
                      <a:pt x="12288" y="16053"/>
                    </a:cubicBezTo>
                    <a:cubicBezTo>
                      <a:pt x="12288" y="16028"/>
                      <a:pt x="12288" y="15964"/>
                      <a:pt x="12288" y="15901"/>
                    </a:cubicBezTo>
                    <a:cubicBezTo>
                      <a:pt x="11971" y="16155"/>
                      <a:pt x="11654" y="16408"/>
                      <a:pt x="11337" y="16662"/>
                    </a:cubicBezTo>
                    <a:lnTo>
                      <a:pt x="13328" y="19134"/>
                    </a:lnTo>
                    <a:lnTo>
                      <a:pt x="14481" y="20555"/>
                    </a:lnTo>
                    <a:cubicBezTo>
                      <a:pt x="14481" y="20555"/>
                      <a:pt x="14481" y="20542"/>
                      <a:pt x="14481" y="20542"/>
                    </a:cubicBezTo>
                    <a:cubicBezTo>
                      <a:pt x="14532" y="20415"/>
                      <a:pt x="14621" y="20364"/>
                      <a:pt x="14722" y="20364"/>
                    </a:cubicBezTo>
                    <a:cubicBezTo>
                      <a:pt x="14900" y="20364"/>
                      <a:pt x="15090" y="20542"/>
                      <a:pt x="15014" y="20758"/>
                    </a:cubicBezTo>
                    <a:cubicBezTo>
                      <a:pt x="14963" y="20859"/>
                      <a:pt x="14925" y="20973"/>
                      <a:pt x="14900" y="21075"/>
                    </a:cubicBezTo>
                    <a:lnTo>
                      <a:pt x="16447" y="22989"/>
                    </a:lnTo>
                    <a:cubicBezTo>
                      <a:pt x="16472" y="22977"/>
                      <a:pt x="16498" y="22964"/>
                      <a:pt x="16523" y="22964"/>
                    </a:cubicBezTo>
                    <a:cubicBezTo>
                      <a:pt x="16701" y="22786"/>
                      <a:pt x="16941" y="22698"/>
                      <a:pt x="17195" y="22698"/>
                    </a:cubicBezTo>
                    <a:cubicBezTo>
                      <a:pt x="17398" y="22698"/>
                      <a:pt x="17601" y="22761"/>
                      <a:pt x="17766" y="22875"/>
                    </a:cubicBezTo>
                    <a:cubicBezTo>
                      <a:pt x="18197" y="23167"/>
                      <a:pt x="18222" y="23763"/>
                      <a:pt x="17930" y="24168"/>
                    </a:cubicBezTo>
                    <a:cubicBezTo>
                      <a:pt x="17842" y="24283"/>
                      <a:pt x="17740" y="24371"/>
                      <a:pt x="17613" y="24447"/>
                    </a:cubicBezTo>
                    <a:lnTo>
                      <a:pt x="18653" y="25715"/>
                    </a:lnTo>
                    <a:cubicBezTo>
                      <a:pt x="18653" y="25703"/>
                      <a:pt x="18653" y="25690"/>
                      <a:pt x="18653" y="25690"/>
                    </a:cubicBezTo>
                    <a:cubicBezTo>
                      <a:pt x="18653" y="25652"/>
                      <a:pt x="18653" y="25601"/>
                      <a:pt x="18679" y="25563"/>
                    </a:cubicBezTo>
                    <a:cubicBezTo>
                      <a:pt x="18691" y="25513"/>
                      <a:pt x="18717" y="25475"/>
                      <a:pt x="18742" y="25437"/>
                    </a:cubicBezTo>
                    <a:cubicBezTo>
                      <a:pt x="18932" y="25132"/>
                      <a:pt x="19287" y="24955"/>
                      <a:pt x="19642" y="24955"/>
                    </a:cubicBezTo>
                    <a:cubicBezTo>
                      <a:pt x="19769" y="24955"/>
                      <a:pt x="19896" y="24967"/>
                      <a:pt x="20023" y="25018"/>
                    </a:cubicBezTo>
                    <a:cubicBezTo>
                      <a:pt x="20555" y="25234"/>
                      <a:pt x="20707" y="25868"/>
                      <a:pt x="20454" y="26362"/>
                    </a:cubicBezTo>
                    <a:cubicBezTo>
                      <a:pt x="20276" y="26692"/>
                      <a:pt x="19947" y="26895"/>
                      <a:pt x="19604" y="26895"/>
                    </a:cubicBezTo>
                    <a:lnTo>
                      <a:pt x="20784" y="28353"/>
                    </a:lnTo>
                    <a:cubicBezTo>
                      <a:pt x="20910" y="28315"/>
                      <a:pt x="21037" y="28302"/>
                      <a:pt x="21164" y="28302"/>
                    </a:cubicBezTo>
                    <a:cubicBezTo>
                      <a:pt x="21380" y="28302"/>
                      <a:pt x="21595" y="28353"/>
                      <a:pt x="21798" y="28480"/>
                    </a:cubicBezTo>
                    <a:cubicBezTo>
                      <a:pt x="22635" y="28987"/>
                      <a:pt x="22648" y="29862"/>
                      <a:pt x="22698" y="30724"/>
                    </a:cubicBezTo>
                    <a:lnTo>
                      <a:pt x="24448" y="32892"/>
                    </a:lnTo>
                    <a:cubicBezTo>
                      <a:pt x="24778" y="33311"/>
                      <a:pt x="25184" y="33653"/>
                      <a:pt x="25615" y="33894"/>
                    </a:cubicBezTo>
                    <a:lnTo>
                      <a:pt x="25615" y="30699"/>
                    </a:lnTo>
                    <a:cubicBezTo>
                      <a:pt x="25564" y="30635"/>
                      <a:pt x="25501" y="30559"/>
                      <a:pt x="25450" y="30496"/>
                    </a:cubicBezTo>
                    <a:lnTo>
                      <a:pt x="25108" y="30065"/>
                    </a:lnTo>
                    <a:cubicBezTo>
                      <a:pt x="25095" y="30065"/>
                      <a:pt x="25095" y="30052"/>
                      <a:pt x="25095" y="30052"/>
                    </a:cubicBezTo>
                    <a:lnTo>
                      <a:pt x="24841" y="29748"/>
                    </a:lnTo>
                    <a:lnTo>
                      <a:pt x="24841" y="29748"/>
                    </a:lnTo>
                    <a:cubicBezTo>
                      <a:pt x="24867" y="29849"/>
                      <a:pt x="24879" y="29951"/>
                      <a:pt x="24905" y="30052"/>
                    </a:cubicBezTo>
                    <a:cubicBezTo>
                      <a:pt x="24943" y="30242"/>
                      <a:pt x="24791" y="30356"/>
                      <a:pt x="24626" y="30356"/>
                    </a:cubicBezTo>
                    <a:cubicBezTo>
                      <a:pt x="24499" y="30356"/>
                      <a:pt x="24359" y="30280"/>
                      <a:pt x="24334" y="30115"/>
                    </a:cubicBezTo>
                    <a:cubicBezTo>
                      <a:pt x="24258" y="29710"/>
                      <a:pt x="24195" y="29304"/>
                      <a:pt x="24157" y="28886"/>
                    </a:cubicBezTo>
                    <a:lnTo>
                      <a:pt x="18209" y="21531"/>
                    </a:lnTo>
                    <a:cubicBezTo>
                      <a:pt x="18070" y="21506"/>
                      <a:pt x="17956" y="21366"/>
                      <a:pt x="17956" y="21227"/>
                    </a:cubicBezTo>
                    <a:lnTo>
                      <a:pt x="16599" y="19540"/>
                    </a:lnTo>
                    <a:cubicBezTo>
                      <a:pt x="16231" y="19515"/>
                      <a:pt x="15864" y="19337"/>
                      <a:pt x="15597" y="19008"/>
                    </a:cubicBezTo>
                    <a:cubicBezTo>
                      <a:pt x="15331" y="18678"/>
                      <a:pt x="15242" y="18285"/>
                      <a:pt x="15293" y="17917"/>
                    </a:cubicBezTo>
                    <a:lnTo>
                      <a:pt x="13492" y="15685"/>
                    </a:lnTo>
                    <a:lnTo>
                      <a:pt x="12655" y="14658"/>
                    </a:lnTo>
                    <a:cubicBezTo>
                      <a:pt x="11590" y="14608"/>
                      <a:pt x="10563" y="14113"/>
                      <a:pt x="9853" y="13238"/>
                    </a:cubicBezTo>
                    <a:lnTo>
                      <a:pt x="8534" y="11602"/>
                    </a:lnTo>
                    <a:cubicBezTo>
                      <a:pt x="8357" y="11755"/>
                      <a:pt x="8129" y="11831"/>
                      <a:pt x="7888" y="11831"/>
                    </a:cubicBezTo>
                    <a:cubicBezTo>
                      <a:pt x="7647" y="11831"/>
                      <a:pt x="7406" y="11755"/>
                      <a:pt x="7228" y="11602"/>
                    </a:cubicBezTo>
                    <a:cubicBezTo>
                      <a:pt x="6823" y="11298"/>
                      <a:pt x="6721" y="10715"/>
                      <a:pt x="6962" y="10271"/>
                    </a:cubicBezTo>
                    <a:cubicBezTo>
                      <a:pt x="7013" y="10157"/>
                      <a:pt x="7114" y="10119"/>
                      <a:pt x="7216" y="10119"/>
                    </a:cubicBezTo>
                    <a:lnTo>
                      <a:pt x="7228" y="10119"/>
                    </a:lnTo>
                    <a:cubicBezTo>
                      <a:pt x="7254" y="10093"/>
                      <a:pt x="7266" y="10081"/>
                      <a:pt x="7292" y="10068"/>
                    </a:cubicBezTo>
                    <a:lnTo>
                      <a:pt x="5973" y="8432"/>
                    </a:lnTo>
                    <a:cubicBezTo>
                      <a:pt x="5948" y="8445"/>
                      <a:pt x="5935" y="8445"/>
                      <a:pt x="5910" y="8445"/>
                    </a:cubicBezTo>
                    <a:cubicBezTo>
                      <a:pt x="5770" y="8445"/>
                      <a:pt x="5643" y="8369"/>
                      <a:pt x="5605" y="8204"/>
                    </a:cubicBezTo>
                    <a:cubicBezTo>
                      <a:pt x="5580" y="8103"/>
                      <a:pt x="5555" y="7989"/>
                      <a:pt x="5529" y="7887"/>
                    </a:cubicBezTo>
                    <a:lnTo>
                      <a:pt x="2435" y="4058"/>
                    </a:lnTo>
                    <a:cubicBezTo>
                      <a:pt x="2334" y="3931"/>
                      <a:pt x="2245" y="3804"/>
                      <a:pt x="2156" y="3665"/>
                    </a:cubicBezTo>
                    <a:lnTo>
                      <a:pt x="2144" y="3665"/>
                    </a:lnTo>
                    <a:cubicBezTo>
                      <a:pt x="2004" y="3665"/>
                      <a:pt x="1890" y="3576"/>
                      <a:pt x="1865" y="3411"/>
                    </a:cubicBezTo>
                    <a:cubicBezTo>
                      <a:pt x="1827" y="3208"/>
                      <a:pt x="1801" y="3005"/>
                      <a:pt x="1763" y="2802"/>
                    </a:cubicBezTo>
                    <a:cubicBezTo>
                      <a:pt x="1649" y="2447"/>
                      <a:pt x="1586" y="2080"/>
                      <a:pt x="1586" y="1725"/>
                    </a:cubicBezTo>
                    <a:cubicBezTo>
                      <a:pt x="1573" y="1661"/>
                      <a:pt x="1560" y="1610"/>
                      <a:pt x="1560" y="1547"/>
                    </a:cubicBezTo>
                    <a:cubicBezTo>
                      <a:pt x="1548" y="1471"/>
                      <a:pt x="1560" y="1408"/>
                      <a:pt x="1598" y="1357"/>
                    </a:cubicBezTo>
                    <a:cubicBezTo>
                      <a:pt x="1636" y="888"/>
                      <a:pt x="1750" y="431"/>
                      <a:pt x="1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flipH="1">
                <a:off x="-3504091" y="3483012"/>
                <a:ext cx="45976" cy="74753"/>
              </a:xfrm>
              <a:custGeom>
                <a:avLst/>
                <a:gdLst/>
                <a:ahLst/>
                <a:cxnLst/>
                <a:rect l="l" t="t" r="r" b="b"/>
                <a:pathLst>
                  <a:path w="1256" h="2042" extrusionOk="0">
                    <a:moveTo>
                      <a:pt x="0" y="0"/>
                    </a:moveTo>
                    <a:lnTo>
                      <a:pt x="0" y="0"/>
                    </a:lnTo>
                    <a:cubicBezTo>
                      <a:pt x="13" y="520"/>
                      <a:pt x="140" y="1053"/>
                      <a:pt x="381" y="1535"/>
                    </a:cubicBezTo>
                    <a:cubicBezTo>
                      <a:pt x="469" y="1674"/>
                      <a:pt x="558" y="1801"/>
                      <a:pt x="647" y="1928"/>
                    </a:cubicBezTo>
                    <a:cubicBezTo>
                      <a:pt x="710" y="2017"/>
                      <a:pt x="786" y="2042"/>
                      <a:pt x="863" y="2042"/>
                    </a:cubicBezTo>
                    <a:cubicBezTo>
                      <a:pt x="1065" y="2042"/>
                      <a:pt x="1256" y="1801"/>
                      <a:pt x="1103" y="1585"/>
                    </a:cubicBezTo>
                    <a:cubicBezTo>
                      <a:pt x="736" y="1053"/>
                      <a:pt x="368" y="5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flipH="1">
                <a:off x="-3535204" y="3404088"/>
                <a:ext cx="22329" cy="84527"/>
              </a:xfrm>
              <a:custGeom>
                <a:avLst/>
                <a:gdLst/>
                <a:ahLst/>
                <a:cxnLst/>
                <a:rect l="l" t="t" r="r" b="b"/>
                <a:pathLst>
                  <a:path w="610" h="2309" extrusionOk="0">
                    <a:moveTo>
                      <a:pt x="51" y="1"/>
                    </a:moveTo>
                    <a:lnTo>
                      <a:pt x="51" y="1"/>
                    </a:lnTo>
                    <a:cubicBezTo>
                      <a:pt x="13" y="52"/>
                      <a:pt x="1" y="115"/>
                      <a:pt x="13" y="191"/>
                    </a:cubicBezTo>
                    <a:cubicBezTo>
                      <a:pt x="13" y="254"/>
                      <a:pt x="26" y="305"/>
                      <a:pt x="39" y="369"/>
                    </a:cubicBezTo>
                    <a:cubicBezTo>
                      <a:pt x="39" y="242"/>
                      <a:pt x="39" y="128"/>
                      <a:pt x="51" y="1"/>
                    </a:cubicBezTo>
                    <a:close/>
                    <a:moveTo>
                      <a:pt x="216" y="1446"/>
                    </a:moveTo>
                    <a:lnTo>
                      <a:pt x="216" y="1446"/>
                    </a:lnTo>
                    <a:cubicBezTo>
                      <a:pt x="254" y="1649"/>
                      <a:pt x="280" y="1852"/>
                      <a:pt x="318" y="2055"/>
                    </a:cubicBezTo>
                    <a:cubicBezTo>
                      <a:pt x="343" y="2220"/>
                      <a:pt x="457" y="2309"/>
                      <a:pt x="597" y="2309"/>
                    </a:cubicBezTo>
                    <a:lnTo>
                      <a:pt x="609" y="2309"/>
                    </a:lnTo>
                    <a:cubicBezTo>
                      <a:pt x="444" y="2030"/>
                      <a:pt x="305" y="1751"/>
                      <a:pt x="216" y="14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flipH="1">
                <a:off x="-3548199" y="3603228"/>
                <a:ext cx="29760" cy="35326"/>
              </a:xfrm>
              <a:custGeom>
                <a:avLst/>
                <a:gdLst/>
                <a:ahLst/>
                <a:cxnLst/>
                <a:rect l="l" t="t" r="r" b="b"/>
                <a:pathLst>
                  <a:path w="813" h="965" extrusionOk="0">
                    <a:moveTo>
                      <a:pt x="1" y="1"/>
                    </a:moveTo>
                    <a:lnTo>
                      <a:pt x="787" y="964"/>
                    </a:lnTo>
                    <a:cubicBezTo>
                      <a:pt x="812" y="774"/>
                      <a:pt x="774" y="584"/>
                      <a:pt x="673" y="419"/>
                    </a:cubicBezTo>
                    <a:cubicBezTo>
                      <a:pt x="521" y="191"/>
                      <a:pt x="267"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flipH="1">
                <a:off x="-3623861" y="3544291"/>
                <a:ext cx="71050" cy="83099"/>
              </a:xfrm>
              <a:custGeom>
                <a:avLst/>
                <a:gdLst/>
                <a:ahLst/>
                <a:cxnLst/>
                <a:rect l="l" t="t" r="r" b="b"/>
                <a:pathLst>
                  <a:path w="1941" h="2270" extrusionOk="0">
                    <a:moveTo>
                      <a:pt x="330" y="0"/>
                    </a:moveTo>
                    <a:cubicBezTo>
                      <a:pt x="228" y="0"/>
                      <a:pt x="114" y="51"/>
                      <a:pt x="63" y="152"/>
                    </a:cubicBezTo>
                    <a:cubicBezTo>
                      <a:pt x="25" y="216"/>
                      <a:pt x="13" y="279"/>
                      <a:pt x="25" y="343"/>
                    </a:cubicBezTo>
                    <a:cubicBezTo>
                      <a:pt x="51" y="710"/>
                      <a:pt x="51" y="1091"/>
                      <a:pt x="13" y="1458"/>
                    </a:cubicBezTo>
                    <a:cubicBezTo>
                      <a:pt x="0" y="1661"/>
                      <a:pt x="165" y="1775"/>
                      <a:pt x="317" y="1775"/>
                    </a:cubicBezTo>
                    <a:cubicBezTo>
                      <a:pt x="444" y="1775"/>
                      <a:pt x="571" y="1699"/>
                      <a:pt x="583" y="1535"/>
                    </a:cubicBezTo>
                    <a:cubicBezTo>
                      <a:pt x="596" y="1395"/>
                      <a:pt x="596" y="1256"/>
                      <a:pt x="609" y="1116"/>
                    </a:cubicBezTo>
                    <a:cubicBezTo>
                      <a:pt x="862" y="1458"/>
                      <a:pt x="1103" y="1801"/>
                      <a:pt x="1344" y="2156"/>
                    </a:cubicBezTo>
                    <a:cubicBezTo>
                      <a:pt x="1395" y="2245"/>
                      <a:pt x="1471" y="2270"/>
                      <a:pt x="1547" y="2270"/>
                    </a:cubicBezTo>
                    <a:cubicBezTo>
                      <a:pt x="1737" y="2270"/>
                      <a:pt x="1940" y="2029"/>
                      <a:pt x="1788" y="1814"/>
                    </a:cubicBezTo>
                    <a:cubicBezTo>
                      <a:pt x="1408" y="1243"/>
                      <a:pt x="1002" y="685"/>
                      <a:pt x="571" y="152"/>
                    </a:cubicBezTo>
                    <a:cubicBezTo>
                      <a:pt x="520" y="51"/>
                      <a:pt x="431"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flipH="1">
                <a:off x="-3674885" y="3643166"/>
                <a:ext cx="16253" cy="20464"/>
              </a:xfrm>
              <a:custGeom>
                <a:avLst/>
                <a:gdLst/>
                <a:ahLst/>
                <a:cxnLst/>
                <a:rect l="l" t="t" r="r" b="b"/>
                <a:pathLst>
                  <a:path w="444" h="559" extrusionOk="0">
                    <a:moveTo>
                      <a:pt x="0" y="0"/>
                    </a:moveTo>
                    <a:lnTo>
                      <a:pt x="0" y="0"/>
                    </a:lnTo>
                    <a:cubicBezTo>
                      <a:pt x="26" y="102"/>
                      <a:pt x="51" y="216"/>
                      <a:pt x="76" y="317"/>
                    </a:cubicBezTo>
                    <a:cubicBezTo>
                      <a:pt x="114" y="482"/>
                      <a:pt x="241" y="558"/>
                      <a:pt x="381" y="558"/>
                    </a:cubicBezTo>
                    <a:cubicBezTo>
                      <a:pt x="406" y="558"/>
                      <a:pt x="419" y="558"/>
                      <a:pt x="444" y="5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flipH="1">
                <a:off x="-3768666" y="3723005"/>
                <a:ext cx="66401" cy="64539"/>
              </a:xfrm>
              <a:custGeom>
                <a:avLst/>
                <a:gdLst/>
                <a:ahLst/>
                <a:cxnLst/>
                <a:rect l="l" t="t" r="r" b="b"/>
                <a:pathLst>
                  <a:path w="1814" h="1763" extrusionOk="0">
                    <a:moveTo>
                      <a:pt x="571" y="0"/>
                    </a:moveTo>
                    <a:cubicBezTo>
                      <a:pt x="545" y="13"/>
                      <a:pt x="533" y="25"/>
                      <a:pt x="507" y="51"/>
                    </a:cubicBezTo>
                    <a:lnTo>
                      <a:pt x="495" y="51"/>
                    </a:lnTo>
                    <a:cubicBezTo>
                      <a:pt x="393" y="51"/>
                      <a:pt x="292" y="89"/>
                      <a:pt x="241" y="203"/>
                    </a:cubicBezTo>
                    <a:cubicBezTo>
                      <a:pt x="0" y="647"/>
                      <a:pt x="102" y="1230"/>
                      <a:pt x="507" y="1534"/>
                    </a:cubicBezTo>
                    <a:cubicBezTo>
                      <a:pt x="685" y="1687"/>
                      <a:pt x="926" y="1763"/>
                      <a:pt x="1167" y="1763"/>
                    </a:cubicBezTo>
                    <a:cubicBezTo>
                      <a:pt x="1408" y="1763"/>
                      <a:pt x="1636" y="1687"/>
                      <a:pt x="1813" y="1534"/>
                    </a:cubicBezTo>
                    <a:lnTo>
                      <a:pt x="1433" y="1065"/>
                    </a:lnTo>
                    <a:cubicBezTo>
                      <a:pt x="1408" y="1116"/>
                      <a:pt x="1357" y="1154"/>
                      <a:pt x="1281" y="1179"/>
                    </a:cubicBezTo>
                    <a:cubicBezTo>
                      <a:pt x="1230" y="1192"/>
                      <a:pt x="1179" y="1205"/>
                      <a:pt x="1141" y="1205"/>
                    </a:cubicBezTo>
                    <a:cubicBezTo>
                      <a:pt x="824" y="1205"/>
                      <a:pt x="660" y="900"/>
                      <a:pt x="698" y="609"/>
                    </a:cubicBezTo>
                    <a:cubicBezTo>
                      <a:pt x="774" y="583"/>
                      <a:pt x="850" y="545"/>
                      <a:pt x="900" y="457"/>
                    </a:cubicBezTo>
                    <a:cubicBezTo>
                      <a:pt x="900" y="444"/>
                      <a:pt x="913" y="431"/>
                      <a:pt x="913" y="431"/>
                    </a:cubicBez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flipH="1">
                <a:off x="-3928810" y="3900767"/>
                <a:ext cx="77566" cy="69188"/>
              </a:xfrm>
              <a:custGeom>
                <a:avLst/>
                <a:gdLst/>
                <a:ahLst/>
                <a:cxnLst/>
                <a:rect l="l" t="t" r="r" b="b"/>
                <a:pathLst>
                  <a:path w="2119" h="1890" extrusionOk="0">
                    <a:moveTo>
                      <a:pt x="1319" y="1"/>
                    </a:moveTo>
                    <a:cubicBezTo>
                      <a:pt x="1040" y="1"/>
                      <a:pt x="736" y="64"/>
                      <a:pt x="533" y="77"/>
                    </a:cubicBezTo>
                    <a:cubicBezTo>
                      <a:pt x="178" y="89"/>
                      <a:pt x="241" y="647"/>
                      <a:pt x="584" y="647"/>
                    </a:cubicBezTo>
                    <a:lnTo>
                      <a:pt x="609" y="647"/>
                    </a:lnTo>
                    <a:cubicBezTo>
                      <a:pt x="685" y="635"/>
                      <a:pt x="875" y="609"/>
                      <a:pt x="1053" y="597"/>
                    </a:cubicBezTo>
                    <a:lnTo>
                      <a:pt x="1053" y="597"/>
                    </a:lnTo>
                    <a:cubicBezTo>
                      <a:pt x="711" y="876"/>
                      <a:pt x="356" y="1155"/>
                      <a:pt x="0" y="1433"/>
                    </a:cubicBezTo>
                    <a:cubicBezTo>
                      <a:pt x="115" y="1446"/>
                      <a:pt x="216" y="1459"/>
                      <a:pt x="318" y="1472"/>
                    </a:cubicBezTo>
                    <a:lnTo>
                      <a:pt x="546" y="1738"/>
                    </a:lnTo>
                    <a:cubicBezTo>
                      <a:pt x="863" y="1484"/>
                      <a:pt x="1180" y="1231"/>
                      <a:pt x="1497" y="977"/>
                    </a:cubicBezTo>
                    <a:cubicBezTo>
                      <a:pt x="1497" y="1040"/>
                      <a:pt x="1497" y="1104"/>
                      <a:pt x="1497" y="1129"/>
                    </a:cubicBezTo>
                    <a:cubicBezTo>
                      <a:pt x="1509" y="1307"/>
                      <a:pt x="1522" y="1472"/>
                      <a:pt x="1535" y="1649"/>
                    </a:cubicBezTo>
                    <a:cubicBezTo>
                      <a:pt x="1547" y="1814"/>
                      <a:pt x="1674" y="1890"/>
                      <a:pt x="1801" y="1890"/>
                    </a:cubicBezTo>
                    <a:cubicBezTo>
                      <a:pt x="1953" y="1890"/>
                      <a:pt x="2118" y="1776"/>
                      <a:pt x="2105" y="1586"/>
                    </a:cubicBezTo>
                    <a:cubicBezTo>
                      <a:pt x="2080" y="1307"/>
                      <a:pt x="2055" y="1015"/>
                      <a:pt x="2042" y="736"/>
                    </a:cubicBezTo>
                    <a:cubicBezTo>
                      <a:pt x="2017" y="533"/>
                      <a:pt x="2017" y="305"/>
                      <a:pt x="1852" y="153"/>
                    </a:cubicBezTo>
                    <a:cubicBezTo>
                      <a:pt x="1725" y="39"/>
                      <a:pt x="1535" y="1"/>
                      <a:pt x="1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flipH="1">
                <a:off x="-4063878" y="4010331"/>
                <a:ext cx="49710" cy="59451"/>
              </a:xfrm>
              <a:custGeom>
                <a:avLst/>
                <a:gdLst/>
                <a:ahLst/>
                <a:cxnLst/>
                <a:rect l="l" t="t" r="r" b="b"/>
                <a:pathLst>
                  <a:path w="1358" h="1624" extrusionOk="0">
                    <a:moveTo>
                      <a:pt x="51" y="0"/>
                    </a:moveTo>
                    <a:cubicBezTo>
                      <a:pt x="0" y="368"/>
                      <a:pt x="89" y="761"/>
                      <a:pt x="355" y="1091"/>
                    </a:cubicBezTo>
                    <a:cubicBezTo>
                      <a:pt x="622" y="1420"/>
                      <a:pt x="989" y="1598"/>
                      <a:pt x="1357" y="1623"/>
                    </a:cubicBezTo>
                    <a:lnTo>
                      <a:pt x="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flipH="1">
                <a:off x="-4123289" y="4099907"/>
                <a:ext cx="136976" cy="149505"/>
              </a:xfrm>
              <a:custGeom>
                <a:avLst/>
                <a:gdLst/>
                <a:ahLst/>
                <a:cxnLst/>
                <a:rect l="l" t="t" r="r" b="b"/>
                <a:pathLst>
                  <a:path w="3742" h="4084" extrusionOk="0">
                    <a:moveTo>
                      <a:pt x="241" y="0"/>
                    </a:moveTo>
                    <a:cubicBezTo>
                      <a:pt x="140" y="0"/>
                      <a:pt x="51" y="51"/>
                      <a:pt x="0" y="178"/>
                    </a:cubicBezTo>
                    <a:cubicBezTo>
                      <a:pt x="0" y="178"/>
                      <a:pt x="0" y="191"/>
                      <a:pt x="0" y="191"/>
                    </a:cubicBezTo>
                    <a:lnTo>
                      <a:pt x="419" y="711"/>
                    </a:lnTo>
                    <a:cubicBezTo>
                      <a:pt x="444" y="609"/>
                      <a:pt x="482" y="495"/>
                      <a:pt x="533" y="394"/>
                    </a:cubicBezTo>
                    <a:cubicBezTo>
                      <a:pt x="609" y="178"/>
                      <a:pt x="419" y="0"/>
                      <a:pt x="241" y="0"/>
                    </a:cubicBezTo>
                    <a:close/>
                    <a:moveTo>
                      <a:pt x="2714" y="2334"/>
                    </a:moveTo>
                    <a:cubicBezTo>
                      <a:pt x="2460" y="2334"/>
                      <a:pt x="2220" y="2422"/>
                      <a:pt x="2042" y="2600"/>
                    </a:cubicBezTo>
                    <a:cubicBezTo>
                      <a:pt x="2017" y="2600"/>
                      <a:pt x="1991" y="2613"/>
                      <a:pt x="1966" y="2625"/>
                    </a:cubicBezTo>
                    <a:lnTo>
                      <a:pt x="2359" y="3120"/>
                    </a:lnTo>
                    <a:cubicBezTo>
                      <a:pt x="2359" y="3107"/>
                      <a:pt x="2359" y="3107"/>
                      <a:pt x="2372" y="3107"/>
                    </a:cubicBezTo>
                    <a:cubicBezTo>
                      <a:pt x="2448" y="2980"/>
                      <a:pt x="2587" y="2904"/>
                      <a:pt x="2727" y="2904"/>
                    </a:cubicBezTo>
                    <a:cubicBezTo>
                      <a:pt x="2815" y="2904"/>
                      <a:pt x="2904" y="2930"/>
                      <a:pt x="2980" y="2993"/>
                    </a:cubicBezTo>
                    <a:cubicBezTo>
                      <a:pt x="3145" y="3120"/>
                      <a:pt x="3082" y="3348"/>
                      <a:pt x="2955" y="3487"/>
                    </a:cubicBezTo>
                    <a:cubicBezTo>
                      <a:pt x="2904" y="3564"/>
                      <a:pt x="2841" y="3602"/>
                      <a:pt x="2765" y="3627"/>
                    </a:cubicBezTo>
                    <a:lnTo>
                      <a:pt x="3132" y="4083"/>
                    </a:lnTo>
                    <a:cubicBezTo>
                      <a:pt x="3259" y="4007"/>
                      <a:pt x="3361" y="3919"/>
                      <a:pt x="3449" y="3804"/>
                    </a:cubicBezTo>
                    <a:cubicBezTo>
                      <a:pt x="3741" y="3399"/>
                      <a:pt x="3716" y="2803"/>
                      <a:pt x="3285" y="2511"/>
                    </a:cubicBezTo>
                    <a:cubicBezTo>
                      <a:pt x="3120" y="2397"/>
                      <a:pt x="2917" y="2334"/>
                      <a:pt x="2714" y="2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flipH="1">
                <a:off x="-4214248" y="4267932"/>
                <a:ext cx="75223" cy="71055"/>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flipH="1">
                <a:off x="-4122810" y="4131462"/>
                <a:ext cx="9334" cy="11165"/>
              </a:xfrm>
              <a:custGeom>
                <a:avLst/>
                <a:gdLst/>
                <a:ahLst/>
                <a:cxnLst/>
                <a:rect l="l" t="t" r="r" b="b"/>
                <a:pathLst>
                  <a:path w="255" h="305" extrusionOk="0">
                    <a:moveTo>
                      <a:pt x="1" y="1"/>
                    </a:moveTo>
                    <a:cubicBezTo>
                      <a:pt x="1" y="140"/>
                      <a:pt x="115" y="280"/>
                      <a:pt x="254" y="305"/>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flipH="1">
                <a:off x="-4287127" y="4390491"/>
                <a:ext cx="70135" cy="88700"/>
              </a:xfrm>
              <a:custGeom>
                <a:avLst/>
                <a:gdLst/>
                <a:ahLst/>
                <a:cxnLst/>
                <a:rect l="l" t="t" r="r" b="b"/>
                <a:pathLst>
                  <a:path w="1916" h="2423" extrusionOk="0">
                    <a:moveTo>
                      <a:pt x="381" y="0"/>
                    </a:moveTo>
                    <a:cubicBezTo>
                      <a:pt x="254" y="0"/>
                      <a:pt x="127" y="13"/>
                      <a:pt x="1" y="51"/>
                    </a:cubicBezTo>
                    <a:lnTo>
                      <a:pt x="419" y="571"/>
                    </a:lnTo>
                    <a:lnTo>
                      <a:pt x="444" y="571"/>
                    </a:lnTo>
                    <a:cubicBezTo>
                      <a:pt x="723" y="609"/>
                      <a:pt x="901" y="774"/>
                      <a:pt x="1053" y="989"/>
                    </a:cubicBezTo>
                    <a:cubicBezTo>
                      <a:pt x="1192" y="1192"/>
                      <a:pt x="1256" y="1433"/>
                      <a:pt x="1294" y="1661"/>
                    </a:cubicBezTo>
                    <a:lnTo>
                      <a:pt x="1915" y="2422"/>
                    </a:lnTo>
                    <a:cubicBezTo>
                      <a:pt x="1865" y="1560"/>
                      <a:pt x="1852" y="685"/>
                      <a:pt x="1015" y="178"/>
                    </a:cubicBezTo>
                    <a:cubicBezTo>
                      <a:pt x="812" y="51"/>
                      <a:pt x="597"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flipH="1">
                <a:off x="-4369266" y="4411833"/>
                <a:ext cx="28808" cy="53886"/>
              </a:xfrm>
              <a:custGeom>
                <a:avLst/>
                <a:gdLst/>
                <a:ahLst/>
                <a:cxnLst/>
                <a:rect l="l" t="t" r="r" b="b"/>
                <a:pathLst>
                  <a:path w="787" h="1472" extrusionOk="0">
                    <a:moveTo>
                      <a:pt x="1" y="1"/>
                    </a:moveTo>
                    <a:lnTo>
                      <a:pt x="1" y="1"/>
                    </a:lnTo>
                    <a:cubicBezTo>
                      <a:pt x="39" y="419"/>
                      <a:pt x="102" y="825"/>
                      <a:pt x="178" y="1230"/>
                    </a:cubicBezTo>
                    <a:cubicBezTo>
                      <a:pt x="203" y="1395"/>
                      <a:pt x="343" y="1471"/>
                      <a:pt x="470" y="1471"/>
                    </a:cubicBezTo>
                    <a:cubicBezTo>
                      <a:pt x="635" y="1471"/>
                      <a:pt x="787" y="1357"/>
                      <a:pt x="749" y="1167"/>
                    </a:cubicBezTo>
                    <a:cubicBezTo>
                      <a:pt x="723" y="1066"/>
                      <a:pt x="711" y="964"/>
                      <a:pt x="685" y="863"/>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flipH="1">
                <a:off x="-3950149" y="3891030"/>
                <a:ext cx="30675" cy="37633"/>
              </a:xfrm>
              <a:custGeom>
                <a:avLst/>
                <a:gdLst/>
                <a:ahLst/>
                <a:cxnLst/>
                <a:rect l="l" t="t" r="r" b="b"/>
                <a:pathLst>
                  <a:path w="838" h="1028" extrusionOk="0">
                    <a:moveTo>
                      <a:pt x="837" y="1027"/>
                    </a:moveTo>
                    <a:lnTo>
                      <a:pt x="837" y="1027"/>
                    </a:lnTo>
                    <a:lnTo>
                      <a:pt x="0" y="0"/>
                    </a:lnTo>
                    <a:cubicBezTo>
                      <a:pt x="0" y="0"/>
                      <a:pt x="0" y="0"/>
                      <a:pt x="0" y="0"/>
                    </a:cubicBez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flipH="1">
                <a:off x="-4000736" y="3928625"/>
                <a:ext cx="50625" cy="63148"/>
              </a:xfrm>
              <a:custGeom>
                <a:avLst/>
                <a:gdLst/>
                <a:ahLst/>
                <a:cxnLst/>
                <a:rect l="l" t="t" r="r" b="b"/>
                <a:pathLst>
                  <a:path w="1383" h="1725" extrusionOk="0">
                    <a:moveTo>
                      <a:pt x="1383" y="1725"/>
                    </a:moveTo>
                    <a:lnTo>
                      <a:pt x="1383" y="1725"/>
                    </a:lnTo>
                    <a:lnTo>
                      <a:pt x="0" y="0"/>
                    </a:lnTo>
                    <a:lnTo>
                      <a:pt x="0" y="0"/>
                    </a:lnTo>
                    <a:lnTo>
                      <a:pt x="1383" y="172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flipH="1">
                <a:off x="-4320071" y="4018677"/>
                <a:ext cx="103080" cy="33459"/>
              </a:xfrm>
              <a:custGeom>
                <a:avLst/>
                <a:gdLst/>
                <a:ahLst/>
                <a:cxnLst/>
                <a:rect l="l" t="t" r="r" b="b"/>
                <a:pathLst>
                  <a:path w="2816" h="914" extrusionOk="0">
                    <a:moveTo>
                      <a:pt x="749" y="0"/>
                    </a:moveTo>
                    <a:lnTo>
                      <a:pt x="470" y="229"/>
                    </a:lnTo>
                    <a:lnTo>
                      <a:pt x="1" y="622"/>
                    </a:lnTo>
                    <a:lnTo>
                      <a:pt x="749" y="0"/>
                    </a:lnTo>
                    <a:close/>
                    <a:moveTo>
                      <a:pt x="2207" y="153"/>
                    </a:moveTo>
                    <a:lnTo>
                      <a:pt x="2549" y="584"/>
                    </a:lnTo>
                    <a:lnTo>
                      <a:pt x="2816" y="913"/>
                    </a:lnTo>
                    <a:lnTo>
                      <a:pt x="2207" y="15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flipH="1">
                <a:off x="-4320069" y="4040019"/>
                <a:ext cx="9774" cy="12117"/>
              </a:xfrm>
              <a:custGeom>
                <a:avLst/>
                <a:gdLst/>
                <a:ahLst/>
                <a:cxnLst/>
                <a:rect l="l" t="t" r="r" b="b"/>
                <a:pathLst>
                  <a:path w="267" h="331" extrusionOk="0">
                    <a:moveTo>
                      <a:pt x="267" y="330"/>
                    </a:moveTo>
                    <a:lnTo>
                      <a:pt x="0" y="1"/>
                    </a:lnTo>
                    <a:cubicBezTo>
                      <a:pt x="0" y="1"/>
                      <a:pt x="0" y="1"/>
                      <a:pt x="0" y="1"/>
                    </a:cubicBezTo>
                    <a:lnTo>
                      <a:pt x="267" y="330"/>
                    </a:lnTo>
                    <a:lnTo>
                      <a:pt x="267" y="33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 name="Google Shape;543;p3"/>
            <p:cNvSpPr/>
            <p:nvPr/>
          </p:nvSpPr>
          <p:spPr>
            <a:xfrm flipH="1">
              <a:off x="-977019" y="3226367"/>
              <a:ext cx="1794926" cy="1810094"/>
            </a:xfrm>
            <a:custGeom>
              <a:avLst/>
              <a:gdLst/>
              <a:ahLst/>
              <a:cxnLst/>
              <a:rect l="l" t="t" r="r" b="b"/>
              <a:pathLst>
                <a:path w="49035" h="49446" extrusionOk="0">
                  <a:moveTo>
                    <a:pt x="25431" y="0"/>
                  </a:moveTo>
                  <a:cubicBezTo>
                    <a:pt x="24588" y="0"/>
                    <a:pt x="23747" y="280"/>
                    <a:pt x="23040" y="850"/>
                  </a:cubicBezTo>
                  <a:lnTo>
                    <a:pt x="1344" y="18374"/>
                  </a:lnTo>
                  <a:cubicBezTo>
                    <a:pt x="634" y="18958"/>
                    <a:pt x="178" y="19744"/>
                    <a:pt x="0" y="20581"/>
                  </a:cubicBezTo>
                  <a:cubicBezTo>
                    <a:pt x="140" y="20885"/>
                    <a:pt x="317" y="21164"/>
                    <a:pt x="533" y="21430"/>
                  </a:cubicBezTo>
                  <a:lnTo>
                    <a:pt x="21899" y="47868"/>
                  </a:lnTo>
                  <a:cubicBezTo>
                    <a:pt x="22736" y="48907"/>
                    <a:pt x="23958" y="49445"/>
                    <a:pt x="25193" y="49445"/>
                  </a:cubicBezTo>
                  <a:cubicBezTo>
                    <a:pt x="26129" y="49445"/>
                    <a:pt x="27072" y="49137"/>
                    <a:pt x="27859" y="48502"/>
                  </a:cubicBezTo>
                  <a:lnTo>
                    <a:pt x="46930" y="33096"/>
                  </a:lnTo>
                  <a:cubicBezTo>
                    <a:pt x="48743" y="31625"/>
                    <a:pt x="49035" y="28962"/>
                    <a:pt x="47564" y="27136"/>
                  </a:cubicBezTo>
                  <a:lnTo>
                    <a:pt x="26198" y="686"/>
                  </a:lnTo>
                  <a:cubicBezTo>
                    <a:pt x="25982" y="432"/>
                    <a:pt x="25741" y="191"/>
                    <a:pt x="25487" y="1"/>
                  </a:cubicBezTo>
                  <a:cubicBezTo>
                    <a:pt x="25469" y="1"/>
                    <a:pt x="25450" y="0"/>
                    <a:pt x="254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flipH="1">
              <a:off x="-487794" y="3165893"/>
              <a:ext cx="1374884" cy="1258969"/>
            </a:xfrm>
            <a:custGeom>
              <a:avLst/>
              <a:gdLst/>
              <a:ahLst/>
              <a:cxnLst/>
              <a:rect l="l" t="t" r="r" b="b"/>
              <a:pathLst>
                <a:path w="37560" h="34391" extrusionOk="0">
                  <a:moveTo>
                    <a:pt x="26018" y="0"/>
                  </a:moveTo>
                  <a:cubicBezTo>
                    <a:pt x="25170" y="0"/>
                    <a:pt x="24315" y="280"/>
                    <a:pt x="23599" y="854"/>
                  </a:cubicBezTo>
                  <a:lnTo>
                    <a:pt x="1903" y="18378"/>
                  </a:lnTo>
                  <a:cubicBezTo>
                    <a:pt x="254" y="19709"/>
                    <a:pt x="1" y="22131"/>
                    <a:pt x="1332" y="23780"/>
                  </a:cubicBezTo>
                  <a:lnTo>
                    <a:pt x="8750" y="32960"/>
                  </a:lnTo>
                  <a:cubicBezTo>
                    <a:pt x="9497" y="33890"/>
                    <a:pt x="10608" y="34390"/>
                    <a:pt x="11739" y="34390"/>
                  </a:cubicBezTo>
                  <a:cubicBezTo>
                    <a:pt x="12335" y="34390"/>
                    <a:pt x="12936" y="34251"/>
                    <a:pt x="13493" y="33962"/>
                  </a:cubicBezTo>
                  <a:lnTo>
                    <a:pt x="22965" y="29067"/>
                  </a:lnTo>
                  <a:cubicBezTo>
                    <a:pt x="25526" y="27736"/>
                    <a:pt x="27783" y="25910"/>
                    <a:pt x="29622" y="23691"/>
                  </a:cubicBezTo>
                  <a:lnTo>
                    <a:pt x="36393" y="15462"/>
                  </a:lnTo>
                  <a:cubicBezTo>
                    <a:pt x="37560" y="14054"/>
                    <a:pt x="37560" y="12025"/>
                    <a:pt x="36419" y="10605"/>
                  </a:cubicBezTo>
                  <a:lnTo>
                    <a:pt x="29001" y="1425"/>
                  </a:lnTo>
                  <a:cubicBezTo>
                    <a:pt x="28243" y="487"/>
                    <a:pt x="27137" y="0"/>
                    <a:pt x="26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flipH="1">
              <a:off x="43691" y="4543694"/>
              <a:ext cx="150410" cy="141195"/>
            </a:xfrm>
            <a:custGeom>
              <a:avLst/>
              <a:gdLst/>
              <a:ahLst/>
              <a:cxnLst/>
              <a:rect l="l" t="t" r="r" b="b"/>
              <a:pathLst>
                <a:path w="4109" h="3857" extrusionOk="0">
                  <a:moveTo>
                    <a:pt x="2152" y="0"/>
                  </a:moveTo>
                  <a:cubicBezTo>
                    <a:pt x="1921" y="0"/>
                    <a:pt x="1689" y="76"/>
                    <a:pt x="1497" y="229"/>
                  </a:cubicBezTo>
                  <a:lnTo>
                    <a:pt x="508" y="1028"/>
                  </a:lnTo>
                  <a:cubicBezTo>
                    <a:pt x="64" y="1396"/>
                    <a:pt x="0" y="2043"/>
                    <a:pt x="355" y="2486"/>
                  </a:cubicBezTo>
                  <a:lnTo>
                    <a:pt x="1154" y="3476"/>
                  </a:lnTo>
                  <a:cubicBezTo>
                    <a:pt x="1363" y="3727"/>
                    <a:pt x="1661" y="3857"/>
                    <a:pt x="1961" y="3857"/>
                  </a:cubicBezTo>
                  <a:cubicBezTo>
                    <a:pt x="2190" y="3857"/>
                    <a:pt x="2420" y="3781"/>
                    <a:pt x="2613" y="3628"/>
                  </a:cubicBezTo>
                  <a:lnTo>
                    <a:pt x="3602" y="2829"/>
                  </a:lnTo>
                  <a:cubicBezTo>
                    <a:pt x="4045" y="2474"/>
                    <a:pt x="4109" y="1814"/>
                    <a:pt x="3754" y="1371"/>
                  </a:cubicBezTo>
                  <a:lnTo>
                    <a:pt x="2955" y="382"/>
                  </a:lnTo>
                  <a:cubicBezTo>
                    <a:pt x="2754" y="130"/>
                    <a:pt x="2454" y="0"/>
                    <a:pt x="2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flipH="1">
              <a:off x="-58435" y="4669951"/>
              <a:ext cx="150410" cy="141195"/>
            </a:xfrm>
            <a:custGeom>
              <a:avLst/>
              <a:gdLst/>
              <a:ahLst/>
              <a:cxnLst/>
              <a:rect l="l" t="t" r="r" b="b"/>
              <a:pathLst>
                <a:path w="4109" h="3857" extrusionOk="0">
                  <a:moveTo>
                    <a:pt x="2146" y="0"/>
                  </a:moveTo>
                  <a:cubicBezTo>
                    <a:pt x="1918" y="0"/>
                    <a:pt x="1688" y="76"/>
                    <a:pt x="1496" y="229"/>
                  </a:cubicBezTo>
                  <a:lnTo>
                    <a:pt x="507" y="1028"/>
                  </a:lnTo>
                  <a:cubicBezTo>
                    <a:pt x="63" y="1383"/>
                    <a:pt x="0" y="2043"/>
                    <a:pt x="355" y="2486"/>
                  </a:cubicBezTo>
                  <a:lnTo>
                    <a:pt x="1154" y="3476"/>
                  </a:lnTo>
                  <a:cubicBezTo>
                    <a:pt x="1355" y="3727"/>
                    <a:pt x="1651" y="3857"/>
                    <a:pt x="1949" y="3857"/>
                  </a:cubicBezTo>
                  <a:cubicBezTo>
                    <a:pt x="2177" y="3857"/>
                    <a:pt x="2407" y="3781"/>
                    <a:pt x="2600" y="3628"/>
                  </a:cubicBezTo>
                  <a:lnTo>
                    <a:pt x="3589" y="2829"/>
                  </a:lnTo>
                  <a:cubicBezTo>
                    <a:pt x="4032" y="2461"/>
                    <a:pt x="4108" y="1814"/>
                    <a:pt x="3741" y="1371"/>
                  </a:cubicBezTo>
                  <a:lnTo>
                    <a:pt x="2942" y="382"/>
                  </a:lnTo>
                  <a:cubicBezTo>
                    <a:pt x="2741" y="130"/>
                    <a:pt x="2445"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flipH="1">
              <a:off x="-160085" y="4796207"/>
              <a:ext cx="150410" cy="141012"/>
            </a:xfrm>
            <a:custGeom>
              <a:avLst/>
              <a:gdLst/>
              <a:ahLst/>
              <a:cxnLst/>
              <a:rect l="l" t="t" r="r" b="b"/>
              <a:pathLst>
                <a:path w="4109" h="3852" extrusionOk="0">
                  <a:moveTo>
                    <a:pt x="2159" y="0"/>
                  </a:moveTo>
                  <a:cubicBezTo>
                    <a:pt x="1931" y="0"/>
                    <a:pt x="1701" y="76"/>
                    <a:pt x="1509" y="229"/>
                  </a:cubicBezTo>
                  <a:lnTo>
                    <a:pt x="520" y="1028"/>
                  </a:lnTo>
                  <a:cubicBezTo>
                    <a:pt x="76" y="1383"/>
                    <a:pt x="0" y="2030"/>
                    <a:pt x="368" y="2474"/>
                  </a:cubicBezTo>
                  <a:lnTo>
                    <a:pt x="1167" y="3463"/>
                  </a:lnTo>
                  <a:cubicBezTo>
                    <a:pt x="1371" y="3718"/>
                    <a:pt x="1671" y="3852"/>
                    <a:pt x="1974" y="3852"/>
                  </a:cubicBezTo>
                  <a:cubicBezTo>
                    <a:pt x="2198" y="3852"/>
                    <a:pt x="2424" y="3779"/>
                    <a:pt x="2612" y="3628"/>
                  </a:cubicBezTo>
                  <a:lnTo>
                    <a:pt x="3601" y="2829"/>
                  </a:lnTo>
                  <a:cubicBezTo>
                    <a:pt x="4045" y="2461"/>
                    <a:pt x="4108" y="1814"/>
                    <a:pt x="3753" y="1371"/>
                  </a:cubicBezTo>
                  <a:lnTo>
                    <a:pt x="2955" y="382"/>
                  </a:lnTo>
                  <a:cubicBezTo>
                    <a:pt x="2753" y="130"/>
                    <a:pt x="2458" y="0"/>
                    <a:pt x="2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flipH="1">
              <a:off x="-197219" y="3348780"/>
              <a:ext cx="892137" cy="762534"/>
            </a:xfrm>
            <a:custGeom>
              <a:avLst/>
              <a:gdLst/>
              <a:ahLst/>
              <a:cxnLst/>
              <a:rect l="l" t="t" r="r" b="b"/>
              <a:pathLst>
                <a:path w="24372" h="20830" extrusionOk="0">
                  <a:moveTo>
                    <a:pt x="20578" y="0"/>
                  </a:moveTo>
                  <a:cubicBezTo>
                    <a:pt x="20218" y="0"/>
                    <a:pt x="19855" y="118"/>
                    <a:pt x="19553" y="359"/>
                  </a:cubicBezTo>
                  <a:lnTo>
                    <a:pt x="812" y="15500"/>
                  </a:lnTo>
                  <a:cubicBezTo>
                    <a:pt x="115" y="16070"/>
                    <a:pt x="0" y="17085"/>
                    <a:pt x="571" y="17795"/>
                  </a:cubicBezTo>
                  <a:lnTo>
                    <a:pt x="2536" y="20229"/>
                  </a:lnTo>
                  <a:cubicBezTo>
                    <a:pt x="2853" y="20625"/>
                    <a:pt x="3322" y="20829"/>
                    <a:pt x="3795" y="20829"/>
                  </a:cubicBezTo>
                  <a:cubicBezTo>
                    <a:pt x="4155" y="20829"/>
                    <a:pt x="4518" y="20711"/>
                    <a:pt x="4819" y="20470"/>
                  </a:cubicBezTo>
                  <a:lnTo>
                    <a:pt x="23560" y="5330"/>
                  </a:lnTo>
                  <a:cubicBezTo>
                    <a:pt x="24258" y="4759"/>
                    <a:pt x="24372" y="3732"/>
                    <a:pt x="23801" y="3035"/>
                  </a:cubicBezTo>
                  <a:lnTo>
                    <a:pt x="21836" y="600"/>
                  </a:lnTo>
                  <a:cubicBezTo>
                    <a:pt x="21519" y="204"/>
                    <a:pt x="21051" y="0"/>
                    <a:pt x="2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flipH="1">
              <a:off x="-197219" y="3373635"/>
              <a:ext cx="872187" cy="737678"/>
            </a:xfrm>
            <a:custGeom>
              <a:avLst/>
              <a:gdLst/>
              <a:ahLst/>
              <a:cxnLst/>
              <a:rect l="l" t="t" r="r" b="b"/>
              <a:pathLst>
                <a:path w="23827" h="20151" extrusionOk="0">
                  <a:moveTo>
                    <a:pt x="20575" y="1"/>
                  </a:moveTo>
                  <a:cubicBezTo>
                    <a:pt x="20215" y="1"/>
                    <a:pt x="19854" y="120"/>
                    <a:pt x="19554" y="365"/>
                  </a:cubicBezTo>
                  <a:lnTo>
                    <a:pt x="812" y="15505"/>
                  </a:lnTo>
                  <a:cubicBezTo>
                    <a:pt x="115" y="16076"/>
                    <a:pt x="1" y="17090"/>
                    <a:pt x="571" y="17788"/>
                  </a:cubicBezTo>
                  <a:lnTo>
                    <a:pt x="1991" y="19550"/>
                  </a:lnTo>
                  <a:cubicBezTo>
                    <a:pt x="2308" y="19946"/>
                    <a:pt x="2777" y="20150"/>
                    <a:pt x="3250" y="20150"/>
                  </a:cubicBezTo>
                  <a:cubicBezTo>
                    <a:pt x="3610" y="20150"/>
                    <a:pt x="3973" y="20032"/>
                    <a:pt x="4274" y="19791"/>
                  </a:cubicBezTo>
                  <a:lnTo>
                    <a:pt x="23015" y="4651"/>
                  </a:lnTo>
                  <a:cubicBezTo>
                    <a:pt x="23713" y="4080"/>
                    <a:pt x="23827" y="3053"/>
                    <a:pt x="23256" y="2356"/>
                  </a:cubicBezTo>
                  <a:lnTo>
                    <a:pt x="21849" y="606"/>
                  </a:lnTo>
                  <a:cubicBezTo>
                    <a:pt x="21524" y="209"/>
                    <a:pt x="21051" y="1"/>
                    <a:pt x="20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flipH="1">
              <a:off x="-257101" y="3549640"/>
              <a:ext cx="787703" cy="638764"/>
            </a:xfrm>
            <a:custGeom>
              <a:avLst/>
              <a:gdLst/>
              <a:ahLst/>
              <a:cxnLst/>
              <a:rect l="l" t="t" r="r" b="b"/>
              <a:pathLst>
                <a:path w="21519" h="17449" extrusionOk="0">
                  <a:moveTo>
                    <a:pt x="21122" y="0"/>
                  </a:moveTo>
                  <a:cubicBezTo>
                    <a:pt x="21048" y="0"/>
                    <a:pt x="20973" y="24"/>
                    <a:pt x="20910" y="71"/>
                  </a:cubicBezTo>
                  <a:lnTo>
                    <a:pt x="165" y="16822"/>
                  </a:lnTo>
                  <a:cubicBezTo>
                    <a:pt x="26" y="16949"/>
                    <a:pt x="0" y="17164"/>
                    <a:pt x="127" y="17316"/>
                  </a:cubicBezTo>
                  <a:cubicBezTo>
                    <a:pt x="192" y="17403"/>
                    <a:pt x="293" y="17448"/>
                    <a:pt x="395" y="17448"/>
                  </a:cubicBezTo>
                  <a:cubicBezTo>
                    <a:pt x="472" y="17448"/>
                    <a:pt x="549" y="17422"/>
                    <a:pt x="609" y="17367"/>
                  </a:cubicBezTo>
                  <a:lnTo>
                    <a:pt x="21354" y="617"/>
                  </a:lnTo>
                  <a:cubicBezTo>
                    <a:pt x="21506" y="502"/>
                    <a:pt x="21519" y="274"/>
                    <a:pt x="21405" y="135"/>
                  </a:cubicBezTo>
                  <a:cubicBezTo>
                    <a:pt x="21331" y="46"/>
                    <a:pt x="21226" y="0"/>
                    <a:pt x="2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flipH="1">
              <a:off x="196363" y="4043135"/>
              <a:ext cx="276221" cy="230334"/>
            </a:xfrm>
            <a:custGeom>
              <a:avLst/>
              <a:gdLst/>
              <a:ahLst/>
              <a:cxnLst/>
              <a:rect l="l" t="t" r="r" b="b"/>
              <a:pathLst>
                <a:path w="7546" h="6292" extrusionOk="0">
                  <a:moveTo>
                    <a:pt x="6341" y="1"/>
                  </a:moveTo>
                  <a:cubicBezTo>
                    <a:pt x="6106" y="1"/>
                    <a:pt x="5869" y="77"/>
                    <a:pt x="5668" y="234"/>
                  </a:cubicBezTo>
                  <a:lnTo>
                    <a:pt x="533" y="4393"/>
                  </a:lnTo>
                  <a:cubicBezTo>
                    <a:pt x="76" y="4761"/>
                    <a:pt x="0" y="5433"/>
                    <a:pt x="368" y="5890"/>
                  </a:cubicBezTo>
                  <a:cubicBezTo>
                    <a:pt x="584" y="6156"/>
                    <a:pt x="894" y="6292"/>
                    <a:pt x="1206" y="6292"/>
                  </a:cubicBezTo>
                  <a:cubicBezTo>
                    <a:pt x="1442" y="6292"/>
                    <a:pt x="1680" y="6213"/>
                    <a:pt x="1877" y="6054"/>
                  </a:cubicBezTo>
                  <a:lnTo>
                    <a:pt x="7012" y="1895"/>
                  </a:lnTo>
                  <a:cubicBezTo>
                    <a:pt x="7469" y="1528"/>
                    <a:pt x="7545" y="855"/>
                    <a:pt x="7177" y="399"/>
                  </a:cubicBezTo>
                  <a:cubicBezTo>
                    <a:pt x="6967" y="138"/>
                    <a:pt x="6656" y="1"/>
                    <a:pt x="6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flipH="1">
              <a:off x="-70038" y="4451958"/>
              <a:ext cx="150410" cy="141012"/>
            </a:xfrm>
            <a:custGeom>
              <a:avLst/>
              <a:gdLst/>
              <a:ahLst/>
              <a:cxnLst/>
              <a:rect l="l" t="t" r="r" b="b"/>
              <a:pathLst>
                <a:path w="4109" h="3852" extrusionOk="0">
                  <a:moveTo>
                    <a:pt x="2139" y="1"/>
                  </a:moveTo>
                  <a:cubicBezTo>
                    <a:pt x="1913" y="1"/>
                    <a:pt x="1685" y="74"/>
                    <a:pt x="1496" y="225"/>
                  </a:cubicBezTo>
                  <a:lnTo>
                    <a:pt x="507" y="1024"/>
                  </a:lnTo>
                  <a:cubicBezTo>
                    <a:pt x="63" y="1391"/>
                    <a:pt x="0" y="2038"/>
                    <a:pt x="355" y="2482"/>
                  </a:cubicBezTo>
                  <a:lnTo>
                    <a:pt x="1154" y="3471"/>
                  </a:lnTo>
                  <a:cubicBezTo>
                    <a:pt x="1355" y="3723"/>
                    <a:pt x="1655" y="3852"/>
                    <a:pt x="1957" y="3852"/>
                  </a:cubicBezTo>
                  <a:cubicBezTo>
                    <a:pt x="2188" y="3852"/>
                    <a:pt x="2420" y="3777"/>
                    <a:pt x="2612" y="3623"/>
                  </a:cubicBezTo>
                  <a:lnTo>
                    <a:pt x="3601" y="2824"/>
                  </a:lnTo>
                  <a:cubicBezTo>
                    <a:pt x="4045" y="2469"/>
                    <a:pt x="4108" y="1822"/>
                    <a:pt x="3753" y="1379"/>
                  </a:cubicBezTo>
                  <a:lnTo>
                    <a:pt x="2955" y="390"/>
                  </a:lnTo>
                  <a:cubicBezTo>
                    <a:pt x="2750" y="134"/>
                    <a:pt x="2446" y="1"/>
                    <a:pt x="2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Highlighted numbers">
  <p:cSld name="CUSTOM_5">
    <p:spTree>
      <p:nvGrpSpPr>
        <p:cNvPr id="1" name="Shape 2737"/>
        <p:cNvGrpSpPr/>
        <p:nvPr/>
      </p:nvGrpSpPr>
      <p:grpSpPr>
        <a:xfrm>
          <a:off x="0" y="0"/>
          <a:ext cx="0" cy="0"/>
          <a:chOff x="0" y="0"/>
          <a:chExt cx="0" cy="0"/>
        </a:xfrm>
      </p:grpSpPr>
      <p:grpSp>
        <p:nvGrpSpPr>
          <p:cNvPr id="2738" name="Google Shape;2738;p21"/>
          <p:cNvGrpSpPr/>
          <p:nvPr/>
        </p:nvGrpSpPr>
        <p:grpSpPr>
          <a:xfrm>
            <a:off x="-493" y="954"/>
            <a:ext cx="9143997" cy="5020045"/>
            <a:chOff x="-493" y="954"/>
            <a:chExt cx="9143997" cy="5020045"/>
          </a:xfrm>
        </p:grpSpPr>
        <p:sp>
          <p:nvSpPr>
            <p:cNvPr id="2739" name="Google Shape;2739;p21"/>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1"/>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1"/>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1"/>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1"/>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1"/>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1"/>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1"/>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1"/>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1"/>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1"/>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1"/>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1"/>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1"/>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1"/>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1"/>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1"/>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1"/>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1"/>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1"/>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1"/>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1"/>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1"/>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1"/>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1"/>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1"/>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1"/>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1"/>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1"/>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1"/>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1"/>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21"/>
          <p:cNvGrpSpPr/>
          <p:nvPr/>
        </p:nvGrpSpPr>
        <p:grpSpPr>
          <a:xfrm>
            <a:off x="202630" y="3940"/>
            <a:ext cx="8737750" cy="5140319"/>
            <a:chOff x="202630" y="3940"/>
            <a:chExt cx="8737750" cy="5140319"/>
          </a:xfrm>
        </p:grpSpPr>
        <p:sp>
          <p:nvSpPr>
            <p:cNvPr id="2771" name="Google Shape;2771;p21"/>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1"/>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1"/>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1"/>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1"/>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1"/>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1"/>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1"/>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1"/>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1"/>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1"/>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1"/>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1"/>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1"/>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1"/>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1"/>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1"/>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1"/>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1"/>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1"/>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1"/>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1"/>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1"/>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1"/>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1"/>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1"/>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1"/>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1"/>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1"/>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1"/>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1"/>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1"/>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1"/>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1"/>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1"/>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1"/>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1"/>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1"/>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1"/>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1"/>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1"/>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1"/>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1"/>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1"/>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 name="Google Shape;2815;p21"/>
          <p:cNvGrpSpPr/>
          <p:nvPr/>
        </p:nvGrpSpPr>
        <p:grpSpPr>
          <a:xfrm>
            <a:off x="713242" y="775639"/>
            <a:ext cx="7829082" cy="3592211"/>
            <a:chOff x="537715" y="775639"/>
            <a:chExt cx="7829082" cy="3592211"/>
          </a:xfrm>
        </p:grpSpPr>
        <p:sp>
          <p:nvSpPr>
            <p:cNvPr id="2816" name="Google Shape;2816;p21"/>
            <p:cNvSpPr/>
            <p:nvPr/>
          </p:nvSpPr>
          <p:spPr>
            <a:xfrm>
              <a:off x="1404498" y="1132475"/>
              <a:ext cx="6488851" cy="2570659"/>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7" name="Google Shape;2817;p21"/>
            <p:cNvGrpSpPr/>
            <p:nvPr/>
          </p:nvGrpSpPr>
          <p:grpSpPr>
            <a:xfrm>
              <a:off x="537715" y="775639"/>
              <a:ext cx="7829082" cy="926689"/>
              <a:chOff x="537715" y="775639"/>
              <a:chExt cx="7829082" cy="926689"/>
            </a:xfrm>
          </p:grpSpPr>
          <p:sp>
            <p:nvSpPr>
              <p:cNvPr id="2818" name="Google Shape;2818;p21"/>
              <p:cNvSpPr/>
              <p:nvPr/>
            </p:nvSpPr>
            <p:spPr>
              <a:xfrm rot="10800000">
                <a:off x="537715" y="913300"/>
                <a:ext cx="6656308"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1"/>
              <p:cNvSpPr/>
              <p:nvPr/>
            </p:nvSpPr>
            <p:spPr>
              <a:xfrm>
                <a:off x="1949983" y="775639"/>
                <a:ext cx="6416814"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 name="Google Shape;2820;p21"/>
            <p:cNvGrpSpPr/>
            <p:nvPr/>
          </p:nvGrpSpPr>
          <p:grpSpPr>
            <a:xfrm>
              <a:off x="537715" y="3441161"/>
              <a:ext cx="7829082" cy="926689"/>
              <a:chOff x="537715" y="3441161"/>
              <a:chExt cx="7829082" cy="926689"/>
            </a:xfrm>
          </p:grpSpPr>
          <p:sp>
            <p:nvSpPr>
              <p:cNvPr id="2821" name="Google Shape;2821;p21"/>
              <p:cNvSpPr/>
              <p:nvPr/>
            </p:nvSpPr>
            <p:spPr>
              <a:xfrm rot="10800000">
                <a:off x="537715" y="3578822"/>
                <a:ext cx="6656308"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1"/>
              <p:cNvSpPr/>
              <p:nvPr/>
            </p:nvSpPr>
            <p:spPr>
              <a:xfrm>
                <a:off x="1949983" y="3441161"/>
                <a:ext cx="6416814"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21"/>
            <p:cNvGrpSpPr/>
            <p:nvPr/>
          </p:nvGrpSpPr>
          <p:grpSpPr>
            <a:xfrm>
              <a:off x="537715" y="2111433"/>
              <a:ext cx="7829082" cy="926711"/>
              <a:chOff x="537715" y="2111433"/>
              <a:chExt cx="7829082" cy="926711"/>
            </a:xfrm>
          </p:grpSpPr>
          <p:sp>
            <p:nvSpPr>
              <p:cNvPr id="2824" name="Google Shape;2824;p21"/>
              <p:cNvSpPr/>
              <p:nvPr/>
            </p:nvSpPr>
            <p:spPr>
              <a:xfrm rot="10800000" flipH="1">
                <a:off x="1949983" y="2249115"/>
                <a:ext cx="6416814"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1"/>
              <p:cNvSpPr/>
              <p:nvPr/>
            </p:nvSpPr>
            <p:spPr>
              <a:xfrm flipH="1">
                <a:off x="537715" y="2111433"/>
                <a:ext cx="6656308"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26" name="Google Shape;2826;p21"/>
          <p:cNvSpPr txBox="1">
            <a:spLocks noGrp="1"/>
          </p:cNvSpPr>
          <p:nvPr>
            <p:ph type="subTitle" idx="1"/>
          </p:nvPr>
        </p:nvSpPr>
        <p:spPr>
          <a:xfrm>
            <a:off x="2609050" y="1504344"/>
            <a:ext cx="3926100" cy="299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27" name="Google Shape;2827;p21"/>
          <p:cNvSpPr txBox="1">
            <a:spLocks noGrp="1"/>
          </p:cNvSpPr>
          <p:nvPr>
            <p:ph type="title" hasCustomPrompt="1"/>
          </p:nvPr>
        </p:nvSpPr>
        <p:spPr>
          <a:xfrm>
            <a:off x="2355300" y="997783"/>
            <a:ext cx="44334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828" name="Google Shape;2828;p21"/>
          <p:cNvSpPr txBox="1">
            <a:spLocks noGrp="1"/>
          </p:cNvSpPr>
          <p:nvPr>
            <p:ph type="subTitle" idx="2"/>
          </p:nvPr>
        </p:nvSpPr>
        <p:spPr>
          <a:xfrm>
            <a:off x="2609050" y="2668787"/>
            <a:ext cx="3926100" cy="299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29" name="Google Shape;2829;p21"/>
          <p:cNvSpPr txBox="1">
            <a:spLocks noGrp="1"/>
          </p:cNvSpPr>
          <p:nvPr>
            <p:ph type="title" idx="3" hasCustomPrompt="1"/>
          </p:nvPr>
        </p:nvSpPr>
        <p:spPr>
          <a:xfrm>
            <a:off x="2355300" y="2181112"/>
            <a:ext cx="44334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830" name="Google Shape;2830;p21"/>
          <p:cNvSpPr txBox="1">
            <a:spLocks noGrp="1"/>
          </p:cNvSpPr>
          <p:nvPr>
            <p:ph type="subTitle" idx="4"/>
          </p:nvPr>
        </p:nvSpPr>
        <p:spPr>
          <a:xfrm>
            <a:off x="2609050" y="3864904"/>
            <a:ext cx="3926100" cy="299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1" name="Google Shape;2831;p21"/>
          <p:cNvSpPr txBox="1">
            <a:spLocks noGrp="1"/>
          </p:cNvSpPr>
          <p:nvPr>
            <p:ph type="title" idx="5" hasCustomPrompt="1"/>
          </p:nvPr>
        </p:nvSpPr>
        <p:spPr>
          <a:xfrm>
            <a:off x="2355300" y="3358342"/>
            <a:ext cx="44334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grpSp>
        <p:nvGrpSpPr>
          <p:cNvPr id="2832" name="Google Shape;2832;p21"/>
          <p:cNvGrpSpPr/>
          <p:nvPr/>
        </p:nvGrpSpPr>
        <p:grpSpPr>
          <a:xfrm rot="-3599972">
            <a:off x="7704217" y="-630641"/>
            <a:ext cx="1899862" cy="2222044"/>
            <a:chOff x="7723432" y="3235687"/>
            <a:chExt cx="2015584" cy="2357390"/>
          </a:xfrm>
        </p:grpSpPr>
        <p:sp>
          <p:nvSpPr>
            <p:cNvPr id="2833" name="Google Shape;2833;p21"/>
            <p:cNvSpPr/>
            <p:nvPr/>
          </p:nvSpPr>
          <p:spPr>
            <a:xfrm>
              <a:off x="7766610" y="4761672"/>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1"/>
            <p:cNvSpPr/>
            <p:nvPr/>
          </p:nvSpPr>
          <p:spPr>
            <a:xfrm>
              <a:off x="8376556" y="488994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1"/>
            <p:cNvSpPr/>
            <p:nvPr/>
          </p:nvSpPr>
          <p:spPr>
            <a:xfrm>
              <a:off x="8504539" y="4853597"/>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1"/>
            <p:cNvSpPr/>
            <p:nvPr/>
          </p:nvSpPr>
          <p:spPr>
            <a:xfrm>
              <a:off x="7723432" y="4621286"/>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1"/>
            <p:cNvSpPr/>
            <p:nvPr/>
          </p:nvSpPr>
          <p:spPr>
            <a:xfrm>
              <a:off x="7950116" y="4634664"/>
              <a:ext cx="204693"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1"/>
            <p:cNvSpPr/>
            <p:nvPr/>
          </p:nvSpPr>
          <p:spPr>
            <a:xfrm>
              <a:off x="7918709" y="4653210"/>
              <a:ext cx="36116"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1"/>
            <p:cNvSpPr/>
            <p:nvPr/>
          </p:nvSpPr>
          <p:spPr>
            <a:xfrm rot="6387833">
              <a:off x="8769796" y="4543182"/>
              <a:ext cx="723852" cy="787814"/>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1"/>
            <p:cNvSpPr/>
            <p:nvPr/>
          </p:nvSpPr>
          <p:spPr>
            <a:xfrm rot="6387833">
              <a:off x="9427489" y="4840228"/>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1"/>
            <p:cNvSpPr/>
            <p:nvPr/>
          </p:nvSpPr>
          <p:spPr>
            <a:xfrm rot="6387833">
              <a:off x="9250129" y="4648120"/>
              <a:ext cx="46163" cy="291390"/>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1"/>
            <p:cNvSpPr/>
            <p:nvPr/>
          </p:nvSpPr>
          <p:spPr>
            <a:xfrm rot="6387833">
              <a:off x="8984033" y="5060035"/>
              <a:ext cx="190107" cy="127752"/>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1"/>
            <p:cNvSpPr/>
            <p:nvPr/>
          </p:nvSpPr>
          <p:spPr>
            <a:xfrm>
              <a:off x="8906864" y="3568249"/>
              <a:ext cx="686139" cy="833817"/>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1"/>
            <p:cNvSpPr/>
            <p:nvPr/>
          </p:nvSpPr>
          <p:spPr>
            <a:xfrm>
              <a:off x="9355237" y="3960468"/>
              <a:ext cx="107141" cy="319184"/>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1"/>
            <p:cNvSpPr/>
            <p:nvPr/>
          </p:nvSpPr>
          <p:spPr>
            <a:xfrm>
              <a:off x="9322509" y="3621820"/>
              <a:ext cx="244369" cy="115524"/>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1"/>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1"/>
            <p:cNvSpPr/>
            <p:nvPr/>
          </p:nvSpPr>
          <p:spPr>
            <a:xfrm>
              <a:off x="8343426" y="4160051"/>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1"/>
            <p:cNvSpPr/>
            <p:nvPr/>
          </p:nvSpPr>
          <p:spPr>
            <a:xfrm>
              <a:off x="8641824" y="4189966"/>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1"/>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1"/>
            <p:cNvSpPr/>
            <p:nvPr/>
          </p:nvSpPr>
          <p:spPr>
            <a:xfrm>
              <a:off x="8340785" y="3235687"/>
              <a:ext cx="1398231" cy="733164"/>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1"/>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2" name="Google Shape;2852;p21"/>
          <p:cNvGrpSpPr/>
          <p:nvPr/>
        </p:nvGrpSpPr>
        <p:grpSpPr>
          <a:xfrm>
            <a:off x="-743185" y="2206293"/>
            <a:ext cx="3840584" cy="3297542"/>
            <a:chOff x="-590785" y="2206293"/>
            <a:chExt cx="3840584" cy="3297542"/>
          </a:xfrm>
        </p:grpSpPr>
        <p:sp>
          <p:nvSpPr>
            <p:cNvPr id="2853" name="Google Shape;2853;p21"/>
            <p:cNvSpPr/>
            <p:nvPr/>
          </p:nvSpPr>
          <p:spPr>
            <a:xfrm rot="-8315196" flipH="1">
              <a:off x="-434793" y="2496437"/>
              <a:ext cx="1231487" cy="937143"/>
            </a:xfrm>
            <a:custGeom>
              <a:avLst/>
              <a:gdLst/>
              <a:ahLst/>
              <a:cxnLst/>
              <a:rect l="l" t="t" r="r" b="b"/>
              <a:pathLst>
                <a:path w="21279" h="16193" extrusionOk="0">
                  <a:moveTo>
                    <a:pt x="14745" y="4069"/>
                  </a:moveTo>
                  <a:cubicBezTo>
                    <a:pt x="14838" y="4069"/>
                    <a:pt x="14919" y="4084"/>
                    <a:pt x="14976" y="4123"/>
                  </a:cubicBezTo>
                  <a:cubicBezTo>
                    <a:pt x="15363" y="4401"/>
                    <a:pt x="14408" y="5272"/>
                    <a:pt x="14226" y="5478"/>
                  </a:cubicBezTo>
                  <a:cubicBezTo>
                    <a:pt x="12775" y="7220"/>
                    <a:pt x="11045" y="8793"/>
                    <a:pt x="9521" y="10438"/>
                  </a:cubicBezTo>
                  <a:cubicBezTo>
                    <a:pt x="9188" y="10789"/>
                    <a:pt x="8556" y="11536"/>
                    <a:pt x="7937" y="11536"/>
                  </a:cubicBezTo>
                  <a:cubicBezTo>
                    <a:pt x="7789" y="11536"/>
                    <a:pt x="7642" y="11493"/>
                    <a:pt x="7500" y="11393"/>
                  </a:cubicBezTo>
                  <a:cubicBezTo>
                    <a:pt x="7355" y="11285"/>
                    <a:pt x="7258" y="11139"/>
                    <a:pt x="7150" y="10994"/>
                  </a:cubicBezTo>
                  <a:cubicBezTo>
                    <a:pt x="6412" y="9918"/>
                    <a:pt x="5674" y="8841"/>
                    <a:pt x="4960" y="7752"/>
                  </a:cubicBezTo>
                  <a:cubicBezTo>
                    <a:pt x="4706" y="7377"/>
                    <a:pt x="4488" y="6881"/>
                    <a:pt x="4900" y="6518"/>
                  </a:cubicBezTo>
                  <a:cubicBezTo>
                    <a:pt x="5093" y="6361"/>
                    <a:pt x="5347" y="6289"/>
                    <a:pt x="5601" y="6228"/>
                  </a:cubicBezTo>
                  <a:cubicBezTo>
                    <a:pt x="7718" y="5672"/>
                    <a:pt x="9835" y="5127"/>
                    <a:pt x="11988" y="4643"/>
                  </a:cubicBezTo>
                  <a:cubicBezTo>
                    <a:pt x="12617" y="4498"/>
                    <a:pt x="13246" y="4365"/>
                    <a:pt x="13875" y="4244"/>
                  </a:cubicBezTo>
                  <a:cubicBezTo>
                    <a:pt x="14066" y="4208"/>
                    <a:pt x="14462" y="4069"/>
                    <a:pt x="14745" y="4069"/>
                  </a:cubicBezTo>
                  <a:close/>
                  <a:moveTo>
                    <a:pt x="20044" y="1"/>
                  </a:moveTo>
                  <a:cubicBezTo>
                    <a:pt x="19493" y="1"/>
                    <a:pt x="18725" y="292"/>
                    <a:pt x="18363" y="373"/>
                  </a:cubicBezTo>
                  <a:cubicBezTo>
                    <a:pt x="17129" y="639"/>
                    <a:pt x="15896" y="942"/>
                    <a:pt x="14662" y="1244"/>
                  </a:cubicBezTo>
                  <a:cubicBezTo>
                    <a:pt x="10476" y="2297"/>
                    <a:pt x="6315" y="3470"/>
                    <a:pt x="2166" y="4680"/>
                  </a:cubicBezTo>
                  <a:cubicBezTo>
                    <a:pt x="1682" y="4813"/>
                    <a:pt x="1174" y="4970"/>
                    <a:pt x="811" y="5321"/>
                  </a:cubicBezTo>
                  <a:cubicBezTo>
                    <a:pt x="0" y="6107"/>
                    <a:pt x="436" y="7172"/>
                    <a:pt x="920" y="7994"/>
                  </a:cubicBezTo>
                  <a:cubicBezTo>
                    <a:pt x="2323" y="10353"/>
                    <a:pt x="3775" y="12676"/>
                    <a:pt x="5214" y="15010"/>
                  </a:cubicBezTo>
                  <a:cubicBezTo>
                    <a:pt x="5420" y="15325"/>
                    <a:pt x="5613" y="15651"/>
                    <a:pt x="5904" y="15881"/>
                  </a:cubicBezTo>
                  <a:cubicBezTo>
                    <a:pt x="6178" y="16100"/>
                    <a:pt x="6464" y="16193"/>
                    <a:pt x="6751" y="16193"/>
                  </a:cubicBezTo>
                  <a:cubicBezTo>
                    <a:pt x="7958" y="16193"/>
                    <a:pt x="9200" y="14563"/>
                    <a:pt x="9835" y="13801"/>
                  </a:cubicBezTo>
                  <a:cubicBezTo>
                    <a:pt x="12835" y="10232"/>
                    <a:pt x="16210" y="6821"/>
                    <a:pt x="19053" y="3071"/>
                  </a:cubicBezTo>
                  <a:cubicBezTo>
                    <a:pt x="19404" y="2599"/>
                    <a:pt x="21279" y="736"/>
                    <a:pt x="20504" y="119"/>
                  </a:cubicBezTo>
                  <a:cubicBezTo>
                    <a:pt x="20392" y="34"/>
                    <a:pt x="20230" y="1"/>
                    <a:pt x="20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1"/>
            <p:cNvSpPr/>
            <p:nvPr/>
          </p:nvSpPr>
          <p:spPr>
            <a:xfrm rot="-10625192" flipH="1">
              <a:off x="1693811" y="4770449"/>
              <a:ext cx="468076" cy="463791"/>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1"/>
            <p:cNvSpPr/>
            <p:nvPr/>
          </p:nvSpPr>
          <p:spPr>
            <a:xfrm rot="-8598439" flipH="1">
              <a:off x="2481155" y="4709736"/>
              <a:ext cx="659107" cy="585204"/>
            </a:xfrm>
            <a:custGeom>
              <a:avLst/>
              <a:gdLst/>
              <a:ahLst/>
              <a:cxnLst/>
              <a:rect l="l" t="t" r="r" b="b"/>
              <a:pathLst>
                <a:path w="11389" h="10112" extrusionOk="0">
                  <a:moveTo>
                    <a:pt x="9068" y="0"/>
                  </a:moveTo>
                  <a:cubicBezTo>
                    <a:pt x="8980" y="0"/>
                    <a:pt x="8891" y="13"/>
                    <a:pt x="8800" y="40"/>
                  </a:cubicBezTo>
                  <a:cubicBezTo>
                    <a:pt x="7349" y="464"/>
                    <a:pt x="5958" y="1359"/>
                    <a:pt x="4615" y="2060"/>
                  </a:cubicBezTo>
                  <a:cubicBezTo>
                    <a:pt x="3175" y="2810"/>
                    <a:pt x="1663" y="3500"/>
                    <a:pt x="369" y="4480"/>
                  </a:cubicBezTo>
                  <a:cubicBezTo>
                    <a:pt x="0" y="4756"/>
                    <a:pt x="27" y="5526"/>
                    <a:pt x="562" y="5526"/>
                  </a:cubicBezTo>
                  <a:cubicBezTo>
                    <a:pt x="589" y="5526"/>
                    <a:pt x="618" y="5524"/>
                    <a:pt x="647" y="5520"/>
                  </a:cubicBezTo>
                  <a:cubicBezTo>
                    <a:pt x="1542" y="5423"/>
                    <a:pt x="2401" y="5193"/>
                    <a:pt x="3248" y="4903"/>
                  </a:cubicBezTo>
                  <a:cubicBezTo>
                    <a:pt x="3526" y="5653"/>
                    <a:pt x="3611" y="6391"/>
                    <a:pt x="3587" y="7201"/>
                  </a:cubicBezTo>
                  <a:cubicBezTo>
                    <a:pt x="3562" y="8000"/>
                    <a:pt x="3381" y="8750"/>
                    <a:pt x="3502" y="9536"/>
                  </a:cubicBezTo>
                  <a:cubicBezTo>
                    <a:pt x="3566" y="9935"/>
                    <a:pt x="3883" y="10111"/>
                    <a:pt x="4217" y="10111"/>
                  </a:cubicBezTo>
                  <a:cubicBezTo>
                    <a:pt x="4511" y="10111"/>
                    <a:pt x="4819" y="9974"/>
                    <a:pt x="4978" y="9730"/>
                  </a:cubicBezTo>
                  <a:cubicBezTo>
                    <a:pt x="5982" y="8242"/>
                    <a:pt x="5232" y="6028"/>
                    <a:pt x="4385" y="4492"/>
                  </a:cubicBezTo>
                  <a:cubicBezTo>
                    <a:pt x="4748" y="4359"/>
                    <a:pt x="5099" y="4214"/>
                    <a:pt x="5449" y="4056"/>
                  </a:cubicBezTo>
                  <a:cubicBezTo>
                    <a:pt x="5643" y="3984"/>
                    <a:pt x="5837" y="3899"/>
                    <a:pt x="6042" y="3814"/>
                  </a:cubicBezTo>
                  <a:lnTo>
                    <a:pt x="6042" y="3814"/>
                  </a:lnTo>
                  <a:cubicBezTo>
                    <a:pt x="5983" y="5832"/>
                    <a:pt x="7561" y="8098"/>
                    <a:pt x="9626" y="8098"/>
                  </a:cubicBezTo>
                  <a:cubicBezTo>
                    <a:pt x="9653" y="8098"/>
                    <a:pt x="9680" y="8097"/>
                    <a:pt x="9708" y="8097"/>
                  </a:cubicBezTo>
                  <a:cubicBezTo>
                    <a:pt x="10978" y="8072"/>
                    <a:pt x="11389" y="5980"/>
                    <a:pt x="10022" y="5786"/>
                  </a:cubicBezTo>
                  <a:cubicBezTo>
                    <a:pt x="8486" y="5580"/>
                    <a:pt x="7845" y="4552"/>
                    <a:pt x="7312" y="3270"/>
                  </a:cubicBezTo>
                  <a:cubicBezTo>
                    <a:pt x="8208" y="2859"/>
                    <a:pt x="9079" y="2399"/>
                    <a:pt x="9816" y="1794"/>
                  </a:cubicBezTo>
                  <a:cubicBezTo>
                    <a:pt x="10572" y="1170"/>
                    <a:pt x="9910" y="0"/>
                    <a:pt x="90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1"/>
            <p:cNvSpPr/>
            <p:nvPr/>
          </p:nvSpPr>
          <p:spPr>
            <a:xfrm rot="10306166">
              <a:off x="1019808" y="4665279"/>
              <a:ext cx="412465" cy="753572"/>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1"/>
            <p:cNvSpPr/>
            <p:nvPr/>
          </p:nvSpPr>
          <p:spPr>
            <a:xfrm rot="-10428461">
              <a:off x="267258" y="4625461"/>
              <a:ext cx="601413" cy="848413"/>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1"/>
            <p:cNvSpPr/>
            <p:nvPr/>
          </p:nvSpPr>
          <p:spPr>
            <a:xfrm rot="-10027492">
              <a:off x="-348605" y="4009480"/>
              <a:ext cx="585991" cy="808212"/>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1"/>
            <p:cNvSpPr/>
            <p:nvPr/>
          </p:nvSpPr>
          <p:spPr>
            <a:xfrm rot="-8315196" flipH="1">
              <a:off x="283791" y="2966942"/>
              <a:ext cx="59436" cy="34435"/>
            </a:xfrm>
            <a:custGeom>
              <a:avLst/>
              <a:gdLst/>
              <a:ahLst/>
              <a:cxnLst/>
              <a:rect l="l" t="t" r="r" b="b"/>
              <a:pathLst>
                <a:path w="1027" h="595" extrusionOk="0">
                  <a:moveTo>
                    <a:pt x="270" y="0"/>
                  </a:moveTo>
                  <a:cubicBezTo>
                    <a:pt x="71" y="0"/>
                    <a:pt x="1" y="310"/>
                    <a:pt x="216" y="356"/>
                  </a:cubicBezTo>
                  <a:cubicBezTo>
                    <a:pt x="337" y="380"/>
                    <a:pt x="458" y="416"/>
                    <a:pt x="579" y="477"/>
                  </a:cubicBezTo>
                  <a:cubicBezTo>
                    <a:pt x="669" y="527"/>
                    <a:pt x="752" y="594"/>
                    <a:pt x="854" y="594"/>
                  </a:cubicBezTo>
                  <a:cubicBezTo>
                    <a:pt x="874" y="594"/>
                    <a:pt x="895" y="592"/>
                    <a:pt x="917" y="585"/>
                  </a:cubicBezTo>
                  <a:cubicBezTo>
                    <a:pt x="978" y="573"/>
                    <a:pt x="1026" y="513"/>
                    <a:pt x="1026" y="452"/>
                  </a:cubicBezTo>
                  <a:cubicBezTo>
                    <a:pt x="1014" y="283"/>
                    <a:pt x="881" y="210"/>
                    <a:pt x="736" y="150"/>
                  </a:cubicBezTo>
                  <a:cubicBezTo>
                    <a:pt x="603" y="77"/>
                    <a:pt x="470" y="29"/>
                    <a:pt x="312" y="5"/>
                  </a:cubicBezTo>
                  <a:cubicBezTo>
                    <a:pt x="298" y="2"/>
                    <a:pt x="283" y="0"/>
                    <a:pt x="270"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1"/>
            <p:cNvSpPr/>
            <p:nvPr/>
          </p:nvSpPr>
          <p:spPr>
            <a:xfrm rot="-8315196" flipH="1">
              <a:off x="275370" y="3150488"/>
              <a:ext cx="57237" cy="39238"/>
            </a:xfrm>
            <a:custGeom>
              <a:avLst/>
              <a:gdLst/>
              <a:ahLst/>
              <a:cxnLst/>
              <a:rect l="l" t="t" r="r" b="b"/>
              <a:pathLst>
                <a:path w="989" h="678" extrusionOk="0">
                  <a:moveTo>
                    <a:pt x="276" y="0"/>
                  </a:moveTo>
                  <a:cubicBezTo>
                    <a:pt x="44" y="0"/>
                    <a:pt x="1" y="364"/>
                    <a:pt x="227" y="424"/>
                  </a:cubicBezTo>
                  <a:cubicBezTo>
                    <a:pt x="336" y="460"/>
                    <a:pt x="408" y="508"/>
                    <a:pt x="481" y="593"/>
                  </a:cubicBezTo>
                  <a:cubicBezTo>
                    <a:pt x="524" y="652"/>
                    <a:pt x="590" y="678"/>
                    <a:pt x="658" y="678"/>
                  </a:cubicBezTo>
                  <a:cubicBezTo>
                    <a:pt x="744" y="678"/>
                    <a:pt x="833" y="636"/>
                    <a:pt x="880" y="569"/>
                  </a:cubicBezTo>
                  <a:cubicBezTo>
                    <a:pt x="989" y="436"/>
                    <a:pt x="941" y="266"/>
                    <a:pt x="808" y="170"/>
                  </a:cubicBezTo>
                  <a:cubicBezTo>
                    <a:pt x="662" y="61"/>
                    <a:pt x="481" y="0"/>
                    <a:pt x="287" y="0"/>
                  </a:cubicBezTo>
                  <a:cubicBezTo>
                    <a:pt x="284" y="0"/>
                    <a:pt x="280" y="0"/>
                    <a:pt x="27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1"/>
            <p:cNvSpPr/>
            <p:nvPr/>
          </p:nvSpPr>
          <p:spPr>
            <a:xfrm rot="-8315196" flipH="1">
              <a:off x="287143" y="3365088"/>
              <a:ext cx="45546" cy="39817"/>
            </a:xfrm>
            <a:custGeom>
              <a:avLst/>
              <a:gdLst/>
              <a:ahLst/>
              <a:cxnLst/>
              <a:rect l="l" t="t" r="r" b="b"/>
              <a:pathLst>
                <a:path w="787" h="688" extrusionOk="0">
                  <a:moveTo>
                    <a:pt x="242" y="1"/>
                  </a:moveTo>
                  <a:cubicBezTo>
                    <a:pt x="190" y="1"/>
                    <a:pt x="139" y="19"/>
                    <a:pt x="97" y="61"/>
                  </a:cubicBezTo>
                  <a:cubicBezTo>
                    <a:pt x="36" y="122"/>
                    <a:pt x="0" y="242"/>
                    <a:pt x="61" y="327"/>
                  </a:cubicBezTo>
                  <a:cubicBezTo>
                    <a:pt x="173" y="481"/>
                    <a:pt x="321" y="687"/>
                    <a:pt x="518" y="687"/>
                  </a:cubicBezTo>
                  <a:cubicBezTo>
                    <a:pt x="554" y="687"/>
                    <a:pt x="591" y="681"/>
                    <a:pt x="629" y="666"/>
                  </a:cubicBezTo>
                  <a:cubicBezTo>
                    <a:pt x="690" y="642"/>
                    <a:pt x="750" y="605"/>
                    <a:pt x="762" y="533"/>
                  </a:cubicBezTo>
                  <a:cubicBezTo>
                    <a:pt x="786" y="388"/>
                    <a:pt x="762" y="267"/>
                    <a:pt x="629" y="182"/>
                  </a:cubicBezTo>
                  <a:cubicBezTo>
                    <a:pt x="544" y="109"/>
                    <a:pt x="448" y="73"/>
                    <a:pt x="351" y="25"/>
                  </a:cubicBezTo>
                  <a:cubicBezTo>
                    <a:pt x="316" y="10"/>
                    <a:pt x="279" y="1"/>
                    <a:pt x="242"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1"/>
            <p:cNvSpPr/>
            <p:nvPr/>
          </p:nvSpPr>
          <p:spPr>
            <a:xfrm rot="-8315196" flipH="1">
              <a:off x="270613" y="3544092"/>
              <a:ext cx="50118" cy="45604"/>
            </a:xfrm>
            <a:custGeom>
              <a:avLst/>
              <a:gdLst/>
              <a:ahLst/>
              <a:cxnLst/>
              <a:rect l="l" t="t" r="r" b="b"/>
              <a:pathLst>
                <a:path w="866" h="788" extrusionOk="0">
                  <a:moveTo>
                    <a:pt x="295" y="1"/>
                  </a:moveTo>
                  <a:cubicBezTo>
                    <a:pt x="135" y="1"/>
                    <a:pt x="1" y="216"/>
                    <a:pt x="141" y="357"/>
                  </a:cubicBezTo>
                  <a:cubicBezTo>
                    <a:pt x="274" y="466"/>
                    <a:pt x="347" y="623"/>
                    <a:pt x="480" y="732"/>
                  </a:cubicBezTo>
                  <a:cubicBezTo>
                    <a:pt x="525" y="770"/>
                    <a:pt x="576" y="787"/>
                    <a:pt x="626" y="787"/>
                  </a:cubicBezTo>
                  <a:cubicBezTo>
                    <a:pt x="751" y="787"/>
                    <a:pt x="865" y="678"/>
                    <a:pt x="831" y="514"/>
                  </a:cubicBezTo>
                  <a:cubicBezTo>
                    <a:pt x="782" y="296"/>
                    <a:pt x="577" y="139"/>
                    <a:pt x="395" y="30"/>
                  </a:cubicBezTo>
                  <a:cubicBezTo>
                    <a:pt x="362" y="10"/>
                    <a:pt x="328" y="1"/>
                    <a:pt x="29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1"/>
            <p:cNvSpPr/>
            <p:nvPr/>
          </p:nvSpPr>
          <p:spPr>
            <a:xfrm rot="-9949596" flipH="1">
              <a:off x="188354" y="3937429"/>
              <a:ext cx="1193681" cy="58615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1"/>
            <p:cNvSpPr/>
            <p:nvPr/>
          </p:nvSpPr>
          <p:spPr>
            <a:xfrm rot="-9949596" flipH="1">
              <a:off x="325707" y="3837082"/>
              <a:ext cx="29337" cy="49731"/>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1"/>
            <p:cNvSpPr/>
            <p:nvPr/>
          </p:nvSpPr>
          <p:spPr>
            <a:xfrm rot="-9949596" flipH="1">
              <a:off x="486275" y="3888035"/>
              <a:ext cx="32630" cy="51844"/>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1"/>
            <p:cNvSpPr/>
            <p:nvPr/>
          </p:nvSpPr>
          <p:spPr>
            <a:xfrm rot="-9949596" flipH="1">
              <a:off x="689728" y="3936419"/>
              <a:ext cx="28354" cy="58527"/>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1"/>
            <p:cNvSpPr/>
            <p:nvPr/>
          </p:nvSpPr>
          <p:spPr>
            <a:xfrm rot="-9949596" flipH="1">
              <a:off x="1049951" y="4047804"/>
              <a:ext cx="38084" cy="41327"/>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1"/>
            <p:cNvSpPr/>
            <p:nvPr/>
          </p:nvSpPr>
          <p:spPr>
            <a:xfrm rot="-9949596" flipH="1">
              <a:off x="1211422" y="4086304"/>
              <a:ext cx="29239" cy="43637"/>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1"/>
            <p:cNvSpPr/>
            <p:nvPr/>
          </p:nvSpPr>
          <p:spPr>
            <a:xfrm rot="-9949596" flipH="1">
              <a:off x="1336138" y="4122331"/>
              <a:ext cx="30369" cy="47765"/>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1"/>
            <p:cNvSpPr/>
            <p:nvPr/>
          </p:nvSpPr>
          <p:spPr>
            <a:xfrm rot="-8598439" flipH="1">
              <a:off x="1273940" y="4511162"/>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1"/>
            <p:cNvSpPr/>
            <p:nvPr/>
          </p:nvSpPr>
          <p:spPr>
            <a:xfrm rot="-8598439" flipH="1">
              <a:off x="483932" y="3606290"/>
              <a:ext cx="168061"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1"/>
            <p:cNvSpPr/>
            <p:nvPr/>
          </p:nvSpPr>
          <p:spPr>
            <a:xfrm rot="-8598439" flipH="1">
              <a:off x="-227450" y="3634735"/>
              <a:ext cx="158975" cy="102608"/>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Porcentages">
  <p:cSld name="CUSTOM_5_1">
    <p:spTree>
      <p:nvGrpSpPr>
        <p:cNvPr id="1" name="Shape 2873"/>
        <p:cNvGrpSpPr/>
        <p:nvPr/>
      </p:nvGrpSpPr>
      <p:grpSpPr>
        <a:xfrm>
          <a:off x="0" y="0"/>
          <a:ext cx="0" cy="0"/>
          <a:chOff x="0" y="0"/>
          <a:chExt cx="0" cy="0"/>
        </a:xfrm>
      </p:grpSpPr>
      <p:sp>
        <p:nvSpPr>
          <p:cNvPr id="2874" name="Google Shape;2874;p22"/>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2"/>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2"/>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2"/>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2"/>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2"/>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2"/>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2"/>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2"/>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2"/>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2"/>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2"/>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2"/>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2"/>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2"/>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2"/>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2"/>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2"/>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2"/>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2"/>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2"/>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2"/>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2"/>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2"/>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2"/>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2"/>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2"/>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2"/>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2"/>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2"/>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2"/>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2"/>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2"/>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2"/>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2"/>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2"/>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2"/>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2"/>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2"/>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2"/>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2"/>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2"/>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2"/>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2"/>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2"/>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2"/>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2"/>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2"/>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2"/>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2"/>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2"/>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2"/>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2"/>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2"/>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2"/>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2"/>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2"/>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2"/>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2"/>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2"/>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2"/>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2"/>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2"/>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2"/>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2"/>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2"/>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2"/>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2"/>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2"/>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2"/>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2"/>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2"/>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2"/>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2"/>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2"/>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2"/>
          <p:cNvSpPr/>
          <p:nvPr/>
        </p:nvSpPr>
        <p:spPr>
          <a:xfrm>
            <a:off x="422575" y="422775"/>
            <a:ext cx="6416814" cy="118606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2"/>
          <p:cNvSpPr/>
          <p:nvPr/>
        </p:nvSpPr>
        <p:spPr>
          <a:xfrm>
            <a:off x="2327799" y="650250"/>
            <a:ext cx="7129200" cy="320562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2"/>
          <p:cNvSpPr/>
          <p:nvPr/>
        </p:nvSpPr>
        <p:spPr>
          <a:xfrm>
            <a:off x="745763" y="915875"/>
            <a:ext cx="7303946" cy="1333207"/>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2"/>
          <p:cNvSpPr/>
          <p:nvPr/>
        </p:nvSpPr>
        <p:spPr>
          <a:xfrm>
            <a:off x="2079995" y="631439"/>
            <a:ext cx="6416814" cy="895565"/>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2"/>
          <p:cNvSpPr/>
          <p:nvPr/>
        </p:nvSpPr>
        <p:spPr>
          <a:xfrm rot="10800000">
            <a:off x="713253" y="3714808"/>
            <a:ext cx="6656308" cy="895565"/>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2"/>
          <p:cNvSpPr/>
          <p:nvPr/>
        </p:nvSpPr>
        <p:spPr>
          <a:xfrm>
            <a:off x="2829170" y="3716857"/>
            <a:ext cx="6416814" cy="895565"/>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2"/>
          <p:cNvSpPr/>
          <p:nvPr/>
        </p:nvSpPr>
        <p:spPr>
          <a:xfrm>
            <a:off x="421749" y="994387"/>
            <a:ext cx="7239305" cy="3255069"/>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2"/>
          <p:cNvSpPr txBox="1">
            <a:spLocks noGrp="1"/>
          </p:cNvSpPr>
          <p:nvPr>
            <p:ph type="title" hasCustomPrompt="1"/>
          </p:nvPr>
        </p:nvSpPr>
        <p:spPr>
          <a:xfrm>
            <a:off x="2127536" y="1673163"/>
            <a:ext cx="9411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grpSp>
        <p:nvGrpSpPr>
          <p:cNvPr id="2957" name="Google Shape;2957;p22"/>
          <p:cNvGrpSpPr/>
          <p:nvPr/>
        </p:nvGrpSpPr>
        <p:grpSpPr>
          <a:xfrm rot="-3599972">
            <a:off x="-840108" y="-630641"/>
            <a:ext cx="1899862" cy="2222044"/>
            <a:chOff x="7723432" y="3235687"/>
            <a:chExt cx="2015584" cy="2357390"/>
          </a:xfrm>
        </p:grpSpPr>
        <p:sp>
          <p:nvSpPr>
            <p:cNvPr id="2958" name="Google Shape;2958;p22"/>
            <p:cNvSpPr/>
            <p:nvPr/>
          </p:nvSpPr>
          <p:spPr>
            <a:xfrm>
              <a:off x="7766610" y="4761672"/>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2"/>
            <p:cNvSpPr/>
            <p:nvPr/>
          </p:nvSpPr>
          <p:spPr>
            <a:xfrm>
              <a:off x="8376556" y="488994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2"/>
            <p:cNvSpPr/>
            <p:nvPr/>
          </p:nvSpPr>
          <p:spPr>
            <a:xfrm>
              <a:off x="8504539" y="4853597"/>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2"/>
            <p:cNvSpPr/>
            <p:nvPr/>
          </p:nvSpPr>
          <p:spPr>
            <a:xfrm>
              <a:off x="7723432" y="4621286"/>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2"/>
            <p:cNvSpPr/>
            <p:nvPr/>
          </p:nvSpPr>
          <p:spPr>
            <a:xfrm>
              <a:off x="7950116" y="4634664"/>
              <a:ext cx="204693"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2"/>
            <p:cNvSpPr/>
            <p:nvPr/>
          </p:nvSpPr>
          <p:spPr>
            <a:xfrm>
              <a:off x="7918709" y="4653210"/>
              <a:ext cx="36116"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2"/>
            <p:cNvSpPr/>
            <p:nvPr/>
          </p:nvSpPr>
          <p:spPr>
            <a:xfrm rot="6387833">
              <a:off x="8769796" y="4543182"/>
              <a:ext cx="723852" cy="787814"/>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2"/>
            <p:cNvSpPr/>
            <p:nvPr/>
          </p:nvSpPr>
          <p:spPr>
            <a:xfrm rot="6387833">
              <a:off x="9427489" y="4840228"/>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2"/>
            <p:cNvSpPr/>
            <p:nvPr/>
          </p:nvSpPr>
          <p:spPr>
            <a:xfrm rot="6387833">
              <a:off x="9250129" y="4648120"/>
              <a:ext cx="46163" cy="291390"/>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2"/>
            <p:cNvSpPr/>
            <p:nvPr/>
          </p:nvSpPr>
          <p:spPr>
            <a:xfrm rot="6387833">
              <a:off x="8984033" y="5060035"/>
              <a:ext cx="190107" cy="127752"/>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2"/>
            <p:cNvSpPr/>
            <p:nvPr/>
          </p:nvSpPr>
          <p:spPr>
            <a:xfrm>
              <a:off x="8906864" y="3568249"/>
              <a:ext cx="686139" cy="833817"/>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2"/>
            <p:cNvSpPr/>
            <p:nvPr/>
          </p:nvSpPr>
          <p:spPr>
            <a:xfrm>
              <a:off x="9355237" y="3960468"/>
              <a:ext cx="107141" cy="319184"/>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2"/>
            <p:cNvSpPr/>
            <p:nvPr/>
          </p:nvSpPr>
          <p:spPr>
            <a:xfrm>
              <a:off x="9322509" y="3621820"/>
              <a:ext cx="244369" cy="115524"/>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2"/>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2"/>
            <p:cNvSpPr/>
            <p:nvPr/>
          </p:nvSpPr>
          <p:spPr>
            <a:xfrm>
              <a:off x="8343426" y="4160051"/>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2"/>
            <p:cNvSpPr/>
            <p:nvPr/>
          </p:nvSpPr>
          <p:spPr>
            <a:xfrm>
              <a:off x="8641824" y="4189966"/>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2"/>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2"/>
            <p:cNvSpPr/>
            <p:nvPr/>
          </p:nvSpPr>
          <p:spPr>
            <a:xfrm>
              <a:off x="8340785" y="3235687"/>
              <a:ext cx="1398231" cy="733164"/>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2"/>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22"/>
          <p:cNvGrpSpPr/>
          <p:nvPr/>
        </p:nvGrpSpPr>
        <p:grpSpPr>
          <a:xfrm rot="-7200067">
            <a:off x="7753390" y="3413229"/>
            <a:ext cx="2552713" cy="2527253"/>
            <a:chOff x="-389722" y="3621024"/>
            <a:chExt cx="2135519" cy="2114220"/>
          </a:xfrm>
        </p:grpSpPr>
        <p:sp>
          <p:nvSpPr>
            <p:cNvPr id="2978" name="Google Shape;2978;p22"/>
            <p:cNvSpPr/>
            <p:nvPr/>
          </p:nvSpPr>
          <p:spPr>
            <a:xfrm rot="-2758136">
              <a:off x="150825" y="3702623"/>
              <a:ext cx="1054424" cy="1951023"/>
            </a:xfrm>
            <a:custGeom>
              <a:avLst/>
              <a:gdLst/>
              <a:ahLst/>
              <a:cxnLst/>
              <a:rect l="l" t="t" r="r" b="b"/>
              <a:pathLst>
                <a:path w="30473" h="56382" extrusionOk="0">
                  <a:moveTo>
                    <a:pt x="26479" y="0"/>
                  </a:moveTo>
                  <a:cubicBezTo>
                    <a:pt x="23823" y="0"/>
                    <a:pt x="13604" y="10845"/>
                    <a:pt x="13604" y="10845"/>
                  </a:cubicBezTo>
                  <a:lnTo>
                    <a:pt x="0" y="50378"/>
                  </a:lnTo>
                  <a:lnTo>
                    <a:pt x="12646" y="54943"/>
                  </a:lnTo>
                  <a:lnTo>
                    <a:pt x="16617" y="56381"/>
                  </a:lnTo>
                  <a:lnTo>
                    <a:pt x="16777" y="55902"/>
                  </a:lnTo>
                  <a:lnTo>
                    <a:pt x="30472" y="15022"/>
                  </a:lnTo>
                  <a:cubicBezTo>
                    <a:pt x="30472" y="15022"/>
                    <a:pt x="28966" y="665"/>
                    <a:pt x="26683" y="26"/>
                  </a:cubicBezTo>
                  <a:cubicBezTo>
                    <a:pt x="26621" y="8"/>
                    <a:pt x="26553" y="0"/>
                    <a:pt x="26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2"/>
            <p:cNvSpPr/>
            <p:nvPr/>
          </p:nvSpPr>
          <p:spPr>
            <a:xfrm rot="-2758136">
              <a:off x="468057" y="4119170"/>
              <a:ext cx="739305" cy="1504671"/>
            </a:xfrm>
            <a:custGeom>
              <a:avLst/>
              <a:gdLst/>
              <a:ahLst/>
              <a:cxnLst/>
              <a:rect l="l" t="t" r="r" b="b"/>
              <a:pathLst>
                <a:path w="21366" h="43483" extrusionOk="0">
                  <a:moveTo>
                    <a:pt x="15750" y="0"/>
                  </a:moveTo>
                  <a:lnTo>
                    <a:pt x="1" y="40881"/>
                  </a:lnTo>
                  <a:lnTo>
                    <a:pt x="5547" y="43483"/>
                  </a:lnTo>
                  <a:lnTo>
                    <a:pt x="21365" y="1621"/>
                  </a:lnTo>
                  <a:lnTo>
                    <a:pt x="164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2"/>
            <p:cNvSpPr/>
            <p:nvPr/>
          </p:nvSpPr>
          <p:spPr>
            <a:xfrm rot="-2758136">
              <a:off x="87110" y="3729751"/>
              <a:ext cx="585291" cy="667470"/>
            </a:xfrm>
            <a:custGeom>
              <a:avLst/>
              <a:gdLst/>
              <a:ahLst/>
              <a:cxnLst/>
              <a:rect l="l" t="t" r="r" b="b"/>
              <a:pathLst>
                <a:path w="16915" h="19289" extrusionOk="0">
                  <a:moveTo>
                    <a:pt x="12936" y="0"/>
                  </a:moveTo>
                  <a:cubicBezTo>
                    <a:pt x="12083" y="0"/>
                    <a:pt x="10418" y="1153"/>
                    <a:pt x="8537" y="2716"/>
                  </a:cubicBezTo>
                  <a:cubicBezTo>
                    <a:pt x="4703" y="5912"/>
                    <a:pt x="46" y="10842"/>
                    <a:pt x="46" y="10842"/>
                  </a:cubicBezTo>
                  <a:cubicBezTo>
                    <a:pt x="46" y="10842"/>
                    <a:pt x="1" y="15361"/>
                    <a:pt x="1849" y="16252"/>
                  </a:cubicBezTo>
                  <a:cubicBezTo>
                    <a:pt x="2058" y="16349"/>
                    <a:pt x="2270" y="16392"/>
                    <a:pt x="2484" y="16392"/>
                  </a:cubicBezTo>
                  <a:cubicBezTo>
                    <a:pt x="4117" y="16392"/>
                    <a:pt x="5794" y="13851"/>
                    <a:pt x="5935" y="13649"/>
                  </a:cubicBezTo>
                  <a:lnTo>
                    <a:pt x="5935" y="13649"/>
                  </a:lnTo>
                  <a:cubicBezTo>
                    <a:pt x="5821" y="13946"/>
                    <a:pt x="4360" y="18283"/>
                    <a:pt x="7054" y="19173"/>
                  </a:cubicBezTo>
                  <a:cubicBezTo>
                    <a:pt x="7293" y="19252"/>
                    <a:pt x="7524" y="19288"/>
                    <a:pt x="7747" y="19288"/>
                  </a:cubicBezTo>
                  <a:cubicBezTo>
                    <a:pt x="10103" y="19288"/>
                    <a:pt x="11550" y="15270"/>
                    <a:pt x="11550" y="15270"/>
                  </a:cubicBezTo>
                  <a:cubicBezTo>
                    <a:pt x="11550" y="15270"/>
                    <a:pt x="12235" y="18656"/>
                    <a:pt x="13789" y="18656"/>
                  </a:cubicBezTo>
                  <a:cubicBezTo>
                    <a:pt x="14591" y="18656"/>
                    <a:pt x="15624" y="17754"/>
                    <a:pt x="16914" y="15019"/>
                  </a:cubicBezTo>
                  <a:cubicBezTo>
                    <a:pt x="16914" y="15019"/>
                    <a:pt x="16412" y="10157"/>
                    <a:pt x="15545" y="5980"/>
                  </a:cubicBezTo>
                  <a:cubicBezTo>
                    <a:pt x="14906" y="2967"/>
                    <a:pt x="14084" y="297"/>
                    <a:pt x="13125" y="23"/>
                  </a:cubicBezTo>
                  <a:cubicBezTo>
                    <a:pt x="13067" y="8"/>
                    <a:pt x="13004" y="0"/>
                    <a:pt x="129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2"/>
            <p:cNvSpPr/>
            <p:nvPr/>
          </p:nvSpPr>
          <p:spPr>
            <a:xfrm rot="-2758136">
              <a:off x="180489" y="3710254"/>
              <a:ext cx="242490" cy="210667"/>
            </a:xfrm>
            <a:custGeom>
              <a:avLst/>
              <a:gdLst/>
              <a:ahLst/>
              <a:cxnLst/>
              <a:rect l="l" t="t" r="r" b="b"/>
              <a:pathLst>
                <a:path w="7008" h="6088" extrusionOk="0">
                  <a:moveTo>
                    <a:pt x="4399" y="0"/>
                  </a:moveTo>
                  <a:cubicBezTo>
                    <a:pt x="3546" y="0"/>
                    <a:pt x="1881" y="1153"/>
                    <a:pt x="0" y="2716"/>
                  </a:cubicBezTo>
                  <a:cubicBezTo>
                    <a:pt x="1050" y="4542"/>
                    <a:pt x="3013" y="5820"/>
                    <a:pt x="5136" y="6049"/>
                  </a:cubicBezTo>
                  <a:cubicBezTo>
                    <a:pt x="5367" y="6074"/>
                    <a:pt x="5601" y="6087"/>
                    <a:pt x="5837" y="6087"/>
                  </a:cubicBezTo>
                  <a:cubicBezTo>
                    <a:pt x="6228" y="6087"/>
                    <a:pt x="6622" y="6052"/>
                    <a:pt x="7008" y="5980"/>
                  </a:cubicBezTo>
                  <a:cubicBezTo>
                    <a:pt x="6369" y="2967"/>
                    <a:pt x="5547" y="297"/>
                    <a:pt x="4588" y="23"/>
                  </a:cubicBezTo>
                  <a:cubicBezTo>
                    <a:pt x="4530" y="8"/>
                    <a:pt x="4467" y="0"/>
                    <a:pt x="4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2" name="Google Shape;2982;p22"/>
          <p:cNvSpPr txBox="1">
            <a:spLocks noGrp="1"/>
          </p:cNvSpPr>
          <p:nvPr>
            <p:ph type="subTitle" idx="1"/>
          </p:nvPr>
        </p:nvSpPr>
        <p:spPr>
          <a:xfrm>
            <a:off x="1760036" y="3426921"/>
            <a:ext cx="16761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983" name="Google Shape;2983;p22"/>
          <p:cNvSpPr txBox="1">
            <a:spLocks noGrp="1"/>
          </p:cNvSpPr>
          <p:nvPr>
            <p:ph type="subTitle" idx="2"/>
          </p:nvPr>
        </p:nvSpPr>
        <p:spPr>
          <a:xfrm>
            <a:off x="1867286" y="2932581"/>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984" name="Google Shape;2984;p22"/>
          <p:cNvSpPr txBox="1">
            <a:spLocks noGrp="1"/>
          </p:cNvSpPr>
          <p:nvPr>
            <p:ph type="title" idx="3" hasCustomPrompt="1"/>
          </p:nvPr>
        </p:nvSpPr>
        <p:spPr>
          <a:xfrm>
            <a:off x="4104311" y="1673163"/>
            <a:ext cx="9411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985" name="Google Shape;2985;p22"/>
          <p:cNvSpPr txBox="1">
            <a:spLocks noGrp="1"/>
          </p:cNvSpPr>
          <p:nvPr>
            <p:ph type="subTitle" idx="4"/>
          </p:nvPr>
        </p:nvSpPr>
        <p:spPr>
          <a:xfrm>
            <a:off x="3736811" y="3426921"/>
            <a:ext cx="16761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986" name="Google Shape;2986;p22"/>
          <p:cNvSpPr txBox="1">
            <a:spLocks noGrp="1"/>
          </p:cNvSpPr>
          <p:nvPr>
            <p:ph type="subTitle" idx="5"/>
          </p:nvPr>
        </p:nvSpPr>
        <p:spPr>
          <a:xfrm>
            <a:off x="3844061" y="2932581"/>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987" name="Google Shape;2987;p22"/>
          <p:cNvSpPr txBox="1">
            <a:spLocks noGrp="1"/>
          </p:cNvSpPr>
          <p:nvPr>
            <p:ph type="title" idx="6" hasCustomPrompt="1"/>
          </p:nvPr>
        </p:nvSpPr>
        <p:spPr>
          <a:xfrm>
            <a:off x="6108364" y="1673163"/>
            <a:ext cx="8751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988" name="Google Shape;2988;p22"/>
          <p:cNvSpPr txBox="1">
            <a:spLocks noGrp="1"/>
          </p:cNvSpPr>
          <p:nvPr>
            <p:ph type="subTitle" idx="7"/>
          </p:nvPr>
        </p:nvSpPr>
        <p:spPr>
          <a:xfrm>
            <a:off x="5707864" y="3426921"/>
            <a:ext cx="16761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2989" name="Google Shape;2989;p22"/>
          <p:cNvSpPr txBox="1">
            <a:spLocks noGrp="1"/>
          </p:cNvSpPr>
          <p:nvPr>
            <p:ph type="subTitle" idx="8"/>
          </p:nvPr>
        </p:nvSpPr>
        <p:spPr>
          <a:xfrm>
            <a:off x="5815114" y="2932581"/>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2990" name="Google Shape;2990;p22"/>
          <p:cNvSpPr txBox="1">
            <a:spLocks noGrp="1"/>
          </p:cNvSpPr>
          <p:nvPr>
            <p:ph type="title" idx="9"/>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Point 2">
  <p:cSld name="CUSTOM_9_1">
    <p:spTree>
      <p:nvGrpSpPr>
        <p:cNvPr id="1" name="Shape 3109"/>
        <p:cNvGrpSpPr/>
        <p:nvPr/>
      </p:nvGrpSpPr>
      <p:grpSpPr>
        <a:xfrm>
          <a:off x="0" y="0"/>
          <a:ext cx="0" cy="0"/>
          <a:chOff x="0" y="0"/>
          <a:chExt cx="0" cy="0"/>
        </a:xfrm>
      </p:grpSpPr>
      <p:grpSp>
        <p:nvGrpSpPr>
          <p:cNvPr id="3110" name="Google Shape;3110;p24"/>
          <p:cNvGrpSpPr/>
          <p:nvPr/>
        </p:nvGrpSpPr>
        <p:grpSpPr>
          <a:xfrm flipH="1">
            <a:off x="1" y="4"/>
            <a:ext cx="9143997" cy="5020045"/>
            <a:chOff x="-493" y="954"/>
            <a:chExt cx="9143997" cy="5020045"/>
          </a:xfrm>
        </p:grpSpPr>
        <p:sp>
          <p:nvSpPr>
            <p:cNvPr id="3111" name="Google Shape;3111;p24"/>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4"/>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4"/>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4"/>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4"/>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4"/>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4"/>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4"/>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4"/>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4"/>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4"/>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4"/>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4"/>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4"/>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4"/>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4"/>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4"/>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4"/>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4"/>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4"/>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4"/>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4"/>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4"/>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4"/>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4"/>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4"/>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4"/>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4"/>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4"/>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4"/>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4"/>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2" name="Google Shape;3142;p24"/>
          <p:cNvGrpSpPr/>
          <p:nvPr/>
        </p:nvGrpSpPr>
        <p:grpSpPr>
          <a:xfrm flipH="1">
            <a:off x="203620" y="3940"/>
            <a:ext cx="8737750" cy="5140319"/>
            <a:chOff x="404050" y="680675"/>
            <a:chExt cx="6852600" cy="4476850"/>
          </a:xfrm>
        </p:grpSpPr>
        <p:sp>
          <p:nvSpPr>
            <p:cNvPr id="3143" name="Google Shape;3143;p24"/>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4"/>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4"/>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4"/>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4"/>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4"/>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4"/>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4"/>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4"/>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4"/>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4"/>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4"/>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4"/>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4"/>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4"/>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4"/>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4"/>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4"/>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4"/>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4"/>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4"/>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4"/>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4"/>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4"/>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4"/>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4"/>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4"/>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4"/>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4"/>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4"/>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4"/>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4"/>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4"/>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4"/>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4"/>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4"/>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4"/>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4"/>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4"/>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4"/>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4"/>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4"/>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4"/>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4"/>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7" name="Google Shape;3187;p24"/>
          <p:cNvGrpSpPr/>
          <p:nvPr/>
        </p:nvGrpSpPr>
        <p:grpSpPr>
          <a:xfrm flipH="1">
            <a:off x="275220" y="553852"/>
            <a:ext cx="8593560" cy="4035796"/>
            <a:chOff x="324740" y="1042035"/>
            <a:chExt cx="8438296" cy="3296950"/>
          </a:xfrm>
        </p:grpSpPr>
        <p:sp>
          <p:nvSpPr>
            <p:cNvPr id="3188" name="Google Shape;3188;p24"/>
            <p:cNvSpPr/>
            <p:nvPr/>
          </p:nvSpPr>
          <p:spPr>
            <a:xfrm rot="10800000">
              <a:off x="324740" y="104203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4"/>
            <p:cNvSpPr/>
            <p:nvPr/>
          </p:nvSpPr>
          <p:spPr>
            <a:xfrm rot="10800000" flipH="1">
              <a:off x="778460" y="1605067"/>
              <a:ext cx="7838420" cy="229022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4"/>
            <p:cNvSpPr/>
            <p:nvPr/>
          </p:nvSpPr>
          <p:spPr>
            <a:xfrm flipH="1">
              <a:off x="325219" y="334329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1" name="Google Shape;3191;p24"/>
          <p:cNvSpPr txBox="1">
            <a:spLocks noGrp="1"/>
          </p:cNvSpPr>
          <p:nvPr>
            <p:ph type="title"/>
          </p:nvPr>
        </p:nvSpPr>
        <p:spPr>
          <a:xfrm>
            <a:off x="1556850" y="1689125"/>
            <a:ext cx="6030300" cy="176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78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grpSp>
        <p:nvGrpSpPr>
          <p:cNvPr id="3192" name="Google Shape;3192;p24"/>
          <p:cNvGrpSpPr/>
          <p:nvPr/>
        </p:nvGrpSpPr>
        <p:grpSpPr>
          <a:xfrm rot="-756273">
            <a:off x="7141778" y="4479902"/>
            <a:ext cx="1436766" cy="674976"/>
            <a:chOff x="6541500" y="4425844"/>
            <a:chExt cx="2398869" cy="1126961"/>
          </a:xfrm>
        </p:grpSpPr>
        <p:sp>
          <p:nvSpPr>
            <p:cNvPr id="3193" name="Google Shape;3193;p24"/>
            <p:cNvSpPr/>
            <p:nvPr/>
          </p:nvSpPr>
          <p:spPr>
            <a:xfrm>
              <a:off x="6570665" y="4425844"/>
              <a:ext cx="2369576" cy="1126961"/>
            </a:xfrm>
            <a:custGeom>
              <a:avLst/>
              <a:gdLst/>
              <a:ahLst/>
              <a:cxnLst/>
              <a:rect l="l" t="t" r="r" b="b"/>
              <a:pathLst>
                <a:path w="57689" h="27435" extrusionOk="0">
                  <a:moveTo>
                    <a:pt x="57688" y="0"/>
                  </a:moveTo>
                  <a:lnTo>
                    <a:pt x="57688" y="0"/>
                  </a:lnTo>
                  <a:cubicBezTo>
                    <a:pt x="56243" y="54"/>
                    <a:pt x="54824" y="187"/>
                    <a:pt x="53366" y="228"/>
                  </a:cubicBezTo>
                  <a:cubicBezTo>
                    <a:pt x="53125" y="234"/>
                    <a:pt x="52884" y="238"/>
                    <a:pt x="52642" y="238"/>
                  </a:cubicBezTo>
                  <a:cubicBezTo>
                    <a:pt x="52399" y="238"/>
                    <a:pt x="52155" y="234"/>
                    <a:pt x="51907" y="228"/>
                  </a:cubicBezTo>
                  <a:cubicBezTo>
                    <a:pt x="51809" y="224"/>
                    <a:pt x="51704" y="222"/>
                    <a:pt x="51593" y="222"/>
                  </a:cubicBezTo>
                  <a:cubicBezTo>
                    <a:pt x="50160" y="222"/>
                    <a:pt x="47788" y="510"/>
                    <a:pt x="47585" y="510"/>
                  </a:cubicBezTo>
                  <a:cubicBezTo>
                    <a:pt x="47577" y="510"/>
                    <a:pt x="47573" y="509"/>
                    <a:pt x="47572" y="509"/>
                  </a:cubicBezTo>
                  <a:lnTo>
                    <a:pt x="47558" y="509"/>
                  </a:lnTo>
                  <a:cubicBezTo>
                    <a:pt x="47130" y="723"/>
                    <a:pt x="35220" y="6437"/>
                    <a:pt x="30523" y="8243"/>
                  </a:cubicBezTo>
                  <a:cubicBezTo>
                    <a:pt x="26415" y="9769"/>
                    <a:pt x="6035" y="18386"/>
                    <a:pt x="2088" y="20286"/>
                  </a:cubicBezTo>
                  <a:cubicBezTo>
                    <a:pt x="375" y="21076"/>
                    <a:pt x="0" y="22160"/>
                    <a:pt x="428" y="23645"/>
                  </a:cubicBezTo>
                  <a:cubicBezTo>
                    <a:pt x="522" y="24033"/>
                    <a:pt x="683" y="24421"/>
                    <a:pt x="883" y="24850"/>
                  </a:cubicBezTo>
                  <a:cubicBezTo>
                    <a:pt x="1218" y="25599"/>
                    <a:pt x="1552" y="26214"/>
                    <a:pt x="1940" y="26656"/>
                  </a:cubicBezTo>
                  <a:cubicBezTo>
                    <a:pt x="2371" y="27153"/>
                    <a:pt x="2863" y="27434"/>
                    <a:pt x="3518" y="27434"/>
                  </a:cubicBezTo>
                  <a:cubicBezTo>
                    <a:pt x="3921" y="27434"/>
                    <a:pt x="4387" y="27327"/>
                    <a:pt x="4938" y="27098"/>
                  </a:cubicBezTo>
                  <a:cubicBezTo>
                    <a:pt x="9354" y="25251"/>
                    <a:pt x="30523" y="16794"/>
                    <a:pt x="34765" y="14586"/>
                  </a:cubicBezTo>
                  <a:cubicBezTo>
                    <a:pt x="39569" y="12030"/>
                    <a:pt x="45671" y="9581"/>
                    <a:pt x="50542" y="7173"/>
                  </a:cubicBezTo>
                  <a:lnTo>
                    <a:pt x="50542" y="7159"/>
                  </a:lnTo>
                  <a:cubicBezTo>
                    <a:pt x="50890" y="6985"/>
                    <a:pt x="52831" y="4911"/>
                    <a:pt x="54891" y="2783"/>
                  </a:cubicBezTo>
                  <a:cubicBezTo>
                    <a:pt x="55841" y="1807"/>
                    <a:pt x="56818" y="816"/>
                    <a:pt x="57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4"/>
            <p:cNvSpPr/>
            <p:nvPr/>
          </p:nvSpPr>
          <p:spPr>
            <a:xfrm>
              <a:off x="8751794" y="4425844"/>
              <a:ext cx="188575" cy="114360"/>
            </a:xfrm>
            <a:custGeom>
              <a:avLst/>
              <a:gdLst/>
              <a:ahLst/>
              <a:cxnLst/>
              <a:rect l="l" t="t" r="r" b="b"/>
              <a:pathLst>
                <a:path w="4591" h="2784" extrusionOk="0">
                  <a:moveTo>
                    <a:pt x="4590" y="0"/>
                  </a:moveTo>
                  <a:lnTo>
                    <a:pt x="4590" y="0"/>
                  </a:lnTo>
                  <a:cubicBezTo>
                    <a:pt x="3145" y="54"/>
                    <a:pt x="1726" y="187"/>
                    <a:pt x="268" y="228"/>
                  </a:cubicBezTo>
                  <a:cubicBezTo>
                    <a:pt x="241" y="281"/>
                    <a:pt x="228" y="335"/>
                    <a:pt x="214" y="375"/>
                  </a:cubicBezTo>
                  <a:cubicBezTo>
                    <a:pt x="0" y="1084"/>
                    <a:pt x="937" y="2315"/>
                    <a:pt x="1793" y="2783"/>
                  </a:cubicBezTo>
                  <a:cubicBezTo>
                    <a:pt x="2743" y="1807"/>
                    <a:pt x="3720" y="816"/>
                    <a:pt x="4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4"/>
            <p:cNvSpPr/>
            <p:nvPr/>
          </p:nvSpPr>
          <p:spPr>
            <a:xfrm>
              <a:off x="6548113" y="4446711"/>
              <a:ext cx="2098604" cy="1106094"/>
            </a:xfrm>
            <a:custGeom>
              <a:avLst/>
              <a:gdLst/>
              <a:ahLst/>
              <a:cxnLst/>
              <a:rect l="l" t="t" r="r" b="b"/>
              <a:pathLst>
                <a:path w="51092" h="26927" extrusionOk="0">
                  <a:moveTo>
                    <a:pt x="48107" y="1"/>
                  </a:moveTo>
                  <a:cubicBezTo>
                    <a:pt x="47679" y="215"/>
                    <a:pt x="35769" y="5929"/>
                    <a:pt x="31072" y="7735"/>
                  </a:cubicBezTo>
                  <a:cubicBezTo>
                    <a:pt x="26964" y="9261"/>
                    <a:pt x="6584" y="17878"/>
                    <a:pt x="2637" y="19778"/>
                  </a:cubicBezTo>
                  <a:cubicBezTo>
                    <a:pt x="924" y="20568"/>
                    <a:pt x="549" y="21652"/>
                    <a:pt x="977" y="23137"/>
                  </a:cubicBezTo>
                  <a:cubicBezTo>
                    <a:pt x="549" y="23445"/>
                    <a:pt x="188" y="23780"/>
                    <a:pt x="0" y="24154"/>
                  </a:cubicBezTo>
                  <a:cubicBezTo>
                    <a:pt x="322" y="24984"/>
                    <a:pt x="817" y="25720"/>
                    <a:pt x="1365" y="26161"/>
                  </a:cubicBezTo>
                  <a:cubicBezTo>
                    <a:pt x="1446" y="26228"/>
                    <a:pt x="1539" y="26295"/>
                    <a:pt x="1620" y="26349"/>
                  </a:cubicBezTo>
                  <a:cubicBezTo>
                    <a:pt x="1901" y="26322"/>
                    <a:pt x="2195" y="26242"/>
                    <a:pt x="2489" y="26148"/>
                  </a:cubicBezTo>
                  <a:cubicBezTo>
                    <a:pt x="2920" y="26645"/>
                    <a:pt x="3412" y="26926"/>
                    <a:pt x="4067" y="26926"/>
                  </a:cubicBezTo>
                  <a:cubicBezTo>
                    <a:pt x="4470" y="26926"/>
                    <a:pt x="4936" y="26819"/>
                    <a:pt x="5487" y="26590"/>
                  </a:cubicBezTo>
                  <a:cubicBezTo>
                    <a:pt x="9903" y="24743"/>
                    <a:pt x="31072" y="16286"/>
                    <a:pt x="35314" y="14078"/>
                  </a:cubicBezTo>
                  <a:cubicBezTo>
                    <a:pt x="40118" y="11522"/>
                    <a:pt x="46220" y="9073"/>
                    <a:pt x="51091" y="6665"/>
                  </a:cubicBezTo>
                  <a:lnTo>
                    <a:pt x="51091" y="6651"/>
                  </a:lnTo>
                  <a:cubicBezTo>
                    <a:pt x="50101" y="6276"/>
                    <a:pt x="49071" y="5862"/>
                    <a:pt x="48027" y="5567"/>
                  </a:cubicBezTo>
                  <a:cubicBezTo>
                    <a:pt x="47264" y="5340"/>
                    <a:pt x="46488" y="5193"/>
                    <a:pt x="45739" y="5152"/>
                  </a:cubicBezTo>
                  <a:cubicBezTo>
                    <a:pt x="46073" y="4323"/>
                    <a:pt x="46421" y="3506"/>
                    <a:pt x="46809" y="2704"/>
                  </a:cubicBezTo>
                  <a:cubicBezTo>
                    <a:pt x="47224" y="1794"/>
                    <a:pt x="47666" y="897"/>
                    <a:pt x="48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4"/>
            <p:cNvSpPr/>
            <p:nvPr/>
          </p:nvSpPr>
          <p:spPr>
            <a:xfrm>
              <a:off x="6541500" y="4556060"/>
              <a:ext cx="2041469" cy="973783"/>
            </a:xfrm>
            <a:custGeom>
              <a:avLst/>
              <a:gdLst/>
              <a:ahLst/>
              <a:cxnLst/>
              <a:rect l="l" t="t" r="r" b="b"/>
              <a:pathLst>
                <a:path w="49701" h="23706" extrusionOk="0">
                  <a:moveTo>
                    <a:pt x="47199" y="1"/>
                  </a:moveTo>
                  <a:cubicBezTo>
                    <a:pt x="47176" y="1"/>
                    <a:pt x="47153" y="1"/>
                    <a:pt x="47131" y="1"/>
                  </a:cubicBezTo>
                  <a:cubicBezTo>
                    <a:pt x="47104" y="1"/>
                    <a:pt x="47037" y="15"/>
                    <a:pt x="46970" y="42"/>
                  </a:cubicBezTo>
                  <a:cubicBezTo>
                    <a:pt x="45793" y="430"/>
                    <a:pt x="39249" y="3454"/>
                    <a:pt x="36238" y="4912"/>
                  </a:cubicBezTo>
                  <a:cubicBezTo>
                    <a:pt x="31086" y="7455"/>
                    <a:pt x="9408" y="16769"/>
                    <a:pt x="4029" y="19043"/>
                  </a:cubicBezTo>
                  <a:cubicBezTo>
                    <a:pt x="3386" y="19351"/>
                    <a:pt x="2075" y="19820"/>
                    <a:pt x="1138" y="20475"/>
                  </a:cubicBezTo>
                  <a:cubicBezTo>
                    <a:pt x="710" y="20783"/>
                    <a:pt x="349" y="21118"/>
                    <a:pt x="161" y="21492"/>
                  </a:cubicBezTo>
                  <a:cubicBezTo>
                    <a:pt x="54" y="21693"/>
                    <a:pt x="1" y="21907"/>
                    <a:pt x="14" y="22135"/>
                  </a:cubicBezTo>
                  <a:cubicBezTo>
                    <a:pt x="85" y="23318"/>
                    <a:pt x="679" y="23706"/>
                    <a:pt x="1464" y="23706"/>
                  </a:cubicBezTo>
                  <a:cubicBezTo>
                    <a:pt x="1566" y="23706"/>
                    <a:pt x="1672" y="23699"/>
                    <a:pt x="1781" y="23687"/>
                  </a:cubicBezTo>
                  <a:cubicBezTo>
                    <a:pt x="2062" y="23660"/>
                    <a:pt x="2356" y="23580"/>
                    <a:pt x="2650" y="23486"/>
                  </a:cubicBezTo>
                  <a:cubicBezTo>
                    <a:pt x="3694" y="23165"/>
                    <a:pt x="4778" y="22536"/>
                    <a:pt x="5340" y="22282"/>
                  </a:cubicBezTo>
                  <a:cubicBezTo>
                    <a:pt x="9582" y="20248"/>
                    <a:pt x="40400" y="6572"/>
                    <a:pt x="43411" y="5193"/>
                  </a:cubicBezTo>
                  <a:cubicBezTo>
                    <a:pt x="44588" y="4658"/>
                    <a:pt x="47880" y="3226"/>
                    <a:pt x="48188" y="2905"/>
                  </a:cubicBezTo>
                  <a:lnTo>
                    <a:pt x="48188" y="2892"/>
                  </a:lnTo>
                  <a:cubicBezTo>
                    <a:pt x="49125" y="1875"/>
                    <a:pt x="49700" y="443"/>
                    <a:pt x="49700" y="443"/>
                  </a:cubicBezTo>
                  <a:cubicBezTo>
                    <a:pt x="48816" y="222"/>
                    <a:pt x="47982" y="1"/>
                    <a:pt x="47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7" name="Google Shape;3197;p24"/>
          <p:cNvGrpSpPr/>
          <p:nvPr/>
        </p:nvGrpSpPr>
        <p:grpSpPr>
          <a:xfrm rot="8100000">
            <a:off x="-327780" y="160668"/>
            <a:ext cx="1687393" cy="1256839"/>
            <a:chOff x="-120352" y="3567051"/>
            <a:chExt cx="2158407" cy="1607669"/>
          </a:xfrm>
        </p:grpSpPr>
        <p:sp>
          <p:nvSpPr>
            <p:cNvPr id="3198" name="Google Shape;3198;p24"/>
            <p:cNvSpPr/>
            <p:nvPr/>
          </p:nvSpPr>
          <p:spPr>
            <a:xfrm>
              <a:off x="-120352" y="3567051"/>
              <a:ext cx="2158407" cy="1607669"/>
            </a:xfrm>
            <a:custGeom>
              <a:avLst/>
              <a:gdLst/>
              <a:ahLst/>
              <a:cxnLst/>
              <a:rect l="l" t="t" r="r" b="b"/>
              <a:pathLst>
                <a:path w="47292" h="35225" extrusionOk="0">
                  <a:moveTo>
                    <a:pt x="25026" y="8381"/>
                  </a:moveTo>
                  <a:cubicBezTo>
                    <a:pt x="25652" y="8381"/>
                    <a:pt x="26287" y="8438"/>
                    <a:pt x="26925" y="8555"/>
                  </a:cubicBezTo>
                  <a:cubicBezTo>
                    <a:pt x="32598" y="9599"/>
                    <a:pt x="36359" y="15045"/>
                    <a:pt x="35315" y="20719"/>
                  </a:cubicBezTo>
                  <a:lnTo>
                    <a:pt x="34753" y="23743"/>
                  </a:lnTo>
                  <a:lnTo>
                    <a:pt x="14212" y="19969"/>
                  </a:lnTo>
                  <a:lnTo>
                    <a:pt x="14774" y="16945"/>
                  </a:lnTo>
                  <a:cubicBezTo>
                    <a:pt x="15700" y="11909"/>
                    <a:pt x="20085" y="8381"/>
                    <a:pt x="25026" y="8381"/>
                  </a:cubicBezTo>
                  <a:close/>
                  <a:moveTo>
                    <a:pt x="24873" y="0"/>
                  </a:moveTo>
                  <a:cubicBezTo>
                    <a:pt x="15578" y="0"/>
                    <a:pt x="7315" y="6622"/>
                    <a:pt x="5581" y="16102"/>
                  </a:cubicBezTo>
                  <a:lnTo>
                    <a:pt x="5166" y="18310"/>
                  </a:lnTo>
                  <a:lnTo>
                    <a:pt x="1687" y="17668"/>
                  </a:lnTo>
                  <a:lnTo>
                    <a:pt x="1" y="26861"/>
                  </a:lnTo>
                  <a:lnTo>
                    <a:pt x="45605" y="35224"/>
                  </a:lnTo>
                  <a:lnTo>
                    <a:pt x="47291" y="26045"/>
                  </a:lnTo>
                  <a:lnTo>
                    <a:pt x="43799" y="25402"/>
                  </a:lnTo>
                  <a:lnTo>
                    <a:pt x="44214" y="23194"/>
                  </a:lnTo>
                  <a:cubicBezTo>
                    <a:pt x="46167" y="12516"/>
                    <a:pt x="39115" y="2279"/>
                    <a:pt x="28437" y="325"/>
                  </a:cubicBezTo>
                  <a:cubicBezTo>
                    <a:pt x="27240" y="106"/>
                    <a:pt x="26048" y="0"/>
                    <a:pt x="24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4"/>
            <p:cNvSpPr/>
            <p:nvPr/>
          </p:nvSpPr>
          <p:spPr>
            <a:xfrm>
              <a:off x="1843266" y="5064205"/>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4"/>
            <p:cNvSpPr/>
            <p:nvPr/>
          </p:nvSpPr>
          <p:spPr>
            <a:xfrm>
              <a:off x="1765081" y="4979311"/>
              <a:ext cx="25695" cy="136235"/>
            </a:xfrm>
            <a:custGeom>
              <a:avLst/>
              <a:gdLst/>
              <a:ahLst/>
              <a:cxnLst/>
              <a:rect l="l" t="t" r="r" b="b"/>
              <a:pathLst>
                <a:path w="563" h="2985" fill="none" extrusionOk="0">
                  <a:moveTo>
                    <a:pt x="1" y="2984"/>
                  </a:moveTo>
                  <a:lnTo>
                    <a:pt x="563"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4"/>
            <p:cNvSpPr/>
            <p:nvPr/>
          </p:nvSpPr>
          <p:spPr>
            <a:xfrm>
              <a:off x="1691186" y="5035496"/>
              <a:ext cx="12277" cy="65995"/>
            </a:xfrm>
            <a:custGeom>
              <a:avLst/>
              <a:gdLst/>
              <a:ahLst/>
              <a:cxnLst/>
              <a:rect l="l" t="t" r="r" b="b"/>
              <a:pathLst>
                <a:path w="269" h="1446" fill="none" extrusionOk="0">
                  <a:moveTo>
                    <a:pt x="1" y="1446"/>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4"/>
            <p:cNvSpPr/>
            <p:nvPr/>
          </p:nvSpPr>
          <p:spPr>
            <a:xfrm>
              <a:off x="1613001" y="4951195"/>
              <a:ext cx="25695" cy="136235"/>
            </a:xfrm>
            <a:custGeom>
              <a:avLst/>
              <a:gdLst/>
              <a:ahLst/>
              <a:cxnLst/>
              <a:rect l="l" t="t" r="r" b="b"/>
              <a:pathLst>
                <a:path w="563" h="2985" fill="none" extrusionOk="0">
                  <a:moveTo>
                    <a:pt x="1" y="2985"/>
                  </a:moveTo>
                  <a:lnTo>
                    <a:pt x="563"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4"/>
            <p:cNvSpPr/>
            <p:nvPr/>
          </p:nvSpPr>
          <p:spPr>
            <a:xfrm>
              <a:off x="1539106" y="5007381"/>
              <a:ext cx="12277" cy="66041"/>
            </a:xfrm>
            <a:custGeom>
              <a:avLst/>
              <a:gdLst/>
              <a:ahLst/>
              <a:cxnLst/>
              <a:rect l="l" t="t" r="r" b="b"/>
              <a:pathLst>
                <a:path w="269" h="1447" fill="none" extrusionOk="0">
                  <a:moveTo>
                    <a:pt x="1" y="1446"/>
                  </a:moveTo>
                  <a:lnTo>
                    <a:pt x="268"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4"/>
            <p:cNvSpPr/>
            <p:nvPr/>
          </p:nvSpPr>
          <p:spPr>
            <a:xfrm>
              <a:off x="1460921" y="4923125"/>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4"/>
            <p:cNvSpPr/>
            <p:nvPr/>
          </p:nvSpPr>
          <p:spPr>
            <a:xfrm>
              <a:off x="1387027" y="4979311"/>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4"/>
            <p:cNvSpPr/>
            <p:nvPr/>
          </p:nvSpPr>
          <p:spPr>
            <a:xfrm>
              <a:off x="1308842" y="4894416"/>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4"/>
            <p:cNvSpPr/>
            <p:nvPr/>
          </p:nvSpPr>
          <p:spPr>
            <a:xfrm>
              <a:off x="872776" y="4858062"/>
              <a:ext cx="12870" cy="65995"/>
            </a:xfrm>
            <a:custGeom>
              <a:avLst/>
              <a:gdLst/>
              <a:ahLst/>
              <a:cxnLst/>
              <a:rect l="l" t="t" r="r" b="b"/>
              <a:pathLst>
                <a:path w="282" h="1446" fill="none" extrusionOk="0">
                  <a:moveTo>
                    <a:pt x="0" y="1446"/>
                  </a:moveTo>
                  <a:lnTo>
                    <a:pt x="281"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4"/>
            <p:cNvSpPr/>
            <p:nvPr/>
          </p:nvSpPr>
          <p:spPr>
            <a:xfrm>
              <a:off x="1156762" y="4866301"/>
              <a:ext cx="25102" cy="136235"/>
            </a:xfrm>
            <a:custGeom>
              <a:avLst/>
              <a:gdLst/>
              <a:ahLst/>
              <a:cxnLst/>
              <a:rect l="l" t="t" r="r" b="b"/>
              <a:pathLst>
                <a:path w="550" h="2985" fill="none" extrusionOk="0">
                  <a:moveTo>
                    <a:pt x="1" y="2985"/>
                  </a:moveTo>
                  <a:lnTo>
                    <a:pt x="549"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4"/>
            <p:cNvSpPr/>
            <p:nvPr/>
          </p:nvSpPr>
          <p:spPr>
            <a:xfrm>
              <a:off x="1082274" y="4923125"/>
              <a:ext cx="12232" cy="65995"/>
            </a:xfrm>
            <a:custGeom>
              <a:avLst/>
              <a:gdLst/>
              <a:ahLst/>
              <a:cxnLst/>
              <a:rect l="l" t="t" r="r" b="b"/>
              <a:pathLst>
                <a:path w="268" h="1446" fill="none" extrusionOk="0">
                  <a:moveTo>
                    <a:pt x="0"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4"/>
            <p:cNvSpPr/>
            <p:nvPr/>
          </p:nvSpPr>
          <p:spPr>
            <a:xfrm>
              <a:off x="1004089" y="4838231"/>
              <a:ext cx="25695" cy="136235"/>
            </a:xfrm>
            <a:custGeom>
              <a:avLst/>
              <a:gdLst/>
              <a:ahLst/>
              <a:cxnLst/>
              <a:rect l="l" t="t" r="r" b="b"/>
              <a:pathLst>
                <a:path w="563" h="2985" fill="none" extrusionOk="0">
                  <a:moveTo>
                    <a:pt x="0" y="2984"/>
                  </a:moveTo>
                  <a:lnTo>
                    <a:pt x="562"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 name="Google Shape;3211;p24"/>
          <p:cNvGrpSpPr/>
          <p:nvPr/>
        </p:nvGrpSpPr>
        <p:grpSpPr>
          <a:xfrm rot="10800000">
            <a:off x="8127181" y="125560"/>
            <a:ext cx="507701" cy="595286"/>
            <a:chOff x="702332" y="4351663"/>
            <a:chExt cx="590144" cy="691951"/>
          </a:xfrm>
        </p:grpSpPr>
        <p:grpSp>
          <p:nvGrpSpPr>
            <p:cNvPr id="3212" name="Google Shape;3212;p24"/>
            <p:cNvGrpSpPr/>
            <p:nvPr/>
          </p:nvGrpSpPr>
          <p:grpSpPr>
            <a:xfrm>
              <a:off x="737710" y="4537871"/>
              <a:ext cx="554766" cy="505744"/>
              <a:chOff x="737710" y="4537871"/>
              <a:chExt cx="554766" cy="505744"/>
            </a:xfrm>
          </p:grpSpPr>
          <p:sp>
            <p:nvSpPr>
              <p:cNvPr id="3213" name="Google Shape;3213;p24"/>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4"/>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4"/>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6" name="Google Shape;3216;p24"/>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4"/>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4"/>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4"/>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4"/>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4"/>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4"/>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3" name="Google Shape;3223;p24"/>
          <p:cNvGrpSpPr/>
          <p:nvPr/>
        </p:nvGrpSpPr>
        <p:grpSpPr>
          <a:xfrm rot="10800000">
            <a:off x="8326798" y="138965"/>
            <a:ext cx="1638426" cy="1688569"/>
            <a:chOff x="-977019" y="3165893"/>
            <a:chExt cx="1904482" cy="1962768"/>
          </a:xfrm>
        </p:grpSpPr>
        <p:grpSp>
          <p:nvGrpSpPr>
            <p:cNvPr id="3224" name="Google Shape;3224;p24"/>
            <p:cNvGrpSpPr/>
            <p:nvPr/>
          </p:nvGrpSpPr>
          <p:grpSpPr>
            <a:xfrm>
              <a:off x="-10173" y="3877124"/>
              <a:ext cx="937637" cy="1251537"/>
              <a:chOff x="-4393886" y="3343724"/>
              <a:chExt cx="937637" cy="1251537"/>
            </a:xfrm>
          </p:grpSpPr>
          <p:sp>
            <p:nvSpPr>
              <p:cNvPr id="3225" name="Google Shape;3225;p24"/>
              <p:cNvSpPr/>
              <p:nvPr/>
            </p:nvSpPr>
            <p:spPr>
              <a:xfrm flipH="1">
                <a:off x="-3614564" y="3399878"/>
                <a:ext cx="102494" cy="88700"/>
              </a:xfrm>
              <a:custGeom>
                <a:avLst/>
                <a:gdLst/>
                <a:ahLst/>
                <a:cxnLst/>
                <a:rect l="l" t="t" r="r" b="b"/>
                <a:pathLst>
                  <a:path w="2800" h="2423" extrusionOk="0">
                    <a:moveTo>
                      <a:pt x="312" y="1"/>
                    </a:moveTo>
                    <a:cubicBezTo>
                      <a:pt x="156" y="1"/>
                      <a:pt x="1" y="112"/>
                      <a:pt x="35" y="306"/>
                    </a:cubicBezTo>
                    <a:cubicBezTo>
                      <a:pt x="137" y="927"/>
                      <a:pt x="238" y="1549"/>
                      <a:pt x="340" y="2170"/>
                    </a:cubicBezTo>
                    <a:cubicBezTo>
                      <a:pt x="366" y="2331"/>
                      <a:pt x="488" y="2423"/>
                      <a:pt x="624" y="2423"/>
                    </a:cubicBezTo>
                    <a:cubicBezTo>
                      <a:pt x="681" y="2423"/>
                      <a:pt x="740" y="2407"/>
                      <a:pt x="796" y="2373"/>
                    </a:cubicBezTo>
                    <a:cubicBezTo>
                      <a:pt x="1100" y="2170"/>
                      <a:pt x="1405" y="1967"/>
                      <a:pt x="1696" y="1739"/>
                    </a:cubicBezTo>
                    <a:cubicBezTo>
                      <a:pt x="1849" y="1929"/>
                      <a:pt x="2001" y="2132"/>
                      <a:pt x="2166" y="2310"/>
                    </a:cubicBezTo>
                    <a:cubicBezTo>
                      <a:pt x="2229" y="2383"/>
                      <a:pt x="2307" y="2413"/>
                      <a:pt x="2383" y="2413"/>
                    </a:cubicBezTo>
                    <a:cubicBezTo>
                      <a:pt x="2598" y="2413"/>
                      <a:pt x="2800" y="2173"/>
                      <a:pt x="2622" y="1967"/>
                    </a:cubicBezTo>
                    <a:cubicBezTo>
                      <a:pt x="2445" y="1764"/>
                      <a:pt x="2280" y="1561"/>
                      <a:pt x="2115" y="1346"/>
                    </a:cubicBezTo>
                    <a:cubicBezTo>
                      <a:pt x="2153" y="1168"/>
                      <a:pt x="2013" y="978"/>
                      <a:pt x="1849" y="978"/>
                    </a:cubicBezTo>
                    <a:cubicBezTo>
                      <a:pt x="1722" y="788"/>
                      <a:pt x="1595" y="598"/>
                      <a:pt x="1481" y="395"/>
                    </a:cubicBezTo>
                    <a:cubicBezTo>
                      <a:pt x="1431" y="306"/>
                      <a:pt x="1359" y="269"/>
                      <a:pt x="1285" y="269"/>
                    </a:cubicBezTo>
                    <a:cubicBezTo>
                      <a:pt x="1096" y="269"/>
                      <a:pt x="897" y="509"/>
                      <a:pt x="1024" y="737"/>
                    </a:cubicBezTo>
                    <a:cubicBezTo>
                      <a:pt x="1138" y="927"/>
                      <a:pt x="1253" y="1105"/>
                      <a:pt x="1367" y="1270"/>
                    </a:cubicBezTo>
                    <a:cubicBezTo>
                      <a:pt x="1189" y="1409"/>
                      <a:pt x="1012" y="1536"/>
                      <a:pt x="834" y="1663"/>
                    </a:cubicBezTo>
                    <a:cubicBezTo>
                      <a:pt x="758" y="1194"/>
                      <a:pt x="682" y="712"/>
                      <a:pt x="593" y="243"/>
                    </a:cubicBezTo>
                    <a:cubicBezTo>
                      <a:pt x="570" y="76"/>
                      <a:pt x="441"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4"/>
              <p:cNvSpPr/>
              <p:nvPr/>
            </p:nvSpPr>
            <p:spPr>
              <a:xfrm flipH="1">
                <a:off x="-3718081" y="3343724"/>
                <a:ext cx="128301" cy="96900"/>
              </a:xfrm>
              <a:custGeom>
                <a:avLst/>
                <a:gdLst/>
                <a:ahLst/>
                <a:cxnLst/>
                <a:rect l="l" t="t" r="r" b="b"/>
                <a:pathLst>
                  <a:path w="3505" h="2647" extrusionOk="0">
                    <a:moveTo>
                      <a:pt x="1074" y="0"/>
                    </a:moveTo>
                    <a:cubicBezTo>
                      <a:pt x="237" y="0"/>
                      <a:pt x="0" y="1014"/>
                      <a:pt x="461" y="1599"/>
                    </a:cubicBezTo>
                    <a:cubicBezTo>
                      <a:pt x="521" y="1672"/>
                      <a:pt x="597" y="1703"/>
                      <a:pt x="671" y="1703"/>
                    </a:cubicBezTo>
                    <a:cubicBezTo>
                      <a:pt x="882" y="1703"/>
                      <a:pt x="1086" y="1463"/>
                      <a:pt x="917" y="1257"/>
                    </a:cubicBezTo>
                    <a:cubicBezTo>
                      <a:pt x="778" y="1067"/>
                      <a:pt x="677" y="724"/>
                      <a:pt x="956" y="597"/>
                    </a:cubicBezTo>
                    <a:cubicBezTo>
                      <a:pt x="1013" y="571"/>
                      <a:pt x="1063" y="559"/>
                      <a:pt x="1106" y="559"/>
                    </a:cubicBezTo>
                    <a:cubicBezTo>
                      <a:pt x="1330" y="559"/>
                      <a:pt x="1376" y="875"/>
                      <a:pt x="1387" y="1067"/>
                    </a:cubicBezTo>
                    <a:cubicBezTo>
                      <a:pt x="1412" y="1510"/>
                      <a:pt x="1412" y="1954"/>
                      <a:pt x="1425" y="2398"/>
                    </a:cubicBezTo>
                    <a:cubicBezTo>
                      <a:pt x="1425" y="2555"/>
                      <a:pt x="1563" y="2646"/>
                      <a:pt x="1703" y="2646"/>
                    </a:cubicBezTo>
                    <a:cubicBezTo>
                      <a:pt x="1766" y="2646"/>
                      <a:pt x="1830" y="2628"/>
                      <a:pt x="1881" y="2588"/>
                    </a:cubicBezTo>
                    <a:cubicBezTo>
                      <a:pt x="2414" y="2182"/>
                      <a:pt x="2896" y="1726"/>
                      <a:pt x="3327" y="1219"/>
                    </a:cubicBezTo>
                    <a:cubicBezTo>
                      <a:pt x="3504" y="1013"/>
                      <a:pt x="3310" y="773"/>
                      <a:pt x="3098" y="773"/>
                    </a:cubicBezTo>
                    <a:cubicBezTo>
                      <a:pt x="3023" y="773"/>
                      <a:pt x="2946" y="803"/>
                      <a:pt x="2883" y="876"/>
                    </a:cubicBezTo>
                    <a:cubicBezTo>
                      <a:pt x="2604" y="1193"/>
                      <a:pt x="2312" y="1485"/>
                      <a:pt x="1995" y="1764"/>
                    </a:cubicBezTo>
                    <a:cubicBezTo>
                      <a:pt x="2021" y="990"/>
                      <a:pt x="1983" y="52"/>
                      <a:pt x="1120" y="1"/>
                    </a:cubicBezTo>
                    <a:cubicBezTo>
                      <a:pt x="1105" y="1"/>
                      <a:pt x="1089"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4"/>
              <p:cNvSpPr/>
              <p:nvPr/>
            </p:nvSpPr>
            <p:spPr>
              <a:xfrm flipH="1">
                <a:off x="-3624007" y="3544438"/>
                <a:ext cx="71270" cy="83136"/>
              </a:xfrm>
              <a:custGeom>
                <a:avLst/>
                <a:gdLst/>
                <a:ahLst/>
                <a:cxnLst/>
                <a:rect l="l" t="t" r="r" b="b"/>
                <a:pathLst>
                  <a:path w="1947" h="2271" extrusionOk="0">
                    <a:moveTo>
                      <a:pt x="329" y="1"/>
                    </a:moveTo>
                    <a:cubicBezTo>
                      <a:pt x="224" y="1"/>
                      <a:pt x="117" y="52"/>
                      <a:pt x="65" y="148"/>
                    </a:cubicBezTo>
                    <a:cubicBezTo>
                      <a:pt x="27" y="212"/>
                      <a:pt x="15" y="275"/>
                      <a:pt x="27" y="339"/>
                    </a:cubicBezTo>
                    <a:cubicBezTo>
                      <a:pt x="53" y="706"/>
                      <a:pt x="53" y="1087"/>
                      <a:pt x="15" y="1454"/>
                    </a:cubicBezTo>
                    <a:cubicBezTo>
                      <a:pt x="1" y="1657"/>
                      <a:pt x="164" y="1771"/>
                      <a:pt x="320" y="1771"/>
                    </a:cubicBezTo>
                    <a:cubicBezTo>
                      <a:pt x="446" y="1771"/>
                      <a:pt x="568" y="1696"/>
                      <a:pt x="585" y="1531"/>
                    </a:cubicBezTo>
                    <a:cubicBezTo>
                      <a:pt x="598" y="1391"/>
                      <a:pt x="598" y="1252"/>
                      <a:pt x="611" y="1112"/>
                    </a:cubicBezTo>
                    <a:cubicBezTo>
                      <a:pt x="864" y="1454"/>
                      <a:pt x="1105" y="1797"/>
                      <a:pt x="1346" y="2152"/>
                    </a:cubicBezTo>
                    <a:cubicBezTo>
                      <a:pt x="1402" y="2236"/>
                      <a:pt x="1477" y="2270"/>
                      <a:pt x="1552" y="2270"/>
                    </a:cubicBezTo>
                    <a:cubicBezTo>
                      <a:pt x="1750" y="2270"/>
                      <a:pt x="1946" y="2030"/>
                      <a:pt x="1790" y="1810"/>
                    </a:cubicBezTo>
                    <a:cubicBezTo>
                      <a:pt x="1410" y="1239"/>
                      <a:pt x="1004" y="681"/>
                      <a:pt x="573" y="148"/>
                    </a:cubicBezTo>
                    <a:cubicBezTo>
                      <a:pt x="529" y="49"/>
                      <a:pt x="430" y="1"/>
                      <a:pt x="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4"/>
              <p:cNvSpPr/>
              <p:nvPr/>
            </p:nvSpPr>
            <p:spPr>
              <a:xfrm flipH="1">
                <a:off x="-3737444" y="3491212"/>
                <a:ext cx="116953" cy="172238"/>
              </a:xfrm>
              <a:custGeom>
                <a:avLst/>
                <a:gdLst/>
                <a:ahLst/>
                <a:cxnLst/>
                <a:rect l="l" t="t" r="r" b="b"/>
                <a:pathLst>
                  <a:path w="3195" h="4705" extrusionOk="0">
                    <a:moveTo>
                      <a:pt x="1934" y="1"/>
                    </a:moveTo>
                    <a:cubicBezTo>
                      <a:pt x="1757" y="1"/>
                      <a:pt x="1565" y="171"/>
                      <a:pt x="1638" y="398"/>
                    </a:cubicBezTo>
                    <a:cubicBezTo>
                      <a:pt x="1765" y="804"/>
                      <a:pt x="1892" y="1209"/>
                      <a:pt x="2019" y="1628"/>
                    </a:cubicBezTo>
                    <a:cubicBezTo>
                      <a:pt x="1740" y="1843"/>
                      <a:pt x="1448" y="2059"/>
                      <a:pt x="1156" y="2274"/>
                    </a:cubicBezTo>
                    <a:cubicBezTo>
                      <a:pt x="979" y="1615"/>
                      <a:pt x="789" y="968"/>
                      <a:pt x="598" y="309"/>
                    </a:cubicBezTo>
                    <a:cubicBezTo>
                      <a:pt x="562" y="181"/>
                      <a:pt x="469" y="127"/>
                      <a:pt x="371" y="127"/>
                    </a:cubicBezTo>
                    <a:cubicBezTo>
                      <a:pt x="196" y="127"/>
                      <a:pt x="1" y="297"/>
                      <a:pt x="66" y="525"/>
                    </a:cubicBezTo>
                    <a:cubicBezTo>
                      <a:pt x="459" y="1831"/>
                      <a:pt x="814" y="3137"/>
                      <a:pt x="1118" y="4468"/>
                    </a:cubicBezTo>
                    <a:cubicBezTo>
                      <a:pt x="1153" y="4630"/>
                      <a:pt x="1290" y="4705"/>
                      <a:pt x="1421" y="4705"/>
                    </a:cubicBezTo>
                    <a:cubicBezTo>
                      <a:pt x="1577" y="4705"/>
                      <a:pt x="1725" y="4598"/>
                      <a:pt x="1676" y="4405"/>
                    </a:cubicBezTo>
                    <a:cubicBezTo>
                      <a:pt x="1562" y="3885"/>
                      <a:pt x="1435" y="3378"/>
                      <a:pt x="1308" y="2858"/>
                    </a:cubicBezTo>
                    <a:cubicBezTo>
                      <a:pt x="1613" y="2655"/>
                      <a:pt x="1917" y="2427"/>
                      <a:pt x="2209" y="2211"/>
                    </a:cubicBezTo>
                    <a:cubicBezTo>
                      <a:pt x="2336" y="2617"/>
                      <a:pt x="2462" y="3035"/>
                      <a:pt x="2602" y="3441"/>
                    </a:cubicBezTo>
                    <a:cubicBezTo>
                      <a:pt x="2638" y="3569"/>
                      <a:pt x="2731" y="3623"/>
                      <a:pt x="2829" y="3623"/>
                    </a:cubicBezTo>
                    <a:cubicBezTo>
                      <a:pt x="3003" y="3623"/>
                      <a:pt x="3195" y="3453"/>
                      <a:pt x="3122" y="3225"/>
                    </a:cubicBezTo>
                    <a:cubicBezTo>
                      <a:pt x="2805" y="2211"/>
                      <a:pt x="2488" y="1197"/>
                      <a:pt x="2171" y="182"/>
                    </a:cubicBezTo>
                    <a:cubicBezTo>
                      <a:pt x="2130" y="54"/>
                      <a:pt x="2034" y="1"/>
                      <a:pt x="1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4"/>
              <p:cNvSpPr/>
              <p:nvPr/>
            </p:nvSpPr>
            <p:spPr>
              <a:xfrm flipH="1">
                <a:off x="-3777964" y="3472030"/>
                <a:ext cx="69220" cy="62343"/>
              </a:xfrm>
              <a:custGeom>
                <a:avLst/>
                <a:gdLst/>
                <a:ahLst/>
                <a:cxnLst/>
                <a:rect l="l" t="t" r="r" b="b"/>
                <a:pathLst>
                  <a:path w="1891" h="1703" extrusionOk="0">
                    <a:moveTo>
                      <a:pt x="1035" y="568"/>
                    </a:moveTo>
                    <a:cubicBezTo>
                      <a:pt x="1194" y="568"/>
                      <a:pt x="1287" y="969"/>
                      <a:pt x="1091" y="1099"/>
                    </a:cubicBezTo>
                    <a:cubicBezTo>
                      <a:pt x="1045" y="1126"/>
                      <a:pt x="999" y="1138"/>
                      <a:pt x="955" y="1138"/>
                    </a:cubicBezTo>
                    <a:cubicBezTo>
                      <a:pt x="728" y="1138"/>
                      <a:pt x="554" y="833"/>
                      <a:pt x="787" y="706"/>
                    </a:cubicBezTo>
                    <a:cubicBezTo>
                      <a:pt x="812" y="694"/>
                      <a:pt x="838" y="668"/>
                      <a:pt x="863" y="656"/>
                    </a:cubicBezTo>
                    <a:cubicBezTo>
                      <a:pt x="888" y="643"/>
                      <a:pt x="914" y="630"/>
                      <a:pt x="952" y="605"/>
                    </a:cubicBezTo>
                    <a:cubicBezTo>
                      <a:pt x="981" y="579"/>
                      <a:pt x="1009" y="568"/>
                      <a:pt x="1035" y="568"/>
                    </a:cubicBezTo>
                    <a:close/>
                    <a:moveTo>
                      <a:pt x="997" y="1"/>
                    </a:moveTo>
                    <a:cubicBezTo>
                      <a:pt x="856" y="1"/>
                      <a:pt x="716" y="46"/>
                      <a:pt x="597" y="148"/>
                    </a:cubicBezTo>
                    <a:lnTo>
                      <a:pt x="571" y="186"/>
                    </a:lnTo>
                    <a:cubicBezTo>
                      <a:pt x="191" y="389"/>
                      <a:pt x="1" y="846"/>
                      <a:pt x="191" y="1251"/>
                    </a:cubicBezTo>
                    <a:cubicBezTo>
                      <a:pt x="329" y="1544"/>
                      <a:pt x="636" y="1702"/>
                      <a:pt x="946" y="1702"/>
                    </a:cubicBezTo>
                    <a:cubicBezTo>
                      <a:pt x="1093" y="1702"/>
                      <a:pt x="1240" y="1667"/>
                      <a:pt x="1370" y="1594"/>
                    </a:cubicBezTo>
                    <a:cubicBezTo>
                      <a:pt x="1763" y="1366"/>
                      <a:pt x="1890" y="820"/>
                      <a:pt x="1687" y="427"/>
                    </a:cubicBezTo>
                    <a:cubicBezTo>
                      <a:pt x="1553" y="175"/>
                      <a:pt x="1273" y="1"/>
                      <a:pt x="9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4"/>
              <p:cNvSpPr/>
              <p:nvPr/>
            </p:nvSpPr>
            <p:spPr>
              <a:xfrm flipH="1">
                <a:off x="-3783528" y="3716050"/>
                <a:ext cx="81263" cy="71568"/>
              </a:xfrm>
              <a:custGeom>
                <a:avLst/>
                <a:gdLst/>
                <a:ahLst/>
                <a:cxnLst/>
                <a:rect l="l" t="t" r="r" b="b"/>
                <a:pathLst>
                  <a:path w="2220" h="1955" extrusionOk="0">
                    <a:moveTo>
                      <a:pt x="1041" y="555"/>
                    </a:moveTo>
                    <a:cubicBezTo>
                      <a:pt x="1157" y="555"/>
                      <a:pt x="1297" y="663"/>
                      <a:pt x="1357" y="748"/>
                    </a:cubicBezTo>
                    <a:cubicBezTo>
                      <a:pt x="1484" y="938"/>
                      <a:pt x="1572" y="1293"/>
                      <a:pt x="1281" y="1369"/>
                    </a:cubicBezTo>
                    <a:cubicBezTo>
                      <a:pt x="1228" y="1384"/>
                      <a:pt x="1178" y="1391"/>
                      <a:pt x="1131" y="1391"/>
                    </a:cubicBezTo>
                    <a:cubicBezTo>
                      <a:pt x="820" y="1391"/>
                      <a:pt x="653" y="1085"/>
                      <a:pt x="698" y="799"/>
                    </a:cubicBezTo>
                    <a:cubicBezTo>
                      <a:pt x="774" y="773"/>
                      <a:pt x="850" y="735"/>
                      <a:pt x="900" y="647"/>
                    </a:cubicBezTo>
                    <a:cubicBezTo>
                      <a:pt x="934" y="580"/>
                      <a:pt x="985" y="555"/>
                      <a:pt x="1041" y="555"/>
                    </a:cubicBezTo>
                    <a:close/>
                    <a:moveTo>
                      <a:pt x="1086" y="0"/>
                    </a:moveTo>
                    <a:cubicBezTo>
                      <a:pt x="873" y="0"/>
                      <a:pt x="664" y="84"/>
                      <a:pt x="507" y="241"/>
                    </a:cubicBezTo>
                    <a:cubicBezTo>
                      <a:pt x="497" y="240"/>
                      <a:pt x="487" y="239"/>
                      <a:pt x="477" y="239"/>
                    </a:cubicBezTo>
                    <a:cubicBezTo>
                      <a:pt x="386" y="239"/>
                      <a:pt x="298" y="290"/>
                      <a:pt x="241" y="393"/>
                    </a:cubicBezTo>
                    <a:cubicBezTo>
                      <a:pt x="0" y="837"/>
                      <a:pt x="102" y="1420"/>
                      <a:pt x="507" y="1724"/>
                    </a:cubicBezTo>
                    <a:cubicBezTo>
                      <a:pt x="693" y="1875"/>
                      <a:pt x="935" y="1955"/>
                      <a:pt x="1174" y="1955"/>
                    </a:cubicBezTo>
                    <a:cubicBezTo>
                      <a:pt x="1457" y="1955"/>
                      <a:pt x="1736" y="1844"/>
                      <a:pt x="1915" y="1610"/>
                    </a:cubicBezTo>
                    <a:cubicBezTo>
                      <a:pt x="2219" y="1192"/>
                      <a:pt x="1978" y="482"/>
                      <a:pt x="1611" y="190"/>
                    </a:cubicBezTo>
                    <a:cubicBezTo>
                      <a:pt x="1453" y="61"/>
                      <a:pt x="1268"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4"/>
              <p:cNvSpPr/>
              <p:nvPr/>
            </p:nvSpPr>
            <p:spPr>
              <a:xfrm flipH="1">
                <a:off x="-3852819" y="3637199"/>
                <a:ext cx="76321" cy="87382"/>
              </a:xfrm>
              <a:custGeom>
                <a:avLst/>
                <a:gdLst/>
                <a:ahLst/>
                <a:cxnLst/>
                <a:rect l="l" t="t" r="r" b="b"/>
                <a:pathLst>
                  <a:path w="2085" h="2387" extrusionOk="0">
                    <a:moveTo>
                      <a:pt x="412" y="0"/>
                    </a:moveTo>
                    <a:cubicBezTo>
                      <a:pt x="300" y="0"/>
                      <a:pt x="188" y="57"/>
                      <a:pt x="153" y="176"/>
                    </a:cubicBezTo>
                    <a:cubicBezTo>
                      <a:pt x="14" y="683"/>
                      <a:pt x="1" y="1165"/>
                      <a:pt x="140" y="1685"/>
                    </a:cubicBezTo>
                    <a:cubicBezTo>
                      <a:pt x="177" y="1813"/>
                      <a:pt x="269" y="1866"/>
                      <a:pt x="368" y="1866"/>
                    </a:cubicBezTo>
                    <a:cubicBezTo>
                      <a:pt x="543" y="1866"/>
                      <a:pt x="738" y="1696"/>
                      <a:pt x="673" y="1469"/>
                    </a:cubicBezTo>
                    <a:cubicBezTo>
                      <a:pt x="635" y="1330"/>
                      <a:pt x="622" y="1190"/>
                      <a:pt x="610" y="1051"/>
                    </a:cubicBezTo>
                    <a:lnTo>
                      <a:pt x="610" y="1051"/>
                    </a:lnTo>
                    <a:cubicBezTo>
                      <a:pt x="901" y="1457"/>
                      <a:pt x="1180" y="1862"/>
                      <a:pt x="1472" y="2268"/>
                    </a:cubicBezTo>
                    <a:cubicBezTo>
                      <a:pt x="1531" y="2352"/>
                      <a:pt x="1609" y="2387"/>
                      <a:pt x="1686" y="2387"/>
                    </a:cubicBezTo>
                    <a:cubicBezTo>
                      <a:pt x="1888" y="2387"/>
                      <a:pt x="2085" y="2146"/>
                      <a:pt x="1928" y="1926"/>
                    </a:cubicBezTo>
                    <a:cubicBezTo>
                      <a:pt x="1497" y="1317"/>
                      <a:pt x="1066" y="721"/>
                      <a:pt x="648" y="112"/>
                    </a:cubicBezTo>
                    <a:cubicBezTo>
                      <a:pt x="596" y="38"/>
                      <a:pt x="504" y="0"/>
                      <a:pt x="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4"/>
              <p:cNvSpPr/>
              <p:nvPr/>
            </p:nvSpPr>
            <p:spPr>
              <a:xfrm flipH="1">
                <a:off x="-4075374" y="3796585"/>
                <a:ext cx="128996" cy="109347"/>
              </a:xfrm>
              <a:custGeom>
                <a:avLst/>
                <a:gdLst/>
                <a:ahLst/>
                <a:cxnLst/>
                <a:rect l="l" t="t" r="r" b="b"/>
                <a:pathLst>
                  <a:path w="3524" h="2987" extrusionOk="0">
                    <a:moveTo>
                      <a:pt x="3104" y="1"/>
                    </a:moveTo>
                    <a:cubicBezTo>
                      <a:pt x="3051" y="1"/>
                      <a:pt x="2996" y="18"/>
                      <a:pt x="2943" y="57"/>
                    </a:cubicBezTo>
                    <a:cubicBezTo>
                      <a:pt x="2195" y="628"/>
                      <a:pt x="1447" y="1186"/>
                      <a:pt x="686" y="1756"/>
                    </a:cubicBezTo>
                    <a:cubicBezTo>
                      <a:pt x="698" y="1705"/>
                      <a:pt x="711" y="1655"/>
                      <a:pt x="724" y="1617"/>
                    </a:cubicBezTo>
                    <a:cubicBezTo>
                      <a:pt x="762" y="1388"/>
                      <a:pt x="800" y="1173"/>
                      <a:pt x="851" y="945"/>
                    </a:cubicBezTo>
                    <a:cubicBezTo>
                      <a:pt x="886" y="748"/>
                      <a:pt x="727" y="637"/>
                      <a:pt x="567" y="637"/>
                    </a:cubicBezTo>
                    <a:cubicBezTo>
                      <a:pt x="438" y="637"/>
                      <a:pt x="308" y="710"/>
                      <a:pt x="280" y="869"/>
                    </a:cubicBezTo>
                    <a:cubicBezTo>
                      <a:pt x="229" y="1173"/>
                      <a:pt x="166" y="1464"/>
                      <a:pt x="115" y="1756"/>
                    </a:cubicBezTo>
                    <a:cubicBezTo>
                      <a:pt x="77" y="1959"/>
                      <a:pt x="1" y="2200"/>
                      <a:pt x="102" y="2403"/>
                    </a:cubicBezTo>
                    <a:cubicBezTo>
                      <a:pt x="217" y="2593"/>
                      <a:pt x="432" y="2631"/>
                      <a:pt x="635" y="2694"/>
                    </a:cubicBezTo>
                    <a:cubicBezTo>
                      <a:pt x="965" y="2783"/>
                      <a:pt x="1294" y="2885"/>
                      <a:pt x="1637" y="2973"/>
                    </a:cubicBezTo>
                    <a:cubicBezTo>
                      <a:pt x="1667" y="2982"/>
                      <a:pt x="1696" y="2986"/>
                      <a:pt x="1724" y="2986"/>
                    </a:cubicBezTo>
                    <a:cubicBezTo>
                      <a:pt x="2015" y="2986"/>
                      <a:pt x="2176" y="2546"/>
                      <a:pt x="1852" y="2454"/>
                    </a:cubicBezTo>
                    <a:cubicBezTo>
                      <a:pt x="1624" y="2390"/>
                      <a:pt x="1396" y="2314"/>
                      <a:pt x="1155" y="2251"/>
                    </a:cubicBezTo>
                    <a:cubicBezTo>
                      <a:pt x="1117" y="2238"/>
                      <a:pt x="1079" y="2225"/>
                      <a:pt x="1028" y="2213"/>
                    </a:cubicBezTo>
                    <a:cubicBezTo>
                      <a:pt x="1776" y="1655"/>
                      <a:pt x="2524" y="1084"/>
                      <a:pt x="3285" y="513"/>
                    </a:cubicBezTo>
                    <a:cubicBezTo>
                      <a:pt x="3523" y="337"/>
                      <a:pt x="3339" y="1"/>
                      <a:pt x="3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4"/>
              <p:cNvSpPr/>
              <p:nvPr/>
            </p:nvSpPr>
            <p:spPr>
              <a:xfrm flipH="1">
                <a:off x="-4120799" y="3964426"/>
                <a:ext cx="117319" cy="105759"/>
              </a:xfrm>
              <a:custGeom>
                <a:avLst/>
                <a:gdLst/>
                <a:ahLst/>
                <a:cxnLst/>
                <a:rect l="l" t="t" r="r" b="b"/>
                <a:pathLst>
                  <a:path w="3205" h="2889" extrusionOk="0">
                    <a:moveTo>
                      <a:pt x="1395" y="1"/>
                    </a:moveTo>
                    <a:cubicBezTo>
                      <a:pt x="1359" y="1"/>
                      <a:pt x="1321" y="8"/>
                      <a:pt x="1281" y="24"/>
                    </a:cubicBezTo>
                    <a:cubicBezTo>
                      <a:pt x="381" y="417"/>
                      <a:pt x="1" y="1546"/>
                      <a:pt x="647" y="2345"/>
                    </a:cubicBezTo>
                    <a:cubicBezTo>
                      <a:pt x="947" y="2714"/>
                      <a:pt x="1363" y="2889"/>
                      <a:pt x="1780" y="2889"/>
                    </a:cubicBezTo>
                    <a:cubicBezTo>
                      <a:pt x="2264" y="2889"/>
                      <a:pt x="2750" y="2654"/>
                      <a:pt x="3057" y="2218"/>
                    </a:cubicBezTo>
                    <a:cubicBezTo>
                      <a:pt x="3205" y="1996"/>
                      <a:pt x="3001" y="1747"/>
                      <a:pt x="2802" y="1747"/>
                    </a:cubicBezTo>
                    <a:cubicBezTo>
                      <a:pt x="2728" y="1747"/>
                      <a:pt x="2655" y="1781"/>
                      <a:pt x="2600" y="1863"/>
                    </a:cubicBezTo>
                    <a:cubicBezTo>
                      <a:pt x="2399" y="2151"/>
                      <a:pt x="2083" y="2320"/>
                      <a:pt x="1768" y="2320"/>
                    </a:cubicBezTo>
                    <a:cubicBezTo>
                      <a:pt x="1529" y="2320"/>
                      <a:pt x="1290" y="2222"/>
                      <a:pt x="1104" y="2002"/>
                    </a:cubicBezTo>
                    <a:cubicBezTo>
                      <a:pt x="685" y="1508"/>
                      <a:pt x="926" y="798"/>
                      <a:pt x="1497" y="557"/>
                    </a:cubicBezTo>
                    <a:cubicBezTo>
                      <a:pt x="1799" y="422"/>
                      <a:pt x="1666" y="1"/>
                      <a:pt x="1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4"/>
              <p:cNvSpPr/>
              <p:nvPr/>
            </p:nvSpPr>
            <p:spPr>
              <a:xfrm flipH="1">
                <a:off x="-4169116" y="3917862"/>
                <a:ext cx="79726" cy="76693"/>
              </a:xfrm>
              <a:custGeom>
                <a:avLst/>
                <a:gdLst/>
                <a:ahLst/>
                <a:cxnLst/>
                <a:rect l="l" t="t" r="r" b="b"/>
                <a:pathLst>
                  <a:path w="2178" h="2095" extrusionOk="0">
                    <a:moveTo>
                      <a:pt x="514" y="0"/>
                    </a:moveTo>
                    <a:cubicBezTo>
                      <a:pt x="328" y="0"/>
                      <a:pt x="142" y="163"/>
                      <a:pt x="240" y="383"/>
                    </a:cubicBezTo>
                    <a:cubicBezTo>
                      <a:pt x="355" y="637"/>
                      <a:pt x="507" y="878"/>
                      <a:pt x="659" y="1106"/>
                    </a:cubicBezTo>
                    <a:cubicBezTo>
                      <a:pt x="494" y="1258"/>
                      <a:pt x="342" y="1410"/>
                      <a:pt x="190" y="1575"/>
                    </a:cubicBezTo>
                    <a:cubicBezTo>
                      <a:pt x="1" y="1773"/>
                      <a:pt x="206" y="2014"/>
                      <a:pt x="427" y="2014"/>
                    </a:cubicBezTo>
                    <a:cubicBezTo>
                      <a:pt x="503" y="2014"/>
                      <a:pt x="581" y="1986"/>
                      <a:pt x="646" y="1918"/>
                    </a:cubicBezTo>
                    <a:cubicBezTo>
                      <a:pt x="760" y="1791"/>
                      <a:pt x="887" y="1677"/>
                      <a:pt x="1014" y="1550"/>
                    </a:cubicBezTo>
                    <a:cubicBezTo>
                      <a:pt x="1153" y="1715"/>
                      <a:pt x="1318" y="1879"/>
                      <a:pt x="1496" y="2032"/>
                    </a:cubicBezTo>
                    <a:cubicBezTo>
                      <a:pt x="1550" y="2076"/>
                      <a:pt x="1607" y="2095"/>
                      <a:pt x="1661" y="2095"/>
                    </a:cubicBezTo>
                    <a:cubicBezTo>
                      <a:pt x="1884" y="2095"/>
                      <a:pt x="2063" y="1769"/>
                      <a:pt x="1838" y="1575"/>
                    </a:cubicBezTo>
                    <a:cubicBezTo>
                      <a:pt x="1686" y="1448"/>
                      <a:pt x="1559" y="1309"/>
                      <a:pt x="1432" y="1169"/>
                    </a:cubicBezTo>
                    <a:cubicBezTo>
                      <a:pt x="1597" y="1017"/>
                      <a:pt x="1775" y="878"/>
                      <a:pt x="1952" y="738"/>
                    </a:cubicBezTo>
                    <a:cubicBezTo>
                      <a:pt x="2178" y="554"/>
                      <a:pt x="1997" y="220"/>
                      <a:pt x="1765" y="220"/>
                    </a:cubicBezTo>
                    <a:cubicBezTo>
                      <a:pt x="1710" y="220"/>
                      <a:pt x="1653" y="238"/>
                      <a:pt x="1597" y="282"/>
                    </a:cubicBezTo>
                    <a:cubicBezTo>
                      <a:pt x="1420" y="421"/>
                      <a:pt x="1255" y="573"/>
                      <a:pt x="1077" y="726"/>
                    </a:cubicBezTo>
                    <a:cubicBezTo>
                      <a:pt x="963" y="548"/>
                      <a:pt x="862" y="358"/>
                      <a:pt x="773" y="168"/>
                    </a:cubicBezTo>
                    <a:cubicBezTo>
                      <a:pt x="719" y="50"/>
                      <a:pt x="616"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4"/>
              <p:cNvSpPr/>
              <p:nvPr/>
            </p:nvSpPr>
            <p:spPr>
              <a:xfrm flipH="1">
                <a:off x="-4214248" y="4267749"/>
                <a:ext cx="78005" cy="71604"/>
              </a:xfrm>
              <a:custGeom>
                <a:avLst/>
                <a:gdLst/>
                <a:ahLst/>
                <a:cxnLst/>
                <a:rect l="l" t="t" r="r" b="b"/>
                <a:pathLst>
                  <a:path w="2131" h="1956" extrusionOk="0">
                    <a:moveTo>
                      <a:pt x="1047" y="570"/>
                    </a:moveTo>
                    <a:cubicBezTo>
                      <a:pt x="1105" y="570"/>
                      <a:pt x="1164" y="580"/>
                      <a:pt x="1217" y="602"/>
                    </a:cubicBezTo>
                    <a:cubicBezTo>
                      <a:pt x="1471" y="690"/>
                      <a:pt x="1484" y="982"/>
                      <a:pt x="1357" y="1172"/>
                    </a:cubicBezTo>
                    <a:cubicBezTo>
                      <a:pt x="1274" y="1315"/>
                      <a:pt x="1164" y="1373"/>
                      <a:pt x="1056" y="1373"/>
                    </a:cubicBezTo>
                    <a:cubicBezTo>
                      <a:pt x="799" y="1373"/>
                      <a:pt x="547" y="1048"/>
                      <a:pt x="672" y="754"/>
                    </a:cubicBezTo>
                    <a:cubicBezTo>
                      <a:pt x="754" y="636"/>
                      <a:pt x="901" y="570"/>
                      <a:pt x="1047" y="570"/>
                    </a:cubicBezTo>
                    <a:close/>
                    <a:moveTo>
                      <a:pt x="1067" y="1"/>
                    </a:moveTo>
                    <a:cubicBezTo>
                      <a:pt x="706" y="1"/>
                      <a:pt x="352" y="178"/>
                      <a:pt x="165" y="488"/>
                    </a:cubicBezTo>
                    <a:cubicBezTo>
                      <a:pt x="140" y="526"/>
                      <a:pt x="114" y="564"/>
                      <a:pt x="102" y="614"/>
                    </a:cubicBezTo>
                    <a:cubicBezTo>
                      <a:pt x="76" y="652"/>
                      <a:pt x="76" y="703"/>
                      <a:pt x="76" y="741"/>
                    </a:cubicBezTo>
                    <a:cubicBezTo>
                      <a:pt x="0" y="1134"/>
                      <a:pt x="203" y="1578"/>
                      <a:pt x="545" y="1806"/>
                    </a:cubicBezTo>
                    <a:cubicBezTo>
                      <a:pt x="701" y="1908"/>
                      <a:pt x="868" y="1955"/>
                      <a:pt x="1032" y="1955"/>
                    </a:cubicBezTo>
                    <a:cubicBezTo>
                      <a:pt x="1376" y="1955"/>
                      <a:pt x="1705" y="1748"/>
                      <a:pt x="1877" y="1413"/>
                    </a:cubicBezTo>
                    <a:cubicBezTo>
                      <a:pt x="2130" y="919"/>
                      <a:pt x="1978" y="285"/>
                      <a:pt x="1446" y="69"/>
                    </a:cubicBezTo>
                    <a:cubicBezTo>
                      <a:pt x="1323" y="23"/>
                      <a:pt x="1195" y="1"/>
                      <a:pt x="1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4"/>
              <p:cNvSpPr/>
              <p:nvPr/>
            </p:nvSpPr>
            <p:spPr>
              <a:xfrm flipH="1">
                <a:off x="-4366853" y="4129705"/>
                <a:ext cx="160916" cy="193507"/>
              </a:xfrm>
              <a:custGeom>
                <a:avLst/>
                <a:gdLst/>
                <a:ahLst/>
                <a:cxnLst/>
                <a:rect l="l" t="t" r="r" b="b"/>
                <a:pathLst>
                  <a:path w="4396" h="5286" extrusionOk="0">
                    <a:moveTo>
                      <a:pt x="394" y="1"/>
                    </a:moveTo>
                    <a:cubicBezTo>
                      <a:pt x="201" y="1"/>
                      <a:pt x="0" y="247"/>
                      <a:pt x="138" y="467"/>
                    </a:cubicBezTo>
                    <a:cubicBezTo>
                      <a:pt x="341" y="771"/>
                      <a:pt x="531" y="1076"/>
                      <a:pt x="721" y="1380"/>
                    </a:cubicBezTo>
                    <a:cubicBezTo>
                      <a:pt x="734" y="1393"/>
                      <a:pt x="746" y="1405"/>
                      <a:pt x="759" y="1418"/>
                    </a:cubicBezTo>
                    <a:cubicBezTo>
                      <a:pt x="620" y="1849"/>
                      <a:pt x="696" y="2318"/>
                      <a:pt x="1152" y="2572"/>
                    </a:cubicBezTo>
                    <a:cubicBezTo>
                      <a:pt x="1270" y="2641"/>
                      <a:pt x="1379" y="2667"/>
                      <a:pt x="1484" y="2667"/>
                    </a:cubicBezTo>
                    <a:cubicBezTo>
                      <a:pt x="1785" y="2667"/>
                      <a:pt x="2049" y="2448"/>
                      <a:pt x="2369" y="2382"/>
                    </a:cubicBezTo>
                    <a:cubicBezTo>
                      <a:pt x="2407" y="2374"/>
                      <a:pt x="2444" y="2370"/>
                      <a:pt x="2480" y="2370"/>
                    </a:cubicBezTo>
                    <a:cubicBezTo>
                      <a:pt x="2792" y="2370"/>
                      <a:pt x="3062" y="2649"/>
                      <a:pt x="3016" y="2978"/>
                    </a:cubicBezTo>
                    <a:cubicBezTo>
                      <a:pt x="2966" y="3331"/>
                      <a:pt x="2602" y="3507"/>
                      <a:pt x="2271" y="3507"/>
                    </a:cubicBezTo>
                    <a:cubicBezTo>
                      <a:pt x="2185" y="3507"/>
                      <a:pt x="2102" y="3496"/>
                      <a:pt x="2027" y="3472"/>
                    </a:cubicBezTo>
                    <a:cubicBezTo>
                      <a:pt x="1998" y="3464"/>
                      <a:pt x="1969" y="3460"/>
                      <a:pt x="1941" y="3460"/>
                    </a:cubicBezTo>
                    <a:cubicBezTo>
                      <a:pt x="1650" y="3460"/>
                      <a:pt x="1487" y="3912"/>
                      <a:pt x="1812" y="4005"/>
                    </a:cubicBezTo>
                    <a:cubicBezTo>
                      <a:pt x="1937" y="4043"/>
                      <a:pt x="2069" y="4060"/>
                      <a:pt x="2203" y="4060"/>
                    </a:cubicBezTo>
                    <a:cubicBezTo>
                      <a:pt x="2380" y="4060"/>
                      <a:pt x="2558" y="4030"/>
                      <a:pt x="2724" y="3980"/>
                    </a:cubicBezTo>
                    <a:cubicBezTo>
                      <a:pt x="3041" y="4411"/>
                      <a:pt x="3371" y="4816"/>
                      <a:pt x="3739" y="5197"/>
                    </a:cubicBezTo>
                    <a:cubicBezTo>
                      <a:pt x="3802" y="5260"/>
                      <a:pt x="3878" y="5286"/>
                      <a:pt x="3953" y="5286"/>
                    </a:cubicBezTo>
                    <a:cubicBezTo>
                      <a:pt x="4180" y="5286"/>
                      <a:pt x="4396" y="5045"/>
                      <a:pt x="4195" y="4854"/>
                    </a:cubicBezTo>
                    <a:cubicBezTo>
                      <a:pt x="3840" y="4487"/>
                      <a:pt x="3523" y="4106"/>
                      <a:pt x="3232" y="3701"/>
                    </a:cubicBezTo>
                    <a:cubicBezTo>
                      <a:pt x="3549" y="3409"/>
                      <a:pt x="3701" y="2990"/>
                      <a:pt x="3498" y="2496"/>
                    </a:cubicBezTo>
                    <a:cubicBezTo>
                      <a:pt x="3336" y="2098"/>
                      <a:pt x="2955" y="1786"/>
                      <a:pt x="2522" y="1786"/>
                    </a:cubicBezTo>
                    <a:cubicBezTo>
                      <a:pt x="2513" y="1786"/>
                      <a:pt x="2505" y="1786"/>
                      <a:pt x="2496" y="1786"/>
                    </a:cubicBezTo>
                    <a:cubicBezTo>
                      <a:pt x="2217" y="1786"/>
                      <a:pt x="2014" y="1976"/>
                      <a:pt x="1748" y="2027"/>
                    </a:cubicBezTo>
                    <a:cubicBezTo>
                      <a:pt x="1682" y="2074"/>
                      <a:pt x="1620" y="2096"/>
                      <a:pt x="1565" y="2096"/>
                    </a:cubicBezTo>
                    <a:cubicBezTo>
                      <a:pt x="1438" y="2096"/>
                      <a:pt x="1340" y="1980"/>
                      <a:pt x="1279" y="1761"/>
                    </a:cubicBezTo>
                    <a:cubicBezTo>
                      <a:pt x="1304" y="1659"/>
                      <a:pt x="1317" y="1570"/>
                      <a:pt x="1330" y="1469"/>
                    </a:cubicBezTo>
                    <a:cubicBezTo>
                      <a:pt x="1431" y="1203"/>
                      <a:pt x="1647" y="1063"/>
                      <a:pt x="1900" y="987"/>
                    </a:cubicBezTo>
                    <a:cubicBezTo>
                      <a:pt x="2225" y="894"/>
                      <a:pt x="2073" y="442"/>
                      <a:pt x="1783" y="442"/>
                    </a:cubicBezTo>
                    <a:cubicBezTo>
                      <a:pt x="1755" y="442"/>
                      <a:pt x="1727" y="446"/>
                      <a:pt x="1697" y="454"/>
                    </a:cubicBezTo>
                    <a:cubicBezTo>
                      <a:pt x="1469" y="518"/>
                      <a:pt x="1254" y="670"/>
                      <a:pt x="1076" y="873"/>
                    </a:cubicBezTo>
                    <a:cubicBezTo>
                      <a:pt x="911" y="619"/>
                      <a:pt x="759" y="378"/>
                      <a:pt x="594" y="125"/>
                    </a:cubicBezTo>
                    <a:cubicBezTo>
                      <a:pt x="541" y="37"/>
                      <a:pt x="46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4"/>
              <p:cNvSpPr/>
              <p:nvPr/>
            </p:nvSpPr>
            <p:spPr>
              <a:xfrm flipH="1">
                <a:off x="-4199278" y="4076479"/>
                <a:ext cx="90341" cy="66369"/>
              </a:xfrm>
              <a:custGeom>
                <a:avLst/>
                <a:gdLst/>
                <a:ahLst/>
                <a:cxnLst/>
                <a:rect l="l" t="t" r="r" b="b"/>
                <a:pathLst>
                  <a:path w="2468" h="1813" extrusionOk="0">
                    <a:moveTo>
                      <a:pt x="2049" y="1"/>
                    </a:moveTo>
                    <a:cubicBezTo>
                      <a:pt x="1996" y="1"/>
                      <a:pt x="1941" y="18"/>
                      <a:pt x="1887" y="57"/>
                    </a:cubicBezTo>
                    <a:cubicBezTo>
                      <a:pt x="1329" y="476"/>
                      <a:pt x="784" y="881"/>
                      <a:pt x="239" y="1300"/>
                    </a:cubicBezTo>
                    <a:cubicBezTo>
                      <a:pt x="1" y="1476"/>
                      <a:pt x="186" y="1813"/>
                      <a:pt x="420" y="1813"/>
                    </a:cubicBezTo>
                    <a:cubicBezTo>
                      <a:pt x="473" y="1813"/>
                      <a:pt x="528" y="1796"/>
                      <a:pt x="581" y="1756"/>
                    </a:cubicBezTo>
                    <a:cubicBezTo>
                      <a:pt x="1127" y="1338"/>
                      <a:pt x="1685" y="932"/>
                      <a:pt x="2230" y="514"/>
                    </a:cubicBezTo>
                    <a:cubicBezTo>
                      <a:pt x="2468" y="338"/>
                      <a:pt x="2283" y="1"/>
                      <a:pt x="2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4"/>
              <p:cNvSpPr/>
              <p:nvPr/>
            </p:nvSpPr>
            <p:spPr>
              <a:xfrm flipH="1">
                <a:off x="-4393886" y="3354449"/>
                <a:ext cx="937637" cy="1240811"/>
              </a:xfrm>
              <a:custGeom>
                <a:avLst/>
                <a:gdLst/>
                <a:ahLst/>
                <a:cxnLst/>
                <a:rect l="l" t="t" r="r" b="b"/>
                <a:pathLst>
                  <a:path w="25615" h="33895" extrusionOk="0">
                    <a:moveTo>
                      <a:pt x="2968" y="5186"/>
                    </a:moveTo>
                    <a:cubicBezTo>
                      <a:pt x="3069" y="5186"/>
                      <a:pt x="3158" y="5237"/>
                      <a:pt x="3209" y="5338"/>
                    </a:cubicBezTo>
                    <a:cubicBezTo>
                      <a:pt x="3640" y="5871"/>
                      <a:pt x="4046" y="6429"/>
                      <a:pt x="4426" y="7000"/>
                    </a:cubicBezTo>
                    <a:cubicBezTo>
                      <a:pt x="4578" y="7215"/>
                      <a:pt x="4375" y="7456"/>
                      <a:pt x="4185" y="7456"/>
                    </a:cubicBezTo>
                    <a:cubicBezTo>
                      <a:pt x="4109" y="7456"/>
                      <a:pt x="4033" y="7431"/>
                      <a:pt x="3982" y="7342"/>
                    </a:cubicBezTo>
                    <a:cubicBezTo>
                      <a:pt x="3741" y="6987"/>
                      <a:pt x="3500" y="6644"/>
                      <a:pt x="3247" y="6302"/>
                    </a:cubicBezTo>
                    <a:cubicBezTo>
                      <a:pt x="3234" y="6442"/>
                      <a:pt x="3234" y="6581"/>
                      <a:pt x="3221" y="6721"/>
                    </a:cubicBezTo>
                    <a:cubicBezTo>
                      <a:pt x="3209" y="6885"/>
                      <a:pt x="3082" y="6961"/>
                      <a:pt x="2955" y="6961"/>
                    </a:cubicBezTo>
                    <a:cubicBezTo>
                      <a:pt x="2803" y="6961"/>
                      <a:pt x="2638" y="6847"/>
                      <a:pt x="2651" y="6644"/>
                    </a:cubicBezTo>
                    <a:cubicBezTo>
                      <a:pt x="2689" y="6277"/>
                      <a:pt x="2689" y="5896"/>
                      <a:pt x="2663" y="5529"/>
                    </a:cubicBezTo>
                    <a:cubicBezTo>
                      <a:pt x="2651" y="5465"/>
                      <a:pt x="2663" y="5402"/>
                      <a:pt x="2701" y="5338"/>
                    </a:cubicBezTo>
                    <a:cubicBezTo>
                      <a:pt x="2752" y="5237"/>
                      <a:pt x="2866" y="5186"/>
                      <a:pt x="2968" y="5186"/>
                    </a:cubicBezTo>
                    <a:close/>
                    <a:moveTo>
                      <a:pt x="7634" y="10499"/>
                    </a:moveTo>
                    <a:cubicBezTo>
                      <a:pt x="7634" y="10499"/>
                      <a:pt x="7621" y="10512"/>
                      <a:pt x="7621" y="10525"/>
                    </a:cubicBezTo>
                    <a:cubicBezTo>
                      <a:pt x="7571" y="10613"/>
                      <a:pt x="7495" y="10651"/>
                      <a:pt x="7419" y="10677"/>
                    </a:cubicBezTo>
                    <a:cubicBezTo>
                      <a:pt x="7381" y="10968"/>
                      <a:pt x="7545" y="11273"/>
                      <a:pt x="7862" y="11273"/>
                    </a:cubicBezTo>
                    <a:cubicBezTo>
                      <a:pt x="7900" y="11273"/>
                      <a:pt x="7951" y="11260"/>
                      <a:pt x="8002" y="11247"/>
                    </a:cubicBezTo>
                    <a:cubicBezTo>
                      <a:pt x="8078" y="11222"/>
                      <a:pt x="8129" y="11184"/>
                      <a:pt x="8154" y="11133"/>
                    </a:cubicBezTo>
                    <a:lnTo>
                      <a:pt x="7634" y="10499"/>
                    </a:lnTo>
                    <a:close/>
                    <a:moveTo>
                      <a:pt x="17208" y="23268"/>
                    </a:moveTo>
                    <a:cubicBezTo>
                      <a:pt x="17068" y="23268"/>
                      <a:pt x="16929" y="23344"/>
                      <a:pt x="16853" y="23471"/>
                    </a:cubicBezTo>
                    <a:cubicBezTo>
                      <a:pt x="16840" y="23471"/>
                      <a:pt x="16840" y="23471"/>
                      <a:pt x="16840" y="23484"/>
                    </a:cubicBezTo>
                    <a:lnTo>
                      <a:pt x="17246" y="23991"/>
                    </a:lnTo>
                    <a:cubicBezTo>
                      <a:pt x="17322" y="23966"/>
                      <a:pt x="17385" y="23928"/>
                      <a:pt x="17436" y="23851"/>
                    </a:cubicBezTo>
                    <a:cubicBezTo>
                      <a:pt x="17563" y="23712"/>
                      <a:pt x="17626" y="23484"/>
                      <a:pt x="17461" y="23357"/>
                    </a:cubicBezTo>
                    <a:cubicBezTo>
                      <a:pt x="17385" y="23294"/>
                      <a:pt x="17296" y="23268"/>
                      <a:pt x="17208" y="23268"/>
                    </a:cubicBezTo>
                    <a:close/>
                    <a:moveTo>
                      <a:pt x="19630" y="25513"/>
                    </a:moveTo>
                    <a:cubicBezTo>
                      <a:pt x="19477" y="25513"/>
                      <a:pt x="19338" y="25589"/>
                      <a:pt x="19249" y="25703"/>
                    </a:cubicBezTo>
                    <a:cubicBezTo>
                      <a:pt x="19122" y="25994"/>
                      <a:pt x="19376" y="26324"/>
                      <a:pt x="19630" y="26324"/>
                    </a:cubicBezTo>
                    <a:cubicBezTo>
                      <a:pt x="19744" y="26324"/>
                      <a:pt x="19845" y="26273"/>
                      <a:pt x="19934" y="26121"/>
                    </a:cubicBezTo>
                    <a:cubicBezTo>
                      <a:pt x="20061" y="25931"/>
                      <a:pt x="20048" y="25639"/>
                      <a:pt x="19794" y="25551"/>
                    </a:cubicBezTo>
                    <a:cubicBezTo>
                      <a:pt x="19744" y="25525"/>
                      <a:pt x="19693" y="25513"/>
                      <a:pt x="19630" y="25513"/>
                    </a:cubicBezTo>
                    <a:close/>
                    <a:moveTo>
                      <a:pt x="21202" y="28873"/>
                    </a:moveTo>
                    <a:lnTo>
                      <a:pt x="22077" y="29963"/>
                    </a:lnTo>
                    <a:cubicBezTo>
                      <a:pt x="22039" y="29735"/>
                      <a:pt x="21975" y="29494"/>
                      <a:pt x="21836" y="29291"/>
                    </a:cubicBezTo>
                    <a:cubicBezTo>
                      <a:pt x="21684" y="29076"/>
                      <a:pt x="21506" y="28911"/>
                      <a:pt x="21227" y="28873"/>
                    </a:cubicBezTo>
                    <a:close/>
                    <a:moveTo>
                      <a:pt x="1953" y="0"/>
                    </a:moveTo>
                    <a:lnTo>
                      <a:pt x="1471" y="393"/>
                    </a:lnTo>
                    <a:cubicBezTo>
                      <a:pt x="495" y="1179"/>
                      <a:pt x="1" y="2346"/>
                      <a:pt x="51" y="3512"/>
                    </a:cubicBezTo>
                    <a:cubicBezTo>
                      <a:pt x="419" y="4045"/>
                      <a:pt x="787" y="4565"/>
                      <a:pt x="1154" y="5097"/>
                    </a:cubicBezTo>
                    <a:cubicBezTo>
                      <a:pt x="1307" y="5313"/>
                      <a:pt x="1116" y="5554"/>
                      <a:pt x="914" y="5554"/>
                    </a:cubicBezTo>
                    <a:cubicBezTo>
                      <a:pt x="837" y="5554"/>
                      <a:pt x="761" y="5529"/>
                      <a:pt x="698" y="5440"/>
                    </a:cubicBezTo>
                    <a:cubicBezTo>
                      <a:pt x="609" y="5313"/>
                      <a:pt x="520" y="5186"/>
                      <a:pt x="432" y="5047"/>
                    </a:cubicBezTo>
                    <a:lnTo>
                      <a:pt x="432" y="5047"/>
                    </a:lnTo>
                    <a:cubicBezTo>
                      <a:pt x="546" y="5313"/>
                      <a:pt x="711" y="5554"/>
                      <a:pt x="901" y="5782"/>
                    </a:cubicBezTo>
                    <a:lnTo>
                      <a:pt x="1700" y="6797"/>
                    </a:lnTo>
                    <a:cubicBezTo>
                      <a:pt x="1966" y="6822"/>
                      <a:pt x="2220" y="6987"/>
                      <a:pt x="2372" y="7215"/>
                    </a:cubicBezTo>
                    <a:cubicBezTo>
                      <a:pt x="2473" y="7380"/>
                      <a:pt x="2511" y="7570"/>
                      <a:pt x="2486" y="7760"/>
                    </a:cubicBezTo>
                    <a:lnTo>
                      <a:pt x="4134" y="9789"/>
                    </a:lnTo>
                    <a:cubicBezTo>
                      <a:pt x="4185" y="9776"/>
                      <a:pt x="4248" y="9764"/>
                      <a:pt x="4299" y="9764"/>
                    </a:cubicBezTo>
                    <a:cubicBezTo>
                      <a:pt x="4451" y="9764"/>
                      <a:pt x="4604" y="9827"/>
                      <a:pt x="4730" y="9992"/>
                    </a:cubicBezTo>
                    <a:cubicBezTo>
                      <a:pt x="5111" y="10461"/>
                      <a:pt x="5364" y="11095"/>
                      <a:pt x="5656" y="11602"/>
                    </a:cubicBezTo>
                    <a:cubicBezTo>
                      <a:pt x="5681" y="11653"/>
                      <a:pt x="5719" y="11729"/>
                      <a:pt x="5757" y="11805"/>
                    </a:cubicBezTo>
                    <a:lnTo>
                      <a:pt x="6163" y="12313"/>
                    </a:lnTo>
                    <a:cubicBezTo>
                      <a:pt x="6176" y="12313"/>
                      <a:pt x="6189" y="12300"/>
                      <a:pt x="6214" y="12300"/>
                    </a:cubicBezTo>
                    <a:cubicBezTo>
                      <a:pt x="6328" y="12236"/>
                      <a:pt x="6468" y="12198"/>
                      <a:pt x="6594" y="12148"/>
                    </a:cubicBezTo>
                    <a:cubicBezTo>
                      <a:pt x="6632" y="12122"/>
                      <a:pt x="6658" y="12122"/>
                      <a:pt x="6696" y="12122"/>
                    </a:cubicBezTo>
                    <a:cubicBezTo>
                      <a:pt x="6810" y="12122"/>
                      <a:pt x="6911" y="12198"/>
                      <a:pt x="6962" y="12300"/>
                    </a:cubicBezTo>
                    <a:cubicBezTo>
                      <a:pt x="7051" y="12477"/>
                      <a:pt x="7025" y="12591"/>
                      <a:pt x="7000" y="12782"/>
                    </a:cubicBezTo>
                    <a:cubicBezTo>
                      <a:pt x="6975" y="13023"/>
                      <a:pt x="6975" y="13200"/>
                      <a:pt x="7025" y="13378"/>
                    </a:cubicBezTo>
                    <a:lnTo>
                      <a:pt x="8306" y="14963"/>
                    </a:lnTo>
                    <a:cubicBezTo>
                      <a:pt x="8953" y="15762"/>
                      <a:pt x="9840" y="16231"/>
                      <a:pt x="10791" y="16357"/>
                    </a:cubicBezTo>
                    <a:cubicBezTo>
                      <a:pt x="11147" y="16079"/>
                      <a:pt x="11502" y="15800"/>
                      <a:pt x="11844" y="15521"/>
                    </a:cubicBezTo>
                    <a:lnTo>
                      <a:pt x="11844" y="15521"/>
                    </a:lnTo>
                    <a:cubicBezTo>
                      <a:pt x="11666" y="15533"/>
                      <a:pt x="11476" y="15559"/>
                      <a:pt x="11400" y="15571"/>
                    </a:cubicBezTo>
                    <a:lnTo>
                      <a:pt x="11375" y="15571"/>
                    </a:lnTo>
                    <a:cubicBezTo>
                      <a:pt x="11032" y="15571"/>
                      <a:pt x="10969" y="15013"/>
                      <a:pt x="11324" y="15001"/>
                    </a:cubicBezTo>
                    <a:cubicBezTo>
                      <a:pt x="11527" y="14988"/>
                      <a:pt x="11831" y="14925"/>
                      <a:pt x="12110" y="14925"/>
                    </a:cubicBezTo>
                    <a:cubicBezTo>
                      <a:pt x="12326" y="14925"/>
                      <a:pt x="12516" y="14963"/>
                      <a:pt x="12643" y="15077"/>
                    </a:cubicBezTo>
                    <a:cubicBezTo>
                      <a:pt x="12808" y="15229"/>
                      <a:pt x="12808" y="15457"/>
                      <a:pt x="12833" y="15660"/>
                    </a:cubicBezTo>
                    <a:cubicBezTo>
                      <a:pt x="12846" y="15939"/>
                      <a:pt x="12871" y="16231"/>
                      <a:pt x="12896" y="16510"/>
                    </a:cubicBezTo>
                    <a:cubicBezTo>
                      <a:pt x="12909" y="16700"/>
                      <a:pt x="12744" y="16814"/>
                      <a:pt x="12592" y="16814"/>
                    </a:cubicBezTo>
                    <a:cubicBezTo>
                      <a:pt x="12465" y="16814"/>
                      <a:pt x="12338" y="16738"/>
                      <a:pt x="12326" y="16573"/>
                    </a:cubicBezTo>
                    <a:cubicBezTo>
                      <a:pt x="12313" y="16396"/>
                      <a:pt x="12300" y="16231"/>
                      <a:pt x="12288" y="16053"/>
                    </a:cubicBezTo>
                    <a:cubicBezTo>
                      <a:pt x="12288" y="16028"/>
                      <a:pt x="12288" y="15964"/>
                      <a:pt x="12288" y="15901"/>
                    </a:cubicBezTo>
                    <a:cubicBezTo>
                      <a:pt x="11971" y="16155"/>
                      <a:pt x="11654" y="16408"/>
                      <a:pt x="11337" y="16662"/>
                    </a:cubicBezTo>
                    <a:lnTo>
                      <a:pt x="13328" y="19134"/>
                    </a:lnTo>
                    <a:lnTo>
                      <a:pt x="14481" y="20555"/>
                    </a:lnTo>
                    <a:cubicBezTo>
                      <a:pt x="14481" y="20555"/>
                      <a:pt x="14481" y="20542"/>
                      <a:pt x="14481" y="20542"/>
                    </a:cubicBezTo>
                    <a:cubicBezTo>
                      <a:pt x="14532" y="20415"/>
                      <a:pt x="14621" y="20364"/>
                      <a:pt x="14722" y="20364"/>
                    </a:cubicBezTo>
                    <a:cubicBezTo>
                      <a:pt x="14900" y="20364"/>
                      <a:pt x="15090" y="20542"/>
                      <a:pt x="15014" y="20758"/>
                    </a:cubicBezTo>
                    <a:cubicBezTo>
                      <a:pt x="14963" y="20859"/>
                      <a:pt x="14925" y="20973"/>
                      <a:pt x="14900" y="21075"/>
                    </a:cubicBezTo>
                    <a:lnTo>
                      <a:pt x="16447" y="22989"/>
                    </a:lnTo>
                    <a:cubicBezTo>
                      <a:pt x="16472" y="22977"/>
                      <a:pt x="16498" y="22964"/>
                      <a:pt x="16523" y="22964"/>
                    </a:cubicBezTo>
                    <a:cubicBezTo>
                      <a:pt x="16701" y="22786"/>
                      <a:pt x="16941" y="22698"/>
                      <a:pt x="17195" y="22698"/>
                    </a:cubicBezTo>
                    <a:cubicBezTo>
                      <a:pt x="17398" y="22698"/>
                      <a:pt x="17601" y="22761"/>
                      <a:pt x="17766" y="22875"/>
                    </a:cubicBezTo>
                    <a:cubicBezTo>
                      <a:pt x="18197" y="23167"/>
                      <a:pt x="18222" y="23763"/>
                      <a:pt x="17930" y="24168"/>
                    </a:cubicBezTo>
                    <a:cubicBezTo>
                      <a:pt x="17842" y="24283"/>
                      <a:pt x="17740" y="24371"/>
                      <a:pt x="17613" y="24447"/>
                    </a:cubicBezTo>
                    <a:lnTo>
                      <a:pt x="18653" y="25715"/>
                    </a:lnTo>
                    <a:cubicBezTo>
                      <a:pt x="18653" y="25703"/>
                      <a:pt x="18653" y="25690"/>
                      <a:pt x="18653" y="25690"/>
                    </a:cubicBezTo>
                    <a:cubicBezTo>
                      <a:pt x="18653" y="25652"/>
                      <a:pt x="18653" y="25601"/>
                      <a:pt x="18679" y="25563"/>
                    </a:cubicBezTo>
                    <a:cubicBezTo>
                      <a:pt x="18691" y="25513"/>
                      <a:pt x="18717" y="25475"/>
                      <a:pt x="18742" y="25437"/>
                    </a:cubicBezTo>
                    <a:cubicBezTo>
                      <a:pt x="18932" y="25132"/>
                      <a:pt x="19287" y="24955"/>
                      <a:pt x="19642" y="24955"/>
                    </a:cubicBezTo>
                    <a:cubicBezTo>
                      <a:pt x="19769" y="24955"/>
                      <a:pt x="19896" y="24967"/>
                      <a:pt x="20023" y="25018"/>
                    </a:cubicBezTo>
                    <a:cubicBezTo>
                      <a:pt x="20555" y="25234"/>
                      <a:pt x="20707" y="25868"/>
                      <a:pt x="20454" y="26362"/>
                    </a:cubicBezTo>
                    <a:cubicBezTo>
                      <a:pt x="20276" y="26692"/>
                      <a:pt x="19947" y="26895"/>
                      <a:pt x="19604" y="26895"/>
                    </a:cubicBezTo>
                    <a:lnTo>
                      <a:pt x="20784" y="28353"/>
                    </a:lnTo>
                    <a:cubicBezTo>
                      <a:pt x="20910" y="28315"/>
                      <a:pt x="21037" y="28302"/>
                      <a:pt x="21164" y="28302"/>
                    </a:cubicBezTo>
                    <a:cubicBezTo>
                      <a:pt x="21380" y="28302"/>
                      <a:pt x="21595" y="28353"/>
                      <a:pt x="21798" y="28480"/>
                    </a:cubicBezTo>
                    <a:cubicBezTo>
                      <a:pt x="22635" y="28987"/>
                      <a:pt x="22648" y="29862"/>
                      <a:pt x="22698" y="30724"/>
                    </a:cubicBezTo>
                    <a:lnTo>
                      <a:pt x="24448" y="32892"/>
                    </a:lnTo>
                    <a:cubicBezTo>
                      <a:pt x="24778" y="33311"/>
                      <a:pt x="25184" y="33653"/>
                      <a:pt x="25615" y="33894"/>
                    </a:cubicBezTo>
                    <a:lnTo>
                      <a:pt x="25615" y="30699"/>
                    </a:lnTo>
                    <a:cubicBezTo>
                      <a:pt x="25564" y="30635"/>
                      <a:pt x="25501" y="30559"/>
                      <a:pt x="25450" y="30496"/>
                    </a:cubicBezTo>
                    <a:lnTo>
                      <a:pt x="25108" y="30065"/>
                    </a:lnTo>
                    <a:cubicBezTo>
                      <a:pt x="25095" y="30065"/>
                      <a:pt x="25095" y="30052"/>
                      <a:pt x="25095" y="30052"/>
                    </a:cubicBezTo>
                    <a:lnTo>
                      <a:pt x="24841" y="29748"/>
                    </a:lnTo>
                    <a:lnTo>
                      <a:pt x="24841" y="29748"/>
                    </a:lnTo>
                    <a:cubicBezTo>
                      <a:pt x="24867" y="29849"/>
                      <a:pt x="24879" y="29951"/>
                      <a:pt x="24905" y="30052"/>
                    </a:cubicBezTo>
                    <a:cubicBezTo>
                      <a:pt x="24943" y="30242"/>
                      <a:pt x="24791" y="30356"/>
                      <a:pt x="24626" y="30356"/>
                    </a:cubicBezTo>
                    <a:cubicBezTo>
                      <a:pt x="24499" y="30356"/>
                      <a:pt x="24359" y="30280"/>
                      <a:pt x="24334" y="30115"/>
                    </a:cubicBezTo>
                    <a:cubicBezTo>
                      <a:pt x="24258" y="29710"/>
                      <a:pt x="24195" y="29304"/>
                      <a:pt x="24157" y="28886"/>
                    </a:cubicBezTo>
                    <a:lnTo>
                      <a:pt x="18209" y="21531"/>
                    </a:lnTo>
                    <a:cubicBezTo>
                      <a:pt x="18070" y="21506"/>
                      <a:pt x="17956" y="21366"/>
                      <a:pt x="17956" y="21227"/>
                    </a:cubicBezTo>
                    <a:lnTo>
                      <a:pt x="16599" y="19540"/>
                    </a:lnTo>
                    <a:cubicBezTo>
                      <a:pt x="16231" y="19515"/>
                      <a:pt x="15864" y="19337"/>
                      <a:pt x="15597" y="19008"/>
                    </a:cubicBezTo>
                    <a:cubicBezTo>
                      <a:pt x="15331" y="18678"/>
                      <a:pt x="15242" y="18285"/>
                      <a:pt x="15293" y="17917"/>
                    </a:cubicBezTo>
                    <a:lnTo>
                      <a:pt x="13492" y="15685"/>
                    </a:lnTo>
                    <a:lnTo>
                      <a:pt x="12655" y="14658"/>
                    </a:lnTo>
                    <a:cubicBezTo>
                      <a:pt x="11590" y="14608"/>
                      <a:pt x="10563" y="14113"/>
                      <a:pt x="9853" y="13238"/>
                    </a:cubicBezTo>
                    <a:lnTo>
                      <a:pt x="8534" y="11602"/>
                    </a:lnTo>
                    <a:cubicBezTo>
                      <a:pt x="8357" y="11755"/>
                      <a:pt x="8129" y="11831"/>
                      <a:pt x="7888" y="11831"/>
                    </a:cubicBezTo>
                    <a:cubicBezTo>
                      <a:pt x="7647" y="11831"/>
                      <a:pt x="7406" y="11755"/>
                      <a:pt x="7228" y="11602"/>
                    </a:cubicBezTo>
                    <a:cubicBezTo>
                      <a:pt x="6823" y="11298"/>
                      <a:pt x="6721" y="10715"/>
                      <a:pt x="6962" y="10271"/>
                    </a:cubicBezTo>
                    <a:cubicBezTo>
                      <a:pt x="7013" y="10157"/>
                      <a:pt x="7114" y="10119"/>
                      <a:pt x="7216" y="10119"/>
                    </a:cubicBezTo>
                    <a:lnTo>
                      <a:pt x="7228" y="10119"/>
                    </a:lnTo>
                    <a:cubicBezTo>
                      <a:pt x="7254" y="10093"/>
                      <a:pt x="7266" y="10081"/>
                      <a:pt x="7292" y="10068"/>
                    </a:cubicBezTo>
                    <a:lnTo>
                      <a:pt x="5973" y="8432"/>
                    </a:lnTo>
                    <a:cubicBezTo>
                      <a:pt x="5948" y="8445"/>
                      <a:pt x="5935" y="8445"/>
                      <a:pt x="5910" y="8445"/>
                    </a:cubicBezTo>
                    <a:cubicBezTo>
                      <a:pt x="5770" y="8445"/>
                      <a:pt x="5643" y="8369"/>
                      <a:pt x="5605" y="8204"/>
                    </a:cubicBezTo>
                    <a:cubicBezTo>
                      <a:pt x="5580" y="8103"/>
                      <a:pt x="5555" y="7989"/>
                      <a:pt x="5529" y="7887"/>
                    </a:cubicBezTo>
                    <a:lnTo>
                      <a:pt x="2435" y="4058"/>
                    </a:lnTo>
                    <a:cubicBezTo>
                      <a:pt x="2334" y="3931"/>
                      <a:pt x="2245" y="3804"/>
                      <a:pt x="2156" y="3665"/>
                    </a:cubicBezTo>
                    <a:lnTo>
                      <a:pt x="2144" y="3665"/>
                    </a:lnTo>
                    <a:cubicBezTo>
                      <a:pt x="2004" y="3665"/>
                      <a:pt x="1890" y="3576"/>
                      <a:pt x="1865" y="3411"/>
                    </a:cubicBezTo>
                    <a:cubicBezTo>
                      <a:pt x="1827" y="3208"/>
                      <a:pt x="1801" y="3005"/>
                      <a:pt x="1763" y="2802"/>
                    </a:cubicBezTo>
                    <a:cubicBezTo>
                      <a:pt x="1649" y="2447"/>
                      <a:pt x="1586" y="2080"/>
                      <a:pt x="1586" y="1725"/>
                    </a:cubicBezTo>
                    <a:cubicBezTo>
                      <a:pt x="1573" y="1661"/>
                      <a:pt x="1560" y="1610"/>
                      <a:pt x="1560" y="1547"/>
                    </a:cubicBezTo>
                    <a:cubicBezTo>
                      <a:pt x="1548" y="1471"/>
                      <a:pt x="1560" y="1408"/>
                      <a:pt x="1598" y="1357"/>
                    </a:cubicBezTo>
                    <a:cubicBezTo>
                      <a:pt x="1636" y="888"/>
                      <a:pt x="1750" y="431"/>
                      <a:pt x="1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4"/>
              <p:cNvSpPr/>
              <p:nvPr/>
            </p:nvSpPr>
            <p:spPr>
              <a:xfrm flipH="1">
                <a:off x="-3504091" y="3483012"/>
                <a:ext cx="45976" cy="74753"/>
              </a:xfrm>
              <a:custGeom>
                <a:avLst/>
                <a:gdLst/>
                <a:ahLst/>
                <a:cxnLst/>
                <a:rect l="l" t="t" r="r" b="b"/>
                <a:pathLst>
                  <a:path w="1256" h="2042" extrusionOk="0">
                    <a:moveTo>
                      <a:pt x="0" y="0"/>
                    </a:moveTo>
                    <a:lnTo>
                      <a:pt x="0" y="0"/>
                    </a:lnTo>
                    <a:cubicBezTo>
                      <a:pt x="13" y="520"/>
                      <a:pt x="140" y="1053"/>
                      <a:pt x="381" y="1535"/>
                    </a:cubicBezTo>
                    <a:cubicBezTo>
                      <a:pt x="469" y="1674"/>
                      <a:pt x="558" y="1801"/>
                      <a:pt x="647" y="1928"/>
                    </a:cubicBezTo>
                    <a:cubicBezTo>
                      <a:pt x="710" y="2017"/>
                      <a:pt x="786" y="2042"/>
                      <a:pt x="863" y="2042"/>
                    </a:cubicBezTo>
                    <a:cubicBezTo>
                      <a:pt x="1065" y="2042"/>
                      <a:pt x="1256" y="1801"/>
                      <a:pt x="1103" y="1585"/>
                    </a:cubicBezTo>
                    <a:cubicBezTo>
                      <a:pt x="736" y="1053"/>
                      <a:pt x="368" y="5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4"/>
              <p:cNvSpPr/>
              <p:nvPr/>
            </p:nvSpPr>
            <p:spPr>
              <a:xfrm flipH="1">
                <a:off x="-3535204" y="3404088"/>
                <a:ext cx="22329" cy="84527"/>
              </a:xfrm>
              <a:custGeom>
                <a:avLst/>
                <a:gdLst/>
                <a:ahLst/>
                <a:cxnLst/>
                <a:rect l="l" t="t" r="r" b="b"/>
                <a:pathLst>
                  <a:path w="610" h="2309" extrusionOk="0">
                    <a:moveTo>
                      <a:pt x="51" y="1"/>
                    </a:moveTo>
                    <a:lnTo>
                      <a:pt x="51" y="1"/>
                    </a:lnTo>
                    <a:cubicBezTo>
                      <a:pt x="13" y="52"/>
                      <a:pt x="1" y="115"/>
                      <a:pt x="13" y="191"/>
                    </a:cubicBezTo>
                    <a:cubicBezTo>
                      <a:pt x="13" y="254"/>
                      <a:pt x="26" y="305"/>
                      <a:pt x="39" y="369"/>
                    </a:cubicBezTo>
                    <a:cubicBezTo>
                      <a:pt x="39" y="242"/>
                      <a:pt x="39" y="128"/>
                      <a:pt x="51" y="1"/>
                    </a:cubicBezTo>
                    <a:close/>
                    <a:moveTo>
                      <a:pt x="216" y="1446"/>
                    </a:moveTo>
                    <a:lnTo>
                      <a:pt x="216" y="1446"/>
                    </a:lnTo>
                    <a:cubicBezTo>
                      <a:pt x="254" y="1649"/>
                      <a:pt x="280" y="1852"/>
                      <a:pt x="318" y="2055"/>
                    </a:cubicBezTo>
                    <a:cubicBezTo>
                      <a:pt x="343" y="2220"/>
                      <a:pt x="457" y="2309"/>
                      <a:pt x="597" y="2309"/>
                    </a:cubicBezTo>
                    <a:lnTo>
                      <a:pt x="609" y="2309"/>
                    </a:lnTo>
                    <a:cubicBezTo>
                      <a:pt x="444" y="2030"/>
                      <a:pt x="305" y="1751"/>
                      <a:pt x="216" y="14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4"/>
              <p:cNvSpPr/>
              <p:nvPr/>
            </p:nvSpPr>
            <p:spPr>
              <a:xfrm flipH="1">
                <a:off x="-3548199" y="3603228"/>
                <a:ext cx="29760" cy="35326"/>
              </a:xfrm>
              <a:custGeom>
                <a:avLst/>
                <a:gdLst/>
                <a:ahLst/>
                <a:cxnLst/>
                <a:rect l="l" t="t" r="r" b="b"/>
                <a:pathLst>
                  <a:path w="813" h="965" extrusionOk="0">
                    <a:moveTo>
                      <a:pt x="1" y="1"/>
                    </a:moveTo>
                    <a:lnTo>
                      <a:pt x="787" y="964"/>
                    </a:lnTo>
                    <a:cubicBezTo>
                      <a:pt x="812" y="774"/>
                      <a:pt x="774" y="584"/>
                      <a:pt x="673" y="419"/>
                    </a:cubicBezTo>
                    <a:cubicBezTo>
                      <a:pt x="521" y="191"/>
                      <a:pt x="267"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4"/>
              <p:cNvSpPr/>
              <p:nvPr/>
            </p:nvSpPr>
            <p:spPr>
              <a:xfrm flipH="1">
                <a:off x="-3623861" y="3544291"/>
                <a:ext cx="71050" cy="83099"/>
              </a:xfrm>
              <a:custGeom>
                <a:avLst/>
                <a:gdLst/>
                <a:ahLst/>
                <a:cxnLst/>
                <a:rect l="l" t="t" r="r" b="b"/>
                <a:pathLst>
                  <a:path w="1941" h="2270" extrusionOk="0">
                    <a:moveTo>
                      <a:pt x="330" y="0"/>
                    </a:moveTo>
                    <a:cubicBezTo>
                      <a:pt x="228" y="0"/>
                      <a:pt x="114" y="51"/>
                      <a:pt x="63" y="152"/>
                    </a:cubicBezTo>
                    <a:cubicBezTo>
                      <a:pt x="25" y="216"/>
                      <a:pt x="13" y="279"/>
                      <a:pt x="25" y="343"/>
                    </a:cubicBezTo>
                    <a:cubicBezTo>
                      <a:pt x="51" y="710"/>
                      <a:pt x="51" y="1091"/>
                      <a:pt x="13" y="1458"/>
                    </a:cubicBezTo>
                    <a:cubicBezTo>
                      <a:pt x="0" y="1661"/>
                      <a:pt x="165" y="1775"/>
                      <a:pt x="317" y="1775"/>
                    </a:cubicBezTo>
                    <a:cubicBezTo>
                      <a:pt x="444" y="1775"/>
                      <a:pt x="571" y="1699"/>
                      <a:pt x="583" y="1535"/>
                    </a:cubicBezTo>
                    <a:cubicBezTo>
                      <a:pt x="596" y="1395"/>
                      <a:pt x="596" y="1256"/>
                      <a:pt x="609" y="1116"/>
                    </a:cubicBezTo>
                    <a:cubicBezTo>
                      <a:pt x="862" y="1458"/>
                      <a:pt x="1103" y="1801"/>
                      <a:pt x="1344" y="2156"/>
                    </a:cubicBezTo>
                    <a:cubicBezTo>
                      <a:pt x="1395" y="2245"/>
                      <a:pt x="1471" y="2270"/>
                      <a:pt x="1547" y="2270"/>
                    </a:cubicBezTo>
                    <a:cubicBezTo>
                      <a:pt x="1737" y="2270"/>
                      <a:pt x="1940" y="2029"/>
                      <a:pt x="1788" y="1814"/>
                    </a:cubicBezTo>
                    <a:cubicBezTo>
                      <a:pt x="1408" y="1243"/>
                      <a:pt x="1002" y="685"/>
                      <a:pt x="571" y="152"/>
                    </a:cubicBezTo>
                    <a:cubicBezTo>
                      <a:pt x="520" y="51"/>
                      <a:pt x="431"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4"/>
              <p:cNvSpPr/>
              <p:nvPr/>
            </p:nvSpPr>
            <p:spPr>
              <a:xfrm flipH="1">
                <a:off x="-3674885" y="3643166"/>
                <a:ext cx="16253" cy="20464"/>
              </a:xfrm>
              <a:custGeom>
                <a:avLst/>
                <a:gdLst/>
                <a:ahLst/>
                <a:cxnLst/>
                <a:rect l="l" t="t" r="r" b="b"/>
                <a:pathLst>
                  <a:path w="444" h="559" extrusionOk="0">
                    <a:moveTo>
                      <a:pt x="0" y="0"/>
                    </a:moveTo>
                    <a:lnTo>
                      <a:pt x="0" y="0"/>
                    </a:lnTo>
                    <a:cubicBezTo>
                      <a:pt x="26" y="102"/>
                      <a:pt x="51" y="216"/>
                      <a:pt x="76" y="317"/>
                    </a:cubicBezTo>
                    <a:cubicBezTo>
                      <a:pt x="114" y="482"/>
                      <a:pt x="241" y="558"/>
                      <a:pt x="381" y="558"/>
                    </a:cubicBezTo>
                    <a:cubicBezTo>
                      <a:pt x="406" y="558"/>
                      <a:pt x="419" y="558"/>
                      <a:pt x="444" y="5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4"/>
              <p:cNvSpPr/>
              <p:nvPr/>
            </p:nvSpPr>
            <p:spPr>
              <a:xfrm flipH="1">
                <a:off x="-3768666" y="3723005"/>
                <a:ext cx="66401" cy="64539"/>
              </a:xfrm>
              <a:custGeom>
                <a:avLst/>
                <a:gdLst/>
                <a:ahLst/>
                <a:cxnLst/>
                <a:rect l="l" t="t" r="r" b="b"/>
                <a:pathLst>
                  <a:path w="1814" h="1763" extrusionOk="0">
                    <a:moveTo>
                      <a:pt x="571" y="0"/>
                    </a:moveTo>
                    <a:cubicBezTo>
                      <a:pt x="545" y="13"/>
                      <a:pt x="533" y="25"/>
                      <a:pt x="507" y="51"/>
                    </a:cubicBezTo>
                    <a:lnTo>
                      <a:pt x="495" y="51"/>
                    </a:lnTo>
                    <a:cubicBezTo>
                      <a:pt x="393" y="51"/>
                      <a:pt x="292" y="89"/>
                      <a:pt x="241" y="203"/>
                    </a:cubicBezTo>
                    <a:cubicBezTo>
                      <a:pt x="0" y="647"/>
                      <a:pt x="102" y="1230"/>
                      <a:pt x="507" y="1534"/>
                    </a:cubicBezTo>
                    <a:cubicBezTo>
                      <a:pt x="685" y="1687"/>
                      <a:pt x="926" y="1763"/>
                      <a:pt x="1167" y="1763"/>
                    </a:cubicBezTo>
                    <a:cubicBezTo>
                      <a:pt x="1408" y="1763"/>
                      <a:pt x="1636" y="1687"/>
                      <a:pt x="1813" y="1534"/>
                    </a:cubicBezTo>
                    <a:lnTo>
                      <a:pt x="1433" y="1065"/>
                    </a:lnTo>
                    <a:cubicBezTo>
                      <a:pt x="1408" y="1116"/>
                      <a:pt x="1357" y="1154"/>
                      <a:pt x="1281" y="1179"/>
                    </a:cubicBezTo>
                    <a:cubicBezTo>
                      <a:pt x="1230" y="1192"/>
                      <a:pt x="1179" y="1205"/>
                      <a:pt x="1141" y="1205"/>
                    </a:cubicBezTo>
                    <a:cubicBezTo>
                      <a:pt x="824" y="1205"/>
                      <a:pt x="660" y="900"/>
                      <a:pt x="698" y="609"/>
                    </a:cubicBezTo>
                    <a:cubicBezTo>
                      <a:pt x="774" y="583"/>
                      <a:pt x="850" y="545"/>
                      <a:pt x="900" y="457"/>
                    </a:cubicBezTo>
                    <a:cubicBezTo>
                      <a:pt x="900" y="444"/>
                      <a:pt x="913" y="431"/>
                      <a:pt x="913" y="431"/>
                    </a:cubicBez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4"/>
              <p:cNvSpPr/>
              <p:nvPr/>
            </p:nvSpPr>
            <p:spPr>
              <a:xfrm flipH="1">
                <a:off x="-3928810" y="3900767"/>
                <a:ext cx="77566" cy="69188"/>
              </a:xfrm>
              <a:custGeom>
                <a:avLst/>
                <a:gdLst/>
                <a:ahLst/>
                <a:cxnLst/>
                <a:rect l="l" t="t" r="r" b="b"/>
                <a:pathLst>
                  <a:path w="2119" h="1890" extrusionOk="0">
                    <a:moveTo>
                      <a:pt x="1319" y="1"/>
                    </a:moveTo>
                    <a:cubicBezTo>
                      <a:pt x="1040" y="1"/>
                      <a:pt x="736" y="64"/>
                      <a:pt x="533" y="77"/>
                    </a:cubicBezTo>
                    <a:cubicBezTo>
                      <a:pt x="178" y="89"/>
                      <a:pt x="241" y="647"/>
                      <a:pt x="584" y="647"/>
                    </a:cubicBezTo>
                    <a:lnTo>
                      <a:pt x="609" y="647"/>
                    </a:lnTo>
                    <a:cubicBezTo>
                      <a:pt x="685" y="635"/>
                      <a:pt x="875" y="609"/>
                      <a:pt x="1053" y="597"/>
                    </a:cubicBezTo>
                    <a:lnTo>
                      <a:pt x="1053" y="597"/>
                    </a:lnTo>
                    <a:cubicBezTo>
                      <a:pt x="711" y="876"/>
                      <a:pt x="356" y="1155"/>
                      <a:pt x="0" y="1433"/>
                    </a:cubicBezTo>
                    <a:cubicBezTo>
                      <a:pt x="115" y="1446"/>
                      <a:pt x="216" y="1459"/>
                      <a:pt x="318" y="1472"/>
                    </a:cubicBezTo>
                    <a:lnTo>
                      <a:pt x="546" y="1738"/>
                    </a:lnTo>
                    <a:cubicBezTo>
                      <a:pt x="863" y="1484"/>
                      <a:pt x="1180" y="1231"/>
                      <a:pt x="1497" y="977"/>
                    </a:cubicBezTo>
                    <a:cubicBezTo>
                      <a:pt x="1497" y="1040"/>
                      <a:pt x="1497" y="1104"/>
                      <a:pt x="1497" y="1129"/>
                    </a:cubicBezTo>
                    <a:cubicBezTo>
                      <a:pt x="1509" y="1307"/>
                      <a:pt x="1522" y="1472"/>
                      <a:pt x="1535" y="1649"/>
                    </a:cubicBezTo>
                    <a:cubicBezTo>
                      <a:pt x="1547" y="1814"/>
                      <a:pt x="1674" y="1890"/>
                      <a:pt x="1801" y="1890"/>
                    </a:cubicBezTo>
                    <a:cubicBezTo>
                      <a:pt x="1953" y="1890"/>
                      <a:pt x="2118" y="1776"/>
                      <a:pt x="2105" y="1586"/>
                    </a:cubicBezTo>
                    <a:cubicBezTo>
                      <a:pt x="2080" y="1307"/>
                      <a:pt x="2055" y="1015"/>
                      <a:pt x="2042" y="736"/>
                    </a:cubicBezTo>
                    <a:cubicBezTo>
                      <a:pt x="2017" y="533"/>
                      <a:pt x="2017" y="305"/>
                      <a:pt x="1852" y="153"/>
                    </a:cubicBezTo>
                    <a:cubicBezTo>
                      <a:pt x="1725" y="39"/>
                      <a:pt x="1535" y="1"/>
                      <a:pt x="1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4"/>
              <p:cNvSpPr/>
              <p:nvPr/>
            </p:nvSpPr>
            <p:spPr>
              <a:xfrm flipH="1">
                <a:off x="-4063878" y="4010331"/>
                <a:ext cx="49710" cy="59451"/>
              </a:xfrm>
              <a:custGeom>
                <a:avLst/>
                <a:gdLst/>
                <a:ahLst/>
                <a:cxnLst/>
                <a:rect l="l" t="t" r="r" b="b"/>
                <a:pathLst>
                  <a:path w="1358" h="1624" extrusionOk="0">
                    <a:moveTo>
                      <a:pt x="51" y="0"/>
                    </a:moveTo>
                    <a:cubicBezTo>
                      <a:pt x="0" y="368"/>
                      <a:pt x="89" y="761"/>
                      <a:pt x="355" y="1091"/>
                    </a:cubicBezTo>
                    <a:cubicBezTo>
                      <a:pt x="622" y="1420"/>
                      <a:pt x="989" y="1598"/>
                      <a:pt x="1357" y="1623"/>
                    </a:cubicBezTo>
                    <a:lnTo>
                      <a:pt x="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4"/>
              <p:cNvSpPr/>
              <p:nvPr/>
            </p:nvSpPr>
            <p:spPr>
              <a:xfrm flipH="1">
                <a:off x="-4123289" y="4099907"/>
                <a:ext cx="136976" cy="149505"/>
              </a:xfrm>
              <a:custGeom>
                <a:avLst/>
                <a:gdLst/>
                <a:ahLst/>
                <a:cxnLst/>
                <a:rect l="l" t="t" r="r" b="b"/>
                <a:pathLst>
                  <a:path w="3742" h="4084" extrusionOk="0">
                    <a:moveTo>
                      <a:pt x="241" y="0"/>
                    </a:moveTo>
                    <a:cubicBezTo>
                      <a:pt x="140" y="0"/>
                      <a:pt x="51" y="51"/>
                      <a:pt x="0" y="178"/>
                    </a:cubicBezTo>
                    <a:cubicBezTo>
                      <a:pt x="0" y="178"/>
                      <a:pt x="0" y="191"/>
                      <a:pt x="0" y="191"/>
                    </a:cubicBezTo>
                    <a:lnTo>
                      <a:pt x="419" y="711"/>
                    </a:lnTo>
                    <a:cubicBezTo>
                      <a:pt x="444" y="609"/>
                      <a:pt x="482" y="495"/>
                      <a:pt x="533" y="394"/>
                    </a:cubicBezTo>
                    <a:cubicBezTo>
                      <a:pt x="609" y="178"/>
                      <a:pt x="419" y="0"/>
                      <a:pt x="241" y="0"/>
                    </a:cubicBezTo>
                    <a:close/>
                    <a:moveTo>
                      <a:pt x="2714" y="2334"/>
                    </a:moveTo>
                    <a:cubicBezTo>
                      <a:pt x="2460" y="2334"/>
                      <a:pt x="2220" y="2422"/>
                      <a:pt x="2042" y="2600"/>
                    </a:cubicBezTo>
                    <a:cubicBezTo>
                      <a:pt x="2017" y="2600"/>
                      <a:pt x="1991" y="2613"/>
                      <a:pt x="1966" y="2625"/>
                    </a:cubicBezTo>
                    <a:lnTo>
                      <a:pt x="2359" y="3120"/>
                    </a:lnTo>
                    <a:cubicBezTo>
                      <a:pt x="2359" y="3107"/>
                      <a:pt x="2359" y="3107"/>
                      <a:pt x="2372" y="3107"/>
                    </a:cubicBezTo>
                    <a:cubicBezTo>
                      <a:pt x="2448" y="2980"/>
                      <a:pt x="2587" y="2904"/>
                      <a:pt x="2727" y="2904"/>
                    </a:cubicBezTo>
                    <a:cubicBezTo>
                      <a:pt x="2815" y="2904"/>
                      <a:pt x="2904" y="2930"/>
                      <a:pt x="2980" y="2993"/>
                    </a:cubicBezTo>
                    <a:cubicBezTo>
                      <a:pt x="3145" y="3120"/>
                      <a:pt x="3082" y="3348"/>
                      <a:pt x="2955" y="3487"/>
                    </a:cubicBezTo>
                    <a:cubicBezTo>
                      <a:pt x="2904" y="3564"/>
                      <a:pt x="2841" y="3602"/>
                      <a:pt x="2765" y="3627"/>
                    </a:cubicBezTo>
                    <a:lnTo>
                      <a:pt x="3132" y="4083"/>
                    </a:lnTo>
                    <a:cubicBezTo>
                      <a:pt x="3259" y="4007"/>
                      <a:pt x="3361" y="3919"/>
                      <a:pt x="3449" y="3804"/>
                    </a:cubicBezTo>
                    <a:cubicBezTo>
                      <a:pt x="3741" y="3399"/>
                      <a:pt x="3716" y="2803"/>
                      <a:pt x="3285" y="2511"/>
                    </a:cubicBezTo>
                    <a:cubicBezTo>
                      <a:pt x="3120" y="2397"/>
                      <a:pt x="2917" y="2334"/>
                      <a:pt x="2714" y="2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4"/>
              <p:cNvSpPr/>
              <p:nvPr/>
            </p:nvSpPr>
            <p:spPr>
              <a:xfrm flipH="1">
                <a:off x="-4214248" y="4267932"/>
                <a:ext cx="75223" cy="71055"/>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4"/>
              <p:cNvSpPr/>
              <p:nvPr/>
            </p:nvSpPr>
            <p:spPr>
              <a:xfrm flipH="1">
                <a:off x="-4122810" y="4131462"/>
                <a:ext cx="9334" cy="11165"/>
              </a:xfrm>
              <a:custGeom>
                <a:avLst/>
                <a:gdLst/>
                <a:ahLst/>
                <a:cxnLst/>
                <a:rect l="l" t="t" r="r" b="b"/>
                <a:pathLst>
                  <a:path w="255" h="305" extrusionOk="0">
                    <a:moveTo>
                      <a:pt x="1" y="1"/>
                    </a:moveTo>
                    <a:cubicBezTo>
                      <a:pt x="1" y="140"/>
                      <a:pt x="115" y="280"/>
                      <a:pt x="254" y="305"/>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4"/>
              <p:cNvSpPr/>
              <p:nvPr/>
            </p:nvSpPr>
            <p:spPr>
              <a:xfrm flipH="1">
                <a:off x="-4287127" y="4390491"/>
                <a:ext cx="70135" cy="88700"/>
              </a:xfrm>
              <a:custGeom>
                <a:avLst/>
                <a:gdLst/>
                <a:ahLst/>
                <a:cxnLst/>
                <a:rect l="l" t="t" r="r" b="b"/>
                <a:pathLst>
                  <a:path w="1916" h="2423" extrusionOk="0">
                    <a:moveTo>
                      <a:pt x="381" y="0"/>
                    </a:moveTo>
                    <a:cubicBezTo>
                      <a:pt x="254" y="0"/>
                      <a:pt x="127" y="13"/>
                      <a:pt x="1" y="51"/>
                    </a:cubicBezTo>
                    <a:lnTo>
                      <a:pt x="419" y="571"/>
                    </a:lnTo>
                    <a:lnTo>
                      <a:pt x="444" y="571"/>
                    </a:lnTo>
                    <a:cubicBezTo>
                      <a:pt x="723" y="609"/>
                      <a:pt x="901" y="774"/>
                      <a:pt x="1053" y="989"/>
                    </a:cubicBezTo>
                    <a:cubicBezTo>
                      <a:pt x="1192" y="1192"/>
                      <a:pt x="1256" y="1433"/>
                      <a:pt x="1294" y="1661"/>
                    </a:cubicBezTo>
                    <a:lnTo>
                      <a:pt x="1915" y="2422"/>
                    </a:lnTo>
                    <a:cubicBezTo>
                      <a:pt x="1865" y="1560"/>
                      <a:pt x="1852" y="685"/>
                      <a:pt x="1015" y="178"/>
                    </a:cubicBezTo>
                    <a:cubicBezTo>
                      <a:pt x="812" y="51"/>
                      <a:pt x="597"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4"/>
              <p:cNvSpPr/>
              <p:nvPr/>
            </p:nvSpPr>
            <p:spPr>
              <a:xfrm flipH="1">
                <a:off x="-4369266" y="4411833"/>
                <a:ext cx="28808" cy="53886"/>
              </a:xfrm>
              <a:custGeom>
                <a:avLst/>
                <a:gdLst/>
                <a:ahLst/>
                <a:cxnLst/>
                <a:rect l="l" t="t" r="r" b="b"/>
                <a:pathLst>
                  <a:path w="787" h="1472" extrusionOk="0">
                    <a:moveTo>
                      <a:pt x="1" y="1"/>
                    </a:moveTo>
                    <a:lnTo>
                      <a:pt x="1" y="1"/>
                    </a:lnTo>
                    <a:cubicBezTo>
                      <a:pt x="39" y="419"/>
                      <a:pt x="102" y="825"/>
                      <a:pt x="178" y="1230"/>
                    </a:cubicBezTo>
                    <a:cubicBezTo>
                      <a:pt x="203" y="1395"/>
                      <a:pt x="343" y="1471"/>
                      <a:pt x="470" y="1471"/>
                    </a:cubicBezTo>
                    <a:cubicBezTo>
                      <a:pt x="635" y="1471"/>
                      <a:pt x="787" y="1357"/>
                      <a:pt x="749" y="1167"/>
                    </a:cubicBezTo>
                    <a:cubicBezTo>
                      <a:pt x="723" y="1066"/>
                      <a:pt x="711" y="964"/>
                      <a:pt x="685" y="863"/>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4"/>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4"/>
              <p:cNvSpPr/>
              <p:nvPr/>
            </p:nvSpPr>
            <p:spPr>
              <a:xfrm flipH="1">
                <a:off x="-3950149" y="3891030"/>
                <a:ext cx="30675" cy="37633"/>
              </a:xfrm>
              <a:custGeom>
                <a:avLst/>
                <a:gdLst/>
                <a:ahLst/>
                <a:cxnLst/>
                <a:rect l="l" t="t" r="r" b="b"/>
                <a:pathLst>
                  <a:path w="838" h="1028" extrusionOk="0">
                    <a:moveTo>
                      <a:pt x="837" y="1027"/>
                    </a:moveTo>
                    <a:lnTo>
                      <a:pt x="837" y="1027"/>
                    </a:lnTo>
                    <a:lnTo>
                      <a:pt x="0" y="0"/>
                    </a:lnTo>
                    <a:cubicBezTo>
                      <a:pt x="0" y="0"/>
                      <a:pt x="0" y="0"/>
                      <a:pt x="0" y="0"/>
                    </a:cubicBez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4"/>
              <p:cNvSpPr/>
              <p:nvPr/>
            </p:nvSpPr>
            <p:spPr>
              <a:xfrm flipH="1">
                <a:off x="-4000736" y="3928625"/>
                <a:ext cx="50625" cy="63148"/>
              </a:xfrm>
              <a:custGeom>
                <a:avLst/>
                <a:gdLst/>
                <a:ahLst/>
                <a:cxnLst/>
                <a:rect l="l" t="t" r="r" b="b"/>
                <a:pathLst>
                  <a:path w="1383" h="1725" extrusionOk="0">
                    <a:moveTo>
                      <a:pt x="1383" y="1725"/>
                    </a:moveTo>
                    <a:lnTo>
                      <a:pt x="1383" y="1725"/>
                    </a:lnTo>
                    <a:lnTo>
                      <a:pt x="0" y="0"/>
                    </a:lnTo>
                    <a:lnTo>
                      <a:pt x="0" y="0"/>
                    </a:lnTo>
                    <a:lnTo>
                      <a:pt x="1383" y="172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4"/>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4"/>
              <p:cNvSpPr/>
              <p:nvPr/>
            </p:nvSpPr>
            <p:spPr>
              <a:xfrm flipH="1">
                <a:off x="-4320071" y="4018677"/>
                <a:ext cx="103080" cy="33459"/>
              </a:xfrm>
              <a:custGeom>
                <a:avLst/>
                <a:gdLst/>
                <a:ahLst/>
                <a:cxnLst/>
                <a:rect l="l" t="t" r="r" b="b"/>
                <a:pathLst>
                  <a:path w="2816" h="914" extrusionOk="0">
                    <a:moveTo>
                      <a:pt x="749" y="0"/>
                    </a:moveTo>
                    <a:lnTo>
                      <a:pt x="470" y="229"/>
                    </a:lnTo>
                    <a:lnTo>
                      <a:pt x="1" y="622"/>
                    </a:lnTo>
                    <a:lnTo>
                      <a:pt x="749" y="0"/>
                    </a:lnTo>
                    <a:close/>
                    <a:moveTo>
                      <a:pt x="2207" y="153"/>
                    </a:moveTo>
                    <a:lnTo>
                      <a:pt x="2549" y="584"/>
                    </a:lnTo>
                    <a:lnTo>
                      <a:pt x="2816" y="913"/>
                    </a:lnTo>
                    <a:lnTo>
                      <a:pt x="2207" y="15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4"/>
              <p:cNvSpPr/>
              <p:nvPr/>
            </p:nvSpPr>
            <p:spPr>
              <a:xfrm flipH="1">
                <a:off x="-4320069" y="4040019"/>
                <a:ext cx="9774" cy="12117"/>
              </a:xfrm>
              <a:custGeom>
                <a:avLst/>
                <a:gdLst/>
                <a:ahLst/>
                <a:cxnLst/>
                <a:rect l="l" t="t" r="r" b="b"/>
                <a:pathLst>
                  <a:path w="267" h="331" extrusionOk="0">
                    <a:moveTo>
                      <a:pt x="267" y="330"/>
                    </a:moveTo>
                    <a:lnTo>
                      <a:pt x="0" y="1"/>
                    </a:lnTo>
                    <a:cubicBezTo>
                      <a:pt x="0" y="1"/>
                      <a:pt x="0" y="1"/>
                      <a:pt x="0" y="1"/>
                    </a:cubicBezTo>
                    <a:lnTo>
                      <a:pt x="267" y="330"/>
                    </a:lnTo>
                    <a:lnTo>
                      <a:pt x="267" y="33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4"/>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4"/>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4"/>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4"/>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2" name="Google Shape;3262;p24"/>
            <p:cNvSpPr/>
            <p:nvPr/>
          </p:nvSpPr>
          <p:spPr>
            <a:xfrm flipH="1">
              <a:off x="-977019" y="3226367"/>
              <a:ext cx="1794926" cy="1810094"/>
            </a:xfrm>
            <a:custGeom>
              <a:avLst/>
              <a:gdLst/>
              <a:ahLst/>
              <a:cxnLst/>
              <a:rect l="l" t="t" r="r" b="b"/>
              <a:pathLst>
                <a:path w="49035" h="49446" extrusionOk="0">
                  <a:moveTo>
                    <a:pt x="25431" y="0"/>
                  </a:moveTo>
                  <a:cubicBezTo>
                    <a:pt x="24588" y="0"/>
                    <a:pt x="23747" y="280"/>
                    <a:pt x="23040" y="850"/>
                  </a:cubicBezTo>
                  <a:lnTo>
                    <a:pt x="1344" y="18374"/>
                  </a:lnTo>
                  <a:cubicBezTo>
                    <a:pt x="634" y="18958"/>
                    <a:pt x="178" y="19744"/>
                    <a:pt x="0" y="20581"/>
                  </a:cubicBezTo>
                  <a:cubicBezTo>
                    <a:pt x="140" y="20885"/>
                    <a:pt x="317" y="21164"/>
                    <a:pt x="533" y="21430"/>
                  </a:cubicBezTo>
                  <a:lnTo>
                    <a:pt x="21899" y="47868"/>
                  </a:lnTo>
                  <a:cubicBezTo>
                    <a:pt x="22736" y="48907"/>
                    <a:pt x="23958" y="49445"/>
                    <a:pt x="25193" y="49445"/>
                  </a:cubicBezTo>
                  <a:cubicBezTo>
                    <a:pt x="26129" y="49445"/>
                    <a:pt x="27072" y="49137"/>
                    <a:pt x="27859" y="48502"/>
                  </a:cubicBezTo>
                  <a:lnTo>
                    <a:pt x="46930" y="33096"/>
                  </a:lnTo>
                  <a:cubicBezTo>
                    <a:pt x="48743" y="31625"/>
                    <a:pt x="49035" y="28962"/>
                    <a:pt x="47564" y="27136"/>
                  </a:cubicBezTo>
                  <a:lnTo>
                    <a:pt x="26198" y="686"/>
                  </a:lnTo>
                  <a:cubicBezTo>
                    <a:pt x="25982" y="432"/>
                    <a:pt x="25741" y="191"/>
                    <a:pt x="25487" y="1"/>
                  </a:cubicBezTo>
                  <a:cubicBezTo>
                    <a:pt x="25469" y="1"/>
                    <a:pt x="25450" y="0"/>
                    <a:pt x="254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4"/>
            <p:cNvSpPr/>
            <p:nvPr/>
          </p:nvSpPr>
          <p:spPr>
            <a:xfrm flipH="1">
              <a:off x="-487794" y="3165893"/>
              <a:ext cx="1374884" cy="1258969"/>
            </a:xfrm>
            <a:custGeom>
              <a:avLst/>
              <a:gdLst/>
              <a:ahLst/>
              <a:cxnLst/>
              <a:rect l="l" t="t" r="r" b="b"/>
              <a:pathLst>
                <a:path w="37560" h="34391" extrusionOk="0">
                  <a:moveTo>
                    <a:pt x="26018" y="0"/>
                  </a:moveTo>
                  <a:cubicBezTo>
                    <a:pt x="25170" y="0"/>
                    <a:pt x="24315" y="280"/>
                    <a:pt x="23599" y="854"/>
                  </a:cubicBezTo>
                  <a:lnTo>
                    <a:pt x="1903" y="18378"/>
                  </a:lnTo>
                  <a:cubicBezTo>
                    <a:pt x="254" y="19709"/>
                    <a:pt x="1" y="22131"/>
                    <a:pt x="1332" y="23780"/>
                  </a:cubicBezTo>
                  <a:lnTo>
                    <a:pt x="8750" y="32960"/>
                  </a:lnTo>
                  <a:cubicBezTo>
                    <a:pt x="9497" y="33890"/>
                    <a:pt x="10608" y="34390"/>
                    <a:pt x="11739" y="34390"/>
                  </a:cubicBezTo>
                  <a:cubicBezTo>
                    <a:pt x="12335" y="34390"/>
                    <a:pt x="12936" y="34251"/>
                    <a:pt x="13493" y="33962"/>
                  </a:cubicBezTo>
                  <a:lnTo>
                    <a:pt x="22965" y="29067"/>
                  </a:lnTo>
                  <a:cubicBezTo>
                    <a:pt x="25526" y="27736"/>
                    <a:pt x="27783" y="25910"/>
                    <a:pt x="29622" y="23691"/>
                  </a:cubicBezTo>
                  <a:lnTo>
                    <a:pt x="36393" y="15462"/>
                  </a:lnTo>
                  <a:cubicBezTo>
                    <a:pt x="37560" y="14054"/>
                    <a:pt x="37560" y="12025"/>
                    <a:pt x="36419" y="10605"/>
                  </a:cubicBezTo>
                  <a:lnTo>
                    <a:pt x="29001" y="1425"/>
                  </a:lnTo>
                  <a:cubicBezTo>
                    <a:pt x="28243" y="487"/>
                    <a:pt x="27137" y="0"/>
                    <a:pt x="26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4"/>
            <p:cNvSpPr/>
            <p:nvPr/>
          </p:nvSpPr>
          <p:spPr>
            <a:xfrm flipH="1">
              <a:off x="43691" y="4543694"/>
              <a:ext cx="150410" cy="141195"/>
            </a:xfrm>
            <a:custGeom>
              <a:avLst/>
              <a:gdLst/>
              <a:ahLst/>
              <a:cxnLst/>
              <a:rect l="l" t="t" r="r" b="b"/>
              <a:pathLst>
                <a:path w="4109" h="3857" extrusionOk="0">
                  <a:moveTo>
                    <a:pt x="2152" y="0"/>
                  </a:moveTo>
                  <a:cubicBezTo>
                    <a:pt x="1921" y="0"/>
                    <a:pt x="1689" y="76"/>
                    <a:pt x="1497" y="229"/>
                  </a:cubicBezTo>
                  <a:lnTo>
                    <a:pt x="508" y="1028"/>
                  </a:lnTo>
                  <a:cubicBezTo>
                    <a:pt x="64" y="1396"/>
                    <a:pt x="0" y="2043"/>
                    <a:pt x="355" y="2486"/>
                  </a:cubicBezTo>
                  <a:lnTo>
                    <a:pt x="1154" y="3476"/>
                  </a:lnTo>
                  <a:cubicBezTo>
                    <a:pt x="1363" y="3727"/>
                    <a:pt x="1661" y="3857"/>
                    <a:pt x="1961" y="3857"/>
                  </a:cubicBezTo>
                  <a:cubicBezTo>
                    <a:pt x="2190" y="3857"/>
                    <a:pt x="2420" y="3781"/>
                    <a:pt x="2613" y="3628"/>
                  </a:cubicBezTo>
                  <a:lnTo>
                    <a:pt x="3602" y="2829"/>
                  </a:lnTo>
                  <a:cubicBezTo>
                    <a:pt x="4045" y="2474"/>
                    <a:pt x="4109" y="1814"/>
                    <a:pt x="3754" y="1371"/>
                  </a:cubicBezTo>
                  <a:lnTo>
                    <a:pt x="2955" y="382"/>
                  </a:lnTo>
                  <a:cubicBezTo>
                    <a:pt x="2754" y="130"/>
                    <a:pt x="2454" y="0"/>
                    <a:pt x="2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4"/>
            <p:cNvSpPr/>
            <p:nvPr/>
          </p:nvSpPr>
          <p:spPr>
            <a:xfrm flipH="1">
              <a:off x="-58435" y="4669951"/>
              <a:ext cx="150410" cy="141195"/>
            </a:xfrm>
            <a:custGeom>
              <a:avLst/>
              <a:gdLst/>
              <a:ahLst/>
              <a:cxnLst/>
              <a:rect l="l" t="t" r="r" b="b"/>
              <a:pathLst>
                <a:path w="4109" h="3857" extrusionOk="0">
                  <a:moveTo>
                    <a:pt x="2146" y="0"/>
                  </a:moveTo>
                  <a:cubicBezTo>
                    <a:pt x="1918" y="0"/>
                    <a:pt x="1688" y="76"/>
                    <a:pt x="1496" y="229"/>
                  </a:cubicBezTo>
                  <a:lnTo>
                    <a:pt x="507" y="1028"/>
                  </a:lnTo>
                  <a:cubicBezTo>
                    <a:pt x="63" y="1383"/>
                    <a:pt x="0" y="2043"/>
                    <a:pt x="355" y="2486"/>
                  </a:cubicBezTo>
                  <a:lnTo>
                    <a:pt x="1154" y="3476"/>
                  </a:lnTo>
                  <a:cubicBezTo>
                    <a:pt x="1355" y="3727"/>
                    <a:pt x="1651" y="3857"/>
                    <a:pt x="1949" y="3857"/>
                  </a:cubicBezTo>
                  <a:cubicBezTo>
                    <a:pt x="2177" y="3857"/>
                    <a:pt x="2407" y="3781"/>
                    <a:pt x="2600" y="3628"/>
                  </a:cubicBezTo>
                  <a:lnTo>
                    <a:pt x="3589" y="2829"/>
                  </a:lnTo>
                  <a:cubicBezTo>
                    <a:pt x="4032" y="2461"/>
                    <a:pt x="4108" y="1814"/>
                    <a:pt x="3741" y="1371"/>
                  </a:cubicBezTo>
                  <a:lnTo>
                    <a:pt x="2942" y="382"/>
                  </a:lnTo>
                  <a:cubicBezTo>
                    <a:pt x="2741" y="130"/>
                    <a:pt x="2445"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4"/>
            <p:cNvSpPr/>
            <p:nvPr/>
          </p:nvSpPr>
          <p:spPr>
            <a:xfrm flipH="1">
              <a:off x="-160085" y="4796207"/>
              <a:ext cx="150410" cy="141012"/>
            </a:xfrm>
            <a:custGeom>
              <a:avLst/>
              <a:gdLst/>
              <a:ahLst/>
              <a:cxnLst/>
              <a:rect l="l" t="t" r="r" b="b"/>
              <a:pathLst>
                <a:path w="4109" h="3852" extrusionOk="0">
                  <a:moveTo>
                    <a:pt x="2159" y="0"/>
                  </a:moveTo>
                  <a:cubicBezTo>
                    <a:pt x="1931" y="0"/>
                    <a:pt x="1701" y="76"/>
                    <a:pt x="1509" y="229"/>
                  </a:cubicBezTo>
                  <a:lnTo>
                    <a:pt x="520" y="1028"/>
                  </a:lnTo>
                  <a:cubicBezTo>
                    <a:pt x="76" y="1383"/>
                    <a:pt x="0" y="2030"/>
                    <a:pt x="368" y="2474"/>
                  </a:cubicBezTo>
                  <a:lnTo>
                    <a:pt x="1167" y="3463"/>
                  </a:lnTo>
                  <a:cubicBezTo>
                    <a:pt x="1371" y="3718"/>
                    <a:pt x="1671" y="3852"/>
                    <a:pt x="1974" y="3852"/>
                  </a:cubicBezTo>
                  <a:cubicBezTo>
                    <a:pt x="2198" y="3852"/>
                    <a:pt x="2424" y="3779"/>
                    <a:pt x="2612" y="3628"/>
                  </a:cubicBezTo>
                  <a:lnTo>
                    <a:pt x="3601" y="2829"/>
                  </a:lnTo>
                  <a:cubicBezTo>
                    <a:pt x="4045" y="2461"/>
                    <a:pt x="4108" y="1814"/>
                    <a:pt x="3753" y="1371"/>
                  </a:cubicBezTo>
                  <a:lnTo>
                    <a:pt x="2955" y="382"/>
                  </a:lnTo>
                  <a:cubicBezTo>
                    <a:pt x="2753" y="130"/>
                    <a:pt x="2458" y="0"/>
                    <a:pt x="2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4"/>
            <p:cNvSpPr/>
            <p:nvPr/>
          </p:nvSpPr>
          <p:spPr>
            <a:xfrm flipH="1">
              <a:off x="-197219" y="3348780"/>
              <a:ext cx="892137" cy="762534"/>
            </a:xfrm>
            <a:custGeom>
              <a:avLst/>
              <a:gdLst/>
              <a:ahLst/>
              <a:cxnLst/>
              <a:rect l="l" t="t" r="r" b="b"/>
              <a:pathLst>
                <a:path w="24372" h="20830" extrusionOk="0">
                  <a:moveTo>
                    <a:pt x="20578" y="0"/>
                  </a:moveTo>
                  <a:cubicBezTo>
                    <a:pt x="20218" y="0"/>
                    <a:pt x="19855" y="118"/>
                    <a:pt x="19553" y="359"/>
                  </a:cubicBezTo>
                  <a:lnTo>
                    <a:pt x="812" y="15500"/>
                  </a:lnTo>
                  <a:cubicBezTo>
                    <a:pt x="115" y="16070"/>
                    <a:pt x="0" y="17085"/>
                    <a:pt x="571" y="17795"/>
                  </a:cubicBezTo>
                  <a:lnTo>
                    <a:pt x="2536" y="20229"/>
                  </a:lnTo>
                  <a:cubicBezTo>
                    <a:pt x="2853" y="20625"/>
                    <a:pt x="3322" y="20829"/>
                    <a:pt x="3795" y="20829"/>
                  </a:cubicBezTo>
                  <a:cubicBezTo>
                    <a:pt x="4155" y="20829"/>
                    <a:pt x="4518" y="20711"/>
                    <a:pt x="4819" y="20470"/>
                  </a:cubicBezTo>
                  <a:lnTo>
                    <a:pt x="23560" y="5330"/>
                  </a:lnTo>
                  <a:cubicBezTo>
                    <a:pt x="24258" y="4759"/>
                    <a:pt x="24372" y="3732"/>
                    <a:pt x="23801" y="3035"/>
                  </a:cubicBezTo>
                  <a:lnTo>
                    <a:pt x="21836" y="600"/>
                  </a:lnTo>
                  <a:cubicBezTo>
                    <a:pt x="21519" y="204"/>
                    <a:pt x="21051" y="0"/>
                    <a:pt x="2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4"/>
            <p:cNvSpPr/>
            <p:nvPr/>
          </p:nvSpPr>
          <p:spPr>
            <a:xfrm flipH="1">
              <a:off x="-197219" y="3373635"/>
              <a:ext cx="872187" cy="737678"/>
            </a:xfrm>
            <a:custGeom>
              <a:avLst/>
              <a:gdLst/>
              <a:ahLst/>
              <a:cxnLst/>
              <a:rect l="l" t="t" r="r" b="b"/>
              <a:pathLst>
                <a:path w="23827" h="20151" extrusionOk="0">
                  <a:moveTo>
                    <a:pt x="20575" y="1"/>
                  </a:moveTo>
                  <a:cubicBezTo>
                    <a:pt x="20215" y="1"/>
                    <a:pt x="19854" y="120"/>
                    <a:pt x="19554" y="365"/>
                  </a:cubicBezTo>
                  <a:lnTo>
                    <a:pt x="812" y="15505"/>
                  </a:lnTo>
                  <a:cubicBezTo>
                    <a:pt x="115" y="16076"/>
                    <a:pt x="1" y="17090"/>
                    <a:pt x="571" y="17788"/>
                  </a:cubicBezTo>
                  <a:lnTo>
                    <a:pt x="1991" y="19550"/>
                  </a:lnTo>
                  <a:cubicBezTo>
                    <a:pt x="2308" y="19946"/>
                    <a:pt x="2777" y="20150"/>
                    <a:pt x="3250" y="20150"/>
                  </a:cubicBezTo>
                  <a:cubicBezTo>
                    <a:pt x="3610" y="20150"/>
                    <a:pt x="3973" y="20032"/>
                    <a:pt x="4274" y="19791"/>
                  </a:cubicBezTo>
                  <a:lnTo>
                    <a:pt x="23015" y="4651"/>
                  </a:lnTo>
                  <a:cubicBezTo>
                    <a:pt x="23713" y="4080"/>
                    <a:pt x="23827" y="3053"/>
                    <a:pt x="23256" y="2356"/>
                  </a:cubicBezTo>
                  <a:lnTo>
                    <a:pt x="21849" y="606"/>
                  </a:lnTo>
                  <a:cubicBezTo>
                    <a:pt x="21524" y="209"/>
                    <a:pt x="21051" y="1"/>
                    <a:pt x="20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4"/>
            <p:cNvSpPr/>
            <p:nvPr/>
          </p:nvSpPr>
          <p:spPr>
            <a:xfrm flipH="1">
              <a:off x="-257101" y="3549640"/>
              <a:ext cx="787703" cy="638764"/>
            </a:xfrm>
            <a:custGeom>
              <a:avLst/>
              <a:gdLst/>
              <a:ahLst/>
              <a:cxnLst/>
              <a:rect l="l" t="t" r="r" b="b"/>
              <a:pathLst>
                <a:path w="21519" h="17449" extrusionOk="0">
                  <a:moveTo>
                    <a:pt x="21122" y="0"/>
                  </a:moveTo>
                  <a:cubicBezTo>
                    <a:pt x="21048" y="0"/>
                    <a:pt x="20973" y="24"/>
                    <a:pt x="20910" y="71"/>
                  </a:cubicBezTo>
                  <a:lnTo>
                    <a:pt x="165" y="16822"/>
                  </a:lnTo>
                  <a:cubicBezTo>
                    <a:pt x="26" y="16949"/>
                    <a:pt x="0" y="17164"/>
                    <a:pt x="127" y="17316"/>
                  </a:cubicBezTo>
                  <a:cubicBezTo>
                    <a:pt x="192" y="17403"/>
                    <a:pt x="293" y="17448"/>
                    <a:pt x="395" y="17448"/>
                  </a:cubicBezTo>
                  <a:cubicBezTo>
                    <a:pt x="472" y="17448"/>
                    <a:pt x="549" y="17422"/>
                    <a:pt x="609" y="17367"/>
                  </a:cubicBezTo>
                  <a:lnTo>
                    <a:pt x="21354" y="617"/>
                  </a:lnTo>
                  <a:cubicBezTo>
                    <a:pt x="21506" y="502"/>
                    <a:pt x="21519" y="274"/>
                    <a:pt x="21405" y="135"/>
                  </a:cubicBezTo>
                  <a:cubicBezTo>
                    <a:pt x="21331" y="46"/>
                    <a:pt x="21226" y="0"/>
                    <a:pt x="2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4"/>
            <p:cNvSpPr/>
            <p:nvPr/>
          </p:nvSpPr>
          <p:spPr>
            <a:xfrm flipH="1">
              <a:off x="196363" y="4043135"/>
              <a:ext cx="276221" cy="230334"/>
            </a:xfrm>
            <a:custGeom>
              <a:avLst/>
              <a:gdLst/>
              <a:ahLst/>
              <a:cxnLst/>
              <a:rect l="l" t="t" r="r" b="b"/>
              <a:pathLst>
                <a:path w="7546" h="6292" extrusionOk="0">
                  <a:moveTo>
                    <a:pt x="6341" y="1"/>
                  </a:moveTo>
                  <a:cubicBezTo>
                    <a:pt x="6106" y="1"/>
                    <a:pt x="5869" y="77"/>
                    <a:pt x="5668" y="234"/>
                  </a:cubicBezTo>
                  <a:lnTo>
                    <a:pt x="533" y="4393"/>
                  </a:lnTo>
                  <a:cubicBezTo>
                    <a:pt x="76" y="4761"/>
                    <a:pt x="0" y="5433"/>
                    <a:pt x="368" y="5890"/>
                  </a:cubicBezTo>
                  <a:cubicBezTo>
                    <a:pt x="584" y="6156"/>
                    <a:pt x="894" y="6292"/>
                    <a:pt x="1206" y="6292"/>
                  </a:cubicBezTo>
                  <a:cubicBezTo>
                    <a:pt x="1442" y="6292"/>
                    <a:pt x="1680" y="6213"/>
                    <a:pt x="1877" y="6054"/>
                  </a:cubicBezTo>
                  <a:lnTo>
                    <a:pt x="7012" y="1895"/>
                  </a:lnTo>
                  <a:cubicBezTo>
                    <a:pt x="7469" y="1528"/>
                    <a:pt x="7545" y="855"/>
                    <a:pt x="7177" y="399"/>
                  </a:cubicBezTo>
                  <a:cubicBezTo>
                    <a:pt x="6967" y="138"/>
                    <a:pt x="6656" y="1"/>
                    <a:pt x="6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4"/>
            <p:cNvSpPr/>
            <p:nvPr/>
          </p:nvSpPr>
          <p:spPr>
            <a:xfrm flipH="1">
              <a:off x="-70038" y="4451958"/>
              <a:ext cx="150410" cy="141012"/>
            </a:xfrm>
            <a:custGeom>
              <a:avLst/>
              <a:gdLst/>
              <a:ahLst/>
              <a:cxnLst/>
              <a:rect l="l" t="t" r="r" b="b"/>
              <a:pathLst>
                <a:path w="4109" h="3852" extrusionOk="0">
                  <a:moveTo>
                    <a:pt x="2139" y="1"/>
                  </a:moveTo>
                  <a:cubicBezTo>
                    <a:pt x="1913" y="1"/>
                    <a:pt x="1685" y="74"/>
                    <a:pt x="1496" y="225"/>
                  </a:cubicBezTo>
                  <a:lnTo>
                    <a:pt x="507" y="1024"/>
                  </a:lnTo>
                  <a:cubicBezTo>
                    <a:pt x="63" y="1391"/>
                    <a:pt x="0" y="2038"/>
                    <a:pt x="355" y="2482"/>
                  </a:cubicBezTo>
                  <a:lnTo>
                    <a:pt x="1154" y="3471"/>
                  </a:lnTo>
                  <a:cubicBezTo>
                    <a:pt x="1355" y="3723"/>
                    <a:pt x="1655" y="3852"/>
                    <a:pt x="1957" y="3852"/>
                  </a:cubicBezTo>
                  <a:cubicBezTo>
                    <a:pt x="2188" y="3852"/>
                    <a:pt x="2420" y="3777"/>
                    <a:pt x="2612" y="3623"/>
                  </a:cubicBezTo>
                  <a:lnTo>
                    <a:pt x="3601" y="2824"/>
                  </a:lnTo>
                  <a:cubicBezTo>
                    <a:pt x="4045" y="2469"/>
                    <a:pt x="4108" y="1822"/>
                    <a:pt x="3753" y="1379"/>
                  </a:cubicBezTo>
                  <a:lnTo>
                    <a:pt x="2955" y="390"/>
                  </a:lnTo>
                  <a:cubicBezTo>
                    <a:pt x="2750" y="134"/>
                    <a:pt x="2446" y="1"/>
                    <a:pt x="2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2" name="Google Shape;3272;p24"/>
          <p:cNvGrpSpPr/>
          <p:nvPr/>
        </p:nvGrpSpPr>
        <p:grpSpPr>
          <a:xfrm flipH="1">
            <a:off x="-289704" y="3677457"/>
            <a:ext cx="1238320" cy="1629072"/>
            <a:chOff x="7796325" y="2910408"/>
            <a:chExt cx="1910398" cy="2513224"/>
          </a:xfrm>
        </p:grpSpPr>
        <p:sp>
          <p:nvSpPr>
            <p:cNvPr id="3273" name="Google Shape;3273;p24"/>
            <p:cNvSpPr/>
            <p:nvPr/>
          </p:nvSpPr>
          <p:spPr>
            <a:xfrm rot="632131" flipH="1">
              <a:off x="7991366" y="3030235"/>
              <a:ext cx="1520318" cy="2273570"/>
            </a:xfrm>
            <a:custGeom>
              <a:avLst/>
              <a:gdLst/>
              <a:ahLst/>
              <a:cxnLst/>
              <a:rect l="l" t="t" r="r" b="b"/>
              <a:pathLst>
                <a:path w="27074" h="40488" extrusionOk="0">
                  <a:moveTo>
                    <a:pt x="3171" y="0"/>
                  </a:moveTo>
                  <a:cubicBezTo>
                    <a:pt x="3133" y="51"/>
                    <a:pt x="3095" y="89"/>
                    <a:pt x="3070" y="127"/>
                  </a:cubicBezTo>
                  <a:cubicBezTo>
                    <a:pt x="3019" y="190"/>
                    <a:pt x="2981" y="254"/>
                    <a:pt x="2943" y="317"/>
                  </a:cubicBezTo>
                  <a:cubicBezTo>
                    <a:pt x="2550" y="976"/>
                    <a:pt x="2550" y="1826"/>
                    <a:pt x="2993" y="2498"/>
                  </a:cubicBezTo>
                  <a:lnTo>
                    <a:pt x="4299" y="4438"/>
                  </a:lnTo>
                  <a:lnTo>
                    <a:pt x="4452" y="4679"/>
                  </a:lnTo>
                  <a:lnTo>
                    <a:pt x="4540" y="4806"/>
                  </a:lnTo>
                  <a:cubicBezTo>
                    <a:pt x="4553" y="4730"/>
                    <a:pt x="4566" y="4641"/>
                    <a:pt x="4591" y="4552"/>
                  </a:cubicBezTo>
                  <a:cubicBezTo>
                    <a:pt x="4591" y="4502"/>
                    <a:pt x="4604" y="4438"/>
                    <a:pt x="4629" y="4387"/>
                  </a:cubicBezTo>
                  <a:lnTo>
                    <a:pt x="4642" y="4324"/>
                  </a:lnTo>
                  <a:cubicBezTo>
                    <a:pt x="4743" y="3918"/>
                    <a:pt x="4895" y="3538"/>
                    <a:pt x="5098" y="3183"/>
                  </a:cubicBezTo>
                  <a:lnTo>
                    <a:pt x="4934" y="2955"/>
                  </a:lnTo>
                  <a:lnTo>
                    <a:pt x="4781" y="2714"/>
                  </a:lnTo>
                  <a:lnTo>
                    <a:pt x="3475" y="761"/>
                  </a:lnTo>
                  <a:cubicBezTo>
                    <a:pt x="3323" y="520"/>
                    <a:pt x="3222" y="266"/>
                    <a:pt x="3171" y="0"/>
                  </a:cubicBezTo>
                  <a:close/>
                  <a:moveTo>
                    <a:pt x="26236" y="28860"/>
                  </a:moveTo>
                  <a:cubicBezTo>
                    <a:pt x="26148" y="28987"/>
                    <a:pt x="26046" y="29101"/>
                    <a:pt x="25932" y="29203"/>
                  </a:cubicBezTo>
                  <a:lnTo>
                    <a:pt x="26160" y="29697"/>
                  </a:lnTo>
                  <a:lnTo>
                    <a:pt x="26173" y="29722"/>
                  </a:lnTo>
                  <a:cubicBezTo>
                    <a:pt x="26211" y="29570"/>
                    <a:pt x="26236" y="29418"/>
                    <a:pt x="26236" y="29253"/>
                  </a:cubicBezTo>
                  <a:cubicBezTo>
                    <a:pt x="26249" y="29126"/>
                    <a:pt x="26249" y="29000"/>
                    <a:pt x="26236" y="28860"/>
                  </a:cubicBezTo>
                  <a:close/>
                  <a:moveTo>
                    <a:pt x="10526" y="13200"/>
                  </a:moveTo>
                  <a:lnTo>
                    <a:pt x="10145" y="15089"/>
                  </a:lnTo>
                  <a:lnTo>
                    <a:pt x="10297" y="15318"/>
                  </a:lnTo>
                  <a:lnTo>
                    <a:pt x="10564" y="15723"/>
                  </a:lnTo>
                  <a:lnTo>
                    <a:pt x="20784" y="31041"/>
                  </a:lnTo>
                  <a:cubicBezTo>
                    <a:pt x="21139" y="31574"/>
                    <a:pt x="21671" y="31929"/>
                    <a:pt x="22242" y="32081"/>
                  </a:cubicBezTo>
                  <a:cubicBezTo>
                    <a:pt x="22458" y="32144"/>
                    <a:pt x="22673" y="32170"/>
                    <a:pt x="22889" y="32170"/>
                  </a:cubicBezTo>
                  <a:cubicBezTo>
                    <a:pt x="23358" y="32170"/>
                    <a:pt x="23827" y="32043"/>
                    <a:pt x="24246" y="31777"/>
                  </a:cubicBezTo>
                  <a:lnTo>
                    <a:pt x="24575" y="32132"/>
                  </a:lnTo>
                  <a:lnTo>
                    <a:pt x="24968" y="32575"/>
                  </a:lnTo>
                  <a:lnTo>
                    <a:pt x="25945" y="33653"/>
                  </a:lnTo>
                  <a:lnTo>
                    <a:pt x="26363" y="34110"/>
                  </a:lnTo>
                  <a:lnTo>
                    <a:pt x="26680" y="34465"/>
                  </a:lnTo>
                  <a:cubicBezTo>
                    <a:pt x="26731" y="34503"/>
                    <a:pt x="26782" y="34528"/>
                    <a:pt x="26832" y="34528"/>
                  </a:cubicBezTo>
                  <a:cubicBezTo>
                    <a:pt x="26959" y="34528"/>
                    <a:pt x="27073" y="34389"/>
                    <a:pt x="27010" y="34249"/>
                  </a:cubicBezTo>
                  <a:lnTo>
                    <a:pt x="26794" y="33805"/>
                  </a:lnTo>
                  <a:lnTo>
                    <a:pt x="26528" y="33235"/>
                  </a:lnTo>
                  <a:lnTo>
                    <a:pt x="25932" y="31967"/>
                  </a:lnTo>
                  <a:lnTo>
                    <a:pt x="25678" y="31434"/>
                  </a:lnTo>
                  <a:lnTo>
                    <a:pt x="25450" y="30940"/>
                  </a:lnTo>
                  <a:cubicBezTo>
                    <a:pt x="25463" y="30914"/>
                    <a:pt x="25488" y="30902"/>
                    <a:pt x="25501" y="30889"/>
                  </a:cubicBezTo>
                  <a:lnTo>
                    <a:pt x="25463" y="30838"/>
                  </a:lnTo>
                  <a:lnTo>
                    <a:pt x="25057" y="30407"/>
                  </a:lnTo>
                  <a:lnTo>
                    <a:pt x="24727" y="30039"/>
                  </a:lnTo>
                  <a:cubicBezTo>
                    <a:pt x="24309" y="30306"/>
                    <a:pt x="23840" y="30432"/>
                    <a:pt x="23383" y="30432"/>
                  </a:cubicBezTo>
                  <a:cubicBezTo>
                    <a:pt x="23155" y="30432"/>
                    <a:pt x="22939" y="30407"/>
                    <a:pt x="22724" y="30356"/>
                  </a:cubicBezTo>
                  <a:cubicBezTo>
                    <a:pt x="22153" y="30192"/>
                    <a:pt x="21633" y="29837"/>
                    <a:pt x="21278" y="29317"/>
                  </a:cubicBezTo>
                  <a:lnTo>
                    <a:pt x="11045" y="13986"/>
                  </a:lnTo>
                  <a:lnTo>
                    <a:pt x="10779" y="13593"/>
                  </a:lnTo>
                  <a:lnTo>
                    <a:pt x="10526" y="13200"/>
                  </a:lnTo>
                  <a:close/>
                  <a:moveTo>
                    <a:pt x="4515" y="5110"/>
                  </a:moveTo>
                  <a:cubicBezTo>
                    <a:pt x="4464" y="5212"/>
                    <a:pt x="4414" y="5300"/>
                    <a:pt x="4376" y="5402"/>
                  </a:cubicBezTo>
                  <a:cubicBezTo>
                    <a:pt x="4338" y="5503"/>
                    <a:pt x="4299" y="5605"/>
                    <a:pt x="4261" y="5706"/>
                  </a:cubicBezTo>
                  <a:lnTo>
                    <a:pt x="4249" y="5757"/>
                  </a:lnTo>
                  <a:cubicBezTo>
                    <a:pt x="4211" y="5858"/>
                    <a:pt x="4173" y="5960"/>
                    <a:pt x="4147" y="6061"/>
                  </a:cubicBezTo>
                  <a:lnTo>
                    <a:pt x="4135" y="6112"/>
                  </a:lnTo>
                  <a:cubicBezTo>
                    <a:pt x="4122" y="6175"/>
                    <a:pt x="4109" y="6226"/>
                    <a:pt x="4097" y="6289"/>
                  </a:cubicBezTo>
                  <a:cubicBezTo>
                    <a:pt x="3843" y="7570"/>
                    <a:pt x="4160" y="8838"/>
                    <a:pt x="4883" y="9827"/>
                  </a:cubicBezTo>
                  <a:lnTo>
                    <a:pt x="4794" y="10271"/>
                  </a:lnTo>
                  <a:lnTo>
                    <a:pt x="115" y="33691"/>
                  </a:lnTo>
                  <a:cubicBezTo>
                    <a:pt x="1" y="34313"/>
                    <a:pt x="115" y="34947"/>
                    <a:pt x="407" y="35454"/>
                  </a:cubicBezTo>
                  <a:cubicBezTo>
                    <a:pt x="749" y="36050"/>
                    <a:pt x="1332" y="36494"/>
                    <a:pt x="2042" y="36658"/>
                  </a:cubicBezTo>
                  <a:lnTo>
                    <a:pt x="2030" y="37140"/>
                  </a:lnTo>
                  <a:lnTo>
                    <a:pt x="2004" y="37736"/>
                  </a:lnTo>
                  <a:lnTo>
                    <a:pt x="1928" y="39182"/>
                  </a:lnTo>
                  <a:lnTo>
                    <a:pt x="1890" y="39803"/>
                  </a:lnTo>
                  <a:lnTo>
                    <a:pt x="1878" y="40272"/>
                  </a:lnTo>
                  <a:cubicBezTo>
                    <a:pt x="1865" y="40412"/>
                    <a:pt x="1966" y="40488"/>
                    <a:pt x="2068" y="40488"/>
                  </a:cubicBezTo>
                  <a:cubicBezTo>
                    <a:pt x="2144" y="40488"/>
                    <a:pt x="2220" y="40437"/>
                    <a:pt x="2245" y="40348"/>
                  </a:cubicBezTo>
                  <a:lnTo>
                    <a:pt x="2410" y="39905"/>
                  </a:lnTo>
                  <a:lnTo>
                    <a:pt x="2626" y="39309"/>
                  </a:lnTo>
                  <a:lnTo>
                    <a:pt x="3108" y="37990"/>
                  </a:lnTo>
                  <a:lnTo>
                    <a:pt x="3298" y="37419"/>
                  </a:lnTo>
                  <a:lnTo>
                    <a:pt x="3488" y="36912"/>
                  </a:lnTo>
                  <a:lnTo>
                    <a:pt x="3589" y="36912"/>
                  </a:lnTo>
                  <a:cubicBezTo>
                    <a:pt x="4211" y="36912"/>
                    <a:pt x="4794" y="36684"/>
                    <a:pt x="5238" y="36291"/>
                  </a:cubicBezTo>
                  <a:cubicBezTo>
                    <a:pt x="5529" y="36037"/>
                    <a:pt x="5758" y="35720"/>
                    <a:pt x="5910" y="35352"/>
                  </a:cubicBezTo>
                  <a:cubicBezTo>
                    <a:pt x="5973" y="35200"/>
                    <a:pt x="6024" y="35048"/>
                    <a:pt x="6049" y="34883"/>
                  </a:cubicBezTo>
                  <a:lnTo>
                    <a:pt x="6240" y="33932"/>
                  </a:lnTo>
                  <a:lnTo>
                    <a:pt x="6240" y="33932"/>
                  </a:lnTo>
                  <a:cubicBezTo>
                    <a:pt x="6100" y="34160"/>
                    <a:pt x="5935" y="34376"/>
                    <a:pt x="5720" y="34554"/>
                  </a:cubicBezTo>
                  <a:cubicBezTo>
                    <a:pt x="5276" y="34959"/>
                    <a:pt x="4693" y="35188"/>
                    <a:pt x="4071" y="35188"/>
                  </a:cubicBezTo>
                  <a:lnTo>
                    <a:pt x="3970" y="35188"/>
                  </a:lnTo>
                  <a:lnTo>
                    <a:pt x="3780" y="35695"/>
                  </a:lnTo>
                  <a:lnTo>
                    <a:pt x="3589" y="36253"/>
                  </a:lnTo>
                  <a:lnTo>
                    <a:pt x="3108" y="37571"/>
                  </a:lnTo>
                  <a:lnTo>
                    <a:pt x="2892" y="38167"/>
                  </a:lnTo>
                  <a:lnTo>
                    <a:pt x="2740" y="38624"/>
                  </a:lnTo>
                  <a:cubicBezTo>
                    <a:pt x="2702" y="38713"/>
                    <a:pt x="2626" y="38751"/>
                    <a:pt x="2550" y="38751"/>
                  </a:cubicBezTo>
                  <a:cubicBezTo>
                    <a:pt x="2461" y="38751"/>
                    <a:pt x="2359" y="38687"/>
                    <a:pt x="2359" y="38560"/>
                  </a:cubicBezTo>
                  <a:cubicBezTo>
                    <a:pt x="2359" y="38560"/>
                    <a:pt x="2359" y="38548"/>
                    <a:pt x="2359" y="38548"/>
                  </a:cubicBezTo>
                  <a:lnTo>
                    <a:pt x="2385" y="38079"/>
                  </a:lnTo>
                  <a:lnTo>
                    <a:pt x="2410" y="37457"/>
                  </a:lnTo>
                  <a:lnTo>
                    <a:pt x="2486" y="35999"/>
                  </a:lnTo>
                  <a:lnTo>
                    <a:pt x="2512" y="35403"/>
                  </a:lnTo>
                  <a:lnTo>
                    <a:pt x="2537" y="34921"/>
                  </a:lnTo>
                  <a:cubicBezTo>
                    <a:pt x="1814" y="34769"/>
                    <a:pt x="1231" y="34313"/>
                    <a:pt x="888" y="33729"/>
                  </a:cubicBezTo>
                  <a:cubicBezTo>
                    <a:pt x="597" y="33209"/>
                    <a:pt x="483" y="32588"/>
                    <a:pt x="610" y="31967"/>
                  </a:cubicBezTo>
                  <a:lnTo>
                    <a:pt x="5187" y="9016"/>
                  </a:lnTo>
                  <a:lnTo>
                    <a:pt x="5365" y="8090"/>
                  </a:lnTo>
                  <a:cubicBezTo>
                    <a:pt x="4756" y="7253"/>
                    <a:pt x="4426" y="6201"/>
                    <a:pt x="4515" y="5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4"/>
            <p:cNvSpPr/>
            <p:nvPr/>
          </p:nvSpPr>
          <p:spPr>
            <a:xfrm rot="632131" flipH="1">
              <a:off x="7867275" y="4510212"/>
              <a:ext cx="177223" cy="223718"/>
            </a:xfrm>
            <a:custGeom>
              <a:avLst/>
              <a:gdLst/>
              <a:ahLst/>
              <a:cxnLst/>
              <a:rect l="l" t="t" r="r" b="b"/>
              <a:pathLst>
                <a:path w="3156" h="3984" extrusionOk="0">
                  <a:moveTo>
                    <a:pt x="1332" y="0"/>
                  </a:moveTo>
                  <a:lnTo>
                    <a:pt x="0" y="888"/>
                  </a:lnTo>
                  <a:lnTo>
                    <a:pt x="647" y="1598"/>
                  </a:lnTo>
                  <a:lnTo>
                    <a:pt x="1053" y="2029"/>
                  </a:lnTo>
                  <a:lnTo>
                    <a:pt x="2029" y="3107"/>
                  </a:lnTo>
                  <a:lnTo>
                    <a:pt x="2435" y="3576"/>
                  </a:lnTo>
                  <a:lnTo>
                    <a:pt x="2765" y="3919"/>
                  </a:lnTo>
                  <a:cubicBezTo>
                    <a:pt x="2803" y="3964"/>
                    <a:pt x="2852" y="3984"/>
                    <a:pt x="2901" y="3984"/>
                  </a:cubicBezTo>
                  <a:cubicBezTo>
                    <a:pt x="3029" y="3984"/>
                    <a:pt x="3155" y="3850"/>
                    <a:pt x="3082" y="3703"/>
                  </a:cubicBezTo>
                  <a:lnTo>
                    <a:pt x="2879" y="3272"/>
                  </a:lnTo>
                  <a:lnTo>
                    <a:pt x="2600" y="2701"/>
                  </a:lnTo>
                  <a:lnTo>
                    <a:pt x="2004" y="1421"/>
                  </a:lnTo>
                  <a:lnTo>
                    <a:pt x="1750" y="888"/>
                  </a:lnTo>
                  <a:lnTo>
                    <a:pt x="13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4"/>
            <p:cNvSpPr/>
            <p:nvPr/>
          </p:nvSpPr>
          <p:spPr>
            <a:xfrm rot="632131" flipH="1">
              <a:off x="8035417" y="3303140"/>
              <a:ext cx="1075240" cy="1400822"/>
            </a:xfrm>
            <a:custGeom>
              <a:avLst/>
              <a:gdLst/>
              <a:ahLst/>
              <a:cxnLst/>
              <a:rect l="l" t="t" r="r" b="b"/>
              <a:pathLst>
                <a:path w="19148" h="24946" extrusionOk="0">
                  <a:moveTo>
                    <a:pt x="5035" y="1"/>
                  </a:moveTo>
                  <a:lnTo>
                    <a:pt x="2004" y="2029"/>
                  </a:lnTo>
                  <a:lnTo>
                    <a:pt x="1522" y="2346"/>
                  </a:lnTo>
                  <a:lnTo>
                    <a:pt x="394" y="3107"/>
                  </a:lnTo>
                  <a:lnTo>
                    <a:pt x="1" y="3361"/>
                  </a:lnTo>
                  <a:lnTo>
                    <a:pt x="3424" y="8496"/>
                  </a:lnTo>
                  <a:lnTo>
                    <a:pt x="13657" y="23827"/>
                  </a:lnTo>
                  <a:cubicBezTo>
                    <a:pt x="14012" y="24347"/>
                    <a:pt x="14532" y="24702"/>
                    <a:pt x="15103" y="24866"/>
                  </a:cubicBezTo>
                  <a:cubicBezTo>
                    <a:pt x="15311" y="24918"/>
                    <a:pt x="15525" y="24945"/>
                    <a:pt x="15740" y="24945"/>
                  </a:cubicBezTo>
                  <a:cubicBezTo>
                    <a:pt x="16208" y="24945"/>
                    <a:pt x="16681" y="24819"/>
                    <a:pt x="17106" y="24549"/>
                  </a:cubicBezTo>
                  <a:lnTo>
                    <a:pt x="17157" y="24524"/>
                  </a:lnTo>
                  <a:lnTo>
                    <a:pt x="17981" y="23979"/>
                  </a:lnTo>
                  <a:cubicBezTo>
                    <a:pt x="18108" y="23890"/>
                    <a:pt x="18210" y="23814"/>
                    <a:pt x="18311" y="23713"/>
                  </a:cubicBezTo>
                  <a:cubicBezTo>
                    <a:pt x="18793" y="23269"/>
                    <a:pt x="19072" y="22660"/>
                    <a:pt x="19097" y="22039"/>
                  </a:cubicBezTo>
                  <a:cubicBezTo>
                    <a:pt x="19148" y="21493"/>
                    <a:pt x="19008" y="20948"/>
                    <a:pt x="18691" y="20466"/>
                  </a:cubicBezTo>
                  <a:lnTo>
                    <a:pt x="11679" y="9967"/>
                  </a:lnTo>
                  <a:lnTo>
                    <a:pt x="11312" y="9397"/>
                  </a:lnTo>
                  <a:lnTo>
                    <a:pt x="50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4"/>
            <p:cNvSpPr/>
            <p:nvPr/>
          </p:nvSpPr>
          <p:spPr>
            <a:xfrm rot="632131" flipH="1">
              <a:off x="8038901" y="3301427"/>
              <a:ext cx="1053171" cy="1364771"/>
            </a:xfrm>
            <a:custGeom>
              <a:avLst/>
              <a:gdLst/>
              <a:ahLst/>
              <a:cxnLst/>
              <a:rect l="l" t="t" r="r" b="b"/>
              <a:pathLst>
                <a:path w="18755" h="24304" extrusionOk="0">
                  <a:moveTo>
                    <a:pt x="4642" y="1"/>
                  </a:moveTo>
                  <a:lnTo>
                    <a:pt x="1611" y="2029"/>
                  </a:lnTo>
                  <a:lnTo>
                    <a:pt x="1129" y="2346"/>
                  </a:lnTo>
                  <a:lnTo>
                    <a:pt x="1" y="3107"/>
                  </a:lnTo>
                  <a:lnTo>
                    <a:pt x="13391" y="23180"/>
                  </a:lnTo>
                  <a:cubicBezTo>
                    <a:pt x="13746" y="23713"/>
                    <a:pt x="14266" y="24055"/>
                    <a:pt x="14837" y="24220"/>
                  </a:cubicBezTo>
                  <a:cubicBezTo>
                    <a:pt x="15050" y="24275"/>
                    <a:pt x="15270" y="24303"/>
                    <a:pt x="15490" y="24303"/>
                  </a:cubicBezTo>
                  <a:cubicBezTo>
                    <a:pt x="15977" y="24303"/>
                    <a:pt x="16467" y="24165"/>
                    <a:pt x="16904" y="23877"/>
                  </a:cubicBezTo>
                  <a:lnTo>
                    <a:pt x="17728" y="23332"/>
                  </a:lnTo>
                  <a:lnTo>
                    <a:pt x="17728" y="23319"/>
                  </a:lnTo>
                  <a:cubicBezTo>
                    <a:pt x="17994" y="23142"/>
                    <a:pt x="18197" y="22939"/>
                    <a:pt x="18375" y="22685"/>
                  </a:cubicBezTo>
                  <a:cubicBezTo>
                    <a:pt x="18501" y="22508"/>
                    <a:pt x="18615" y="22305"/>
                    <a:pt x="18692" y="22089"/>
                  </a:cubicBezTo>
                  <a:cubicBezTo>
                    <a:pt x="18692" y="22064"/>
                    <a:pt x="18704" y="22051"/>
                    <a:pt x="18704" y="22039"/>
                  </a:cubicBezTo>
                  <a:cubicBezTo>
                    <a:pt x="18755" y="21493"/>
                    <a:pt x="18615" y="20948"/>
                    <a:pt x="18298" y="20466"/>
                  </a:cubicBezTo>
                  <a:lnTo>
                    <a:pt x="11286" y="9967"/>
                  </a:lnTo>
                  <a:lnTo>
                    <a:pt x="10919" y="9397"/>
                  </a:lnTo>
                  <a:lnTo>
                    <a:pt x="46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4"/>
            <p:cNvSpPr/>
            <p:nvPr/>
          </p:nvSpPr>
          <p:spPr>
            <a:xfrm rot="632131" flipH="1">
              <a:off x="8189545" y="3371051"/>
              <a:ext cx="818166" cy="1164974"/>
            </a:xfrm>
            <a:custGeom>
              <a:avLst/>
              <a:gdLst/>
              <a:ahLst/>
              <a:cxnLst/>
              <a:rect l="l" t="t" r="r" b="b"/>
              <a:pathLst>
                <a:path w="14570" h="20746" extrusionOk="0">
                  <a:moveTo>
                    <a:pt x="1319" y="1"/>
                  </a:moveTo>
                  <a:lnTo>
                    <a:pt x="0" y="888"/>
                  </a:lnTo>
                  <a:lnTo>
                    <a:pt x="12997" y="20378"/>
                  </a:lnTo>
                  <a:cubicBezTo>
                    <a:pt x="13157" y="20617"/>
                    <a:pt x="13411" y="20746"/>
                    <a:pt x="13669" y="20746"/>
                  </a:cubicBezTo>
                  <a:cubicBezTo>
                    <a:pt x="13822" y="20746"/>
                    <a:pt x="13977" y="20700"/>
                    <a:pt x="14113" y="20606"/>
                  </a:cubicBezTo>
                  <a:cubicBezTo>
                    <a:pt x="14481" y="20365"/>
                    <a:pt x="14570" y="19871"/>
                    <a:pt x="14329" y="19490"/>
                  </a:cubicBezTo>
                  <a:lnTo>
                    <a:pt x="13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4"/>
            <p:cNvSpPr/>
            <p:nvPr/>
          </p:nvSpPr>
          <p:spPr>
            <a:xfrm rot="632131" flipH="1">
              <a:off x="8950832" y="3789885"/>
              <a:ext cx="22799" cy="58456"/>
            </a:xfrm>
            <a:custGeom>
              <a:avLst/>
              <a:gdLst/>
              <a:ahLst/>
              <a:cxnLst/>
              <a:rect l="l" t="t" r="r" b="b"/>
              <a:pathLst>
                <a:path w="406" h="1041" extrusionOk="0">
                  <a:moveTo>
                    <a:pt x="127" y="1"/>
                  </a:moveTo>
                  <a:lnTo>
                    <a:pt x="0" y="647"/>
                  </a:lnTo>
                  <a:lnTo>
                    <a:pt x="266" y="1040"/>
                  </a:lnTo>
                  <a:lnTo>
                    <a:pt x="406" y="394"/>
                  </a:lnTo>
                  <a:lnTo>
                    <a:pt x="127"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4"/>
            <p:cNvSpPr/>
            <p:nvPr/>
          </p:nvSpPr>
          <p:spPr>
            <a:xfrm rot="632131" flipH="1">
              <a:off x="8938333" y="3637137"/>
              <a:ext cx="45653" cy="173067"/>
            </a:xfrm>
            <a:custGeom>
              <a:avLst/>
              <a:gdLst/>
              <a:ahLst/>
              <a:cxnLst/>
              <a:rect l="l" t="t" r="r" b="b"/>
              <a:pathLst>
                <a:path w="813" h="3082" extrusionOk="0">
                  <a:moveTo>
                    <a:pt x="546" y="0"/>
                  </a:moveTo>
                  <a:lnTo>
                    <a:pt x="1" y="2689"/>
                  </a:lnTo>
                  <a:lnTo>
                    <a:pt x="280" y="3082"/>
                  </a:lnTo>
                  <a:lnTo>
                    <a:pt x="812" y="406"/>
                  </a:lnTo>
                  <a:lnTo>
                    <a:pt x="546" y="0"/>
                  </a:lnTo>
                  <a:close/>
                </a:path>
              </a:pathLst>
            </a:custGeom>
            <a:solidFill>
              <a:srgbClr val="5F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4"/>
            <p:cNvSpPr/>
            <p:nvPr/>
          </p:nvSpPr>
          <p:spPr>
            <a:xfrm rot="632131" flipH="1">
              <a:off x="8952326" y="3635601"/>
              <a:ext cx="14993" cy="22855"/>
            </a:xfrm>
            <a:custGeom>
              <a:avLst/>
              <a:gdLst/>
              <a:ahLst/>
              <a:cxnLst/>
              <a:rect l="l" t="t" r="r" b="b"/>
              <a:pathLst>
                <a:path w="267" h="407" extrusionOk="0">
                  <a:moveTo>
                    <a:pt x="266" y="406"/>
                  </a:moveTo>
                  <a:lnTo>
                    <a:pt x="0" y="0"/>
                  </a:lnTo>
                  <a:lnTo>
                    <a:pt x="0" y="0"/>
                  </a:lnTo>
                  <a:lnTo>
                    <a:pt x="266" y="406"/>
                  </a:lnTo>
                  <a:lnTo>
                    <a:pt x="266" y="406"/>
                  </a:lnTo>
                  <a:close/>
                </a:path>
              </a:pathLst>
            </a:custGeom>
            <a:solidFill>
              <a:srgbClr val="4B5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4"/>
            <p:cNvSpPr/>
            <p:nvPr/>
          </p:nvSpPr>
          <p:spPr>
            <a:xfrm rot="632131" flipH="1">
              <a:off x="8938712" y="3543881"/>
              <a:ext cx="37062" cy="113319"/>
            </a:xfrm>
            <a:custGeom>
              <a:avLst/>
              <a:gdLst/>
              <a:ahLst/>
              <a:cxnLst/>
              <a:rect l="l" t="t" r="r" b="b"/>
              <a:pathLst>
                <a:path w="660" h="2018" extrusionOk="0">
                  <a:moveTo>
                    <a:pt x="660" y="1"/>
                  </a:moveTo>
                  <a:lnTo>
                    <a:pt x="660" y="1"/>
                  </a:lnTo>
                  <a:cubicBezTo>
                    <a:pt x="533" y="128"/>
                    <a:pt x="393" y="255"/>
                    <a:pt x="241" y="369"/>
                  </a:cubicBezTo>
                  <a:lnTo>
                    <a:pt x="0" y="1611"/>
                  </a:lnTo>
                  <a:lnTo>
                    <a:pt x="266" y="2017"/>
                  </a:lnTo>
                  <a:lnTo>
                    <a:pt x="660"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4"/>
            <p:cNvSpPr/>
            <p:nvPr/>
          </p:nvSpPr>
          <p:spPr>
            <a:xfrm rot="632131" flipH="1">
              <a:off x="8973975" y="3807597"/>
              <a:ext cx="14319" cy="22125"/>
            </a:xfrm>
            <a:custGeom>
              <a:avLst/>
              <a:gdLst/>
              <a:ahLst/>
              <a:cxnLst/>
              <a:rect l="l" t="t" r="r" b="b"/>
              <a:pathLst>
                <a:path w="255" h="394" extrusionOk="0">
                  <a:moveTo>
                    <a:pt x="254" y="393"/>
                  </a:moveTo>
                  <a:lnTo>
                    <a:pt x="1" y="0"/>
                  </a:lnTo>
                  <a:lnTo>
                    <a:pt x="1" y="0"/>
                  </a:lnTo>
                  <a:lnTo>
                    <a:pt x="254" y="393"/>
                  </a:lnTo>
                  <a:lnTo>
                    <a:pt x="254" y="393"/>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4"/>
            <p:cNvSpPr/>
            <p:nvPr/>
          </p:nvSpPr>
          <p:spPr>
            <a:xfrm rot="632131" flipH="1">
              <a:off x="8970280" y="3770924"/>
              <a:ext cx="21395" cy="58456"/>
            </a:xfrm>
            <a:custGeom>
              <a:avLst/>
              <a:gdLst/>
              <a:ahLst/>
              <a:cxnLst/>
              <a:rect l="l" t="t" r="r" b="b"/>
              <a:pathLst>
                <a:path w="381" h="1041" extrusionOk="0">
                  <a:moveTo>
                    <a:pt x="127" y="0"/>
                  </a:moveTo>
                  <a:lnTo>
                    <a:pt x="1" y="647"/>
                  </a:lnTo>
                  <a:lnTo>
                    <a:pt x="254" y="1040"/>
                  </a:lnTo>
                  <a:lnTo>
                    <a:pt x="381" y="394"/>
                  </a:lnTo>
                  <a:lnTo>
                    <a:pt x="127" y="0"/>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4"/>
            <p:cNvSpPr/>
            <p:nvPr/>
          </p:nvSpPr>
          <p:spPr>
            <a:xfrm rot="632131" flipH="1">
              <a:off x="8957058" y="3618104"/>
              <a:ext cx="44923" cy="173067"/>
            </a:xfrm>
            <a:custGeom>
              <a:avLst/>
              <a:gdLst/>
              <a:ahLst/>
              <a:cxnLst/>
              <a:rect l="l" t="t" r="r" b="b"/>
              <a:pathLst>
                <a:path w="800" h="3082" extrusionOk="0">
                  <a:moveTo>
                    <a:pt x="533" y="0"/>
                  </a:moveTo>
                  <a:lnTo>
                    <a:pt x="0" y="2688"/>
                  </a:lnTo>
                  <a:lnTo>
                    <a:pt x="254" y="3082"/>
                  </a:lnTo>
                  <a:lnTo>
                    <a:pt x="799" y="393"/>
                  </a:lnTo>
                  <a:lnTo>
                    <a:pt x="533" y="0"/>
                  </a:lnTo>
                  <a:close/>
                </a:path>
              </a:pathLst>
            </a:custGeom>
            <a:solidFill>
              <a:srgbClr val="58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4"/>
            <p:cNvSpPr/>
            <p:nvPr/>
          </p:nvSpPr>
          <p:spPr>
            <a:xfrm rot="632131" flipH="1">
              <a:off x="8971111" y="3616646"/>
              <a:ext cx="15049" cy="22125"/>
            </a:xfrm>
            <a:custGeom>
              <a:avLst/>
              <a:gdLst/>
              <a:ahLst/>
              <a:cxnLst/>
              <a:rect l="l" t="t" r="r" b="b"/>
              <a:pathLst>
                <a:path w="268" h="394" extrusionOk="0">
                  <a:moveTo>
                    <a:pt x="267" y="393"/>
                  </a:moveTo>
                  <a:lnTo>
                    <a:pt x="1" y="0"/>
                  </a:lnTo>
                  <a:lnTo>
                    <a:pt x="1" y="0"/>
                  </a:lnTo>
                  <a:lnTo>
                    <a:pt x="267" y="393"/>
                  </a:lnTo>
                  <a:lnTo>
                    <a:pt x="267" y="393"/>
                  </a:lnTo>
                  <a:close/>
                </a:path>
              </a:pathLst>
            </a:custGeom>
            <a:solidFill>
              <a:srgbClr val="474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4"/>
            <p:cNvSpPr/>
            <p:nvPr/>
          </p:nvSpPr>
          <p:spPr>
            <a:xfrm rot="632131" flipH="1">
              <a:off x="8962055" y="3568080"/>
              <a:ext cx="28582" cy="69856"/>
            </a:xfrm>
            <a:custGeom>
              <a:avLst/>
              <a:gdLst/>
              <a:ahLst/>
              <a:cxnLst/>
              <a:rect l="l" t="t" r="r" b="b"/>
              <a:pathLst>
                <a:path w="509" h="1244" extrusionOk="0">
                  <a:moveTo>
                    <a:pt x="508" y="1"/>
                  </a:moveTo>
                  <a:lnTo>
                    <a:pt x="508" y="1"/>
                  </a:lnTo>
                  <a:cubicBezTo>
                    <a:pt x="381" y="89"/>
                    <a:pt x="254" y="178"/>
                    <a:pt x="115" y="267"/>
                  </a:cubicBezTo>
                  <a:lnTo>
                    <a:pt x="1" y="850"/>
                  </a:lnTo>
                  <a:lnTo>
                    <a:pt x="267" y="1243"/>
                  </a:lnTo>
                  <a:lnTo>
                    <a:pt x="508" y="1"/>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4"/>
            <p:cNvSpPr/>
            <p:nvPr/>
          </p:nvSpPr>
          <p:spPr>
            <a:xfrm rot="632131" flipH="1">
              <a:off x="9185849" y="2989738"/>
              <a:ext cx="346808" cy="375615"/>
            </a:xfrm>
            <a:custGeom>
              <a:avLst/>
              <a:gdLst/>
              <a:ahLst/>
              <a:cxnLst/>
              <a:rect l="l" t="t" r="r" b="b"/>
              <a:pathLst>
                <a:path w="6176" h="6689" extrusionOk="0">
                  <a:moveTo>
                    <a:pt x="2131" y="0"/>
                  </a:moveTo>
                  <a:cubicBezTo>
                    <a:pt x="1747" y="0"/>
                    <a:pt x="1359" y="109"/>
                    <a:pt x="1015" y="336"/>
                  </a:cubicBezTo>
                  <a:lnTo>
                    <a:pt x="1015" y="349"/>
                  </a:lnTo>
                  <a:cubicBezTo>
                    <a:pt x="749" y="514"/>
                    <a:pt x="546" y="742"/>
                    <a:pt x="394" y="983"/>
                  </a:cubicBezTo>
                  <a:cubicBezTo>
                    <a:pt x="13" y="1642"/>
                    <a:pt x="0" y="2492"/>
                    <a:pt x="444" y="3164"/>
                  </a:cubicBezTo>
                  <a:lnTo>
                    <a:pt x="1750" y="5117"/>
                  </a:lnTo>
                  <a:lnTo>
                    <a:pt x="1903" y="5358"/>
                  </a:lnTo>
                  <a:lnTo>
                    <a:pt x="2790" y="6689"/>
                  </a:lnTo>
                  <a:lnTo>
                    <a:pt x="6176" y="4432"/>
                  </a:lnTo>
                  <a:lnTo>
                    <a:pt x="3995" y="1148"/>
                  </a:lnTo>
                  <a:lnTo>
                    <a:pt x="3830" y="907"/>
                  </a:lnTo>
                  <a:cubicBezTo>
                    <a:pt x="3754" y="793"/>
                    <a:pt x="3678" y="691"/>
                    <a:pt x="3576" y="602"/>
                  </a:cubicBezTo>
                  <a:cubicBezTo>
                    <a:pt x="3192" y="211"/>
                    <a:pt x="2666" y="0"/>
                    <a:pt x="2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4"/>
            <p:cNvSpPr/>
            <p:nvPr/>
          </p:nvSpPr>
          <p:spPr>
            <a:xfrm rot="632131" flipH="1">
              <a:off x="9385232" y="3077495"/>
              <a:ext cx="81929" cy="72102"/>
            </a:xfrm>
            <a:custGeom>
              <a:avLst/>
              <a:gdLst/>
              <a:ahLst/>
              <a:cxnLst/>
              <a:rect l="l" t="t" r="r" b="b"/>
              <a:pathLst>
                <a:path w="1459" h="1284" extrusionOk="0">
                  <a:moveTo>
                    <a:pt x="702" y="1"/>
                  </a:moveTo>
                  <a:cubicBezTo>
                    <a:pt x="584" y="1"/>
                    <a:pt x="467" y="33"/>
                    <a:pt x="368" y="101"/>
                  </a:cubicBezTo>
                  <a:cubicBezTo>
                    <a:pt x="76" y="304"/>
                    <a:pt x="0" y="709"/>
                    <a:pt x="191" y="1001"/>
                  </a:cubicBezTo>
                  <a:cubicBezTo>
                    <a:pt x="327" y="1183"/>
                    <a:pt x="536" y="1284"/>
                    <a:pt x="752" y="1284"/>
                  </a:cubicBezTo>
                  <a:cubicBezTo>
                    <a:pt x="776" y="1284"/>
                    <a:pt x="800" y="1283"/>
                    <a:pt x="825" y="1280"/>
                  </a:cubicBezTo>
                  <a:cubicBezTo>
                    <a:pt x="913" y="1267"/>
                    <a:pt x="1002" y="1229"/>
                    <a:pt x="1078" y="1179"/>
                  </a:cubicBezTo>
                  <a:cubicBezTo>
                    <a:pt x="1370" y="976"/>
                    <a:pt x="1459" y="583"/>
                    <a:pt x="1256" y="291"/>
                  </a:cubicBezTo>
                  <a:cubicBezTo>
                    <a:pt x="1205" y="202"/>
                    <a:pt x="1129" y="139"/>
                    <a:pt x="1053" y="101"/>
                  </a:cubicBezTo>
                  <a:cubicBezTo>
                    <a:pt x="949" y="36"/>
                    <a:pt x="825" y="1"/>
                    <a:pt x="702" y="1"/>
                  </a:cubicBezTo>
                  <a:close/>
                </a:path>
              </a:pathLst>
            </a:custGeom>
            <a:solidFill>
              <a:srgbClr val="4B5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4"/>
            <p:cNvSpPr/>
            <p:nvPr/>
          </p:nvSpPr>
          <p:spPr>
            <a:xfrm rot="632131" flipH="1">
              <a:off x="9384934" y="3080982"/>
              <a:ext cx="59130" cy="66262"/>
            </a:xfrm>
            <a:custGeom>
              <a:avLst/>
              <a:gdLst/>
              <a:ahLst/>
              <a:cxnLst/>
              <a:rect l="l" t="t" r="r" b="b"/>
              <a:pathLst>
                <a:path w="1053" h="1180" extrusionOk="0">
                  <a:moveTo>
                    <a:pt x="647" y="1"/>
                  </a:moveTo>
                  <a:cubicBezTo>
                    <a:pt x="558" y="1"/>
                    <a:pt x="457" y="39"/>
                    <a:pt x="368" y="89"/>
                  </a:cubicBezTo>
                  <a:cubicBezTo>
                    <a:pt x="76" y="292"/>
                    <a:pt x="0" y="685"/>
                    <a:pt x="203" y="977"/>
                  </a:cubicBezTo>
                  <a:cubicBezTo>
                    <a:pt x="254" y="1066"/>
                    <a:pt x="330" y="1142"/>
                    <a:pt x="419" y="1180"/>
                  </a:cubicBezTo>
                  <a:cubicBezTo>
                    <a:pt x="507" y="1167"/>
                    <a:pt x="596" y="1129"/>
                    <a:pt x="672" y="1079"/>
                  </a:cubicBezTo>
                  <a:cubicBezTo>
                    <a:pt x="964" y="876"/>
                    <a:pt x="1053" y="483"/>
                    <a:pt x="850" y="191"/>
                  </a:cubicBezTo>
                  <a:cubicBezTo>
                    <a:pt x="799" y="102"/>
                    <a:pt x="723" y="39"/>
                    <a:pt x="647" y="1"/>
                  </a:cubicBezTo>
                  <a:close/>
                </a:path>
              </a:pathLst>
            </a:custGeom>
            <a:solidFill>
              <a:srgbClr val="3F46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4"/>
            <p:cNvSpPr/>
            <p:nvPr/>
          </p:nvSpPr>
          <p:spPr>
            <a:xfrm rot="632131" flipH="1">
              <a:off x="9102533" y="5055152"/>
              <a:ext cx="99393" cy="241744"/>
            </a:xfrm>
            <a:custGeom>
              <a:avLst/>
              <a:gdLst/>
              <a:ahLst/>
              <a:cxnLst/>
              <a:rect l="l" t="t" r="r" b="b"/>
              <a:pathLst>
                <a:path w="1770" h="4305" extrusionOk="0">
                  <a:moveTo>
                    <a:pt x="198" y="0"/>
                  </a:moveTo>
                  <a:lnTo>
                    <a:pt x="160" y="951"/>
                  </a:lnTo>
                  <a:lnTo>
                    <a:pt x="134" y="1547"/>
                  </a:lnTo>
                  <a:lnTo>
                    <a:pt x="58" y="3005"/>
                  </a:lnTo>
                  <a:lnTo>
                    <a:pt x="33" y="3627"/>
                  </a:lnTo>
                  <a:lnTo>
                    <a:pt x="7" y="4096"/>
                  </a:lnTo>
                  <a:cubicBezTo>
                    <a:pt x="0" y="4228"/>
                    <a:pt x="103" y="4304"/>
                    <a:pt x="205" y="4304"/>
                  </a:cubicBezTo>
                  <a:cubicBezTo>
                    <a:pt x="280" y="4304"/>
                    <a:pt x="356" y="4263"/>
                    <a:pt x="388" y="4172"/>
                  </a:cubicBezTo>
                  <a:lnTo>
                    <a:pt x="540" y="3715"/>
                  </a:lnTo>
                  <a:lnTo>
                    <a:pt x="756" y="3119"/>
                  </a:lnTo>
                  <a:lnTo>
                    <a:pt x="1237" y="1801"/>
                  </a:lnTo>
                  <a:lnTo>
                    <a:pt x="1428" y="1243"/>
                  </a:lnTo>
                  <a:lnTo>
                    <a:pt x="1770" y="317"/>
                  </a:lnTo>
                  <a:lnTo>
                    <a:pt x="1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4"/>
            <p:cNvSpPr/>
            <p:nvPr/>
          </p:nvSpPr>
          <p:spPr>
            <a:xfrm rot="632131" flipH="1">
              <a:off x="8854034" y="3548036"/>
              <a:ext cx="610283" cy="1535311"/>
            </a:xfrm>
            <a:custGeom>
              <a:avLst/>
              <a:gdLst/>
              <a:ahLst/>
              <a:cxnLst/>
              <a:rect l="l" t="t" r="r" b="b"/>
              <a:pathLst>
                <a:path w="10868" h="27341" extrusionOk="0">
                  <a:moveTo>
                    <a:pt x="4933" y="0"/>
                  </a:moveTo>
                  <a:lnTo>
                    <a:pt x="128" y="24118"/>
                  </a:lnTo>
                  <a:cubicBezTo>
                    <a:pt x="1" y="24739"/>
                    <a:pt x="115" y="25360"/>
                    <a:pt x="406" y="25880"/>
                  </a:cubicBezTo>
                  <a:cubicBezTo>
                    <a:pt x="749" y="26464"/>
                    <a:pt x="1332" y="26920"/>
                    <a:pt x="2055" y="27072"/>
                  </a:cubicBezTo>
                  <a:lnTo>
                    <a:pt x="2106" y="27098"/>
                  </a:lnTo>
                  <a:lnTo>
                    <a:pt x="3082" y="27288"/>
                  </a:lnTo>
                  <a:cubicBezTo>
                    <a:pt x="3222" y="27313"/>
                    <a:pt x="3348" y="27326"/>
                    <a:pt x="3488" y="27339"/>
                  </a:cubicBezTo>
                  <a:cubicBezTo>
                    <a:pt x="3519" y="27340"/>
                    <a:pt x="3551" y="27340"/>
                    <a:pt x="3582" y="27340"/>
                  </a:cubicBezTo>
                  <a:cubicBezTo>
                    <a:pt x="4206" y="27340"/>
                    <a:pt x="4791" y="27103"/>
                    <a:pt x="5238" y="26705"/>
                  </a:cubicBezTo>
                  <a:cubicBezTo>
                    <a:pt x="5656" y="26350"/>
                    <a:pt x="5948" y="25868"/>
                    <a:pt x="6062" y="25297"/>
                  </a:cubicBezTo>
                  <a:lnTo>
                    <a:pt x="10868" y="1179"/>
                  </a:lnTo>
                  <a:lnTo>
                    <a:pt x="4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4"/>
            <p:cNvSpPr/>
            <p:nvPr/>
          </p:nvSpPr>
          <p:spPr>
            <a:xfrm rot="632131" flipH="1">
              <a:off x="8855757" y="3550316"/>
              <a:ext cx="579679" cy="1509424"/>
            </a:xfrm>
            <a:custGeom>
              <a:avLst/>
              <a:gdLst/>
              <a:ahLst/>
              <a:cxnLst/>
              <a:rect l="l" t="t" r="r" b="b"/>
              <a:pathLst>
                <a:path w="10323" h="26880" extrusionOk="0">
                  <a:moveTo>
                    <a:pt x="4845" y="1"/>
                  </a:moveTo>
                  <a:lnTo>
                    <a:pt x="128" y="23662"/>
                  </a:lnTo>
                  <a:cubicBezTo>
                    <a:pt x="1" y="24283"/>
                    <a:pt x="128" y="24905"/>
                    <a:pt x="407" y="25425"/>
                  </a:cubicBezTo>
                  <a:cubicBezTo>
                    <a:pt x="762" y="26033"/>
                    <a:pt x="1370" y="26490"/>
                    <a:pt x="2106" y="26642"/>
                  </a:cubicBezTo>
                  <a:lnTo>
                    <a:pt x="3095" y="26832"/>
                  </a:lnTo>
                  <a:cubicBezTo>
                    <a:pt x="3247" y="26864"/>
                    <a:pt x="3396" y="26880"/>
                    <a:pt x="3545" y="26880"/>
                  </a:cubicBezTo>
                  <a:cubicBezTo>
                    <a:pt x="3694" y="26880"/>
                    <a:pt x="3843" y="26864"/>
                    <a:pt x="3995" y="26832"/>
                  </a:cubicBezTo>
                  <a:cubicBezTo>
                    <a:pt x="4211" y="26807"/>
                    <a:pt x="4439" y="26743"/>
                    <a:pt x="4642" y="26642"/>
                  </a:cubicBezTo>
                  <a:cubicBezTo>
                    <a:pt x="4667" y="26629"/>
                    <a:pt x="4680" y="26617"/>
                    <a:pt x="4693" y="26617"/>
                  </a:cubicBezTo>
                  <a:cubicBezTo>
                    <a:pt x="5111" y="26262"/>
                    <a:pt x="5403" y="25780"/>
                    <a:pt x="5517" y="25209"/>
                  </a:cubicBezTo>
                  <a:lnTo>
                    <a:pt x="10323" y="1091"/>
                  </a:lnTo>
                  <a:lnTo>
                    <a:pt x="48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4"/>
            <p:cNvSpPr/>
            <p:nvPr/>
          </p:nvSpPr>
          <p:spPr>
            <a:xfrm rot="632131" flipH="1">
              <a:off x="8980159" y="3572482"/>
              <a:ext cx="350402" cy="1344555"/>
            </a:xfrm>
            <a:custGeom>
              <a:avLst/>
              <a:gdLst/>
              <a:ahLst/>
              <a:cxnLst/>
              <a:rect l="l" t="t" r="r" b="b"/>
              <a:pathLst>
                <a:path w="6240" h="23944" extrusionOk="0">
                  <a:moveTo>
                    <a:pt x="4680" y="0"/>
                  </a:moveTo>
                  <a:lnTo>
                    <a:pt x="90" y="22977"/>
                  </a:lnTo>
                  <a:cubicBezTo>
                    <a:pt x="1" y="23408"/>
                    <a:pt x="280" y="23839"/>
                    <a:pt x="711" y="23928"/>
                  </a:cubicBezTo>
                  <a:cubicBezTo>
                    <a:pt x="765" y="23939"/>
                    <a:pt x="818" y="23944"/>
                    <a:pt x="870" y="23944"/>
                  </a:cubicBezTo>
                  <a:cubicBezTo>
                    <a:pt x="1251" y="23944"/>
                    <a:pt x="1584" y="23671"/>
                    <a:pt x="1662" y="23281"/>
                  </a:cubicBezTo>
                  <a:lnTo>
                    <a:pt x="6240" y="305"/>
                  </a:lnTo>
                  <a:lnTo>
                    <a:pt x="4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4"/>
            <p:cNvSpPr/>
            <p:nvPr/>
          </p:nvSpPr>
          <p:spPr>
            <a:xfrm rot="632131" flipH="1">
              <a:off x="9057932" y="5052158"/>
              <a:ext cx="14993" cy="2920"/>
            </a:xfrm>
            <a:custGeom>
              <a:avLst/>
              <a:gdLst/>
              <a:ahLst/>
              <a:cxnLst/>
              <a:rect l="l" t="t" r="r" b="b"/>
              <a:pathLst>
                <a:path w="267" h="52" extrusionOk="0">
                  <a:moveTo>
                    <a:pt x="266" y="0"/>
                  </a:moveTo>
                  <a:lnTo>
                    <a:pt x="266" y="0"/>
                  </a:lnTo>
                  <a:cubicBezTo>
                    <a:pt x="178" y="26"/>
                    <a:pt x="89" y="38"/>
                    <a:pt x="0" y="51"/>
                  </a:cubicBezTo>
                  <a:cubicBezTo>
                    <a:pt x="89" y="51"/>
                    <a:pt x="178" y="26"/>
                    <a:pt x="266" y="0"/>
                  </a:cubicBezTo>
                  <a:close/>
                </a:path>
              </a:pathLst>
            </a:custGeom>
            <a:solidFill>
              <a:srgbClr val="555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4"/>
            <p:cNvSpPr/>
            <p:nvPr/>
          </p:nvSpPr>
          <p:spPr>
            <a:xfrm rot="632131" flipH="1">
              <a:off x="8927319" y="4211935"/>
              <a:ext cx="146057" cy="732082"/>
            </a:xfrm>
            <a:custGeom>
              <a:avLst/>
              <a:gdLst/>
              <a:ahLst/>
              <a:cxnLst/>
              <a:rect l="l" t="t" r="r" b="b"/>
              <a:pathLst>
                <a:path w="2601" h="13037" extrusionOk="0">
                  <a:moveTo>
                    <a:pt x="2600" y="1"/>
                  </a:moveTo>
                  <a:lnTo>
                    <a:pt x="2461" y="660"/>
                  </a:lnTo>
                  <a:lnTo>
                    <a:pt x="1" y="13036"/>
                  </a:lnTo>
                  <a:lnTo>
                    <a:pt x="2600" y="1"/>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4"/>
            <p:cNvSpPr/>
            <p:nvPr/>
          </p:nvSpPr>
          <p:spPr>
            <a:xfrm rot="632131" flipH="1">
              <a:off x="9036727" y="5038324"/>
              <a:ext cx="2190" cy="730"/>
            </a:xfrm>
            <a:custGeom>
              <a:avLst/>
              <a:gdLst/>
              <a:ahLst/>
              <a:cxnLst/>
              <a:rect l="l" t="t" r="r" b="b"/>
              <a:pathLst>
                <a:path w="39" h="13" extrusionOk="0">
                  <a:moveTo>
                    <a:pt x="1" y="13"/>
                  </a:moveTo>
                  <a:lnTo>
                    <a:pt x="1" y="13"/>
                  </a:lnTo>
                  <a:cubicBezTo>
                    <a:pt x="14" y="0"/>
                    <a:pt x="26" y="0"/>
                    <a:pt x="39" y="0"/>
                  </a:cubicBezTo>
                  <a:cubicBezTo>
                    <a:pt x="26" y="0"/>
                    <a:pt x="14" y="0"/>
                    <a:pt x="1" y="13"/>
                  </a:cubicBezTo>
                  <a:close/>
                </a:path>
              </a:pathLst>
            </a:custGeom>
            <a:solidFill>
              <a:srgbClr val="697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4"/>
            <p:cNvSpPr/>
            <p:nvPr/>
          </p:nvSpPr>
          <p:spPr>
            <a:xfrm rot="632131" flipH="1">
              <a:off x="8928783" y="4250048"/>
              <a:ext cx="148135" cy="726298"/>
            </a:xfrm>
            <a:custGeom>
              <a:avLst/>
              <a:gdLst/>
              <a:ahLst/>
              <a:cxnLst/>
              <a:rect l="l" t="t" r="r" b="b"/>
              <a:pathLst>
                <a:path w="2638" h="12934" extrusionOk="0">
                  <a:moveTo>
                    <a:pt x="0" y="12934"/>
                  </a:moveTo>
                  <a:cubicBezTo>
                    <a:pt x="76" y="12756"/>
                    <a:pt x="140" y="12566"/>
                    <a:pt x="178" y="12376"/>
                  </a:cubicBezTo>
                  <a:lnTo>
                    <a:pt x="2638" y="0"/>
                  </a:lnTo>
                  <a:lnTo>
                    <a:pt x="2638" y="0"/>
                  </a:lnTo>
                  <a:lnTo>
                    <a:pt x="178" y="12376"/>
                  </a:lnTo>
                  <a:cubicBezTo>
                    <a:pt x="140" y="12566"/>
                    <a:pt x="76" y="12756"/>
                    <a:pt x="0" y="12934"/>
                  </a:cubicBezTo>
                  <a:close/>
                </a:path>
              </a:pathLst>
            </a:custGeom>
            <a:solidFill>
              <a:srgbClr val="BCE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4"/>
            <p:cNvSpPr/>
            <p:nvPr/>
          </p:nvSpPr>
          <p:spPr>
            <a:xfrm rot="632131" flipH="1">
              <a:off x="8985377" y="3585033"/>
              <a:ext cx="4998" cy="24989"/>
            </a:xfrm>
            <a:custGeom>
              <a:avLst/>
              <a:gdLst/>
              <a:ahLst/>
              <a:cxnLst/>
              <a:rect l="l" t="t" r="r" b="b"/>
              <a:pathLst>
                <a:path w="89" h="445" extrusionOk="0">
                  <a:moveTo>
                    <a:pt x="0" y="445"/>
                  </a:moveTo>
                  <a:lnTo>
                    <a:pt x="89" y="1"/>
                  </a:lnTo>
                  <a:lnTo>
                    <a:pt x="89" y="1"/>
                  </a:lnTo>
                  <a:lnTo>
                    <a:pt x="0" y="445"/>
                  </a:lnTo>
                  <a:lnTo>
                    <a:pt x="0" y="445"/>
                  </a:lnTo>
                  <a:close/>
                </a:path>
              </a:pathLst>
            </a:custGeom>
            <a:solidFill>
              <a:srgbClr val="5A5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4"/>
            <p:cNvSpPr/>
            <p:nvPr/>
          </p:nvSpPr>
          <p:spPr>
            <a:xfrm rot="632131" flipH="1">
              <a:off x="9322666" y="3580424"/>
              <a:ext cx="9995" cy="51999"/>
            </a:xfrm>
            <a:custGeom>
              <a:avLst/>
              <a:gdLst/>
              <a:ahLst/>
              <a:cxnLst/>
              <a:rect l="l" t="t" r="r" b="b"/>
              <a:pathLst>
                <a:path w="178" h="926" extrusionOk="0">
                  <a:moveTo>
                    <a:pt x="178" y="0"/>
                  </a:moveTo>
                  <a:lnTo>
                    <a:pt x="89" y="456"/>
                  </a:lnTo>
                  <a:lnTo>
                    <a:pt x="0" y="926"/>
                  </a:lnTo>
                  <a:lnTo>
                    <a:pt x="178" y="0"/>
                  </a:lnTo>
                  <a:close/>
                </a:path>
              </a:pathLst>
            </a:custGeom>
            <a:solidFill>
              <a:srgbClr val="79A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4"/>
            <p:cNvSpPr/>
            <p:nvPr/>
          </p:nvSpPr>
          <p:spPr>
            <a:xfrm rot="632131" flipH="1">
              <a:off x="9301052" y="3604038"/>
              <a:ext cx="27066" cy="52055"/>
            </a:xfrm>
            <a:custGeom>
              <a:avLst/>
              <a:gdLst/>
              <a:ahLst/>
              <a:cxnLst/>
              <a:rect l="l" t="t" r="r" b="b"/>
              <a:pathLst>
                <a:path w="482" h="927" extrusionOk="0">
                  <a:moveTo>
                    <a:pt x="89" y="0"/>
                  </a:moveTo>
                  <a:lnTo>
                    <a:pt x="0" y="470"/>
                  </a:lnTo>
                  <a:cubicBezTo>
                    <a:pt x="114" y="635"/>
                    <a:pt x="241" y="787"/>
                    <a:pt x="381" y="926"/>
                  </a:cubicBezTo>
                  <a:lnTo>
                    <a:pt x="482" y="457"/>
                  </a:lnTo>
                  <a:cubicBezTo>
                    <a:pt x="342" y="305"/>
                    <a:pt x="216" y="153"/>
                    <a:pt x="89" y="0"/>
                  </a:cubicBezTo>
                  <a:close/>
                </a:path>
              </a:pathLst>
            </a:custGeom>
            <a:solidFill>
              <a:srgbClr val="373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4"/>
            <p:cNvSpPr/>
            <p:nvPr/>
          </p:nvSpPr>
          <p:spPr>
            <a:xfrm rot="632131" flipH="1">
              <a:off x="9325116" y="3580195"/>
              <a:ext cx="5054" cy="25662"/>
            </a:xfrm>
            <a:custGeom>
              <a:avLst/>
              <a:gdLst/>
              <a:ahLst/>
              <a:cxnLst/>
              <a:rect l="l" t="t" r="r" b="b"/>
              <a:pathLst>
                <a:path w="90" h="457" extrusionOk="0">
                  <a:moveTo>
                    <a:pt x="1" y="456"/>
                  </a:moveTo>
                  <a:lnTo>
                    <a:pt x="1" y="456"/>
                  </a:lnTo>
                  <a:lnTo>
                    <a:pt x="90" y="0"/>
                  </a:lnTo>
                  <a:lnTo>
                    <a:pt x="90" y="0"/>
                  </a:lnTo>
                  <a:lnTo>
                    <a:pt x="1" y="456"/>
                  </a:lnTo>
                  <a:close/>
                </a:path>
              </a:pathLst>
            </a:custGeom>
            <a:solidFill>
              <a:srgbClr val="6B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4"/>
            <p:cNvSpPr/>
            <p:nvPr/>
          </p:nvSpPr>
          <p:spPr>
            <a:xfrm rot="632131" flipH="1">
              <a:off x="9300892" y="3577961"/>
              <a:ext cx="27122" cy="51269"/>
            </a:xfrm>
            <a:custGeom>
              <a:avLst/>
              <a:gdLst/>
              <a:ahLst/>
              <a:cxnLst/>
              <a:rect l="l" t="t" r="r" b="b"/>
              <a:pathLst>
                <a:path w="483" h="913" extrusionOk="0">
                  <a:moveTo>
                    <a:pt x="90" y="0"/>
                  </a:moveTo>
                  <a:lnTo>
                    <a:pt x="1" y="456"/>
                  </a:lnTo>
                  <a:cubicBezTo>
                    <a:pt x="128" y="609"/>
                    <a:pt x="254" y="761"/>
                    <a:pt x="394" y="913"/>
                  </a:cubicBezTo>
                  <a:lnTo>
                    <a:pt x="483" y="456"/>
                  </a:lnTo>
                  <a:cubicBezTo>
                    <a:pt x="343" y="317"/>
                    <a:pt x="216" y="165"/>
                    <a:pt x="90" y="0"/>
                  </a:cubicBezTo>
                  <a:close/>
                </a:path>
              </a:pathLst>
            </a:custGeom>
            <a:solidFill>
              <a:srgbClr val="303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4"/>
            <p:cNvSpPr/>
            <p:nvPr/>
          </p:nvSpPr>
          <p:spPr>
            <a:xfrm rot="632131" flipH="1">
              <a:off x="9229244" y="3129706"/>
              <a:ext cx="17857" cy="27122"/>
            </a:xfrm>
            <a:custGeom>
              <a:avLst/>
              <a:gdLst/>
              <a:ahLst/>
              <a:cxnLst/>
              <a:rect l="l" t="t" r="r" b="b"/>
              <a:pathLst>
                <a:path w="318" h="483" extrusionOk="0">
                  <a:moveTo>
                    <a:pt x="317" y="482"/>
                  </a:moveTo>
                  <a:lnTo>
                    <a:pt x="0" y="1"/>
                  </a:lnTo>
                  <a:lnTo>
                    <a:pt x="0" y="1"/>
                  </a:lnTo>
                  <a:lnTo>
                    <a:pt x="317" y="482"/>
                  </a:lnTo>
                  <a:lnTo>
                    <a:pt x="317" y="482"/>
                  </a:lnTo>
                  <a:close/>
                </a:path>
              </a:pathLst>
            </a:custGeom>
            <a:solidFill>
              <a:srgbClr val="93C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4"/>
            <p:cNvSpPr/>
            <p:nvPr/>
          </p:nvSpPr>
          <p:spPr>
            <a:xfrm rot="632131" flipH="1">
              <a:off x="9215124" y="3158806"/>
              <a:ext cx="200863" cy="137465"/>
            </a:xfrm>
            <a:custGeom>
              <a:avLst/>
              <a:gdLst/>
              <a:ahLst/>
              <a:cxnLst/>
              <a:rect l="l" t="t" r="r" b="b"/>
              <a:pathLst>
                <a:path w="3577" h="2448" extrusionOk="0">
                  <a:moveTo>
                    <a:pt x="3424" y="1"/>
                  </a:moveTo>
                  <a:cubicBezTo>
                    <a:pt x="2486" y="102"/>
                    <a:pt x="1624" y="482"/>
                    <a:pt x="939" y="1078"/>
                  </a:cubicBezTo>
                  <a:lnTo>
                    <a:pt x="926" y="1091"/>
                  </a:lnTo>
                  <a:cubicBezTo>
                    <a:pt x="774" y="1230"/>
                    <a:pt x="622" y="1383"/>
                    <a:pt x="470" y="1547"/>
                  </a:cubicBezTo>
                  <a:lnTo>
                    <a:pt x="470" y="1560"/>
                  </a:lnTo>
                  <a:cubicBezTo>
                    <a:pt x="330" y="1725"/>
                    <a:pt x="203" y="1903"/>
                    <a:pt x="77" y="2093"/>
                  </a:cubicBezTo>
                  <a:lnTo>
                    <a:pt x="77" y="2105"/>
                  </a:lnTo>
                  <a:cubicBezTo>
                    <a:pt x="51" y="2143"/>
                    <a:pt x="26" y="2181"/>
                    <a:pt x="1" y="2220"/>
                  </a:cubicBezTo>
                  <a:lnTo>
                    <a:pt x="165" y="2448"/>
                  </a:lnTo>
                  <a:cubicBezTo>
                    <a:pt x="875" y="1218"/>
                    <a:pt x="2156" y="394"/>
                    <a:pt x="3576" y="241"/>
                  </a:cubicBezTo>
                  <a:lnTo>
                    <a:pt x="34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4"/>
            <p:cNvSpPr/>
            <p:nvPr/>
          </p:nvSpPr>
          <p:spPr>
            <a:xfrm rot="632131" flipH="1">
              <a:off x="8885996" y="3144978"/>
              <a:ext cx="543348" cy="503984"/>
            </a:xfrm>
            <a:custGeom>
              <a:avLst/>
              <a:gdLst/>
              <a:ahLst/>
              <a:cxnLst/>
              <a:rect l="l" t="t" r="r" b="b"/>
              <a:pathLst>
                <a:path w="9676" h="8975" extrusionOk="0">
                  <a:moveTo>
                    <a:pt x="4883" y="0"/>
                  </a:moveTo>
                  <a:cubicBezTo>
                    <a:pt x="2860" y="0"/>
                    <a:pt x="1044" y="1367"/>
                    <a:pt x="546" y="3372"/>
                  </a:cubicBezTo>
                  <a:lnTo>
                    <a:pt x="533" y="3435"/>
                  </a:lnTo>
                  <a:cubicBezTo>
                    <a:pt x="508" y="3486"/>
                    <a:pt x="495" y="3550"/>
                    <a:pt x="495" y="3600"/>
                  </a:cubicBezTo>
                  <a:cubicBezTo>
                    <a:pt x="1" y="6035"/>
                    <a:pt x="1586" y="8393"/>
                    <a:pt x="4008" y="8888"/>
                  </a:cubicBezTo>
                  <a:cubicBezTo>
                    <a:pt x="4304" y="8946"/>
                    <a:pt x="4598" y="8975"/>
                    <a:pt x="4889" y="8975"/>
                  </a:cubicBezTo>
                  <a:cubicBezTo>
                    <a:pt x="6988" y="8975"/>
                    <a:pt x="8861" y="7501"/>
                    <a:pt x="9295" y="5363"/>
                  </a:cubicBezTo>
                  <a:cubicBezTo>
                    <a:pt x="9308" y="5312"/>
                    <a:pt x="9308" y="5249"/>
                    <a:pt x="9321" y="5185"/>
                  </a:cubicBezTo>
                  <a:lnTo>
                    <a:pt x="9333" y="5135"/>
                  </a:lnTo>
                  <a:cubicBezTo>
                    <a:pt x="9676" y="2789"/>
                    <a:pt x="8116" y="557"/>
                    <a:pt x="5770" y="88"/>
                  </a:cubicBezTo>
                  <a:cubicBezTo>
                    <a:pt x="5472" y="29"/>
                    <a:pt x="5176" y="0"/>
                    <a:pt x="4883" y="0"/>
                  </a:cubicBezTo>
                  <a:close/>
                </a:path>
              </a:pathLst>
            </a:custGeom>
            <a:solidFill>
              <a:srgbClr val="201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4"/>
            <p:cNvSpPr/>
            <p:nvPr/>
          </p:nvSpPr>
          <p:spPr>
            <a:xfrm rot="632131" flipH="1">
              <a:off x="8904469" y="3156963"/>
              <a:ext cx="516955" cy="481634"/>
            </a:xfrm>
            <a:custGeom>
              <a:avLst/>
              <a:gdLst/>
              <a:ahLst/>
              <a:cxnLst/>
              <a:rect l="l" t="t" r="r" b="b"/>
              <a:pathLst>
                <a:path w="9206" h="8577" extrusionOk="0">
                  <a:moveTo>
                    <a:pt x="4768" y="0"/>
                  </a:moveTo>
                  <a:cubicBezTo>
                    <a:pt x="4553" y="0"/>
                    <a:pt x="4341" y="16"/>
                    <a:pt x="4134" y="44"/>
                  </a:cubicBezTo>
                  <a:cubicBezTo>
                    <a:pt x="2359" y="260"/>
                    <a:pt x="824" y="1566"/>
                    <a:pt x="355" y="3379"/>
                  </a:cubicBezTo>
                  <a:lnTo>
                    <a:pt x="355" y="3430"/>
                  </a:lnTo>
                  <a:cubicBezTo>
                    <a:pt x="0" y="5788"/>
                    <a:pt x="1560" y="8020"/>
                    <a:pt x="3906" y="8489"/>
                  </a:cubicBezTo>
                  <a:cubicBezTo>
                    <a:pt x="4202" y="8548"/>
                    <a:pt x="4499" y="8577"/>
                    <a:pt x="4791" y="8577"/>
                  </a:cubicBezTo>
                  <a:cubicBezTo>
                    <a:pt x="6619" y="8577"/>
                    <a:pt x="8285" y="7456"/>
                    <a:pt x="8952" y="5750"/>
                  </a:cubicBezTo>
                  <a:cubicBezTo>
                    <a:pt x="9028" y="5573"/>
                    <a:pt x="9092" y="5382"/>
                    <a:pt x="9143" y="5192"/>
                  </a:cubicBezTo>
                  <a:lnTo>
                    <a:pt x="9155" y="5129"/>
                  </a:lnTo>
                  <a:cubicBezTo>
                    <a:pt x="9206" y="4761"/>
                    <a:pt x="9206" y="4393"/>
                    <a:pt x="9168" y="4038"/>
                  </a:cubicBezTo>
                  <a:cubicBezTo>
                    <a:pt x="9003" y="2301"/>
                    <a:pt x="7811" y="779"/>
                    <a:pt x="6112" y="222"/>
                  </a:cubicBezTo>
                  <a:cubicBezTo>
                    <a:pt x="5934" y="171"/>
                    <a:pt x="5770" y="120"/>
                    <a:pt x="5592" y="82"/>
                  </a:cubicBezTo>
                  <a:cubicBezTo>
                    <a:pt x="5316" y="25"/>
                    <a:pt x="5040" y="0"/>
                    <a:pt x="4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4"/>
            <p:cNvSpPr/>
            <p:nvPr/>
          </p:nvSpPr>
          <p:spPr>
            <a:xfrm rot="632131" flipH="1">
              <a:off x="8903700" y="3145577"/>
              <a:ext cx="517685" cy="481410"/>
            </a:xfrm>
            <a:custGeom>
              <a:avLst/>
              <a:gdLst/>
              <a:ahLst/>
              <a:cxnLst/>
              <a:rect l="l" t="t" r="r" b="b"/>
              <a:pathLst>
                <a:path w="9219" h="8573" extrusionOk="0">
                  <a:moveTo>
                    <a:pt x="4712" y="0"/>
                  </a:moveTo>
                  <a:cubicBezTo>
                    <a:pt x="4516" y="0"/>
                    <a:pt x="4323" y="14"/>
                    <a:pt x="4134" y="39"/>
                  </a:cubicBezTo>
                  <a:cubicBezTo>
                    <a:pt x="2359" y="267"/>
                    <a:pt x="824" y="1561"/>
                    <a:pt x="368" y="3374"/>
                  </a:cubicBezTo>
                  <a:lnTo>
                    <a:pt x="355" y="3437"/>
                  </a:lnTo>
                  <a:cubicBezTo>
                    <a:pt x="0" y="5783"/>
                    <a:pt x="1560" y="8015"/>
                    <a:pt x="3918" y="8484"/>
                  </a:cubicBezTo>
                  <a:cubicBezTo>
                    <a:pt x="4215" y="8543"/>
                    <a:pt x="4511" y="8572"/>
                    <a:pt x="4803" y="8572"/>
                  </a:cubicBezTo>
                  <a:cubicBezTo>
                    <a:pt x="6628" y="8572"/>
                    <a:pt x="8285" y="7451"/>
                    <a:pt x="8952" y="5745"/>
                  </a:cubicBezTo>
                  <a:cubicBezTo>
                    <a:pt x="9028" y="5568"/>
                    <a:pt x="9092" y="5377"/>
                    <a:pt x="9143" y="5187"/>
                  </a:cubicBezTo>
                  <a:lnTo>
                    <a:pt x="9155" y="5137"/>
                  </a:lnTo>
                  <a:cubicBezTo>
                    <a:pt x="9206" y="4756"/>
                    <a:pt x="9219" y="4401"/>
                    <a:pt x="9168" y="4046"/>
                  </a:cubicBezTo>
                  <a:lnTo>
                    <a:pt x="9168" y="4033"/>
                  </a:lnTo>
                  <a:cubicBezTo>
                    <a:pt x="9003" y="2296"/>
                    <a:pt x="7811" y="775"/>
                    <a:pt x="6112" y="217"/>
                  </a:cubicBezTo>
                  <a:cubicBezTo>
                    <a:pt x="5935" y="166"/>
                    <a:pt x="5770" y="115"/>
                    <a:pt x="5592" y="90"/>
                  </a:cubicBezTo>
                  <a:cubicBezTo>
                    <a:pt x="5297" y="29"/>
                    <a:pt x="5002" y="0"/>
                    <a:pt x="4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4"/>
            <p:cNvSpPr/>
            <p:nvPr/>
          </p:nvSpPr>
          <p:spPr>
            <a:xfrm rot="632131" flipH="1">
              <a:off x="9036230" y="3283675"/>
              <a:ext cx="242193" cy="226470"/>
            </a:xfrm>
            <a:custGeom>
              <a:avLst/>
              <a:gdLst/>
              <a:ahLst/>
              <a:cxnLst/>
              <a:rect l="l" t="t" r="r" b="b"/>
              <a:pathLst>
                <a:path w="4313" h="4033" extrusionOk="0">
                  <a:moveTo>
                    <a:pt x="2195" y="863"/>
                  </a:moveTo>
                  <a:cubicBezTo>
                    <a:pt x="2271" y="863"/>
                    <a:pt x="2347" y="876"/>
                    <a:pt x="2423" y="888"/>
                  </a:cubicBezTo>
                  <a:cubicBezTo>
                    <a:pt x="2854" y="977"/>
                    <a:pt x="3184" y="1294"/>
                    <a:pt x="3298" y="1687"/>
                  </a:cubicBezTo>
                  <a:cubicBezTo>
                    <a:pt x="3336" y="1801"/>
                    <a:pt x="3348" y="1903"/>
                    <a:pt x="3348" y="2017"/>
                  </a:cubicBezTo>
                  <a:cubicBezTo>
                    <a:pt x="3348" y="2093"/>
                    <a:pt x="3336" y="2156"/>
                    <a:pt x="3323" y="2232"/>
                  </a:cubicBezTo>
                  <a:cubicBezTo>
                    <a:pt x="3222" y="2778"/>
                    <a:pt x="2740" y="3158"/>
                    <a:pt x="2207" y="3158"/>
                  </a:cubicBezTo>
                  <a:cubicBezTo>
                    <a:pt x="2131" y="3158"/>
                    <a:pt x="2055" y="3145"/>
                    <a:pt x="1979" y="3133"/>
                  </a:cubicBezTo>
                  <a:cubicBezTo>
                    <a:pt x="1789" y="3095"/>
                    <a:pt x="1624" y="3006"/>
                    <a:pt x="1484" y="2892"/>
                  </a:cubicBezTo>
                  <a:cubicBezTo>
                    <a:pt x="1155" y="2638"/>
                    <a:pt x="990" y="2220"/>
                    <a:pt x="1079" y="1789"/>
                  </a:cubicBezTo>
                  <a:cubicBezTo>
                    <a:pt x="1193" y="1243"/>
                    <a:pt x="1662" y="863"/>
                    <a:pt x="2195" y="863"/>
                  </a:cubicBezTo>
                  <a:close/>
                  <a:moveTo>
                    <a:pt x="2207" y="1"/>
                  </a:moveTo>
                  <a:cubicBezTo>
                    <a:pt x="2055" y="1"/>
                    <a:pt x="1903" y="13"/>
                    <a:pt x="1763" y="51"/>
                  </a:cubicBezTo>
                  <a:cubicBezTo>
                    <a:pt x="1763" y="51"/>
                    <a:pt x="1751" y="51"/>
                    <a:pt x="1751" y="39"/>
                  </a:cubicBezTo>
                  <a:cubicBezTo>
                    <a:pt x="1003" y="216"/>
                    <a:pt x="381" y="812"/>
                    <a:pt x="216" y="1624"/>
                  </a:cubicBezTo>
                  <a:cubicBezTo>
                    <a:pt x="1" y="2714"/>
                    <a:pt x="711" y="3767"/>
                    <a:pt x="1801" y="3995"/>
                  </a:cubicBezTo>
                  <a:cubicBezTo>
                    <a:pt x="1941" y="4020"/>
                    <a:pt x="2068" y="4033"/>
                    <a:pt x="2207" y="4033"/>
                  </a:cubicBezTo>
                  <a:cubicBezTo>
                    <a:pt x="2993" y="4033"/>
                    <a:pt x="3716" y="3564"/>
                    <a:pt x="4046" y="2828"/>
                  </a:cubicBezTo>
                  <a:cubicBezTo>
                    <a:pt x="4084" y="2740"/>
                    <a:pt x="4122" y="2638"/>
                    <a:pt x="4147" y="2537"/>
                  </a:cubicBezTo>
                  <a:cubicBezTo>
                    <a:pt x="4160" y="2499"/>
                    <a:pt x="4173" y="2448"/>
                    <a:pt x="4173" y="2410"/>
                  </a:cubicBezTo>
                  <a:cubicBezTo>
                    <a:pt x="4312" y="1763"/>
                    <a:pt x="4109" y="1129"/>
                    <a:pt x="3716" y="673"/>
                  </a:cubicBezTo>
                  <a:cubicBezTo>
                    <a:pt x="3425" y="356"/>
                    <a:pt x="3044" y="128"/>
                    <a:pt x="2600" y="39"/>
                  </a:cubicBezTo>
                  <a:cubicBezTo>
                    <a:pt x="2461" y="13"/>
                    <a:pt x="2334" y="1"/>
                    <a:pt x="2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4"/>
            <p:cNvSpPr/>
            <p:nvPr/>
          </p:nvSpPr>
          <p:spPr>
            <a:xfrm rot="632131" flipH="1">
              <a:off x="9152829" y="3285368"/>
              <a:ext cx="47787" cy="2920"/>
            </a:xfrm>
            <a:custGeom>
              <a:avLst/>
              <a:gdLst/>
              <a:ahLst/>
              <a:cxnLst/>
              <a:rect l="l" t="t" r="r" b="b"/>
              <a:pathLst>
                <a:path w="851" h="52" extrusionOk="0">
                  <a:moveTo>
                    <a:pt x="445" y="1"/>
                  </a:moveTo>
                  <a:cubicBezTo>
                    <a:pt x="292" y="1"/>
                    <a:pt x="153" y="13"/>
                    <a:pt x="1" y="39"/>
                  </a:cubicBezTo>
                  <a:cubicBezTo>
                    <a:pt x="1" y="51"/>
                    <a:pt x="13" y="51"/>
                    <a:pt x="13" y="51"/>
                  </a:cubicBezTo>
                  <a:cubicBezTo>
                    <a:pt x="151" y="14"/>
                    <a:pt x="301" y="1"/>
                    <a:pt x="451" y="1"/>
                  </a:cubicBezTo>
                  <a:lnTo>
                    <a:pt x="451" y="1"/>
                  </a:lnTo>
                  <a:cubicBezTo>
                    <a:pt x="588" y="1"/>
                    <a:pt x="713" y="14"/>
                    <a:pt x="850" y="39"/>
                  </a:cubicBezTo>
                  <a:cubicBezTo>
                    <a:pt x="711" y="13"/>
                    <a:pt x="584" y="1"/>
                    <a:pt x="457" y="1"/>
                  </a:cubicBezTo>
                  <a:cubicBezTo>
                    <a:pt x="455" y="1"/>
                    <a:pt x="453" y="1"/>
                    <a:pt x="451" y="1"/>
                  </a:cubicBezTo>
                  <a:lnTo>
                    <a:pt x="451" y="1"/>
                  </a:lnTo>
                  <a:cubicBezTo>
                    <a:pt x="449" y="1"/>
                    <a:pt x="447" y="1"/>
                    <a:pt x="445" y="1"/>
                  </a:cubicBezTo>
                  <a:close/>
                </a:path>
              </a:pathLst>
            </a:custGeom>
            <a:solidFill>
              <a:srgbClr val="502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4"/>
            <p:cNvSpPr/>
            <p:nvPr/>
          </p:nvSpPr>
          <p:spPr>
            <a:xfrm rot="632131" flipH="1">
              <a:off x="9094651" y="3332348"/>
              <a:ext cx="129660" cy="113993"/>
            </a:xfrm>
            <a:custGeom>
              <a:avLst/>
              <a:gdLst/>
              <a:ahLst/>
              <a:cxnLst/>
              <a:rect l="l" t="t" r="r" b="b"/>
              <a:pathLst>
                <a:path w="2309" h="2030" extrusionOk="0">
                  <a:moveTo>
                    <a:pt x="1206" y="1"/>
                  </a:moveTo>
                  <a:cubicBezTo>
                    <a:pt x="673" y="1"/>
                    <a:pt x="204" y="381"/>
                    <a:pt x="90" y="927"/>
                  </a:cubicBezTo>
                  <a:cubicBezTo>
                    <a:pt x="1" y="1358"/>
                    <a:pt x="166" y="1776"/>
                    <a:pt x="495" y="2030"/>
                  </a:cubicBezTo>
                  <a:cubicBezTo>
                    <a:pt x="432" y="1865"/>
                    <a:pt x="432" y="1675"/>
                    <a:pt x="470" y="1497"/>
                  </a:cubicBezTo>
                  <a:cubicBezTo>
                    <a:pt x="572" y="952"/>
                    <a:pt x="1053" y="572"/>
                    <a:pt x="1586" y="572"/>
                  </a:cubicBezTo>
                  <a:cubicBezTo>
                    <a:pt x="1662" y="572"/>
                    <a:pt x="1738" y="584"/>
                    <a:pt x="1814" y="597"/>
                  </a:cubicBezTo>
                  <a:cubicBezTo>
                    <a:pt x="2004" y="635"/>
                    <a:pt x="2169" y="711"/>
                    <a:pt x="2309" y="825"/>
                  </a:cubicBezTo>
                  <a:cubicBezTo>
                    <a:pt x="2195" y="432"/>
                    <a:pt x="1865" y="115"/>
                    <a:pt x="1434" y="26"/>
                  </a:cubicBezTo>
                  <a:cubicBezTo>
                    <a:pt x="1358" y="14"/>
                    <a:pt x="1282" y="1"/>
                    <a:pt x="1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4"/>
            <p:cNvSpPr/>
            <p:nvPr/>
          </p:nvSpPr>
          <p:spPr>
            <a:xfrm rot="632131" flipH="1">
              <a:off x="9087717" y="3361537"/>
              <a:ext cx="108265" cy="96922"/>
            </a:xfrm>
            <a:custGeom>
              <a:avLst/>
              <a:gdLst/>
              <a:ahLst/>
              <a:cxnLst/>
              <a:rect l="l" t="t" r="r" b="b"/>
              <a:pathLst>
                <a:path w="1928" h="1726" extrusionOk="0">
                  <a:moveTo>
                    <a:pt x="1154" y="1"/>
                  </a:moveTo>
                  <a:cubicBezTo>
                    <a:pt x="621" y="1"/>
                    <a:pt x="140" y="381"/>
                    <a:pt x="38" y="926"/>
                  </a:cubicBezTo>
                  <a:cubicBezTo>
                    <a:pt x="0" y="1104"/>
                    <a:pt x="0" y="1294"/>
                    <a:pt x="63" y="1459"/>
                  </a:cubicBezTo>
                  <a:cubicBezTo>
                    <a:pt x="203" y="1573"/>
                    <a:pt x="368" y="1662"/>
                    <a:pt x="558" y="1700"/>
                  </a:cubicBezTo>
                  <a:cubicBezTo>
                    <a:pt x="634" y="1712"/>
                    <a:pt x="710" y="1725"/>
                    <a:pt x="786" y="1725"/>
                  </a:cubicBezTo>
                  <a:cubicBezTo>
                    <a:pt x="1319" y="1725"/>
                    <a:pt x="1801" y="1345"/>
                    <a:pt x="1902" y="799"/>
                  </a:cubicBezTo>
                  <a:cubicBezTo>
                    <a:pt x="1915" y="723"/>
                    <a:pt x="1927" y="660"/>
                    <a:pt x="1927" y="584"/>
                  </a:cubicBezTo>
                  <a:cubicBezTo>
                    <a:pt x="1927" y="470"/>
                    <a:pt x="1915" y="368"/>
                    <a:pt x="1877" y="254"/>
                  </a:cubicBezTo>
                  <a:cubicBezTo>
                    <a:pt x="1737" y="140"/>
                    <a:pt x="1572" y="64"/>
                    <a:pt x="1382" y="26"/>
                  </a:cubicBezTo>
                  <a:cubicBezTo>
                    <a:pt x="1306" y="13"/>
                    <a:pt x="1230"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2" name="Google Shape;3312;p24"/>
          <p:cNvGrpSpPr/>
          <p:nvPr/>
        </p:nvGrpSpPr>
        <p:grpSpPr>
          <a:xfrm flipH="1">
            <a:off x="636998" y="4470552"/>
            <a:ext cx="1155290" cy="884944"/>
            <a:chOff x="6494765" y="4133942"/>
            <a:chExt cx="1782304" cy="1365234"/>
          </a:xfrm>
        </p:grpSpPr>
        <p:sp>
          <p:nvSpPr>
            <p:cNvPr id="3313" name="Google Shape;3313;p24"/>
            <p:cNvSpPr/>
            <p:nvPr/>
          </p:nvSpPr>
          <p:spPr>
            <a:xfrm rot="-1407646" flipH="1">
              <a:off x="6732723" y="4453403"/>
              <a:ext cx="852792" cy="763289"/>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4"/>
            <p:cNvSpPr/>
            <p:nvPr/>
          </p:nvSpPr>
          <p:spPr>
            <a:xfrm rot="-1407646" flipH="1">
              <a:off x="7714314" y="4879453"/>
              <a:ext cx="508883" cy="347040"/>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4"/>
            <p:cNvSpPr/>
            <p:nvPr/>
          </p:nvSpPr>
          <p:spPr>
            <a:xfrm rot="-1407646" flipH="1">
              <a:off x="8060136" y="5042498"/>
              <a:ext cx="203386" cy="110295"/>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4"/>
            <p:cNvSpPr/>
            <p:nvPr/>
          </p:nvSpPr>
          <p:spPr>
            <a:xfrm rot="-1407646" flipH="1">
              <a:off x="7917493" y="5083004"/>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4"/>
            <p:cNvSpPr/>
            <p:nvPr/>
          </p:nvSpPr>
          <p:spPr>
            <a:xfrm rot="-1407646" flipH="1">
              <a:off x="7860541" y="5068927"/>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4"/>
            <p:cNvSpPr/>
            <p:nvPr/>
          </p:nvSpPr>
          <p:spPr>
            <a:xfrm rot="-1407646" flipH="1">
              <a:off x="6529451" y="4480223"/>
              <a:ext cx="224087" cy="220789"/>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4"/>
            <p:cNvSpPr/>
            <p:nvPr/>
          </p:nvSpPr>
          <p:spPr>
            <a:xfrm rot="-1407646" flipH="1">
              <a:off x="6625921" y="4671673"/>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4"/>
            <p:cNvSpPr/>
            <p:nvPr/>
          </p:nvSpPr>
          <p:spPr>
            <a:xfrm rot="-1407646" flipH="1">
              <a:off x="6697353" y="4507486"/>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4"/>
            <p:cNvSpPr/>
            <p:nvPr/>
          </p:nvSpPr>
          <p:spPr>
            <a:xfrm rot="-1407646" flipH="1">
              <a:off x="6640923" y="467261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4"/>
            <p:cNvSpPr/>
            <p:nvPr/>
          </p:nvSpPr>
          <p:spPr>
            <a:xfrm rot="-1407646" flipH="1">
              <a:off x="6667616" y="4686673"/>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4"/>
            <p:cNvSpPr/>
            <p:nvPr/>
          </p:nvSpPr>
          <p:spPr>
            <a:xfrm rot="-1407646" flipH="1">
              <a:off x="6640841" y="4672734"/>
              <a:ext cx="23813" cy="19745"/>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4"/>
            <p:cNvSpPr/>
            <p:nvPr/>
          </p:nvSpPr>
          <p:spPr>
            <a:xfrm rot="-1407646" flipH="1">
              <a:off x="7980048" y="4900806"/>
              <a:ext cx="220418" cy="203996"/>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4"/>
            <p:cNvSpPr/>
            <p:nvPr/>
          </p:nvSpPr>
          <p:spPr>
            <a:xfrm rot="-1407646" flipH="1">
              <a:off x="8169380" y="5013707"/>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4"/>
            <p:cNvSpPr/>
            <p:nvPr/>
          </p:nvSpPr>
          <p:spPr>
            <a:xfrm rot="-1407646" flipH="1">
              <a:off x="6854066" y="4320491"/>
              <a:ext cx="1143132" cy="992136"/>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4"/>
            <p:cNvSpPr/>
            <p:nvPr/>
          </p:nvSpPr>
          <p:spPr>
            <a:xfrm rot="-1407646" flipH="1">
              <a:off x="6941563" y="4363543"/>
              <a:ext cx="1018165" cy="854875"/>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4"/>
            <p:cNvSpPr/>
            <p:nvPr/>
          </p:nvSpPr>
          <p:spPr>
            <a:xfrm rot="-1407646" flipH="1">
              <a:off x="6792273" y="4721186"/>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4"/>
            <p:cNvSpPr/>
            <p:nvPr/>
          </p:nvSpPr>
          <p:spPr>
            <a:xfrm rot="-1407646" flipH="1">
              <a:off x="6913154" y="4476153"/>
              <a:ext cx="1009111" cy="846259"/>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4"/>
            <p:cNvSpPr/>
            <p:nvPr/>
          </p:nvSpPr>
          <p:spPr>
            <a:xfrm rot="-1407646" flipH="1">
              <a:off x="6823225" y="4541321"/>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4"/>
            <p:cNvSpPr/>
            <p:nvPr/>
          </p:nvSpPr>
          <p:spPr>
            <a:xfrm rot="-1407646" flipH="1">
              <a:off x="6806825" y="4585029"/>
              <a:ext cx="50099" cy="55167"/>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4"/>
            <p:cNvSpPr/>
            <p:nvPr/>
          </p:nvSpPr>
          <p:spPr>
            <a:xfrm rot="-1407646" flipH="1">
              <a:off x="6787607" y="4695169"/>
              <a:ext cx="30913" cy="32430"/>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4"/>
            <p:cNvSpPr/>
            <p:nvPr/>
          </p:nvSpPr>
          <p:spPr>
            <a:xfrm rot="-1407646" flipH="1">
              <a:off x="6776158" y="4718639"/>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4"/>
            <p:cNvSpPr/>
            <p:nvPr/>
          </p:nvSpPr>
          <p:spPr>
            <a:xfrm rot="-1407646" flipH="1">
              <a:off x="6772496" y="4712813"/>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4"/>
            <p:cNvSpPr/>
            <p:nvPr/>
          </p:nvSpPr>
          <p:spPr>
            <a:xfrm rot="-1407646" flipH="1">
              <a:off x="6772496" y="4712813"/>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4"/>
            <p:cNvSpPr/>
            <p:nvPr/>
          </p:nvSpPr>
          <p:spPr>
            <a:xfrm rot="-1407646" flipH="1">
              <a:off x="6767290" y="4687745"/>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4"/>
            <p:cNvSpPr/>
            <p:nvPr/>
          </p:nvSpPr>
          <p:spPr>
            <a:xfrm rot="-1407646" flipH="1">
              <a:off x="6635148" y="4526329"/>
              <a:ext cx="141161" cy="160396"/>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4"/>
            <p:cNvSpPr/>
            <p:nvPr/>
          </p:nvSpPr>
          <p:spPr>
            <a:xfrm rot="-1407646" flipH="1">
              <a:off x="6662459" y="4534086"/>
              <a:ext cx="137611" cy="159678"/>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4"/>
            <p:cNvSpPr/>
            <p:nvPr/>
          </p:nvSpPr>
          <p:spPr>
            <a:xfrm rot="-1407646" flipH="1">
              <a:off x="6686213" y="4541086"/>
              <a:ext cx="141161" cy="160436"/>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4"/>
            <p:cNvSpPr/>
            <p:nvPr/>
          </p:nvSpPr>
          <p:spPr>
            <a:xfrm rot="-1407646" flipH="1">
              <a:off x="6713541" y="4548880"/>
              <a:ext cx="137611" cy="159718"/>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4"/>
            <p:cNvSpPr/>
            <p:nvPr/>
          </p:nvSpPr>
          <p:spPr>
            <a:xfrm rot="-1407646" flipH="1">
              <a:off x="6811735" y="4575796"/>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4"/>
            <p:cNvSpPr/>
            <p:nvPr/>
          </p:nvSpPr>
          <p:spPr>
            <a:xfrm rot="-1407646" flipH="1">
              <a:off x="6784437" y="4581464"/>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4"/>
            <p:cNvSpPr/>
            <p:nvPr/>
          </p:nvSpPr>
          <p:spPr>
            <a:xfrm rot="-1407646" flipH="1">
              <a:off x="6785209" y="4568410"/>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4"/>
            <p:cNvSpPr/>
            <p:nvPr/>
          </p:nvSpPr>
          <p:spPr>
            <a:xfrm rot="-1407646" flipH="1">
              <a:off x="6772808" y="4572716"/>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4"/>
            <p:cNvSpPr/>
            <p:nvPr/>
          </p:nvSpPr>
          <p:spPr>
            <a:xfrm rot="-1407646" flipH="1">
              <a:off x="6683653" y="455115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4"/>
            <p:cNvSpPr/>
            <p:nvPr/>
          </p:nvSpPr>
          <p:spPr>
            <a:xfrm rot="-1407646" flipH="1">
              <a:off x="6729849" y="4554552"/>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4"/>
            <p:cNvSpPr/>
            <p:nvPr/>
          </p:nvSpPr>
          <p:spPr>
            <a:xfrm rot="-1407646" flipH="1">
              <a:off x="6723501" y="4566431"/>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4"/>
            <p:cNvSpPr/>
            <p:nvPr/>
          </p:nvSpPr>
          <p:spPr>
            <a:xfrm rot="-1407646" flipH="1">
              <a:off x="6789765" y="4607117"/>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4"/>
            <p:cNvSpPr/>
            <p:nvPr/>
          </p:nvSpPr>
          <p:spPr>
            <a:xfrm rot="-1407646" flipH="1">
              <a:off x="6718352" y="4575055"/>
              <a:ext cx="59711" cy="56723"/>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4"/>
            <p:cNvSpPr/>
            <p:nvPr/>
          </p:nvSpPr>
          <p:spPr>
            <a:xfrm rot="-1407646" flipH="1">
              <a:off x="6692957" y="4575839"/>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4"/>
            <p:cNvSpPr/>
            <p:nvPr/>
          </p:nvSpPr>
          <p:spPr>
            <a:xfrm rot="-1407646" flipH="1">
              <a:off x="6786461" y="4577574"/>
              <a:ext cx="54686" cy="59236"/>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2" name="Google Shape;3352;p24"/>
          <p:cNvGrpSpPr/>
          <p:nvPr/>
        </p:nvGrpSpPr>
        <p:grpSpPr>
          <a:xfrm rot="-2700000" flipH="1">
            <a:off x="8197859" y="4013951"/>
            <a:ext cx="2136589" cy="1336898"/>
            <a:chOff x="-3149950" y="2982925"/>
            <a:chExt cx="2308675" cy="1444575"/>
          </a:xfrm>
        </p:grpSpPr>
        <p:sp>
          <p:nvSpPr>
            <p:cNvPr id="3353" name="Google Shape;3353;p24"/>
            <p:cNvSpPr/>
            <p:nvPr/>
          </p:nvSpPr>
          <p:spPr>
            <a:xfrm>
              <a:off x="-3149950" y="2982925"/>
              <a:ext cx="2308675" cy="1444575"/>
            </a:xfrm>
            <a:custGeom>
              <a:avLst/>
              <a:gdLst/>
              <a:ahLst/>
              <a:cxnLst/>
              <a:rect l="l" t="t" r="r" b="b"/>
              <a:pathLst>
                <a:path w="92347" h="57783" extrusionOk="0">
                  <a:moveTo>
                    <a:pt x="54998" y="14694"/>
                  </a:moveTo>
                  <a:lnTo>
                    <a:pt x="14077" y="42286"/>
                  </a:lnTo>
                  <a:lnTo>
                    <a:pt x="10919" y="21331"/>
                  </a:lnTo>
                  <a:lnTo>
                    <a:pt x="54998" y="14694"/>
                  </a:lnTo>
                  <a:close/>
                  <a:moveTo>
                    <a:pt x="92346" y="1"/>
                  </a:moveTo>
                  <a:lnTo>
                    <a:pt x="0" y="13877"/>
                  </a:lnTo>
                  <a:lnTo>
                    <a:pt x="6611" y="57782"/>
                  </a:lnTo>
                  <a:lnTo>
                    <a:pt x="923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24"/>
            <p:cNvSpPr/>
            <p:nvPr/>
          </p:nvSpPr>
          <p:spPr>
            <a:xfrm>
              <a:off x="-3110150" y="3350925"/>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4"/>
            <p:cNvSpPr/>
            <p:nvPr/>
          </p:nvSpPr>
          <p:spPr>
            <a:xfrm>
              <a:off x="-3063650" y="3343900"/>
              <a:ext cx="6375" cy="41500"/>
            </a:xfrm>
            <a:custGeom>
              <a:avLst/>
              <a:gdLst/>
              <a:ahLst/>
              <a:cxnLst/>
              <a:rect l="l" t="t" r="r" b="b"/>
              <a:pathLst>
                <a:path w="255" h="1660"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4"/>
            <p:cNvSpPr/>
            <p:nvPr/>
          </p:nvSpPr>
          <p:spPr>
            <a:xfrm>
              <a:off x="-3014475" y="3336200"/>
              <a:ext cx="13075" cy="85675"/>
            </a:xfrm>
            <a:custGeom>
              <a:avLst/>
              <a:gdLst/>
              <a:ahLst/>
              <a:cxnLst/>
              <a:rect l="l" t="t" r="r" b="b"/>
              <a:pathLst>
                <a:path w="523" h="3427" fill="none" extrusionOk="0">
                  <a:moveTo>
                    <a:pt x="1"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4"/>
            <p:cNvSpPr/>
            <p:nvPr/>
          </p:nvSpPr>
          <p:spPr>
            <a:xfrm>
              <a:off x="-2967650" y="3329175"/>
              <a:ext cx="6050" cy="41525"/>
            </a:xfrm>
            <a:custGeom>
              <a:avLst/>
              <a:gdLst/>
              <a:ahLst/>
              <a:cxnLst/>
              <a:rect l="l" t="t" r="r" b="b"/>
              <a:pathLst>
                <a:path w="242" h="1661" fill="none" extrusionOk="0">
                  <a:moveTo>
                    <a:pt x="1" y="1"/>
                  </a:moveTo>
                  <a:lnTo>
                    <a:pt x="242"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4"/>
            <p:cNvSpPr/>
            <p:nvPr/>
          </p:nvSpPr>
          <p:spPr>
            <a:xfrm>
              <a:off x="-2918800" y="3321825"/>
              <a:ext cx="13075" cy="85650"/>
            </a:xfrm>
            <a:custGeom>
              <a:avLst/>
              <a:gdLst/>
              <a:ahLst/>
              <a:cxnLst/>
              <a:rect l="l" t="t" r="r" b="b"/>
              <a:pathLst>
                <a:path w="523" h="3426"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4"/>
            <p:cNvSpPr/>
            <p:nvPr/>
          </p:nvSpPr>
          <p:spPr>
            <a:xfrm>
              <a:off x="-2871950" y="3314800"/>
              <a:ext cx="6375" cy="41500"/>
            </a:xfrm>
            <a:custGeom>
              <a:avLst/>
              <a:gdLst/>
              <a:ahLst/>
              <a:cxnLst/>
              <a:rect l="l" t="t" r="r" b="b"/>
              <a:pathLst>
                <a:path w="255" h="1660" fill="none" extrusionOk="0">
                  <a:moveTo>
                    <a:pt x="0" y="0"/>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4"/>
            <p:cNvSpPr/>
            <p:nvPr/>
          </p:nvSpPr>
          <p:spPr>
            <a:xfrm>
              <a:off x="-2822775" y="3307100"/>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4"/>
            <p:cNvSpPr/>
            <p:nvPr/>
          </p:nvSpPr>
          <p:spPr>
            <a:xfrm>
              <a:off x="-2776275" y="3300075"/>
              <a:ext cx="6375" cy="41500"/>
            </a:xfrm>
            <a:custGeom>
              <a:avLst/>
              <a:gdLst/>
              <a:ahLst/>
              <a:cxnLst/>
              <a:rect l="l" t="t" r="r" b="b"/>
              <a:pathLst>
                <a:path w="255" h="1660"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4"/>
            <p:cNvSpPr/>
            <p:nvPr/>
          </p:nvSpPr>
          <p:spPr>
            <a:xfrm>
              <a:off x="-2727100" y="3292725"/>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4"/>
            <p:cNvSpPr/>
            <p:nvPr/>
          </p:nvSpPr>
          <p:spPr>
            <a:xfrm>
              <a:off x="-2680600" y="3285700"/>
              <a:ext cx="6375" cy="41500"/>
            </a:xfrm>
            <a:custGeom>
              <a:avLst/>
              <a:gdLst/>
              <a:ahLst/>
              <a:cxnLst/>
              <a:rect l="l" t="t" r="r" b="b"/>
              <a:pathLst>
                <a:path w="255" h="1660" fill="none" extrusionOk="0">
                  <a:moveTo>
                    <a:pt x="0"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4"/>
            <p:cNvSpPr/>
            <p:nvPr/>
          </p:nvSpPr>
          <p:spPr>
            <a:xfrm>
              <a:off x="-2631425" y="3278000"/>
              <a:ext cx="13075" cy="85675"/>
            </a:xfrm>
            <a:custGeom>
              <a:avLst/>
              <a:gdLst/>
              <a:ahLst/>
              <a:cxnLst/>
              <a:rect l="l" t="t" r="r" b="b"/>
              <a:pathLst>
                <a:path w="523" h="3427"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4"/>
            <p:cNvSpPr/>
            <p:nvPr/>
          </p:nvSpPr>
          <p:spPr>
            <a:xfrm>
              <a:off x="-2584925" y="3270975"/>
              <a:ext cx="6375" cy="41500"/>
            </a:xfrm>
            <a:custGeom>
              <a:avLst/>
              <a:gdLst/>
              <a:ahLst/>
              <a:cxnLst/>
              <a:rect l="l" t="t" r="r" b="b"/>
              <a:pathLst>
                <a:path w="255" h="1660" fill="none" extrusionOk="0">
                  <a:moveTo>
                    <a:pt x="1"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4"/>
            <p:cNvSpPr/>
            <p:nvPr/>
          </p:nvSpPr>
          <p:spPr>
            <a:xfrm>
              <a:off x="-2535750" y="3263600"/>
              <a:ext cx="13075" cy="85675"/>
            </a:xfrm>
            <a:custGeom>
              <a:avLst/>
              <a:gdLst/>
              <a:ahLst/>
              <a:cxnLst/>
              <a:rect l="l" t="t" r="r" b="b"/>
              <a:pathLst>
                <a:path w="523" h="3427" fill="none" extrusionOk="0">
                  <a:moveTo>
                    <a:pt x="1" y="1"/>
                  </a:moveTo>
                  <a:lnTo>
                    <a:pt x="522"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4"/>
            <p:cNvSpPr/>
            <p:nvPr/>
          </p:nvSpPr>
          <p:spPr>
            <a:xfrm>
              <a:off x="-2489250" y="3256250"/>
              <a:ext cx="6375" cy="41500"/>
            </a:xfrm>
            <a:custGeom>
              <a:avLst/>
              <a:gdLst/>
              <a:ahLst/>
              <a:cxnLst/>
              <a:rect l="l" t="t" r="r" b="b"/>
              <a:pathLst>
                <a:path w="255" h="1660"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4"/>
            <p:cNvSpPr/>
            <p:nvPr/>
          </p:nvSpPr>
          <p:spPr>
            <a:xfrm>
              <a:off x="-2440075" y="3248900"/>
              <a:ext cx="13075" cy="85650"/>
            </a:xfrm>
            <a:custGeom>
              <a:avLst/>
              <a:gdLst/>
              <a:ahLst/>
              <a:cxnLst/>
              <a:rect l="l" t="t" r="r" b="b"/>
              <a:pathLst>
                <a:path w="523" h="3426"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4"/>
            <p:cNvSpPr/>
            <p:nvPr/>
          </p:nvSpPr>
          <p:spPr>
            <a:xfrm>
              <a:off x="-2393575" y="3241875"/>
              <a:ext cx="6400" cy="41500"/>
            </a:xfrm>
            <a:custGeom>
              <a:avLst/>
              <a:gdLst/>
              <a:ahLst/>
              <a:cxnLst/>
              <a:rect l="l" t="t" r="r" b="b"/>
              <a:pathLst>
                <a:path w="256"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4"/>
            <p:cNvSpPr/>
            <p:nvPr/>
          </p:nvSpPr>
          <p:spPr>
            <a:xfrm>
              <a:off x="-2344400" y="3234175"/>
              <a:ext cx="13075" cy="85675"/>
            </a:xfrm>
            <a:custGeom>
              <a:avLst/>
              <a:gdLst/>
              <a:ahLst/>
              <a:cxnLst/>
              <a:rect l="l" t="t" r="r" b="b"/>
              <a:pathLst>
                <a:path w="523" h="3427"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4"/>
            <p:cNvSpPr/>
            <p:nvPr/>
          </p:nvSpPr>
          <p:spPr>
            <a:xfrm>
              <a:off x="-2297550" y="3227150"/>
              <a:ext cx="6375" cy="41500"/>
            </a:xfrm>
            <a:custGeom>
              <a:avLst/>
              <a:gdLst/>
              <a:ahLst/>
              <a:cxnLst/>
              <a:rect l="l" t="t" r="r" b="b"/>
              <a:pathLst>
                <a:path w="255" h="1660" fill="none" extrusionOk="0">
                  <a:moveTo>
                    <a:pt x="0"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4"/>
            <p:cNvSpPr/>
            <p:nvPr/>
          </p:nvSpPr>
          <p:spPr>
            <a:xfrm>
              <a:off x="-2248725" y="3219775"/>
              <a:ext cx="13075" cy="85675"/>
            </a:xfrm>
            <a:custGeom>
              <a:avLst/>
              <a:gdLst/>
              <a:ahLst/>
              <a:cxnLst/>
              <a:rect l="l" t="t" r="r" b="b"/>
              <a:pathLst>
                <a:path w="523" h="3427" fill="none" extrusionOk="0">
                  <a:moveTo>
                    <a:pt x="1" y="1"/>
                  </a:moveTo>
                  <a:lnTo>
                    <a:pt x="523"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4"/>
            <p:cNvSpPr/>
            <p:nvPr/>
          </p:nvSpPr>
          <p:spPr>
            <a:xfrm>
              <a:off x="-2201875" y="3212750"/>
              <a:ext cx="6375" cy="41525"/>
            </a:xfrm>
            <a:custGeom>
              <a:avLst/>
              <a:gdLst/>
              <a:ahLst/>
              <a:cxnLst/>
              <a:rect l="l" t="t" r="r" b="b"/>
              <a:pathLst>
                <a:path w="255" h="1661"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4"/>
            <p:cNvSpPr/>
            <p:nvPr/>
          </p:nvSpPr>
          <p:spPr>
            <a:xfrm>
              <a:off x="-2152700" y="3205075"/>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4"/>
            <p:cNvSpPr/>
            <p:nvPr/>
          </p:nvSpPr>
          <p:spPr>
            <a:xfrm>
              <a:off x="-2106200" y="3198050"/>
              <a:ext cx="6375" cy="41500"/>
            </a:xfrm>
            <a:custGeom>
              <a:avLst/>
              <a:gdLst/>
              <a:ahLst/>
              <a:cxnLst/>
              <a:rect l="l" t="t" r="r" b="b"/>
              <a:pathLst>
                <a:path w="255"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4"/>
            <p:cNvSpPr/>
            <p:nvPr/>
          </p:nvSpPr>
          <p:spPr>
            <a:xfrm>
              <a:off x="-2057025" y="319067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4"/>
            <p:cNvSpPr/>
            <p:nvPr/>
          </p:nvSpPr>
          <p:spPr>
            <a:xfrm>
              <a:off x="-2010525" y="3183650"/>
              <a:ext cx="6375" cy="41525"/>
            </a:xfrm>
            <a:custGeom>
              <a:avLst/>
              <a:gdLst/>
              <a:ahLst/>
              <a:cxnLst/>
              <a:rect l="l" t="t" r="r" b="b"/>
              <a:pathLst>
                <a:path w="255"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4"/>
            <p:cNvSpPr/>
            <p:nvPr/>
          </p:nvSpPr>
          <p:spPr>
            <a:xfrm>
              <a:off x="-1961350" y="3175950"/>
              <a:ext cx="13075" cy="85675"/>
            </a:xfrm>
            <a:custGeom>
              <a:avLst/>
              <a:gdLst/>
              <a:ahLst/>
              <a:cxnLst/>
              <a:rect l="l" t="t" r="r" b="b"/>
              <a:pathLst>
                <a:path w="523" h="3427" fill="none" extrusionOk="0">
                  <a:moveTo>
                    <a:pt x="1" y="1"/>
                  </a:moveTo>
                  <a:lnTo>
                    <a:pt x="523"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4"/>
            <p:cNvSpPr/>
            <p:nvPr/>
          </p:nvSpPr>
          <p:spPr>
            <a:xfrm>
              <a:off x="-1914850" y="3168925"/>
              <a:ext cx="6400" cy="41525"/>
            </a:xfrm>
            <a:custGeom>
              <a:avLst/>
              <a:gdLst/>
              <a:ahLst/>
              <a:cxnLst/>
              <a:rect l="l" t="t" r="r" b="b"/>
              <a:pathLst>
                <a:path w="256"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4"/>
            <p:cNvSpPr/>
            <p:nvPr/>
          </p:nvSpPr>
          <p:spPr>
            <a:xfrm>
              <a:off x="-1865675" y="316157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4"/>
            <p:cNvSpPr/>
            <p:nvPr/>
          </p:nvSpPr>
          <p:spPr>
            <a:xfrm>
              <a:off x="-1819175" y="3154225"/>
              <a:ext cx="6400" cy="41500"/>
            </a:xfrm>
            <a:custGeom>
              <a:avLst/>
              <a:gdLst/>
              <a:ahLst/>
              <a:cxnLst/>
              <a:rect l="l" t="t" r="r" b="b"/>
              <a:pathLst>
                <a:path w="256"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4"/>
            <p:cNvSpPr/>
            <p:nvPr/>
          </p:nvSpPr>
          <p:spPr>
            <a:xfrm>
              <a:off x="-1769975" y="3146850"/>
              <a:ext cx="13050" cy="85675"/>
            </a:xfrm>
            <a:custGeom>
              <a:avLst/>
              <a:gdLst/>
              <a:ahLst/>
              <a:cxnLst/>
              <a:rect l="l" t="t" r="r" b="b"/>
              <a:pathLst>
                <a:path w="522"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4"/>
            <p:cNvSpPr/>
            <p:nvPr/>
          </p:nvSpPr>
          <p:spPr>
            <a:xfrm>
              <a:off x="-1723150" y="3139825"/>
              <a:ext cx="6050" cy="41525"/>
            </a:xfrm>
            <a:custGeom>
              <a:avLst/>
              <a:gdLst/>
              <a:ahLst/>
              <a:cxnLst/>
              <a:rect l="l" t="t" r="r" b="b"/>
              <a:pathLst>
                <a:path w="242" h="1661" fill="none" extrusionOk="0">
                  <a:moveTo>
                    <a:pt x="0" y="1"/>
                  </a:moveTo>
                  <a:lnTo>
                    <a:pt x="241"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4"/>
            <p:cNvSpPr/>
            <p:nvPr/>
          </p:nvSpPr>
          <p:spPr>
            <a:xfrm>
              <a:off x="-1674300" y="3132125"/>
              <a:ext cx="13075" cy="85675"/>
            </a:xfrm>
            <a:custGeom>
              <a:avLst/>
              <a:gdLst/>
              <a:ahLst/>
              <a:cxnLst/>
              <a:rect l="l" t="t" r="r" b="b"/>
              <a:pathLst>
                <a:path w="523" h="3427" fill="none" extrusionOk="0">
                  <a:moveTo>
                    <a:pt x="0" y="1"/>
                  </a:moveTo>
                  <a:lnTo>
                    <a:pt x="522"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4"/>
            <p:cNvSpPr/>
            <p:nvPr/>
          </p:nvSpPr>
          <p:spPr>
            <a:xfrm>
              <a:off x="-1627475" y="3125100"/>
              <a:ext cx="6375" cy="41525"/>
            </a:xfrm>
            <a:custGeom>
              <a:avLst/>
              <a:gdLst/>
              <a:ahLst/>
              <a:cxnLst/>
              <a:rect l="l" t="t" r="r" b="b"/>
              <a:pathLst>
                <a:path w="255"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4"/>
            <p:cNvSpPr/>
            <p:nvPr/>
          </p:nvSpPr>
          <p:spPr>
            <a:xfrm>
              <a:off x="-1578625" y="3117750"/>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4"/>
            <p:cNvSpPr/>
            <p:nvPr/>
          </p:nvSpPr>
          <p:spPr>
            <a:xfrm>
              <a:off x="-1531800" y="3110725"/>
              <a:ext cx="6375" cy="41500"/>
            </a:xfrm>
            <a:custGeom>
              <a:avLst/>
              <a:gdLst/>
              <a:ahLst/>
              <a:cxnLst/>
              <a:rect l="l" t="t" r="r" b="b"/>
              <a:pathLst>
                <a:path w="255" h="1660"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4"/>
            <p:cNvSpPr/>
            <p:nvPr/>
          </p:nvSpPr>
          <p:spPr>
            <a:xfrm>
              <a:off x="-1482625" y="310302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4"/>
            <p:cNvSpPr/>
            <p:nvPr/>
          </p:nvSpPr>
          <p:spPr>
            <a:xfrm>
              <a:off x="-1436125" y="3096000"/>
              <a:ext cx="6400" cy="41525"/>
            </a:xfrm>
            <a:custGeom>
              <a:avLst/>
              <a:gdLst/>
              <a:ahLst/>
              <a:cxnLst/>
              <a:rect l="l" t="t" r="r" b="b"/>
              <a:pathLst>
                <a:path w="256"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4"/>
            <p:cNvSpPr/>
            <p:nvPr/>
          </p:nvSpPr>
          <p:spPr>
            <a:xfrm>
              <a:off x="-1386950" y="3088650"/>
              <a:ext cx="13075" cy="85675"/>
            </a:xfrm>
            <a:custGeom>
              <a:avLst/>
              <a:gdLst/>
              <a:ahLst/>
              <a:cxnLst/>
              <a:rect l="l" t="t" r="r" b="b"/>
              <a:pathLst>
                <a:path w="523" h="3427"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4"/>
            <p:cNvSpPr/>
            <p:nvPr/>
          </p:nvSpPr>
          <p:spPr>
            <a:xfrm>
              <a:off x="-1340450" y="3081625"/>
              <a:ext cx="6400" cy="41500"/>
            </a:xfrm>
            <a:custGeom>
              <a:avLst/>
              <a:gdLst/>
              <a:ahLst/>
              <a:cxnLst/>
              <a:rect l="l" t="t" r="r" b="b"/>
              <a:pathLst>
                <a:path w="256" h="1660" fill="none" extrusionOk="0">
                  <a:moveTo>
                    <a:pt x="1"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4"/>
            <p:cNvSpPr/>
            <p:nvPr/>
          </p:nvSpPr>
          <p:spPr>
            <a:xfrm>
              <a:off x="-1291250" y="3073925"/>
              <a:ext cx="13050" cy="85675"/>
            </a:xfrm>
            <a:custGeom>
              <a:avLst/>
              <a:gdLst/>
              <a:ahLst/>
              <a:cxnLst/>
              <a:rect l="l" t="t" r="r" b="b"/>
              <a:pathLst>
                <a:path w="522"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4"/>
            <p:cNvSpPr/>
            <p:nvPr/>
          </p:nvSpPr>
          <p:spPr>
            <a:xfrm>
              <a:off x="-1244750" y="3066900"/>
              <a:ext cx="6375" cy="41500"/>
            </a:xfrm>
            <a:custGeom>
              <a:avLst/>
              <a:gdLst/>
              <a:ahLst/>
              <a:cxnLst/>
              <a:rect l="l" t="t" r="r" b="b"/>
              <a:pathLst>
                <a:path w="255" h="1660" fill="none" extrusionOk="0">
                  <a:moveTo>
                    <a:pt x="0" y="1"/>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4"/>
            <p:cNvSpPr/>
            <p:nvPr/>
          </p:nvSpPr>
          <p:spPr>
            <a:xfrm>
              <a:off x="-1195575" y="3059550"/>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4"/>
            <p:cNvSpPr/>
            <p:nvPr/>
          </p:nvSpPr>
          <p:spPr>
            <a:xfrm>
              <a:off x="-1149075" y="3052175"/>
              <a:ext cx="6375" cy="41525"/>
            </a:xfrm>
            <a:custGeom>
              <a:avLst/>
              <a:gdLst/>
              <a:ahLst/>
              <a:cxnLst/>
              <a:rect l="l" t="t" r="r" b="b"/>
              <a:pathLst>
                <a:path w="255" h="1661" fill="none" extrusionOk="0">
                  <a:moveTo>
                    <a:pt x="0" y="1"/>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3">
  <p:cSld name="TITLE_AND_BODY_2_1_1">
    <p:spTree>
      <p:nvGrpSpPr>
        <p:cNvPr id="1" name="Shape 3396"/>
        <p:cNvGrpSpPr/>
        <p:nvPr/>
      </p:nvGrpSpPr>
      <p:grpSpPr>
        <a:xfrm>
          <a:off x="0" y="0"/>
          <a:ext cx="0" cy="0"/>
          <a:chOff x="0" y="0"/>
          <a:chExt cx="0" cy="0"/>
        </a:xfrm>
      </p:grpSpPr>
      <p:grpSp>
        <p:nvGrpSpPr>
          <p:cNvPr id="3397" name="Google Shape;3397;p25"/>
          <p:cNvGrpSpPr/>
          <p:nvPr/>
        </p:nvGrpSpPr>
        <p:grpSpPr>
          <a:xfrm>
            <a:off x="202630" y="3940"/>
            <a:ext cx="8737750" cy="5140319"/>
            <a:chOff x="404050" y="680675"/>
            <a:chExt cx="6852600" cy="4476850"/>
          </a:xfrm>
        </p:grpSpPr>
        <p:sp>
          <p:nvSpPr>
            <p:cNvPr id="3398" name="Google Shape;3398;p25"/>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5"/>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5"/>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5"/>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5"/>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5"/>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5"/>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5"/>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5"/>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5"/>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5"/>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5"/>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5"/>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5"/>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5"/>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5"/>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5"/>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5"/>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5"/>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5"/>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5"/>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5"/>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5"/>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5"/>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5"/>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5"/>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25"/>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5"/>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5"/>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5"/>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5"/>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5"/>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5"/>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5"/>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5"/>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5"/>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5"/>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5"/>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5"/>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5"/>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5"/>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5"/>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5"/>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5"/>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25"/>
          <p:cNvGrpSpPr/>
          <p:nvPr/>
        </p:nvGrpSpPr>
        <p:grpSpPr>
          <a:xfrm>
            <a:off x="-493" y="167960"/>
            <a:ext cx="9143997" cy="4853040"/>
            <a:chOff x="-493" y="167960"/>
            <a:chExt cx="9143997" cy="4853040"/>
          </a:xfrm>
        </p:grpSpPr>
        <p:sp>
          <p:nvSpPr>
            <p:cNvPr id="3443" name="Google Shape;3443;p25"/>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5"/>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5"/>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5"/>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25"/>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5"/>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5"/>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5"/>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5"/>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5"/>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5"/>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5"/>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5"/>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5"/>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5"/>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5"/>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5"/>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5"/>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5"/>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5"/>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5"/>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5"/>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5"/>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5"/>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5"/>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25"/>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5"/>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5"/>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25"/>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2" name="Google Shape;3472;p25"/>
          <p:cNvGrpSpPr/>
          <p:nvPr/>
        </p:nvGrpSpPr>
        <p:grpSpPr>
          <a:xfrm flipH="1">
            <a:off x="-169200" y="89575"/>
            <a:ext cx="9234580" cy="4838856"/>
            <a:chOff x="32375" y="89575"/>
            <a:chExt cx="9234580" cy="4838856"/>
          </a:xfrm>
        </p:grpSpPr>
        <p:sp>
          <p:nvSpPr>
            <p:cNvPr id="3473" name="Google Shape;3473;p25"/>
            <p:cNvSpPr/>
            <p:nvPr/>
          </p:nvSpPr>
          <p:spPr>
            <a:xfrm rot="10800000">
              <a:off x="32375" y="1911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5"/>
            <p:cNvSpPr/>
            <p:nvPr/>
          </p:nvSpPr>
          <p:spPr>
            <a:xfrm flipH="1">
              <a:off x="2445693" y="89575"/>
              <a:ext cx="6350662" cy="304298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5"/>
            <p:cNvSpPr/>
            <p:nvPr/>
          </p:nvSpPr>
          <p:spPr>
            <a:xfrm rot="10800000" flipH="1">
              <a:off x="1736798" y="191099"/>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5"/>
            <p:cNvSpPr/>
            <p:nvPr/>
          </p:nvSpPr>
          <p:spPr>
            <a:xfrm>
              <a:off x="388600" y="1633196"/>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5"/>
            <p:cNvSpPr/>
            <p:nvPr/>
          </p:nvSpPr>
          <p:spPr>
            <a:xfrm>
              <a:off x="2372588" y="181530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8" name="Google Shape;3478;p25"/>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3479" name="Google Shape;3479;p25"/>
          <p:cNvGrpSpPr/>
          <p:nvPr/>
        </p:nvGrpSpPr>
        <p:grpSpPr>
          <a:xfrm>
            <a:off x="-404044" y="-385330"/>
            <a:ext cx="2202645" cy="1632661"/>
            <a:chOff x="6346836" y="3625795"/>
            <a:chExt cx="1248028" cy="925073"/>
          </a:xfrm>
        </p:grpSpPr>
        <p:sp>
          <p:nvSpPr>
            <p:cNvPr id="3480" name="Google Shape;3480;p25"/>
            <p:cNvSpPr/>
            <p:nvPr/>
          </p:nvSpPr>
          <p:spPr>
            <a:xfrm rot="-4401108">
              <a:off x="6471845" y="3711575"/>
              <a:ext cx="406183" cy="362007"/>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5"/>
            <p:cNvSpPr/>
            <p:nvPr/>
          </p:nvSpPr>
          <p:spPr>
            <a:xfrm rot="-4401108">
              <a:off x="6608572" y="3679581"/>
              <a:ext cx="121852" cy="165128"/>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5"/>
            <p:cNvSpPr/>
            <p:nvPr/>
          </p:nvSpPr>
          <p:spPr>
            <a:xfrm rot="2187478">
              <a:off x="7204028" y="3867327"/>
              <a:ext cx="285827" cy="311084"/>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5"/>
            <p:cNvSpPr/>
            <p:nvPr/>
          </p:nvSpPr>
          <p:spPr>
            <a:xfrm>
              <a:off x="7167050" y="3882950"/>
              <a:ext cx="9775" cy="19250"/>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5"/>
            <p:cNvSpPr/>
            <p:nvPr/>
          </p:nvSpPr>
          <p:spPr>
            <a:xfrm rot="2187478">
              <a:off x="7371620" y="4042393"/>
              <a:ext cx="75067" cy="50445"/>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5"/>
            <p:cNvSpPr/>
            <p:nvPr/>
          </p:nvSpPr>
          <p:spPr>
            <a:xfrm rot="-991385">
              <a:off x="6392759" y="4142768"/>
              <a:ext cx="322873" cy="369823"/>
            </a:xfrm>
            <a:custGeom>
              <a:avLst/>
              <a:gdLst/>
              <a:ahLst/>
              <a:cxnLst/>
              <a:rect l="l" t="t" r="r" b="b"/>
              <a:pathLst>
                <a:path w="12915" h="14793" extrusionOk="0">
                  <a:moveTo>
                    <a:pt x="7843" y="2461"/>
                  </a:moveTo>
                  <a:cubicBezTo>
                    <a:pt x="7892" y="2461"/>
                    <a:pt x="7941" y="2463"/>
                    <a:pt x="7990" y="2467"/>
                  </a:cubicBezTo>
                  <a:cubicBezTo>
                    <a:pt x="8873" y="2548"/>
                    <a:pt x="9529" y="3351"/>
                    <a:pt x="9435" y="4261"/>
                  </a:cubicBezTo>
                  <a:cubicBezTo>
                    <a:pt x="9359" y="5108"/>
                    <a:pt x="8649" y="5752"/>
                    <a:pt x="7826" y="5752"/>
                  </a:cubicBezTo>
                  <a:cubicBezTo>
                    <a:pt x="7778" y="5752"/>
                    <a:pt x="7730" y="5750"/>
                    <a:pt x="7682" y="5746"/>
                  </a:cubicBezTo>
                  <a:cubicBezTo>
                    <a:pt x="6799" y="5652"/>
                    <a:pt x="6143" y="4849"/>
                    <a:pt x="6237" y="3953"/>
                  </a:cubicBezTo>
                  <a:cubicBezTo>
                    <a:pt x="6313" y="3093"/>
                    <a:pt x="7021" y="2461"/>
                    <a:pt x="7843" y="2461"/>
                  </a:cubicBezTo>
                  <a:close/>
                  <a:moveTo>
                    <a:pt x="7228" y="9004"/>
                  </a:moveTo>
                  <a:cubicBezTo>
                    <a:pt x="7276" y="9004"/>
                    <a:pt x="7325" y="9006"/>
                    <a:pt x="7374" y="9011"/>
                  </a:cubicBezTo>
                  <a:cubicBezTo>
                    <a:pt x="8257" y="9091"/>
                    <a:pt x="8900" y="9894"/>
                    <a:pt x="8819" y="10804"/>
                  </a:cubicBezTo>
                  <a:cubicBezTo>
                    <a:pt x="8743" y="11652"/>
                    <a:pt x="8034" y="12296"/>
                    <a:pt x="7210" y="12296"/>
                  </a:cubicBezTo>
                  <a:cubicBezTo>
                    <a:pt x="7163" y="12296"/>
                    <a:pt x="7115" y="12294"/>
                    <a:pt x="7066" y="12289"/>
                  </a:cubicBezTo>
                  <a:cubicBezTo>
                    <a:pt x="6183" y="12196"/>
                    <a:pt x="5528" y="11393"/>
                    <a:pt x="5621" y="10496"/>
                  </a:cubicBezTo>
                  <a:cubicBezTo>
                    <a:pt x="5697" y="9637"/>
                    <a:pt x="6405" y="9004"/>
                    <a:pt x="7228" y="9004"/>
                  </a:cubicBezTo>
                  <a:close/>
                  <a:moveTo>
                    <a:pt x="7571" y="1"/>
                  </a:moveTo>
                  <a:cubicBezTo>
                    <a:pt x="5807" y="1"/>
                    <a:pt x="4190" y="611"/>
                    <a:pt x="3373" y="2842"/>
                  </a:cubicBezTo>
                  <a:cubicBezTo>
                    <a:pt x="2423" y="5438"/>
                    <a:pt x="4524" y="6830"/>
                    <a:pt x="4524" y="6830"/>
                  </a:cubicBezTo>
                  <a:cubicBezTo>
                    <a:pt x="1" y="8984"/>
                    <a:pt x="2450" y="14738"/>
                    <a:pt x="6826" y="14792"/>
                  </a:cubicBezTo>
                  <a:cubicBezTo>
                    <a:pt x="6879" y="14792"/>
                    <a:pt x="6932" y="14793"/>
                    <a:pt x="6985" y="14793"/>
                  </a:cubicBezTo>
                  <a:cubicBezTo>
                    <a:pt x="10340" y="14793"/>
                    <a:pt x="12286" y="13534"/>
                    <a:pt x="12325" y="10991"/>
                  </a:cubicBezTo>
                  <a:cubicBezTo>
                    <a:pt x="12379" y="8409"/>
                    <a:pt x="10492" y="7552"/>
                    <a:pt x="10492" y="7552"/>
                  </a:cubicBezTo>
                  <a:cubicBezTo>
                    <a:pt x="10492" y="7552"/>
                    <a:pt x="12031" y="7044"/>
                    <a:pt x="12473" y="4274"/>
                  </a:cubicBezTo>
                  <a:cubicBezTo>
                    <a:pt x="12914" y="1517"/>
                    <a:pt x="10519" y="246"/>
                    <a:pt x="8445" y="45"/>
                  </a:cubicBezTo>
                  <a:cubicBezTo>
                    <a:pt x="8151" y="17"/>
                    <a:pt x="7859" y="1"/>
                    <a:pt x="75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5"/>
            <p:cNvSpPr/>
            <p:nvPr/>
          </p:nvSpPr>
          <p:spPr>
            <a:xfrm rot="-991385">
              <a:off x="6586944" y="4130405"/>
              <a:ext cx="80500" cy="122724"/>
            </a:xfrm>
            <a:custGeom>
              <a:avLst/>
              <a:gdLst/>
              <a:ahLst/>
              <a:cxnLst/>
              <a:rect l="l" t="t" r="r" b="b"/>
              <a:pathLst>
                <a:path w="3220" h="4909" extrusionOk="0">
                  <a:moveTo>
                    <a:pt x="209" y="1"/>
                  </a:moveTo>
                  <a:cubicBezTo>
                    <a:pt x="1" y="1"/>
                    <a:pt x="133" y="157"/>
                    <a:pt x="590" y="368"/>
                  </a:cubicBezTo>
                  <a:cubicBezTo>
                    <a:pt x="791" y="462"/>
                    <a:pt x="1634" y="850"/>
                    <a:pt x="2222" y="2215"/>
                  </a:cubicBezTo>
                  <a:cubicBezTo>
                    <a:pt x="3025" y="4062"/>
                    <a:pt x="1848" y="4811"/>
                    <a:pt x="2329" y="4905"/>
                  </a:cubicBezTo>
                  <a:cubicBezTo>
                    <a:pt x="2342" y="4907"/>
                    <a:pt x="2354" y="4908"/>
                    <a:pt x="2366" y="4908"/>
                  </a:cubicBezTo>
                  <a:cubicBezTo>
                    <a:pt x="2761" y="4908"/>
                    <a:pt x="3219" y="3677"/>
                    <a:pt x="2570" y="2055"/>
                  </a:cubicBezTo>
                  <a:cubicBezTo>
                    <a:pt x="1888" y="315"/>
                    <a:pt x="376" y="21"/>
                    <a:pt x="376" y="21"/>
                  </a:cubicBezTo>
                  <a:cubicBezTo>
                    <a:pt x="306" y="7"/>
                    <a:pt x="251" y="1"/>
                    <a:pt x="20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5"/>
            <p:cNvSpPr/>
            <p:nvPr/>
          </p:nvSpPr>
          <p:spPr>
            <a:xfrm rot="-991385">
              <a:off x="6663535" y="4304160"/>
              <a:ext cx="50550" cy="133724"/>
            </a:xfrm>
            <a:custGeom>
              <a:avLst/>
              <a:gdLst/>
              <a:ahLst/>
              <a:cxnLst/>
              <a:rect l="l" t="t" r="r" b="b"/>
              <a:pathLst>
                <a:path w="2022" h="5349" extrusionOk="0">
                  <a:moveTo>
                    <a:pt x="119" y="0"/>
                  </a:moveTo>
                  <a:cubicBezTo>
                    <a:pt x="0" y="0"/>
                    <a:pt x="97" y="187"/>
                    <a:pt x="430" y="480"/>
                  </a:cubicBezTo>
                  <a:cubicBezTo>
                    <a:pt x="590" y="628"/>
                    <a:pt x="1286" y="1257"/>
                    <a:pt x="1433" y="2728"/>
                  </a:cubicBezTo>
                  <a:cubicBezTo>
                    <a:pt x="1621" y="4607"/>
                    <a:pt x="298" y="5348"/>
                    <a:pt x="532" y="5348"/>
                  </a:cubicBezTo>
                  <a:cubicBezTo>
                    <a:pt x="548" y="5348"/>
                    <a:pt x="572" y="5345"/>
                    <a:pt x="604" y="5338"/>
                  </a:cubicBezTo>
                  <a:cubicBezTo>
                    <a:pt x="1085" y="5244"/>
                    <a:pt x="2022" y="4615"/>
                    <a:pt x="1821" y="2755"/>
                  </a:cubicBezTo>
                  <a:cubicBezTo>
                    <a:pt x="1621" y="895"/>
                    <a:pt x="336" y="79"/>
                    <a:pt x="336" y="79"/>
                  </a:cubicBezTo>
                  <a:cubicBezTo>
                    <a:pt x="236" y="25"/>
                    <a:pt x="163" y="0"/>
                    <a:pt x="11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5"/>
            <p:cNvSpPr/>
            <p:nvPr/>
          </p:nvSpPr>
          <p:spPr>
            <a:xfrm>
              <a:off x="6498350" y="4052075"/>
              <a:ext cx="18850" cy="15225"/>
            </a:xfrm>
            <a:custGeom>
              <a:avLst/>
              <a:gdLst/>
              <a:ahLst/>
              <a:cxnLst/>
              <a:rect l="l" t="t" r="r" b="b"/>
              <a:pathLst>
                <a:path w="754" h="609" extrusionOk="0">
                  <a:moveTo>
                    <a:pt x="684" y="1"/>
                  </a:moveTo>
                  <a:cubicBezTo>
                    <a:pt x="567" y="1"/>
                    <a:pt x="335" y="102"/>
                    <a:pt x="335" y="102"/>
                  </a:cubicBezTo>
                  <a:cubicBezTo>
                    <a:pt x="295" y="129"/>
                    <a:pt x="0" y="504"/>
                    <a:pt x="295" y="597"/>
                  </a:cubicBezTo>
                  <a:cubicBezTo>
                    <a:pt x="318" y="605"/>
                    <a:pt x="340" y="609"/>
                    <a:pt x="361" y="609"/>
                  </a:cubicBezTo>
                  <a:cubicBezTo>
                    <a:pt x="603" y="609"/>
                    <a:pt x="750" y="159"/>
                    <a:pt x="750" y="49"/>
                  </a:cubicBezTo>
                  <a:cubicBezTo>
                    <a:pt x="753" y="14"/>
                    <a:pt x="726" y="1"/>
                    <a:pt x="68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5"/>
            <p:cNvSpPr/>
            <p:nvPr/>
          </p:nvSpPr>
          <p:spPr>
            <a:xfrm rot="644798">
              <a:off x="6901953" y="3985550"/>
              <a:ext cx="162267" cy="138973"/>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5"/>
            <p:cNvSpPr/>
            <p:nvPr/>
          </p:nvSpPr>
          <p:spPr>
            <a:xfrm rot="393813">
              <a:off x="6969844" y="3659542"/>
              <a:ext cx="608772" cy="319210"/>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5"/>
            <p:cNvSpPr/>
            <p:nvPr/>
          </p:nvSpPr>
          <p:spPr>
            <a:xfrm rot="393813">
              <a:off x="7335184" y="3720091"/>
              <a:ext cx="194441" cy="6159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2" name="Google Shape;3492;p25"/>
          <p:cNvSpPr txBox="1">
            <a:spLocks noGrp="1"/>
          </p:cNvSpPr>
          <p:nvPr>
            <p:ph type="subTitle" idx="1"/>
          </p:nvPr>
        </p:nvSpPr>
        <p:spPr>
          <a:xfrm>
            <a:off x="2373313" y="2492399"/>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3493" name="Google Shape;3493;p25"/>
          <p:cNvSpPr txBox="1">
            <a:spLocks noGrp="1"/>
          </p:cNvSpPr>
          <p:nvPr>
            <p:ph type="subTitle" idx="2"/>
          </p:nvPr>
        </p:nvSpPr>
        <p:spPr>
          <a:xfrm>
            <a:off x="5309099" y="2492399"/>
            <a:ext cx="14616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3494" name="Google Shape;3494;p25"/>
          <p:cNvSpPr txBox="1">
            <a:spLocks noGrp="1"/>
          </p:cNvSpPr>
          <p:nvPr>
            <p:ph type="subTitle" idx="3"/>
          </p:nvPr>
        </p:nvSpPr>
        <p:spPr>
          <a:xfrm>
            <a:off x="2048863" y="3057144"/>
            <a:ext cx="21105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3495" name="Google Shape;3495;p25"/>
          <p:cNvSpPr txBox="1">
            <a:spLocks noGrp="1"/>
          </p:cNvSpPr>
          <p:nvPr>
            <p:ph type="subTitle" idx="4"/>
          </p:nvPr>
        </p:nvSpPr>
        <p:spPr>
          <a:xfrm>
            <a:off x="4984649" y="3057144"/>
            <a:ext cx="2110500" cy="53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grpSp>
        <p:nvGrpSpPr>
          <p:cNvPr id="3496" name="Google Shape;3496;p25"/>
          <p:cNvGrpSpPr/>
          <p:nvPr/>
        </p:nvGrpSpPr>
        <p:grpSpPr>
          <a:xfrm rot="10800000">
            <a:off x="7251789" y="3314624"/>
            <a:ext cx="2573089" cy="2326306"/>
            <a:chOff x="-633742" y="3074461"/>
            <a:chExt cx="2573089" cy="2326306"/>
          </a:xfrm>
        </p:grpSpPr>
        <p:sp>
          <p:nvSpPr>
            <p:cNvPr id="3497" name="Google Shape;3497;p25"/>
            <p:cNvSpPr/>
            <p:nvPr/>
          </p:nvSpPr>
          <p:spPr>
            <a:xfrm rot="-10625209" flipH="1">
              <a:off x="330344" y="4423616"/>
              <a:ext cx="315178" cy="312293"/>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5"/>
            <p:cNvSpPr/>
            <p:nvPr/>
          </p:nvSpPr>
          <p:spPr>
            <a:xfrm rot="9768061">
              <a:off x="-284040" y="4482404"/>
              <a:ext cx="601415" cy="848416"/>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5"/>
            <p:cNvSpPr/>
            <p:nvPr/>
          </p:nvSpPr>
          <p:spPr>
            <a:xfrm rot="-8357415">
              <a:off x="1160673" y="3167778"/>
              <a:ext cx="586001" cy="808225"/>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5"/>
            <p:cNvSpPr/>
            <p:nvPr/>
          </p:nvSpPr>
          <p:spPr>
            <a:xfrm rot="-9949596" flipH="1">
              <a:off x="-580148" y="3708829"/>
              <a:ext cx="1193681" cy="58615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5"/>
            <p:cNvSpPr/>
            <p:nvPr/>
          </p:nvSpPr>
          <p:spPr>
            <a:xfrm rot="-9949596" flipH="1">
              <a:off x="281448" y="3819204"/>
              <a:ext cx="38084" cy="41327"/>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5"/>
            <p:cNvSpPr/>
            <p:nvPr/>
          </p:nvSpPr>
          <p:spPr>
            <a:xfrm rot="-9949596" flipH="1">
              <a:off x="442919" y="3857704"/>
              <a:ext cx="29239" cy="43637"/>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5"/>
            <p:cNvSpPr/>
            <p:nvPr/>
          </p:nvSpPr>
          <p:spPr>
            <a:xfrm rot="-9949596" flipH="1">
              <a:off x="567636" y="3893731"/>
              <a:ext cx="30369" cy="47765"/>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5"/>
            <p:cNvSpPr/>
            <p:nvPr/>
          </p:nvSpPr>
          <p:spPr>
            <a:xfrm rot="-8598439" flipH="1">
              <a:off x="969140" y="4053962"/>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5"/>
            <p:cNvSpPr/>
            <p:nvPr/>
          </p:nvSpPr>
          <p:spPr>
            <a:xfrm rot="-8598439" flipH="1">
              <a:off x="483932" y="3606290"/>
              <a:ext cx="168061"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
  <p:cSld name="TITLE_AND_BODY_1_2_1">
    <p:bg>
      <p:bgPr>
        <a:solidFill>
          <a:schemeClr val="dk1"/>
        </a:solidFill>
        <a:effectLst/>
      </p:bgPr>
    </p:bg>
    <p:spTree>
      <p:nvGrpSpPr>
        <p:cNvPr id="1" name="Shape 3506"/>
        <p:cNvGrpSpPr/>
        <p:nvPr/>
      </p:nvGrpSpPr>
      <p:grpSpPr>
        <a:xfrm>
          <a:off x="0" y="0"/>
          <a:ext cx="0" cy="0"/>
          <a:chOff x="0" y="0"/>
          <a:chExt cx="0" cy="0"/>
        </a:xfrm>
      </p:grpSpPr>
      <p:grpSp>
        <p:nvGrpSpPr>
          <p:cNvPr id="3507" name="Google Shape;3507;p26"/>
          <p:cNvGrpSpPr/>
          <p:nvPr/>
        </p:nvGrpSpPr>
        <p:grpSpPr>
          <a:xfrm>
            <a:off x="-493" y="954"/>
            <a:ext cx="9143997" cy="5020045"/>
            <a:chOff x="-493" y="954"/>
            <a:chExt cx="9143997" cy="5020045"/>
          </a:xfrm>
        </p:grpSpPr>
        <p:sp>
          <p:nvSpPr>
            <p:cNvPr id="3508" name="Google Shape;3508;p26"/>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6"/>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6"/>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6"/>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6"/>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6"/>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6"/>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6"/>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6"/>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6"/>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6"/>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6"/>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6"/>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6"/>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6"/>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6"/>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6"/>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6"/>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6"/>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6"/>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6"/>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6"/>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6"/>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6"/>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6"/>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6"/>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6"/>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6"/>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6"/>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6"/>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6"/>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9" name="Google Shape;3539;p26"/>
          <p:cNvGrpSpPr/>
          <p:nvPr/>
        </p:nvGrpSpPr>
        <p:grpSpPr>
          <a:xfrm>
            <a:off x="202630" y="3940"/>
            <a:ext cx="8737750" cy="5140319"/>
            <a:chOff x="202630" y="3940"/>
            <a:chExt cx="8737750" cy="5140319"/>
          </a:xfrm>
        </p:grpSpPr>
        <p:sp>
          <p:nvSpPr>
            <p:cNvPr id="3540" name="Google Shape;3540;p26"/>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6"/>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6"/>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6"/>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6"/>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6"/>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6"/>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6"/>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6"/>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6"/>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6"/>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26"/>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6"/>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6"/>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6"/>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6"/>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6"/>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6"/>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6"/>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6"/>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6"/>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6"/>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6"/>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6"/>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6"/>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6"/>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6"/>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6"/>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6"/>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6"/>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6"/>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6"/>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6"/>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6"/>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6"/>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6"/>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6"/>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6"/>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6"/>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6"/>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6"/>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6"/>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6"/>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6"/>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4" name="Google Shape;3584;p26"/>
          <p:cNvGrpSpPr/>
          <p:nvPr/>
        </p:nvGrpSpPr>
        <p:grpSpPr>
          <a:xfrm>
            <a:off x="109291" y="139039"/>
            <a:ext cx="8925418" cy="4865423"/>
            <a:chOff x="91146" y="179589"/>
            <a:chExt cx="8925418" cy="4865423"/>
          </a:xfrm>
        </p:grpSpPr>
        <p:sp>
          <p:nvSpPr>
            <p:cNvPr id="3585" name="Google Shape;3585;p26"/>
            <p:cNvSpPr/>
            <p:nvPr/>
          </p:nvSpPr>
          <p:spPr>
            <a:xfrm>
              <a:off x="1192575" y="4030845"/>
              <a:ext cx="7823989" cy="1014167"/>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6" name="Google Shape;3586;p26"/>
            <p:cNvGrpSpPr/>
            <p:nvPr/>
          </p:nvGrpSpPr>
          <p:grpSpPr>
            <a:xfrm>
              <a:off x="91146" y="179589"/>
              <a:ext cx="8868092" cy="4295873"/>
              <a:chOff x="275408" y="583389"/>
              <a:chExt cx="8868092" cy="3887316"/>
            </a:xfrm>
          </p:grpSpPr>
          <p:sp>
            <p:nvSpPr>
              <p:cNvPr id="3587" name="Google Shape;3587;p26"/>
              <p:cNvSpPr/>
              <p:nvPr/>
            </p:nvSpPr>
            <p:spPr>
              <a:xfrm>
                <a:off x="369025" y="1009425"/>
                <a:ext cx="7301267" cy="3053847"/>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6"/>
              <p:cNvSpPr/>
              <p:nvPr/>
            </p:nvSpPr>
            <p:spPr>
              <a:xfrm rot="10800000">
                <a:off x="275408" y="583389"/>
                <a:ext cx="7373983" cy="9176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6"/>
              <p:cNvSpPr/>
              <p:nvPr/>
            </p:nvSpPr>
            <p:spPr>
              <a:xfrm rot="10800000" flipH="1">
                <a:off x="790987" y="3553006"/>
                <a:ext cx="7823989" cy="9176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6"/>
              <p:cNvSpPr/>
              <p:nvPr/>
            </p:nvSpPr>
            <p:spPr>
              <a:xfrm flipH="1">
                <a:off x="1842233" y="1009425"/>
                <a:ext cx="7301267" cy="3053847"/>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91" name="Google Shape;3591;p26"/>
          <p:cNvSpPr txBox="1">
            <a:spLocks noGrp="1"/>
          </p:cNvSpPr>
          <p:nvPr>
            <p:ph type="title"/>
          </p:nvPr>
        </p:nvSpPr>
        <p:spPr>
          <a:xfrm>
            <a:off x="2331300" y="984047"/>
            <a:ext cx="4481400" cy="7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592" name="Google Shape;3592;p26"/>
          <p:cNvSpPr txBox="1">
            <a:spLocks noGrp="1"/>
          </p:cNvSpPr>
          <p:nvPr>
            <p:ph type="subTitle" idx="1"/>
          </p:nvPr>
        </p:nvSpPr>
        <p:spPr>
          <a:xfrm>
            <a:off x="1952850" y="1834201"/>
            <a:ext cx="5238300" cy="104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endParaRPr/>
          </a:p>
        </p:txBody>
      </p:sp>
      <p:sp>
        <p:nvSpPr>
          <p:cNvPr id="3593" name="Google Shape;3593;p26"/>
          <p:cNvSpPr txBox="1"/>
          <p:nvPr/>
        </p:nvSpPr>
        <p:spPr>
          <a:xfrm>
            <a:off x="2133100" y="3586567"/>
            <a:ext cx="4876800" cy="4458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solidFill>
                  <a:schemeClr val="lt1"/>
                </a:solidFill>
                <a:latin typeface="Didact Gothic"/>
                <a:ea typeface="Didact Gothic"/>
                <a:cs typeface="Didact Gothic"/>
                <a:sym typeface="Didact Gothic"/>
              </a:rPr>
              <a:t>CREDITS: This presentation template was created by </a:t>
            </a:r>
            <a:r>
              <a:rPr lang="en" sz="1200" b="1">
                <a:solidFill>
                  <a:schemeClr val="lt1"/>
                </a:solidFill>
                <a:uFill>
                  <a:noFill/>
                </a:uFill>
                <a:latin typeface="Didact Gothic"/>
                <a:ea typeface="Didact Gothic"/>
                <a:cs typeface="Didact Gothic"/>
                <a:sym typeface="Didact Gothic"/>
                <a:hlinkClick r:id="rId2">
                  <a:extLst>
                    <a:ext uri="{A12FA001-AC4F-418D-AE19-62706E023703}">
                      <ahyp:hlinkClr xmlns:ahyp="http://schemas.microsoft.com/office/drawing/2018/hyperlinkcolor" val="tx"/>
                    </a:ext>
                  </a:extLst>
                </a:hlinkClick>
              </a:rPr>
              <a:t>Slidesgo</a:t>
            </a:r>
            <a:r>
              <a:rPr lang="en" sz="1200">
                <a:solidFill>
                  <a:schemeClr val="lt1"/>
                </a:solidFill>
                <a:latin typeface="Didact Gothic"/>
                <a:ea typeface="Didact Gothic"/>
                <a:cs typeface="Didact Gothic"/>
                <a:sym typeface="Didact Gothic"/>
              </a:rPr>
              <a:t>, including icons by </a:t>
            </a:r>
            <a:r>
              <a:rPr lang="en" sz="1200" b="1">
                <a:solidFill>
                  <a:schemeClr val="lt1"/>
                </a:solidFill>
                <a:uFill>
                  <a:noFill/>
                </a:u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Flaticon</a:t>
            </a:r>
            <a:r>
              <a:rPr lang="en" sz="1200">
                <a:solidFill>
                  <a:schemeClr val="lt1"/>
                </a:solidFill>
                <a:latin typeface="Didact Gothic"/>
                <a:ea typeface="Didact Gothic"/>
                <a:cs typeface="Didact Gothic"/>
                <a:sym typeface="Didact Gothic"/>
              </a:rPr>
              <a:t>, and infographics &amp; images by </a:t>
            </a:r>
            <a:r>
              <a:rPr lang="en" sz="1200" b="1">
                <a:solidFill>
                  <a:schemeClr val="lt1"/>
                </a:solidFill>
                <a:uFill>
                  <a:noFill/>
                </a:uFill>
                <a:latin typeface="Didact Gothic"/>
                <a:ea typeface="Didact Gothic"/>
                <a:cs typeface="Didact Gothic"/>
                <a:sym typeface="Didact Gothic"/>
                <a:hlinkClick r:id="rId4">
                  <a:extLst>
                    <a:ext uri="{A12FA001-AC4F-418D-AE19-62706E023703}">
                      <ahyp:hlinkClr xmlns:ahyp="http://schemas.microsoft.com/office/drawing/2018/hyperlinkcolor" val="tx"/>
                    </a:ext>
                  </a:extLst>
                </a:hlinkClick>
              </a:rPr>
              <a:t>Freepik</a:t>
            </a:r>
            <a:endParaRPr sz="1200" b="1">
              <a:solidFill>
                <a:schemeClr val="lt1"/>
              </a:solidFill>
              <a:latin typeface="Didact Gothic"/>
              <a:ea typeface="Didact Gothic"/>
              <a:cs typeface="Didact Gothic"/>
              <a:sym typeface="Didact Gothic"/>
            </a:endParaRPr>
          </a:p>
        </p:txBody>
      </p:sp>
      <p:grpSp>
        <p:nvGrpSpPr>
          <p:cNvPr id="3594" name="Google Shape;3594;p26"/>
          <p:cNvGrpSpPr/>
          <p:nvPr/>
        </p:nvGrpSpPr>
        <p:grpSpPr>
          <a:xfrm rot="-2700000" flipH="1">
            <a:off x="6639511" y="3767890"/>
            <a:ext cx="2583236" cy="1616372"/>
            <a:chOff x="-3149950" y="2982925"/>
            <a:chExt cx="2308675" cy="1444575"/>
          </a:xfrm>
        </p:grpSpPr>
        <p:sp>
          <p:nvSpPr>
            <p:cNvPr id="3595" name="Google Shape;3595;p26"/>
            <p:cNvSpPr/>
            <p:nvPr/>
          </p:nvSpPr>
          <p:spPr>
            <a:xfrm>
              <a:off x="-3149950" y="2982925"/>
              <a:ext cx="2308675" cy="1444575"/>
            </a:xfrm>
            <a:custGeom>
              <a:avLst/>
              <a:gdLst/>
              <a:ahLst/>
              <a:cxnLst/>
              <a:rect l="l" t="t" r="r" b="b"/>
              <a:pathLst>
                <a:path w="92347" h="57783" extrusionOk="0">
                  <a:moveTo>
                    <a:pt x="54998" y="14694"/>
                  </a:moveTo>
                  <a:lnTo>
                    <a:pt x="14077" y="42286"/>
                  </a:lnTo>
                  <a:lnTo>
                    <a:pt x="10919" y="21331"/>
                  </a:lnTo>
                  <a:lnTo>
                    <a:pt x="54998" y="14694"/>
                  </a:lnTo>
                  <a:close/>
                  <a:moveTo>
                    <a:pt x="92346" y="1"/>
                  </a:moveTo>
                  <a:lnTo>
                    <a:pt x="0" y="13877"/>
                  </a:lnTo>
                  <a:lnTo>
                    <a:pt x="6611" y="57782"/>
                  </a:lnTo>
                  <a:lnTo>
                    <a:pt x="923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6"/>
            <p:cNvSpPr/>
            <p:nvPr/>
          </p:nvSpPr>
          <p:spPr>
            <a:xfrm>
              <a:off x="-3110150" y="3350925"/>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6"/>
            <p:cNvSpPr/>
            <p:nvPr/>
          </p:nvSpPr>
          <p:spPr>
            <a:xfrm>
              <a:off x="-3063650" y="3343900"/>
              <a:ext cx="6375" cy="41500"/>
            </a:xfrm>
            <a:custGeom>
              <a:avLst/>
              <a:gdLst/>
              <a:ahLst/>
              <a:cxnLst/>
              <a:rect l="l" t="t" r="r" b="b"/>
              <a:pathLst>
                <a:path w="255" h="1660"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6"/>
            <p:cNvSpPr/>
            <p:nvPr/>
          </p:nvSpPr>
          <p:spPr>
            <a:xfrm>
              <a:off x="-3014475" y="3336200"/>
              <a:ext cx="13075" cy="85675"/>
            </a:xfrm>
            <a:custGeom>
              <a:avLst/>
              <a:gdLst/>
              <a:ahLst/>
              <a:cxnLst/>
              <a:rect l="l" t="t" r="r" b="b"/>
              <a:pathLst>
                <a:path w="523" h="3427" fill="none" extrusionOk="0">
                  <a:moveTo>
                    <a:pt x="1"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6"/>
            <p:cNvSpPr/>
            <p:nvPr/>
          </p:nvSpPr>
          <p:spPr>
            <a:xfrm>
              <a:off x="-2967650" y="3329175"/>
              <a:ext cx="6050" cy="41525"/>
            </a:xfrm>
            <a:custGeom>
              <a:avLst/>
              <a:gdLst/>
              <a:ahLst/>
              <a:cxnLst/>
              <a:rect l="l" t="t" r="r" b="b"/>
              <a:pathLst>
                <a:path w="242" h="1661" fill="none" extrusionOk="0">
                  <a:moveTo>
                    <a:pt x="1" y="1"/>
                  </a:moveTo>
                  <a:lnTo>
                    <a:pt x="242"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6"/>
            <p:cNvSpPr/>
            <p:nvPr/>
          </p:nvSpPr>
          <p:spPr>
            <a:xfrm>
              <a:off x="-2918800" y="3321825"/>
              <a:ext cx="13075" cy="85650"/>
            </a:xfrm>
            <a:custGeom>
              <a:avLst/>
              <a:gdLst/>
              <a:ahLst/>
              <a:cxnLst/>
              <a:rect l="l" t="t" r="r" b="b"/>
              <a:pathLst>
                <a:path w="523" h="3426"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6"/>
            <p:cNvSpPr/>
            <p:nvPr/>
          </p:nvSpPr>
          <p:spPr>
            <a:xfrm>
              <a:off x="-2871950" y="3314800"/>
              <a:ext cx="6375" cy="41500"/>
            </a:xfrm>
            <a:custGeom>
              <a:avLst/>
              <a:gdLst/>
              <a:ahLst/>
              <a:cxnLst/>
              <a:rect l="l" t="t" r="r" b="b"/>
              <a:pathLst>
                <a:path w="255" h="1660" fill="none" extrusionOk="0">
                  <a:moveTo>
                    <a:pt x="0" y="0"/>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6"/>
            <p:cNvSpPr/>
            <p:nvPr/>
          </p:nvSpPr>
          <p:spPr>
            <a:xfrm>
              <a:off x="-2822775" y="3307100"/>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6"/>
            <p:cNvSpPr/>
            <p:nvPr/>
          </p:nvSpPr>
          <p:spPr>
            <a:xfrm>
              <a:off x="-2776275" y="3300075"/>
              <a:ext cx="6375" cy="41500"/>
            </a:xfrm>
            <a:custGeom>
              <a:avLst/>
              <a:gdLst/>
              <a:ahLst/>
              <a:cxnLst/>
              <a:rect l="l" t="t" r="r" b="b"/>
              <a:pathLst>
                <a:path w="255" h="1660"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6"/>
            <p:cNvSpPr/>
            <p:nvPr/>
          </p:nvSpPr>
          <p:spPr>
            <a:xfrm>
              <a:off x="-2727100" y="3292725"/>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6"/>
            <p:cNvSpPr/>
            <p:nvPr/>
          </p:nvSpPr>
          <p:spPr>
            <a:xfrm>
              <a:off x="-2680600" y="3285700"/>
              <a:ext cx="6375" cy="41500"/>
            </a:xfrm>
            <a:custGeom>
              <a:avLst/>
              <a:gdLst/>
              <a:ahLst/>
              <a:cxnLst/>
              <a:rect l="l" t="t" r="r" b="b"/>
              <a:pathLst>
                <a:path w="255" h="1660" fill="none" extrusionOk="0">
                  <a:moveTo>
                    <a:pt x="0"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6"/>
            <p:cNvSpPr/>
            <p:nvPr/>
          </p:nvSpPr>
          <p:spPr>
            <a:xfrm>
              <a:off x="-2631425" y="3278000"/>
              <a:ext cx="13075" cy="85675"/>
            </a:xfrm>
            <a:custGeom>
              <a:avLst/>
              <a:gdLst/>
              <a:ahLst/>
              <a:cxnLst/>
              <a:rect l="l" t="t" r="r" b="b"/>
              <a:pathLst>
                <a:path w="523" h="3427"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6"/>
            <p:cNvSpPr/>
            <p:nvPr/>
          </p:nvSpPr>
          <p:spPr>
            <a:xfrm>
              <a:off x="-2584925" y="3270975"/>
              <a:ext cx="6375" cy="41500"/>
            </a:xfrm>
            <a:custGeom>
              <a:avLst/>
              <a:gdLst/>
              <a:ahLst/>
              <a:cxnLst/>
              <a:rect l="l" t="t" r="r" b="b"/>
              <a:pathLst>
                <a:path w="255" h="1660" fill="none" extrusionOk="0">
                  <a:moveTo>
                    <a:pt x="1"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6"/>
            <p:cNvSpPr/>
            <p:nvPr/>
          </p:nvSpPr>
          <p:spPr>
            <a:xfrm>
              <a:off x="-2535750" y="3263600"/>
              <a:ext cx="13075" cy="85675"/>
            </a:xfrm>
            <a:custGeom>
              <a:avLst/>
              <a:gdLst/>
              <a:ahLst/>
              <a:cxnLst/>
              <a:rect l="l" t="t" r="r" b="b"/>
              <a:pathLst>
                <a:path w="523" h="3427" fill="none" extrusionOk="0">
                  <a:moveTo>
                    <a:pt x="1" y="1"/>
                  </a:moveTo>
                  <a:lnTo>
                    <a:pt x="522"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6"/>
            <p:cNvSpPr/>
            <p:nvPr/>
          </p:nvSpPr>
          <p:spPr>
            <a:xfrm>
              <a:off x="-2489250" y="3256250"/>
              <a:ext cx="6375" cy="41500"/>
            </a:xfrm>
            <a:custGeom>
              <a:avLst/>
              <a:gdLst/>
              <a:ahLst/>
              <a:cxnLst/>
              <a:rect l="l" t="t" r="r" b="b"/>
              <a:pathLst>
                <a:path w="255" h="1660"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6"/>
            <p:cNvSpPr/>
            <p:nvPr/>
          </p:nvSpPr>
          <p:spPr>
            <a:xfrm>
              <a:off x="-2440075" y="3248900"/>
              <a:ext cx="13075" cy="85650"/>
            </a:xfrm>
            <a:custGeom>
              <a:avLst/>
              <a:gdLst/>
              <a:ahLst/>
              <a:cxnLst/>
              <a:rect l="l" t="t" r="r" b="b"/>
              <a:pathLst>
                <a:path w="523" h="3426"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6"/>
            <p:cNvSpPr/>
            <p:nvPr/>
          </p:nvSpPr>
          <p:spPr>
            <a:xfrm>
              <a:off x="-2393575" y="3241875"/>
              <a:ext cx="6400" cy="41500"/>
            </a:xfrm>
            <a:custGeom>
              <a:avLst/>
              <a:gdLst/>
              <a:ahLst/>
              <a:cxnLst/>
              <a:rect l="l" t="t" r="r" b="b"/>
              <a:pathLst>
                <a:path w="256"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6"/>
            <p:cNvSpPr/>
            <p:nvPr/>
          </p:nvSpPr>
          <p:spPr>
            <a:xfrm>
              <a:off x="-2344400" y="3234175"/>
              <a:ext cx="13075" cy="85675"/>
            </a:xfrm>
            <a:custGeom>
              <a:avLst/>
              <a:gdLst/>
              <a:ahLst/>
              <a:cxnLst/>
              <a:rect l="l" t="t" r="r" b="b"/>
              <a:pathLst>
                <a:path w="523" h="3427"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6"/>
            <p:cNvSpPr/>
            <p:nvPr/>
          </p:nvSpPr>
          <p:spPr>
            <a:xfrm>
              <a:off x="-2297550" y="3227150"/>
              <a:ext cx="6375" cy="41500"/>
            </a:xfrm>
            <a:custGeom>
              <a:avLst/>
              <a:gdLst/>
              <a:ahLst/>
              <a:cxnLst/>
              <a:rect l="l" t="t" r="r" b="b"/>
              <a:pathLst>
                <a:path w="255" h="1660" fill="none" extrusionOk="0">
                  <a:moveTo>
                    <a:pt x="0"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6"/>
            <p:cNvSpPr/>
            <p:nvPr/>
          </p:nvSpPr>
          <p:spPr>
            <a:xfrm>
              <a:off x="-2248725" y="3219775"/>
              <a:ext cx="13075" cy="85675"/>
            </a:xfrm>
            <a:custGeom>
              <a:avLst/>
              <a:gdLst/>
              <a:ahLst/>
              <a:cxnLst/>
              <a:rect l="l" t="t" r="r" b="b"/>
              <a:pathLst>
                <a:path w="523" h="3427" fill="none" extrusionOk="0">
                  <a:moveTo>
                    <a:pt x="1" y="1"/>
                  </a:moveTo>
                  <a:lnTo>
                    <a:pt x="523"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6"/>
            <p:cNvSpPr/>
            <p:nvPr/>
          </p:nvSpPr>
          <p:spPr>
            <a:xfrm>
              <a:off x="-2201875" y="3212750"/>
              <a:ext cx="6375" cy="41525"/>
            </a:xfrm>
            <a:custGeom>
              <a:avLst/>
              <a:gdLst/>
              <a:ahLst/>
              <a:cxnLst/>
              <a:rect l="l" t="t" r="r" b="b"/>
              <a:pathLst>
                <a:path w="255" h="1661"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6"/>
            <p:cNvSpPr/>
            <p:nvPr/>
          </p:nvSpPr>
          <p:spPr>
            <a:xfrm>
              <a:off x="-2152700" y="3205075"/>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6"/>
            <p:cNvSpPr/>
            <p:nvPr/>
          </p:nvSpPr>
          <p:spPr>
            <a:xfrm>
              <a:off x="-2106200" y="3198050"/>
              <a:ext cx="6375" cy="41500"/>
            </a:xfrm>
            <a:custGeom>
              <a:avLst/>
              <a:gdLst/>
              <a:ahLst/>
              <a:cxnLst/>
              <a:rect l="l" t="t" r="r" b="b"/>
              <a:pathLst>
                <a:path w="255"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6"/>
            <p:cNvSpPr/>
            <p:nvPr/>
          </p:nvSpPr>
          <p:spPr>
            <a:xfrm>
              <a:off x="-2057025" y="319067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6"/>
            <p:cNvSpPr/>
            <p:nvPr/>
          </p:nvSpPr>
          <p:spPr>
            <a:xfrm>
              <a:off x="-2010525" y="3183650"/>
              <a:ext cx="6375" cy="41525"/>
            </a:xfrm>
            <a:custGeom>
              <a:avLst/>
              <a:gdLst/>
              <a:ahLst/>
              <a:cxnLst/>
              <a:rect l="l" t="t" r="r" b="b"/>
              <a:pathLst>
                <a:path w="255"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6"/>
            <p:cNvSpPr/>
            <p:nvPr/>
          </p:nvSpPr>
          <p:spPr>
            <a:xfrm>
              <a:off x="-1961350" y="3175950"/>
              <a:ext cx="13075" cy="85675"/>
            </a:xfrm>
            <a:custGeom>
              <a:avLst/>
              <a:gdLst/>
              <a:ahLst/>
              <a:cxnLst/>
              <a:rect l="l" t="t" r="r" b="b"/>
              <a:pathLst>
                <a:path w="523" h="3427" fill="none" extrusionOk="0">
                  <a:moveTo>
                    <a:pt x="1" y="1"/>
                  </a:moveTo>
                  <a:lnTo>
                    <a:pt x="523"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6"/>
            <p:cNvSpPr/>
            <p:nvPr/>
          </p:nvSpPr>
          <p:spPr>
            <a:xfrm>
              <a:off x="-1914850" y="3168925"/>
              <a:ext cx="6400" cy="41525"/>
            </a:xfrm>
            <a:custGeom>
              <a:avLst/>
              <a:gdLst/>
              <a:ahLst/>
              <a:cxnLst/>
              <a:rect l="l" t="t" r="r" b="b"/>
              <a:pathLst>
                <a:path w="256"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6"/>
            <p:cNvSpPr/>
            <p:nvPr/>
          </p:nvSpPr>
          <p:spPr>
            <a:xfrm>
              <a:off x="-1865675" y="316157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6"/>
            <p:cNvSpPr/>
            <p:nvPr/>
          </p:nvSpPr>
          <p:spPr>
            <a:xfrm>
              <a:off x="-1819175" y="3154225"/>
              <a:ext cx="6400" cy="41500"/>
            </a:xfrm>
            <a:custGeom>
              <a:avLst/>
              <a:gdLst/>
              <a:ahLst/>
              <a:cxnLst/>
              <a:rect l="l" t="t" r="r" b="b"/>
              <a:pathLst>
                <a:path w="256"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6"/>
            <p:cNvSpPr/>
            <p:nvPr/>
          </p:nvSpPr>
          <p:spPr>
            <a:xfrm>
              <a:off x="-1769975" y="3146850"/>
              <a:ext cx="13050" cy="85675"/>
            </a:xfrm>
            <a:custGeom>
              <a:avLst/>
              <a:gdLst/>
              <a:ahLst/>
              <a:cxnLst/>
              <a:rect l="l" t="t" r="r" b="b"/>
              <a:pathLst>
                <a:path w="522"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6"/>
            <p:cNvSpPr/>
            <p:nvPr/>
          </p:nvSpPr>
          <p:spPr>
            <a:xfrm>
              <a:off x="-1723150" y="3139825"/>
              <a:ext cx="6050" cy="41525"/>
            </a:xfrm>
            <a:custGeom>
              <a:avLst/>
              <a:gdLst/>
              <a:ahLst/>
              <a:cxnLst/>
              <a:rect l="l" t="t" r="r" b="b"/>
              <a:pathLst>
                <a:path w="242" h="1661" fill="none" extrusionOk="0">
                  <a:moveTo>
                    <a:pt x="0" y="1"/>
                  </a:moveTo>
                  <a:lnTo>
                    <a:pt x="241"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6"/>
            <p:cNvSpPr/>
            <p:nvPr/>
          </p:nvSpPr>
          <p:spPr>
            <a:xfrm>
              <a:off x="-1674300" y="3132125"/>
              <a:ext cx="13075" cy="85675"/>
            </a:xfrm>
            <a:custGeom>
              <a:avLst/>
              <a:gdLst/>
              <a:ahLst/>
              <a:cxnLst/>
              <a:rect l="l" t="t" r="r" b="b"/>
              <a:pathLst>
                <a:path w="523" h="3427" fill="none" extrusionOk="0">
                  <a:moveTo>
                    <a:pt x="0" y="1"/>
                  </a:moveTo>
                  <a:lnTo>
                    <a:pt x="522"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6"/>
            <p:cNvSpPr/>
            <p:nvPr/>
          </p:nvSpPr>
          <p:spPr>
            <a:xfrm>
              <a:off x="-1627475" y="3125100"/>
              <a:ext cx="6375" cy="41525"/>
            </a:xfrm>
            <a:custGeom>
              <a:avLst/>
              <a:gdLst/>
              <a:ahLst/>
              <a:cxnLst/>
              <a:rect l="l" t="t" r="r" b="b"/>
              <a:pathLst>
                <a:path w="255"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6"/>
            <p:cNvSpPr/>
            <p:nvPr/>
          </p:nvSpPr>
          <p:spPr>
            <a:xfrm>
              <a:off x="-1578625" y="3117750"/>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6"/>
            <p:cNvSpPr/>
            <p:nvPr/>
          </p:nvSpPr>
          <p:spPr>
            <a:xfrm>
              <a:off x="-1531800" y="3110725"/>
              <a:ext cx="6375" cy="41500"/>
            </a:xfrm>
            <a:custGeom>
              <a:avLst/>
              <a:gdLst/>
              <a:ahLst/>
              <a:cxnLst/>
              <a:rect l="l" t="t" r="r" b="b"/>
              <a:pathLst>
                <a:path w="255" h="1660"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6"/>
            <p:cNvSpPr/>
            <p:nvPr/>
          </p:nvSpPr>
          <p:spPr>
            <a:xfrm>
              <a:off x="-1482625" y="310302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6"/>
            <p:cNvSpPr/>
            <p:nvPr/>
          </p:nvSpPr>
          <p:spPr>
            <a:xfrm>
              <a:off x="-1436125" y="3096000"/>
              <a:ext cx="6400" cy="41525"/>
            </a:xfrm>
            <a:custGeom>
              <a:avLst/>
              <a:gdLst/>
              <a:ahLst/>
              <a:cxnLst/>
              <a:rect l="l" t="t" r="r" b="b"/>
              <a:pathLst>
                <a:path w="256"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6"/>
            <p:cNvSpPr/>
            <p:nvPr/>
          </p:nvSpPr>
          <p:spPr>
            <a:xfrm>
              <a:off x="-1386950" y="3088650"/>
              <a:ext cx="13075" cy="85675"/>
            </a:xfrm>
            <a:custGeom>
              <a:avLst/>
              <a:gdLst/>
              <a:ahLst/>
              <a:cxnLst/>
              <a:rect l="l" t="t" r="r" b="b"/>
              <a:pathLst>
                <a:path w="523" h="3427"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6"/>
            <p:cNvSpPr/>
            <p:nvPr/>
          </p:nvSpPr>
          <p:spPr>
            <a:xfrm>
              <a:off x="-1340450" y="3081625"/>
              <a:ext cx="6400" cy="41500"/>
            </a:xfrm>
            <a:custGeom>
              <a:avLst/>
              <a:gdLst/>
              <a:ahLst/>
              <a:cxnLst/>
              <a:rect l="l" t="t" r="r" b="b"/>
              <a:pathLst>
                <a:path w="256" h="1660" fill="none" extrusionOk="0">
                  <a:moveTo>
                    <a:pt x="1"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6"/>
            <p:cNvSpPr/>
            <p:nvPr/>
          </p:nvSpPr>
          <p:spPr>
            <a:xfrm>
              <a:off x="-1291250" y="3073925"/>
              <a:ext cx="13050" cy="85675"/>
            </a:xfrm>
            <a:custGeom>
              <a:avLst/>
              <a:gdLst/>
              <a:ahLst/>
              <a:cxnLst/>
              <a:rect l="l" t="t" r="r" b="b"/>
              <a:pathLst>
                <a:path w="522"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6"/>
            <p:cNvSpPr/>
            <p:nvPr/>
          </p:nvSpPr>
          <p:spPr>
            <a:xfrm>
              <a:off x="-1244750" y="3066900"/>
              <a:ext cx="6375" cy="41500"/>
            </a:xfrm>
            <a:custGeom>
              <a:avLst/>
              <a:gdLst/>
              <a:ahLst/>
              <a:cxnLst/>
              <a:rect l="l" t="t" r="r" b="b"/>
              <a:pathLst>
                <a:path w="255" h="1660" fill="none" extrusionOk="0">
                  <a:moveTo>
                    <a:pt x="0" y="1"/>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6"/>
            <p:cNvSpPr/>
            <p:nvPr/>
          </p:nvSpPr>
          <p:spPr>
            <a:xfrm>
              <a:off x="-1195575" y="3059550"/>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6"/>
            <p:cNvSpPr/>
            <p:nvPr/>
          </p:nvSpPr>
          <p:spPr>
            <a:xfrm>
              <a:off x="-1149075" y="3052175"/>
              <a:ext cx="6375" cy="41525"/>
            </a:xfrm>
            <a:custGeom>
              <a:avLst/>
              <a:gdLst/>
              <a:ahLst/>
              <a:cxnLst/>
              <a:rect l="l" t="t" r="r" b="b"/>
              <a:pathLst>
                <a:path w="255" h="1661" fill="none" extrusionOk="0">
                  <a:moveTo>
                    <a:pt x="0" y="1"/>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8" name="Google Shape;3638;p26"/>
          <p:cNvGrpSpPr/>
          <p:nvPr/>
        </p:nvGrpSpPr>
        <p:grpSpPr>
          <a:xfrm rot="10800000">
            <a:off x="-298755" y="-684285"/>
            <a:ext cx="2546416" cy="2627451"/>
            <a:chOff x="564525" y="2742522"/>
            <a:chExt cx="2636314" cy="2720210"/>
          </a:xfrm>
        </p:grpSpPr>
        <p:sp>
          <p:nvSpPr>
            <p:cNvPr id="3639" name="Google Shape;3639;p26"/>
            <p:cNvSpPr/>
            <p:nvPr/>
          </p:nvSpPr>
          <p:spPr>
            <a:xfrm>
              <a:off x="564525" y="3763954"/>
              <a:ext cx="806624" cy="996259"/>
            </a:xfrm>
            <a:custGeom>
              <a:avLst/>
              <a:gdLst/>
              <a:ahLst/>
              <a:cxnLst/>
              <a:rect l="l" t="t" r="r" b="b"/>
              <a:pathLst>
                <a:path w="24373" h="30103" extrusionOk="0">
                  <a:moveTo>
                    <a:pt x="1662" y="0"/>
                  </a:moveTo>
                  <a:lnTo>
                    <a:pt x="1" y="1256"/>
                  </a:lnTo>
                  <a:lnTo>
                    <a:pt x="21760" y="30103"/>
                  </a:lnTo>
                  <a:lnTo>
                    <a:pt x="24372" y="30103"/>
                  </a:lnTo>
                  <a:lnTo>
                    <a:pt x="1662" y="0"/>
                  </a:lnTo>
                  <a:close/>
                </a:path>
              </a:pathLst>
            </a:custGeom>
            <a:solidFill>
              <a:srgbClr val="003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6"/>
            <p:cNvSpPr/>
            <p:nvPr/>
          </p:nvSpPr>
          <p:spPr>
            <a:xfrm>
              <a:off x="588883" y="2742522"/>
              <a:ext cx="2611957" cy="2720210"/>
            </a:xfrm>
            <a:custGeom>
              <a:avLst/>
              <a:gdLst/>
              <a:ahLst/>
              <a:cxnLst/>
              <a:rect l="l" t="t" r="r" b="b"/>
              <a:pathLst>
                <a:path w="78923" h="82194" extrusionOk="0">
                  <a:moveTo>
                    <a:pt x="39271" y="1"/>
                  </a:moveTo>
                  <a:lnTo>
                    <a:pt x="0" y="29622"/>
                  </a:lnTo>
                  <a:lnTo>
                    <a:pt x="39639" y="82194"/>
                  </a:lnTo>
                  <a:lnTo>
                    <a:pt x="78922" y="52573"/>
                  </a:lnTo>
                  <a:lnTo>
                    <a:pt x="392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6"/>
            <p:cNvSpPr/>
            <p:nvPr/>
          </p:nvSpPr>
          <p:spPr>
            <a:xfrm>
              <a:off x="1617130" y="3104114"/>
              <a:ext cx="360239" cy="325721"/>
            </a:xfrm>
            <a:custGeom>
              <a:avLst/>
              <a:gdLst/>
              <a:ahLst/>
              <a:cxnLst/>
              <a:rect l="l" t="t" r="r" b="b"/>
              <a:pathLst>
                <a:path w="10885" h="9842" extrusionOk="0">
                  <a:moveTo>
                    <a:pt x="3598" y="2947"/>
                  </a:moveTo>
                  <a:lnTo>
                    <a:pt x="3598" y="2947"/>
                  </a:lnTo>
                  <a:cubicBezTo>
                    <a:pt x="4169" y="3048"/>
                    <a:pt x="4714" y="3238"/>
                    <a:pt x="5259" y="3403"/>
                  </a:cubicBezTo>
                  <a:cubicBezTo>
                    <a:pt x="5995" y="3606"/>
                    <a:pt x="6730" y="3822"/>
                    <a:pt x="7453" y="4025"/>
                  </a:cubicBezTo>
                  <a:cubicBezTo>
                    <a:pt x="7491" y="4037"/>
                    <a:pt x="7516" y="4037"/>
                    <a:pt x="7542" y="4037"/>
                  </a:cubicBezTo>
                  <a:cubicBezTo>
                    <a:pt x="7542" y="4925"/>
                    <a:pt x="7529" y="5812"/>
                    <a:pt x="7516" y="6713"/>
                  </a:cubicBezTo>
                  <a:cubicBezTo>
                    <a:pt x="7491" y="6725"/>
                    <a:pt x="7466" y="6763"/>
                    <a:pt x="7440" y="6789"/>
                  </a:cubicBezTo>
                  <a:cubicBezTo>
                    <a:pt x="7364" y="6790"/>
                    <a:pt x="7289" y="6790"/>
                    <a:pt x="7213" y="6790"/>
                  </a:cubicBezTo>
                  <a:cubicBezTo>
                    <a:pt x="6084" y="6790"/>
                    <a:pt x="4955" y="6702"/>
                    <a:pt x="3826" y="6548"/>
                  </a:cubicBezTo>
                  <a:cubicBezTo>
                    <a:pt x="3814" y="6497"/>
                    <a:pt x="3801" y="6446"/>
                    <a:pt x="3763" y="6408"/>
                  </a:cubicBezTo>
                  <a:cubicBezTo>
                    <a:pt x="3674" y="5267"/>
                    <a:pt x="3624" y="4113"/>
                    <a:pt x="3598" y="2947"/>
                  </a:cubicBezTo>
                  <a:close/>
                  <a:moveTo>
                    <a:pt x="1292" y="0"/>
                  </a:moveTo>
                  <a:cubicBezTo>
                    <a:pt x="1090" y="0"/>
                    <a:pt x="893" y="241"/>
                    <a:pt x="1049" y="461"/>
                  </a:cubicBezTo>
                  <a:cubicBezTo>
                    <a:pt x="1683" y="1349"/>
                    <a:pt x="2343" y="2211"/>
                    <a:pt x="3028" y="3048"/>
                  </a:cubicBezTo>
                  <a:cubicBezTo>
                    <a:pt x="3053" y="4202"/>
                    <a:pt x="3104" y="5343"/>
                    <a:pt x="3192" y="6485"/>
                  </a:cubicBezTo>
                  <a:cubicBezTo>
                    <a:pt x="2216" y="7182"/>
                    <a:pt x="1227" y="7867"/>
                    <a:pt x="251" y="8564"/>
                  </a:cubicBezTo>
                  <a:cubicBezTo>
                    <a:pt x="1" y="8741"/>
                    <a:pt x="187" y="9072"/>
                    <a:pt x="430" y="9072"/>
                  </a:cubicBezTo>
                  <a:cubicBezTo>
                    <a:pt x="483" y="9072"/>
                    <a:pt x="539" y="9057"/>
                    <a:pt x="593" y="9021"/>
                  </a:cubicBezTo>
                  <a:cubicBezTo>
                    <a:pt x="1531" y="8361"/>
                    <a:pt x="2457" y="7702"/>
                    <a:pt x="3395" y="7042"/>
                  </a:cubicBezTo>
                  <a:cubicBezTo>
                    <a:pt x="3421" y="7055"/>
                    <a:pt x="3446" y="7068"/>
                    <a:pt x="3484" y="7068"/>
                  </a:cubicBezTo>
                  <a:cubicBezTo>
                    <a:pt x="4781" y="7270"/>
                    <a:pt x="6088" y="7361"/>
                    <a:pt x="7396" y="7361"/>
                  </a:cubicBezTo>
                  <a:cubicBezTo>
                    <a:pt x="7483" y="7361"/>
                    <a:pt x="7569" y="7360"/>
                    <a:pt x="7656" y="7359"/>
                  </a:cubicBezTo>
                  <a:lnTo>
                    <a:pt x="7669" y="7359"/>
                  </a:lnTo>
                  <a:cubicBezTo>
                    <a:pt x="8290" y="8146"/>
                    <a:pt x="8911" y="8932"/>
                    <a:pt x="9520" y="9731"/>
                  </a:cubicBezTo>
                  <a:cubicBezTo>
                    <a:pt x="9578" y="9809"/>
                    <a:pt x="9653" y="9842"/>
                    <a:pt x="9728" y="9842"/>
                  </a:cubicBezTo>
                  <a:cubicBezTo>
                    <a:pt x="9932" y="9842"/>
                    <a:pt x="10134" y="9601"/>
                    <a:pt x="9976" y="9388"/>
                  </a:cubicBezTo>
                  <a:cubicBezTo>
                    <a:pt x="9355" y="8577"/>
                    <a:pt x="8734" y="7778"/>
                    <a:pt x="8100" y="6979"/>
                  </a:cubicBezTo>
                  <a:lnTo>
                    <a:pt x="8087" y="6954"/>
                  </a:lnTo>
                  <a:cubicBezTo>
                    <a:pt x="8100" y="5914"/>
                    <a:pt x="8100" y="4861"/>
                    <a:pt x="8112" y="3822"/>
                  </a:cubicBezTo>
                  <a:cubicBezTo>
                    <a:pt x="8949" y="3226"/>
                    <a:pt x="9799" y="2642"/>
                    <a:pt x="10636" y="2046"/>
                  </a:cubicBezTo>
                  <a:cubicBezTo>
                    <a:pt x="10884" y="1870"/>
                    <a:pt x="10701" y="1534"/>
                    <a:pt x="10460" y="1534"/>
                  </a:cubicBezTo>
                  <a:cubicBezTo>
                    <a:pt x="10406" y="1534"/>
                    <a:pt x="10349" y="1551"/>
                    <a:pt x="10293" y="1590"/>
                  </a:cubicBezTo>
                  <a:cubicBezTo>
                    <a:pt x="9393" y="2224"/>
                    <a:pt x="8493" y="2845"/>
                    <a:pt x="7605" y="3479"/>
                  </a:cubicBezTo>
                  <a:cubicBezTo>
                    <a:pt x="6819" y="3251"/>
                    <a:pt x="6046" y="3036"/>
                    <a:pt x="5272" y="2807"/>
                  </a:cubicBezTo>
                  <a:cubicBezTo>
                    <a:pt x="4613" y="2630"/>
                    <a:pt x="3941" y="2376"/>
                    <a:pt x="3256" y="2338"/>
                  </a:cubicBezTo>
                  <a:lnTo>
                    <a:pt x="3192" y="2338"/>
                  </a:lnTo>
                  <a:cubicBezTo>
                    <a:pt x="2609" y="1615"/>
                    <a:pt x="2051" y="880"/>
                    <a:pt x="1506" y="119"/>
                  </a:cubicBezTo>
                  <a:cubicBezTo>
                    <a:pt x="1447" y="35"/>
                    <a:pt x="1369" y="0"/>
                    <a:pt x="129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6"/>
            <p:cNvSpPr/>
            <p:nvPr/>
          </p:nvSpPr>
          <p:spPr>
            <a:xfrm>
              <a:off x="1634207" y="3262902"/>
              <a:ext cx="78534" cy="67315"/>
            </a:xfrm>
            <a:custGeom>
              <a:avLst/>
              <a:gdLst/>
              <a:ahLst/>
              <a:cxnLst/>
              <a:rect l="l" t="t" r="r" b="b"/>
              <a:pathLst>
                <a:path w="2373" h="2034" extrusionOk="0">
                  <a:moveTo>
                    <a:pt x="701" y="578"/>
                  </a:moveTo>
                  <a:cubicBezTo>
                    <a:pt x="766" y="578"/>
                    <a:pt x="861" y="644"/>
                    <a:pt x="927" y="710"/>
                  </a:cubicBezTo>
                  <a:cubicBezTo>
                    <a:pt x="862" y="751"/>
                    <a:pt x="797" y="781"/>
                    <a:pt x="742" y="781"/>
                  </a:cubicBezTo>
                  <a:cubicBezTo>
                    <a:pt x="711" y="781"/>
                    <a:pt x="683" y="771"/>
                    <a:pt x="660" y="748"/>
                  </a:cubicBezTo>
                  <a:cubicBezTo>
                    <a:pt x="635" y="723"/>
                    <a:pt x="660" y="583"/>
                    <a:pt x="673" y="583"/>
                  </a:cubicBezTo>
                  <a:cubicBezTo>
                    <a:pt x="681" y="580"/>
                    <a:pt x="691" y="578"/>
                    <a:pt x="701" y="578"/>
                  </a:cubicBezTo>
                  <a:close/>
                  <a:moveTo>
                    <a:pt x="647" y="0"/>
                  </a:moveTo>
                  <a:cubicBezTo>
                    <a:pt x="605" y="0"/>
                    <a:pt x="563" y="4"/>
                    <a:pt x="521" y="13"/>
                  </a:cubicBezTo>
                  <a:cubicBezTo>
                    <a:pt x="204" y="89"/>
                    <a:pt x="1" y="469"/>
                    <a:pt x="52" y="786"/>
                  </a:cubicBezTo>
                  <a:cubicBezTo>
                    <a:pt x="101" y="1119"/>
                    <a:pt x="402" y="1332"/>
                    <a:pt x="721" y="1332"/>
                  </a:cubicBezTo>
                  <a:cubicBezTo>
                    <a:pt x="731" y="1332"/>
                    <a:pt x="740" y="1332"/>
                    <a:pt x="749" y="1331"/>
                  </a:cubicBezTo>
                  <a:cubicBezTo>
                    <a:pt x="939" y="1331"/>
                    <a:pt x="1104" y="1268"/>
                    <a:pt x="1256" y="1167"/>
                  </a:cubicBezTo>
                  <a:cubicBezTo>
                    <a:pt x="1327" y="1127"/>
                    <a:pt x="1402" y="1069"/>
                    <a:pt x="1468" y="1069"/>
                  </a:cubicBezTo>
                  <a:cubicBezTo>
                    <a:pt x="1508" y="1069"/>
                    <a:pt x="1544" y="1091"/>
                    <a:pt x="1573" y="1154"/>
                  </a:cubicBezTo>
                  <a:cubicBezTo>
                    <a:pt x="1637" y="1293"/>
                    <a:pt x="1485" y="1433"/>
                    <a:pt x="1396" y="1509"/>
                  </a:cubicBezTo>
                  <a:cubicBezTo>
                    <a:pt x="1172" y="1702"/>
                    <a:pt x="1348" y="2034"/>
                    <a:pt x="1570" y="2034"/>
                  </a:cubicBezTo>
                  <a:cubicBezTo>
                    <a:pt x="1625" y="2034"/>
                    <a:pt x="1683" y="2013"/>
                    <a:pt x="1738" y="1965"/>
                  </a:cubicBezTo>
                  <a:cubicBezTo>
                    <a:pt x="2144" y="1623"/>
                    <a:pt x="2372" y="976"/>
                    <a:pt x="1865" y="609"/>
                  </a:cubicBezTo>
                  <a:cubicBezTo>
                    <a:pt x="1751" y="520"/>
                    <a:pt x="1637" y="482"/>
                    <a:pt x="1510" y="482"/>
                  </a:cubicBezTo>
                  <a:lnTo>
                    <a:pt x="1497" y="469"/>
                  </a:lnTo>
                  <a:cubicBezTo>
                    <a:pt x="1295" y="245"/>
                    <a:pt x="973" y="0"/>
                    <a:pt x="64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6"/>
            <p:cNvSpPr/>
            <p:nvPr/>
          </p:nvSpPr>
          <p:spPr>
            <a:xfrm>
              <a:off x="1658565" y="3237683"/>
              <a:ext cx="51661" cy="36603"/>
            </a:xfrm>
            <a:custGeom>
              <a:avLst/>
              <a:gdLst/>
              <a:ahLst/>
              <a:cxnLst/>
              <a:rect l="l" t="t" r="r" b="b"/>
              <a:pathLst>
                <a:path w="1561" h="1106" extrusionOk="0">
                  <a:moveTo>
                    <a:pt x="305" y="0"/>
                  </a:moveTo>
                  <a:cubicBezTo>
                    <a:pt x="224" y="0"/>
                    <a:pt x="146" y="31"/>
                    <a:pt x="89" y="103"/>
                  </a:cubicBezTo>
                  <a:cubicBezTo>
                    <a:pt x="0" y="217"/>
                    <a:pt x="13" y="432"/>
                    <a:pt x="140" y="508"/>
                  </a:cubicBezTo>
                  <a:cubicBezTo>
                    <a:pt x="457" y="686"/>
                    <a:pt x="761" y="876"/>
                    <a:pt x="1078" y="1054"/>
                  </a:cubicBezTo>
                  <a:cubicBezTo>
                    <a:pt x="1139" y="1087"/>
                    <a:pt x="1202" y="1106"/>
                    <a:pt x="1264" y="1106"/>
                  </a:cubicBezTo>
                  <a:cubicBezTo>
                    <a:pt x="1343" y="1106"/>
                    <a:pt x="1420" y="1074"/>
                    <a:pt x="1484" y="1003"/>
                  </a:cubicBezTo>
                  <a:cubicBezTo>
                    <a:pt x="1560" y="889"/>
                    <a:pt x="1560" y="686"/>
                    <a:pt x="1421" y="597"/>
                  </a:cubicBezTo>
                  <a:cubicBezTo>
                    <a:pt x="1116" y="420"/>
                    <a:pt x="799" y="230"/>
                    <a:pt x="495" y="52"/>
                  </a:cubicBezTo>
                  <a:cubicBezTo>
                    <a:pt x="434" y="19"/>
                    <a:pt x="368" y="0"/>
                    <a:pt x="30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6"/>
            <p:cNvSpPr/>
            <p:nvPr/>
          </p:nvSpPr>
          <p:spPr>
            <a:xfrm>
              <a:off x="1785449" y="3008007"/>
              <a:ext cx="68407" cy="75026"/>
            </a:xfrm>
            <a:custGeom>
              <a:avLst/>
              <a:gdLst/>
              <a:ahLst/>
              <a:cxnLst/>
              <a:rect l="l" t="t" r="r" b="b"/>
              <a:pathLst>
                <a:path w="2067" h="2267" extrusionOk="0">
                  <a:moveTo>
                    <a:pt x="431" y="0"/>
                  </a:moveTo>
                  <a:cubicBezTo>
                    <a:pt x="289" y="0"/>
                    <a:pt x="146" y="102"/>
                    <a:pt x="135" y="246"/>
                  </a:cubicBezTo>
                  <a:cubicBezTo>
                    <a:pt x="97" y="576"/>
                    <a:pt x="59" y="918"/>
                    <a:pt x="21" y="1248"/>
                  </a:cubicBezTo>
                  <a:cubicBezTo>
                    <a:pt x="0" y="1451"/>
                    <a:pt x="164" y="1565"/>
                    <a:pt x="322" y="1565"/>
                  </a:cubicBezTo>
                  <a:cubicBezTo>
                    <a:pt x="450" y="1565"/>
                    <a:pt x="575" y="1489"/>
                    <a:pt x="592" y="1324"/>
                  </a:cubicBezTo>
                  <a:cubicBezTo>
                    <a:pt x="604" y="1184"/>
                    <a:pt x="617" y="1045"/>
                    <a:pt x="630" y="905"/>
                  </a:cubicBezTo>
                  <a:cubicBezTo>
                    <a:pt x="731" y="1058"/>
                    <a:pt x="820" y="1235"/>
                    <a:pt x="896" y="1349"/>
                  </a:cubicBezTo>
                  <a:cubicBezTo>
                    <a:pt x="1086" y="1616"/>
                    <a:pt x="1277" y="1882"/>
                    <a:pt x="1454" y="2148"/>
                  </a:cubicBezTo>
                  <a:cubicBezTo>
                    <a:pt x="1513" y="2232"/>
                    <a:pt x="1591" y="2267"/>
                    <a:pt x="1668" y="2267"/>
                  </a:cubicBezTo>
                  <a:cubicBezTo>
                    <a:pt x="1870" y="2267"/>
                    <a:pt x="2067" y="2026"/>
                    <a:pt x="1911" y="1806"/>
                  </a:cubicBezTo>
                  <a:cubicBezTo>
                    <a:pt x="1670" y="1451"/>
                    <a:pt x="1416" y="1096"/>
                    <a:pt x="1162" y="728"/>
                  </a:cubicBezTo>
                  <a:cubicBezTo>
                    <a:pt x="985" y="462"/>
                    <a:pt x="833" y="157"/>
                    <a:pt x="528" y="18"/>
                  </a:cubicBezTo>
                  <a:cubicBezTo>
                    <a:pt x="497" y="6"/>
                    <a:pt x="464" y="0"/>
                    <a:pt x="43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6"/>
            <p:cNvSpPr/>
            <p:nvPr/>
          </p:nvSpPr>
          <p:spPr>
            <a:xfrm>
              <a:off x="1702547" y="3078498"/>
              <a:ext cx="84822" cy="62881"/>
            </a:xfrm>
            <a:custGeom>
              <a:avLst/>
              <a:gdLst/>
              <a:ahLst/>
              <a:cxnLst/>
              <a:rect l="l" t="t" r="r" b="b"/>
              <a:pathLst>
                <a:path w="2563" h="1900" extrusionOk="0">
                  <a:moveTo>
                    <a:pt x="310" y="0"/>
                  </a:moveTo>
                  <a:cubicBezTo>
                    <a:pt x="156" y="0"/>
                    <a:pt x="1" y="110"/>
                    <a:pt x="28" y="310"/>
                  </a:cubicBezTo>
                  <a:cubicBezTo>
                    <a:pt x="79" y="754"/>
                    <a:pt x="130" y="1210"/>
                    <a:pt x="180" y="1654"/>
                  </a:cubicBezTo>
                  <a:cubicBezTo>
                    <a:pt x="198" y="1805"/>
                    <a:pt x="328" y="1900"/>
                    <a:pt x="465" y="1900"/>
                  </a:cubicBezTo>
                  <a:cubicBezTo>
                    <a:pt x="523" y="1900"/>
                    <a:pt x="583" y="1882"/>
                    <a:pt x="637" y="1844"/>
                  </a:cubicBezTo>
                  <a:cubicBezTo>
                    <a:pt x="903" y="1654"/>
                    <a:pt x="1182" y="1464"/>
                    <a:pt x="1461" y="1261"/>
                  </a:cubicBezTo>
                  <a:cubicBezTo>
                    <a:pt x="1601" y="1438"/>
                    <a:pt x="1753" y="1616"/>
                    <a:pt x="1918" y="1781"/>
                  </a:cubicBezTo>
                  <a:cubicBezTo>
                    <a:pt x="1982" y="1849"/>
                    <a:pt x="2060" y="1877"/>
                    <a:pt x="2136" y="1877"/>
                  </a:cubicBezTo>
                  <a:cubicBezTo>
                    <a:pt x="2358" y="1877"/>
                    <a:pt x="2563" y="1637"/>
                    <a:pt x="2374" y="1438"/>
                  </a:cubicBezTo>
                  <a:cubicBezTo>
                    <a:pt x="2032" y="1071"/>
                    <a:pt x="1715" y="690"/>
                    <a:pt x="1423" y="284"/>
                  </a:cubicBezTo>
                  <a:cubicBezTo>
                    <a:pt x="1368" y="206"/>
                    <a:pt x="1295" y="173"/>
                    <a:pt x="1222" y="173"/>
                  </a:cubicBezTo>
                  <a:cubicBezTo>
                    <a:pt x="1022" y="173"/>
                    <a:pt x="818" y="414"/>
                    <a:pt x="966" y="627"/>
                  </a:cubicBezTo>
                  <a:cubicBezTo>
                    <a:pt x="1017" y="690"/>
                    <a:pt x="1068" y="754"/>
                    <a:pt x="1106" y="817"/>
                  </a:cubicBezTo>
                  <a:cubicBezTo>
                    <a:pt x="966" y="918"/>
                    <a:pt x="827" y="1007"/>
                    <a:pt x="688" y="1109"/>
                  </a:cubicBezTo>
                  <a:cubicBezTo>
                    <a:pt x="662" y="817"/>
                    <a:pt x="624" y="525"/>
                    <a:pt x="586" y="246"/>
                  </a:cubicBezTo>
                  <a:cubicBezTo>
                    <a:pt x="569" y="78"/>
                    <a:pt x="440" y="0"/>
                    <a:pt x="31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6"/>
            <p:cNvSpPr/>
            <p:nvPr/>
          </p:nvSpPr>
          <p:spPr>
            <a:xfrm>
              <a:off x="1945594" y="3210413"/>
              <a:ext cx="85220" cy="82870"/>
            </a:xfrm>
            <a:custGeom>
              <a:avLst/>
              <a:gdLst/>
              <a:ahLst/>
              <a:cxnLst/>
              <a:rect l="l" t="t" r="r" b="b"/>
              <a:pathLst>
                <a:path w="2575" h="2504" extrusionOk="0">
                  <a:moveTo>
                    <a:pt x="1303" y="586"/>
                  </a:moveTo>
                  <a:cubicBezTo>
                    <a:pt x="1847" y="586"/>
                    <a:pt x="2258" y="1917"/>
                    <a:pt x="1281" y="1941"/>
                  </a:cubicBezTo>
                  <a:cubicBezTo>
                    <a:pt x="1275" y="1941"/>
                    <a:pt x="1269" y="1941"/>
                    <a:pt x="1262" y="1941"/>
                  </a:cubicBezTo>
                  <a:cubicBezTo>
                    <a:pt x="955" y="1941"/>
                    <a:pt x="736" y="1643"/>
                    <a:pt x="736" y="1345"/>
                  </a:cubicBezTo>
                  <a:cubicBezTo>
                    <a:pt x="749" y="1028"/>
                    <a:pt x="964" y="787"/>
                    <a:pt x="1193" y="610"/>
                  </a:cubicBezTo>
                  <a:lnTo>
                    <a:pt x="1205" y="597"/>
                  </a:lnTo>
                  <a:lnTo>
                    <a:pt x="1218" y="597"/>
                  </a:lnTo>
                  <a:cubicBezTo>
                    <a:pt x="1247" y="590"/>
                    <a:pt x="1275" y="586"/>
                    <a:pt x="1303" y="586"/>
                  </a:cubicBezTo>
                  <a:close/>
                  <a:moveTo>
                    <a:pt x="1222" y="1"/>
                  </a:moveTo>
                  <a:cubicBezTo>
                    <a:pt x="1089" y="1"/>
                    <a:pt x="965" y="42"/>
                    <a:pt x="863" y="141"/>
                  </a:cubicBezTo>
                  <a:lnTo>
                    <a:pt x="850" y="153"/>
                  </a:lnTo>
                  <a:cubicBezTo>
                    <a:pt x="343" y="534"/>
                    <a:pt x="1" y="1206"/>
                    <a:pt x="267" y="1827"/>
                  </a:cubicBezTo>
                  <a:cubicBezTo>
                    <a:pt x="458" y="2278"/>
                    <a:pt x="851" y="2504"/>
                    <a:pt x="1274" y="2504"/>
                  </a:cubicBezTo>
                  <a:cubicBezTo>
                    <a:pt x="1470" y="2504"/>
                    <a:pt x="1672" y="2456"/>
                    <a:pt x="1865" y="2360"/>
                  </a:cubicBezTo>
                  <a:cubicBezTo>
                    <a:pt x="2537" y="2055"/>
                    <a:pt x="2575" y="1256"/>
                    <a:pt x="2258" y="660"/>
                  </a:cubicBezTo>
                  <a:cubicBezTo>
                    <a:pt x="2087" y="366"/>
                    <a:pt x="1617" y="1"/>
                    <a:pt x="12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6"/>
            <p:cNvSpPr/>
            <p:nvPr/>
          </p:nvSpPr>
          <p:spPr>
            <a:xfrm>
              <a:off x="1999869" y="3179636"/>
              <a:ext cx="67381" cy="52422"/>
            </a:xfrm>
            <a:custGeom>
              <a:avLst/>
              <a:gdLst/>
              <a:ahLst/>
              <a:cxnLst/>
              <a:rect l="l" t="t" r="r" b="b"/>
              <a:pathLst>
                <a:path w="2036" h="1584" extrusionOk="0">
                  <a:moveTo>
                    <a:pt x="670" y="1"/>
                  </a:moveTo>
                  <a:cubicBezTo>
                    <a:pt x="298" y="1"/>
                    <a:pt x="1" y="347"/>
                    <a:pt x="22" y="728"/>
                  </a:cubicBezTo>
                  <a:cubicBezTo>
                    <a:pt x="33" y="896"/>
                    <a:pt x="156" y="974"/>
                    <a:pt x="285" y="974"/>
                  </a:cubicBezTo>
                  <a:cubicBezTo>
                    <a:pt x="438" y="974"/>
                    <a:pt x="599" y="864"/>
                    <a:pt x="592" y="665"/>
                  </a:cubicBezTo>
                  <a:cubicBezTo>
                    <a:pt x="586" y="601"/>
                    <a:pt x="615" y="573"/>
                    <a:pt x="649" y="573"/>
                  </a:cubicBezTo>
                  <a:cubicBezTo>
                    <a:pt x="684" y="573"/>
                    <a:pt x="726" y="601"/>
                    <a:pt x="745" y="652"/>
                  </a:cubicBezTo>
                  <a:cubicBezTo>
                    <a:pt x="783" y="715"/>
                    <a:pt x="745" y="855"/>
                    <a:pt x="745" y="931"/>
                  </a:cubicBezTo>
                  <a:cubicBezTo>
                    <a:pt x="732" y="1032"/>
                    <a:pt x="719" y="1147"/>
                    <a:pt x="707" y="1261"/>
                  </a:cubicBezTo>
                  <a:cubicBezTo>
                    <a:pt x="688" y="1440"/>
                    <a:pt x="837" y="1584"/>
                    <a:pt x="998" y="1584"/>
                  </a:cubicBezTo>
                  <a:cubicBezTo>
                    <a:pt x="1053" y="1584"/>
                    <a:pt x="1111" y="1566"/>
                    <a:pt x="1163" y="1527"/>
                  </a:cubicBezTo>
                  <a:cubicBezTo>
                    <a:pt x="1366" y="1375"/>
                    <a:pt x="1581" y="1210"/>
                    <a:pt x="1797" y="1045"/>
                  </a:cubicBezTo>
                  <a:cubicBezTo>
                    <a:pt x="2035" y="869"/>
                    <a:pt x="1850" y="532"/>
                    <a:pt x="1609" y="532"/>
                  </a:cubicBezTo>
                  <a:cubicBezTo>
                    <a:pt x="1555" y="532"/>
                    <a:pt x="1498" y="549"/>
                    <a:pt x="1442" y="589"/>
                  </a:cubicBezTo>
                  <a:cubicBezTo>
                    <a:pt x="1404" y="627"/>
                    <a:pt x="1366" y="665"/>
                    <a:pt x="1315" y="690"/>
                  </a:cubicBezTo>
                  <a:cubicBezTo>
                    <a:pt x="1302" y="411"/>
                    <a:pt x="1201" y="158"/>
                    <a:pt x="897" y="43"/>
                  </a:cubicBezTo>
                  <a:cubicBezTo>
                    <a:pt x="820" y="14"/>
                    <a:pt x="743" y="1"/>
                    <a:pt x="67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6"/>
            <p:cNvSpPr/>
            <p:nvPr/>
          </p:nvSpPr>
          <p:spPr>
            <a:xfrm>
              <a:off x="1444542" y="3496649"/>
              <a:ext cx="166170" cy="137808"/>
            </a:xfrm>
            <a:custGeom>
              <a:avLst/>
              <a:gdLst/>
              <a:ahLst/>
              <a:cxnLst/>
              <a:rect l="l" t="t" r="r" b="b"/>
              <a:pathLst>
                <a:path w="5021" h="4164" extrusionOk="0">
                  <a:moveTo>
                    <a:pt x="2244" y="576"/>
                  </a:moveTo>
                  <a:cubicBezTo>
                    <a:pt x="3371" y="576"/>
                    <a:pt x="4202" y="2496"/>
                    <a:pt x="3056" y="3284"/>
                  </a:cubicBezTo>
                  <a:cubicBezTo>
                    <a:pt x="2774" y="3480"/>
                    <a:pt x="2424" y="3592"/>
                    <a:pt x="2087" y="3592"/>
                  </a:cubicBezTo>
                  <a:cubicBezTo>
                    <a:pt x="1681" y="3592"/>
                    <a:pt x="1294" y="3430"/>
                    <a:pt x="1066" y="3056"/>
                  </a:cubicBezTo>
                  <a:cubicBezTo>
                    <a:pt x="647" y="2333"/>
                    <a:pt x="774" y="1420"/>
                    <a:pt x="1433" y="900"/>
                  </a:cubicBezTo>
                  <a:cubicBezTo>
                    <a:pt x="1459" y="888"/>
                    <a:pt x="1484" y="875"/>
                    <a:pt x="1522" y="850"/>
                  </a:cubicBezTo>
                  <a:cubicBezTo>
                    <a:pt x="1765" y="658"/>
                    <a:pt x="2011" y="576"/>
                    <a:pt x="2244" y="576"/>
                  </a:cubicBezTo>
                  <a:close/>
                  <a:moveTo>
                    <a:pt x="2231" y="1"/>
                  </a:moveTo>
                  <a:cubicBezTo>
                    <a:pt x="1891" y="1"/>
                    <a:pt x="1532" y="118"/>
                    <a:pt x="1180" y="393"/>
                  </a:cubicBezTo>
                  <a:cubicBezTo>
                    <a:pt x="1154" y="406"/>
                    <a:pt x="1129" y="418"/>
                    <a:pt x="1091" y="444"/>
                  </a:cubicBezTo>
                  <a:cubicBezTo>
                    <a:pt x="203" y="1154"/>
                    <a:pt x="0" y="2384"/>
                    <a:pt x="596" y="3360"/>
                  </a:cubicBezTo>
                  <a:cubicBezTo>
                    <a:pt x="924" y="3916"/>
                    <a:pt x="1492" y="4163"/>
                    <a:pt x="2084" y="4163"/>
                  </a:cubicBezTo>
                  <a:cubicBezTo>
                    <a:pt x="2546" y="4163"/>
                    <a:pt x="3022" y="4013"/>
                    <a:pt x="3411" y="3741"/>
                  </a:cubicBezTo>
                  <a:cubicBezTo>
                    <a:pt x="5020" y="2581"/>
                    <a:pt x="3823" y="1"/>
                    <a:pt x="223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6"/>
            <p:cNvSpPr/>
            <p:nvPr/>
          </p:nvSpPr>
          <p:spPr>
            <a:xfrm>
              <a:off x="1478960" y="3520675"/>
              <a:ext cx="76185" cy="79163"/>
            </a:xfrm>
            <a:custGeom>
              <a:avLst/>
              <a:gdLst/>
              <a:ahLst/>
              <a:cxnLst/>
              <a:rect l="l" t="t" r="r" b="b"/>
              <a:pathLst>
                <a:path w="2302" h="2392" extrusionOk="0">
                  <a:moveTo>
                    <a:pt x="884" y="990"/>
                  </a:moveTo>
                  <a:cubicBezTo>
                    <a:pt x="1182" y="990"/>
                    <a:pt x="1377" y="1594"/>
                    <a:pt x="1103" y="1785"/>
                  </a:cubicBezTo>
                  <a:cubicBezTo>
                    <a:pt x="1056" y="1816"/>
                    <a:pt x="1012" y="1831"/>
                    <a:pt x="971" y="1831"/>
                  </a:cubicBezTo>
                  <a:cubicBezTo>
                    <a:pt x="703" y="1831"/>
                    <a:pt x="579" y="1222"/>
                    <a:pt x="799" y="1024"/>
                  </a:cubicBezTo>
                  <a:lnTo>
                    <a:pt x="824" y="998"/>
                  </a:lnTo>
                  <a:cubicBezTo>
                    <a:pt x="845" y="993"/>
                    <a:pt x="865" y="990"/>
                    <a:pt x="884" y="990"/>
                  </a:cubicBezTo>
                  <a:close/>
                  <a:moveTo>
                    <a:pt x="966" y="1"/>
                  </a:moveTo>
                  <a:cubicBezTo>
                    <a:pt x="770" y="1"/>
                    <a:pt x="579" y="218"/>
                    <a:pt x="698" y="428"/>
                  </a:cubicBezTo>
                  <a:cubicBezTo>
                    <a:pt x="660" y="441"/>
                    <a:pt x="609" y="453"/>
                    <a:pt x="558" y="491"/>
                  </a:cubicBezTo>
                  <a:cubicBezTo>
                    <a:pt x="520" y="504"/>
                    <a:pt x="482" y="529"/>
                    <a:pt x="457" y="567"/>
                  </a:cubicBezTo>
                  <a:cubicBezTo>
                    <a:pt x="64" y="922"/>
                    <a:pt x="0" y="1442"/>
                    <a:pt x="241" y="1899"/>
                  </a:cubicBezTo>
                  <a:cubicBezTo>
                    <a:pt x="408" y="2197"/>
                    <a:pt x="683" y="2392"/>
                    <a:pt x="984" y="2392"/>
                  </a:cubicBezTo>
                  <a:cubicBezTo>
                    <a:pt x="1118" y="2392"/>
                    <a:pt x="1258" y="2353"/>
                    <a:pt x="1395" y="2266"/>
                  </a:cubicBezTo>
                  <a:cubicBezTo>
                    <a:pt x="1573" y="2165"/>
                    <a:pt x="1674" y="2013"/>
                    <a:pt x="1737" y="1848"/>
                  </a:cubicBezTo>
                  <a:cubicBezTo>
                    <a:pt x="1785" y="1893"/>
                    <a:pt x="1842" y="1912"/>
                    <a:pt x="1898" y="1912"/>
                  </a:cubicBezTo>
                  <a:cubicBezTo>
                    <a:pt x="2098" y="1912"/>
                    <a:pt x="2301" y="1672"/>
                    <a:pt x="2143" y="1455"/>
                  </a:cubicBezTo>
                  <a:cubicBezTo>
                    <a:pt x="1839" y="998"/>
                    <a:pt x="1509" y="555"/>
                    <a:pt x="1179" y="111"/>
                  </a:cubicBezTo>
                  <a:cubicBezTo>
                    <a:pt x="1119" y="33"/>
                    <a:pt x="1042" y="1"/>
                    <a:pt x="9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6"/>
            <p:cNvSpPr/>
            <p:nvPr/>
          </p:nvSpPr>
          <p:spPr>
            <a:xfrm>
              <a:off x="1453511" y="3323134"/>
              <a:ext cx="101999" cy="154289"/>
            </a:xfrm>
            <a:custGeom>
              <a:avLst/>
              <a:gdLst/>
              <a:ahLst/>
              <a:cxnLst/>
              <a:rect l="l" t="t" r="r" b="b"/>
              <a:pathLst>
                <a:path w="3082" h="4662" extrusionOk="0">
                  <a:moveTo>
                    <a:pt x="429" y="0"/>
                  </a:moveTo>
                  <a:cubicBezTo>
                    <a:pt x="192" y="0"/>
                    <a:pt x="1" y="337"/>
                    <a:pt x="249" y="513"/>
                  </a:cubicBezTo>
                  <a:cubicBezTo>
                    <a:pt x="1251" y="1249"/>
                    <a:pt x="1834" y="2403"/>
                    <a:pt x="1847" y="3620"/>
                  </a:cubicBezTo>
                  <a:cubicBezTo>
                    <a:pt x="1758" y="3518"/>
                    <a:pt x="1682" y="3404"/>
                    <a:pt x="1606" y="3303"/>
                  </a:cubicBezTo>
                  <a:cubicBezTo>
                    <a:pt x="1545" y="3224"/>
                    <a:pt x="1467" y="3192"/>
                    <a:pt x="1390" y="3192"/>
                  </a:cubicBezTo>
                  <a:cubicBezTo>
                    <a:pt x="1182" y="3192"/>
                    <a:pt x="983" y="3432"/>
                    <a:pt x="1150" y="3645"/>
                  </a:cubicBezTo>
                  <a:cubicBezTo>
                    <a:pt x="1365" y="3937"/>
                    <a:pt x="1581" y="4216"/>
                    <a:pt x="1796" y="4507"/>
                  </a:cubicBezTo>
                  <a:cubicBezTo>
                    <a:pt x="1834" y="4546"/>
                    <a:pt x="1860" y="4571"/>
                    <a:pt x="1898" y="4596"/>
                  </a:cubicBezTo>
                  <a:cubicBezTo>
                    <a:pt x="1950" y="4637"/>
                    <a:pt x="2013" y="4662"/>
                    <a:pt x="2078" y="4662"/>
                  </a:cubicBezTo>
                  <a:cubicBezTo>
                    <a:pt x="2153" y="4662"/>
                    <a:pt x="2229" y="4628"/>
                    <a:pt x="2291" y="4546"/>
                  </a:cubicBezTo>
                  <a:cubicBezTo>
                    <a:pt x="2494" y="4229"/>
                    <a:pt x="2709" y="3924"/>
                    <a:pt x="2925" y="3607"/>
                  </a:cubicBezTo>
                  <a:cubicBezTo>
                    <a:pt x="3081" y="3387"/>
                    <a:pt x="2884" y="3146"/>
                    <a:pt x="2687" y="3146"/>
                  </a:cubicBezTo>
                  <a:cubicBezTo>
                    <a:pt x="2612" y="3146"/>
                    <a:pt x="2537" y="3181"/>
                    <a:pt x="2481" y="3265"/>
                  </a:cubicBezTo>
                  <a:cubicBezTo>
                    <a:pt x="2456" y="3290"/>
                    <a:pt x="2430" y="3328"/>
                    <a:pt x="2405" y="3366"/>
                  </a:cubicBezTo>
                  <a:cubicBezTo>
                    <a:pt x="2329" y="2060"/>
                    <a:pt x="1670" y="843"/>
                    <a:pt x="592" y="57"/>
                  </a:cubicBezTo>
                  <a:cubicBezTo>
                    <a:pt x="538" y="17"/>
                    <a:pt x="483" y="0"/>
                    <a:pt x="42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6"/>
            <p:cNvSpPr/>
            <p:nvPr/>
          </p:nvSpPr>
          <p:spPr>
            <a:xfrm>
              <a:off x="1569275" y="3436086"/>
              <a:ext cx="83763" cy="75093"/>
            </a:xfrm>
            <a:custGeom>
              <a:avLst/>
              <a:gdLst/>
              <a:ahLst/>
              <a:cxnLst/>
              <a:rect l="l" t="t" r="r" b="b"/>
              <a:pathLst>
                <a:path w="2531" h="2269" extrusionOk="0">
                  <a:moveTo>
                    <a:pt x="580" y="1"/>
                  </a:moveTo>
                  <a:cubicBezTo>
                    <a:pt x="453" y="1"/>
                    <a:pt x="323" y="74"/>
                    <a:pt x="289" y="232"/>
                  </a:cubicBezTo>
                  <a:cubicBezTo>
                    <a:pt x="200" y="638"/>
                    <a:pt x="264" y="1018"/>
                    <a:pt x="416" y="1348"/>
                  </a:cubicBezTo>
                  <a:cubicBezTo>
                    <a:pt x="353" y="1411"/>
                    <a:pt x="276" y="1475"/>
                    <a:pt x="213" y="1538"/>
                  </a:cubicBezTo>
                  <a:cubicBezTo>
                    <a:pt x="1" y="1730"/>
                    <a:pt x="175" y="2068"/>
                    <a:pt x="390" y="2068"/>
                  </a:cubicBezTo>
                  <a:cubicBezTo>
                    <a:pt x="444" y="2068"/>
                    <a:pt x="502" y="2046"/>
                    <a:pt x="555" y="1995"/>
                  </a:cubicBezTo>
                  <a:cubicBezTo>
                    <a:pt x="619" y="1931"/>
                    <a:pt x="695" y="1868"/>
                    <a:pt x="758" y="1805"/>
                  </a:cubicBezTo>
                  <a:cubicBezTo>
                    <a:pt x="987" y="2020"/>
                    <a:pt x="1278" y="2172"/>
                    <a:pt x="1608" y="2261"/>
                  </a:cubicBezTo>
                  <a:cubicBezTo>
                    <a:pt x="1630" y="2266"/>
                    <a:pt x="1652" y="2268"/>
                    <a:pt x="1672" y="2268"/>
                  </a:cubicBezTo>
                  <a:cubicBezTo>
                    <a:pt x="1971" y="2268"/>
                    <a:pt x="2016" y="1774"/>
                    <a:pt x="1684" y="1690"/>
                  </a:cubicBezTo>
                  <a:cubicBezTo>
                    <a:pt x="1481" y="1640"/>
                    <a:pt x="1316" y="1551"/>
                    <a:pt x="1189" y="1437"/>
                  </a:cubicBezTo>
                  <a:cubicBezTo>
                    <a:pt x="1544" y="1133"/>
                    <a:pt x="1912" y="828"/>
                    <a:pt x="2293" y="549"/>
                  </a:cubicBezTo>
                  <a:cubicBezTo>
                    <a:pt x="2531" y="373"/>
                    <a:pt x="2346" y="36"/>
                    <a:pt x="2111" y="36"/>
                  </a:cubicBezTo>
                  <a:cubicBezTo>
                    <a:pt x="2059" y="36"/>
                    <a:pt x="2004" y="53"/>
                    <a:pt x="1950" y="93"/>
                  </a:cubicBezTo>
                  <a:cubicBezTo>
                    <a:pt x="1583" y="372"/>
                    <a:pt x="1227" y="651"/>
                    <a:pt x="872" y="942"/>
                  </a:cubicBezTo>
                  <a:cubicBezTo>
                    <a:pt x="822" y="752"/>
                    <a:pt x="809" y="537"/>
                    <a:pt x="847" y="308"/>
                  </a:cubicBezTo>
                  <a:cubicBezTo>
                    <a:pt x="889" y="112"/>
                    <a:pt x="737" y="1"/>
                    <a:pt x="58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6"/>
            <p:cNvSpPr/>
            <p:nvPr/>
          </p:nvSpPr>
          <p:spPr>
            <a:xfrm>
              <a:off x="1305810" y="3490923"/>
              <a:ext cx="116759" cy="120069"/>
            </a:xfrm>
            <a:custGeom>
              <a:avLst/>
              <a:gdLst/>
              <a:ahLst/>
              <a:cxnLst/>
              <a:rect l="l" t="t" r="r" b="b"/>
              <a:pathLst>
                <a:path w="3528" h="3628" extrusionOk="0">
                  <a:moveTo>
                    <a:pt x="1197" y="0"/>
                  </a:moveTo>
                  <a:cubicBezTo>
                    <a:pt x="1121" y="0"/>
                    <a:pt x="1045" y="32"/>
                    <a:pt x="984" y="110"/>
                  </a:cubicBezTo>
                  <a:cubicBezTo>
                    <a:pt x="541" y="655"/>
                    <a:pt x="541" y="1340"/>
                    <a:pt x="807" y="1923"/>
                  </a:cubicBezTo>
                  <a:cubicBezTo>
                    <a:pt x="617" y="2062"/>
                    <a:pt x="426" y="2189"/>
                    <a:pt x="249" y="2316"/>
                  </a:cubicBezTo>
                  <a:cubicBezTo>
                    <a:pt x="0" y="2492"/>
                    <a:pt x="183" y="2829"/>
                    <a:pt x="424" y="2829"/>
                  </a:cubicBezTo>
                  <a:cubicBezTo>
                    <a:pt x="478" y="2829"/>
                    <a:pt x="535" y="2812"/>
                    <a:pt x="591" y="2772"/>
                  </a:cubicBezTo>
                  <a:cubicBezTo>
                    <a:pt x="756" y="2658"/>
                    <a:pt x="934" y="2531"/>
                    <a:pt x="1098" y="2417"/>
                  </a:cubicBezTo>
                  <a:cubicBezTo>
                    <a:pt x="1162" y="2493"/>
                    <a:pt x="1225" y="2557"/>
                    <a:pt x="1289" y="2620"/>
                  </a:cubicBezTo>
                  <a:cubicBezTo>
                    <a:pt x="1060" y="2785"/>
                    <a:pt x="832" y="2950"/>
                    <a:pt x="591" y="3115"/>
                  </a:cubicBezTo>
                  <a:cubicBezTo>
                    <a:pt x="353" y="3291"/>
                    <a:pt x="538" y="3628"/>
                    <a:pt x="779" y="3628"/>
                  </a:cubicBezTo>
                  <a:cubicBezTo>
                    <a:pt x="834" y="3628"/>
                    <a:pt x="891" y="3611"/>
                    <a:pt x="946" y="3571"/>
                  </a:cubicBezTo>
                  <a:cubicBezTo>
                    <a:pt x="1225" y="3368"/>
                    <a:pt x="1504" y="3165"/>
                    <a:pt x="1796" y="2975"/>
                  </a:cubicBezTo>
                  <a:cubicBezTo>
                    <a:pt x="2014" y="3078"/>
                    <a:pt x="2252" y="3139"/>
                    <a:pt x="2500" y="3139"/>
                  </a:cubicBezTo>
                  <a:cubicBezTo>
                    <a:pt x="2741" y="3139"/>
                    <a:pt x="2991" y="3081"/>
                    <a:pt x="3241" y="2950"/>
                  </a:cubicBezTo>
                  <a:cubicBezTo>
                    <a:pt x="3528" y="2807"/>
                    <a:pt x="3403" y="2386"/>
                    <a:pt x="3157" y="2386"/>
                  </a:cubicBezTo>
                  <a:cubicBezTo>
                    <a:pt x="3120" y="2386"/>
                    <a:pt x="3080" y="2396"/>
                    <a:pt x="3039" y="2417"/>
                  </a:cubicBezTo>
                  <a:cubicBezTo>
                    <a:pt x="2838" y="2529"/>
                    <a:pt x="2627" y="2572"/>
                    <a:pt x="2432" y="2572"/>
                  </a:cubicBezTo>
                  <a:cubicBezTo>
                    <a:pt x="2406" y="2572"/>
                    <a:pt x="2380" y="2571"/>
                    <a:pt x="2354" y="2569"/>
                  </a:cubicBezTo>
                  <a:cubicBezTo>
                    <a:pt x="2455" y="2493"/>
                    <a:pt x="2557" y="2417"/>
                    <a:pt x="2658" y="2354"/>
                  </a:cubicBezTo>
                  <a:cubicBezTo>
                    <a:pt x="2907" y="2178"/>
                    <a:pt x="2724" y="1841"/>
                    <a:pt x="2483" y="1841"/>
                  </a:cubicBezTo>
                  <a:cubicBezTo>
                    <a:pt x="2429" y="1841"/>
                    <a:pt x="2371" y="1858"/>
                    <a:pt x="2316" y="1897"/>
                  </a:cubicBezTo>
                  <a:cubicBezTo>
                    <a:pt x="2126" y="2024"/>
                    <a:pt x="1935" y="2164"/>
                    <a:pt x="1745" y="2303"/>
                  </a:cubicBezTo>
                  <a:cubicBezTo>
                    <a:pt x="1682" y="2240"/>
                    <a:pt x="1618" y="2164"/>
                    <a:pt x="1568" y="2088"/>
                  </a:cubicBezTo>
                  <a:cubicBezTo>
                    <a:pt x="1669" y="2012"/>
                    <a:pt x="1770" y="1935"/>
                    <a:pt x="1872" y="1872"/>
                  </a:cubicBezTo>
                  <a:cubicBezTo>
                    <a:pt x="2121" y="1696"/>
                    <a:pt x="1929" y="1359"/>
                    <a:pt x="1692" y="1359"/>
                  </a:cubicBezTo>
                  <a:cubicBezTo>
                    <a:pt x="1639" y="1359"/>
                    <a:pt x="1583" y="1376"/>
                    <a:pt x="1530" y="1416"/>
                  </a:cubicBezTo>
                  <a:cubicBezTo>
                    <a:pt x="1453" y="1466"/>
                    <a:pt x="1377" y="1517"/>
                    <a:pt x="1301" y="1580"/>
                  </a:cubicBezTo>
                  <a:cubicBezTo>
                    <a:pt x="1175" y="1200"/>
                    <a:pt x="1175" y="782"/>
                    <a:pt x="1441" y="452"/>
                  </a:cubicBezTo>
                  <a:cubicBezTo>
                    <a:pt x="1609" y="247"/>
                    <a:pt x="1406" y="0"/>
                    <a:pt x="119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6"/>
            <p:cNvSpPr/>
            <p:nvPr/>
          </p:nvSpPr>
          <p:spPr>
            <a:xfrm>
              <a:off x="1343504" y="3625916"/>
              <a:ext cx="71949" cy="51198"/>
            </a:xfrm>
            <a:custGeom>
              <a:avLst/>
              <a:gdLst/>
              <a:ahLst/>
              <a:cxnLst/>
              <a:rect l="l" t="t" r="r" b="b"/>
              <a:pathLst>
                <a:path w="2174" h="1547" extrusionOk="0">
                  <a:moveTo>
                    <a:pt x="1763" y="1"/>
                  </a:moveTo>
                  <a:cubicBezTo>
                    <a:pt x="1708" y="1"/>
                    <a:pt x="1651" y="19"/>
                    <a:pt x="1595" y="63"/>
                  </a:cubicBezTo>
                  <a:cubicBezTo>
                    <a:pt x="1151" y="405"/>
                    <a:pt x="708" y="722"/>
                    <a:pt x="251" y="1039"/>
                  </a:cubicBezTo>
                  <a:cubicBezTo>
                    <a:pt x="0" y="1207"/>
                    <a:pt x="189" y="1547"/>
                    <a:pt x="434" y="1547"/>
                  </a:cubicBezTo>
                  <a:cubicBezTo>
                    <a:pt x="486" y="1547"/>
                    <a:pt x="540" y="1531"/>
                    <a:pt x="593" y="1496"/>
                  </a:cubicBezTo>
                  <a:cubicBezTo>
                    <a:pt x="1050" y="1179"/>
                    <a:pt x="1494" y="862"/>
                    <a:pt x="1938" y="519"/>
                  </a:cubicBezTo>
                  <a:cubicBezTo>
                    <a:pt x="2174" y="335"/>
                    <a:pt x="1994" y="1"/>
                    <a:pt x="176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6"/>
            <p:cNvSpPr/>
            <p:nvPr/>
          </p:nvSpPr>
          <p:spPr>
            <a:xfrm>
              <a:off x="1404266" y="3590042"/>
              <a:ext cx="51231" cy="48914"/>
            </a:xfrm>
            <a:custGeom>
              <a:avLst/>
              <a:gdLst/>
              <a:ahLst/>
              <a:cxnLst/>
              <a:rect l="l" t="t" r="r" b="b"/>
              <a:pathLst>
                <a:path w="1548" h="1478" extrusionOk="0">
                  <a:moveTo>
                    <a:pt x="799" y="576"/>
                  </a:moveTo>
                  <a:cubicBezTo>
                    <a:pt x="964" y="614"/>
                    <a:pt x="1002" y="830"/>
                    <a:pt x="837" y="893"/>
                  </a:cubicBezTo>
                  <a:cubicBezTo>
                    <a:pt x="812" y="903"/>
                    <a:pt x="786" y="909"/>
                    <a:pt x="761" y="909"/>
                  </a:cubicBezTo>
                  <a:cubicBezTo>
                    <a:pt x="722" y="909"/>
                    <a:pt x="688" y="894"/>
                    <a:pt x="672" y="855"/>
                  </a:cubicBezTo>
                  <a:cubicBezTo>
                    <a:pt x="634" y="754"/>
                    <a:pt x="723" y="652"/>
                    <a:pt x="799" y="576"/>
                  </a:cubicBezTo>
                  <a:close/>
                  <a:moveTo>
                    <a:pt x="825" y="1"/>
                  </a:moveTo>
                  <a:cubicBezTo>
                    <a:pt x="780" y="1"/>
                    <a:pt x="738" y="12"/>
                    <a:pt x="710" y="31"/>
                  </a:cubicBezTo>
                  <a:cubicBezTo>
                    <a:pt x="692" y="28"/>
                    <a:pt x="674" y="26"/>
                    <a:pt x="655" y="26"/>
                  </a:cubicBezTo>
                  <a:cubicBezTo>
                    <a:pt x="594" y="26"/>
                    <a:pt x="533" y="43"/>
                    <a:pt x="495" y="82"/>
                  </a:cubicBezTo>
                  <a:cubicBezTo>
                    <a:pt x="216" y="323"/>
                    <a:pt x="0" y="690"/>
                    <a:pt x="140" y="1071"/>
                  </a:cubicBezTo>
                  <a:cubicBezTo>
                    <a:pt x="247" y="1334"/>
                    <a:pt x="505" y="1478"/>
                    <a:pt x="774" y="1478"/>
                  </a:cubicBezTo>
                  <a:cubicBezTo>
                    <a:pt x="854" y="1478"/>
                    <a:pt x="936" y="1465"/>
                    <a:pt x="1015" y="1438"/>
                  </a:cubicBezTo>
                  <a:cubicBezTo>
                    <a:pt x="1332" y="1337"/>
                    <a:pt x="1547" y="1020"/>
                    <a:pt x="1522" y="678"/>
                  </a:cubicBezTo>
                  <a:cubicBezTo>
                    <a:pt x="1484" y="335"/>
                    <a:pt x="1205" y="69"/>
                    <a:pt x="875" y="6"/>
                  </a:cubicBezTo>
                  <a:cubicBezTo>
                    <a:pt x="858" y="2"/>
                    <a:pt x="841" y="1"/>
                    <a:pt x="82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6"/>
            <p:cNvSpPr/>
            <p:nvPr/>
          </p:nvSpPr>
          <p:spPr>
            <a:xfrm>
              <a:off x="1378386" y="3709877"/>
              <a:ext cx="82009" cy="76813"/>
            </a:xfrm>
            <a:custGeom>
              <a:avLst/>
              <a:gdLst/>
              <a:ahLst/>
              <a:cxnLst/>
              <a:rect l="l" t="t" r="r" b="b"/>
              <a:pathLst>
                <a:path w="2478" h="2321" extrusionOk="0">
                  <a:moveTo>
                    <a:pt x="2091" y="0"/>
                  </a:moveTo>
                  <a:cubicBezTo>
                    <a:pt x="2036" y="0"/>
                    <a:pt x="1978" y="22"/>
                    <a:pt x="1923" y="75"/>
                  </a:cubicBezTo>
                  <a:cubicBezTo>
                    <a:pt x="1594" y="366"/>
                    <a:pt x="1264" y="645"/>
                    <a:pt x="934" y="911"/>
                  </a:cubicBezTo>
                  <a:cubicBezTo>
                    <a:pt x="833" y="810"/>
                    <a:pt x="744" y="696"/>
                    <a:pt x="655" y="594"/>
                  </a:cubicBezTo>
                  <a:cubicBezTo>
                    <a:pt x="592" y="521"/>
                    <a:pt x="514" y="491"/>
                    <a:pt x="438" y="491"/>
                  </a:cubicBezTo>
                  <a:cubicBezTo>
                    <a:pt x="223" y="491"/>
                    <a:pt x="21" y="731"/>
                    <a:pt x="199" y="937"/>
                  </a:cubicBezTo>
                  <a:cubicBezTo>
                    <a:pt x="288" y="1051"/>
                    <a:pt x="389" y="1152"/>
                    <a:pt x="490" y="1266"/>
                  </a:cubicBezTo>
                  <a:cubicBezTo>
                    <a:pt x="402" y="1330"/>
                    <a:pt x="326" y="1393"/>
                    <a:pt x="250" y="1457"/>
                  </a:cubicBezTo>
                  <a:cubicBezTo>
                    <a:pt x="1" y="1633"/>
                    <a:pt x="192" y="1970"/>
                    <a:pt x="430" y="1970"/>
                  </a:cubicBezTo>
                  <a:cubicBezTo>
                    <a:pt x="483" y="1970"/>
                    <a:pt x="538" y="1953"/>
                    <a:pt x="592" y="1913"/>
                  </a:cubicBezTo>
                  <a:cubicBezTo>
                    <a:pt x="681" y="1837"/>
                    <a:pt x="769" y="1774"/>
                    <a:pt x="858" y="1710"/>
                  </a:cubicBezTo>
                  <a:cubicBezTo>
                    <a:pt x="998" y="1875"/>
                    <a:pt x="1150" y="2040"/>
                    <a:pt x="1289" y="2217"/>
                  </a:cubicBezTo>
                  <a:cubicBezTo>
                    <a:pt x="1352" y="2290"/>
                    <a:pt x="1430" y="2321"/>
                    <a:pt x="1506" y="2321"/>
                  </a:cubicBezTo>
                  <a:cubicBezTo>
                    <a:pt x="1721" y="2321"/>
                    <a:pt x="1924" y="2078"/>
                    <a:pt x="1746" y="1862"/>
                  </a:cubicBezTo>
                  <a:cubicBezTo>
                    <a:pt x="1594" y="1698"/>
                    <a:pt x="1454" y="1520"/>
                    <a:pt x="1302" y="1355"/>
                  </a:cubicBezTo>
                  <a:cubicBezTo>
                    <a:pt x="1632" y="1089"/>
                    <a:pt x="1949" y="810"/>
                    <a:pt x="2266" y="531"/>
                  </a:cubicBezTo>
                  <a:cubicBezTo>
                    <a:pt x="2477" y="330"/>
                    <a:pt x="2305" y="0"/>
                    <a:pt x="209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6"/>
            <p:cNvSpPr/>
            <p:nvPr/>
          </p:nvSpPr>
          <p:spPr>
            <a:xfrm>
              <a:off x="1298463" y="3677511"/>
              <a:ext cx="25516" cy="103256"/>
            </a:xfrm>
            <a:custGeom>
              <a:avLst/>
              <a:gdLst/>
              <a:ahLst/>
              <a:cxnLst/>
              <a:rect l="l" t="t" r="r" b="b"/>
              <a:pathLst>
                <a:path w="771" h="3120" extrusionOk="0">
                  <a:moveTo>
                    <a:pt x="451" y="0"/>
                  </a:moveTo>
                  <a:cubicBezTo>
                    <a:pt x="324" y="0"/>
                    <a:pt x="203" y="76"/>
                    <a:pt x="192" y="241"/>
                  </a:cubicBezTo>
                  <a:cubicBezTo>
                    <a:pt x="128" y="1091"/>
                    <a:pt x="65" y="1940"/>
                    <a:pt x="14" y="2802"/>
                  </a:cubicBezTo>
                  <a:cubicBezTo>
                    <a:pt x="0" y="3005"/>
                    <a:pt x="167" y="3119"/>
                    <a:pt x="325" y="3119"/>
                  </a:cubicBezTo>
                  <a:cubicBezTo>
                    <a:pt x="452" y="3119"/>
                    <a:pt x="574" y="3044"/>
                    <a:pt x="585" y="2878"/>
                  </a:cubicBezTo>
                  <a:cubicBezTo>
                    <a:pt x="636" y="2029"/>
                    <a:pt x="686" y="1167"/>
                    <a:pt x="750" y="317"/>
                  </a:cubicBezTo>
                  <a:cubicBezTo>
                    <a:pt x="771" y="114"/>
                    <a:pt x="607" y="0"/>
                    <a:pt x="45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6"/>
            <p:cNvSpPr/>
            <p:nvPr/>
          </p:nvSpPr>
          <p:spPr>
            <a:xfrm>
              <a:off x="1247299" y="3698559"/>
              <a:ext cx="49543" cy="44149"/>
            </a:xfrm>
            <a:custGeom>
              <a:avLst/>
              <a:gdLst/>
              <a:ahLst/>
              <a:cxnLst/>
              <a:rect l="l" t="t" r="r" b="b"/>
              <a:pathLst>
                <a:path w="1497" h="1334" extrusionOk="0">
                  <a:moveTo>
                    <a:pt x="766" y="567"/>
                  </a:moveTo>
                  <a:cubicBezTo>
                    <a:pt x="796" y="567"/>
                    <a:pt x="826" y="583"/>
                    <a:pt x="850" y="619"/>
                  </a:cubicBezTo>
                  <a:cubicBezTo>
                    <a:pt x="850" y="629"/>
                    <a:pt x="857" y="659"/>
                    <a:pt x="856" y="659"/>
                  </a:cubicBezTo>
                  <a:cubicBezTo>
                    <a:pt x="855" y="659"/>
                    <a:pt x="854" y="655"/>
                    <a:pt x="850" y="645"/>
                  </a:cubicBezTo>
                  <a:cubicBezTo>
                    <a:pt x="847" y="638"/>
                    <a:pt x="846" y="636"/>
                    <a:pt x="845" y="636"/>
                  </a:cubicBezTo>
                  <a:cubicBezTo>
                    <a:pt x="843" y="636"/>
                    <a:pt x="850" y="657"/>
                    <a:pt x="850" y="657"/>
                  </a:cubicBezTo>
                  <a:cubicBezTo>
                    <a:pt x="838" y="683"/>
                    <a:pt x="838" y="708"/>
                    <a:pt x="812" y="734"/>
                  </a:cubicBezTo>
                  <a:lnTo>
                    <a:pt x="762" y="759"/>
                  </a:lnTo>
                  <a:lnTo>
                    <a:pt x="711" y="759"/>
                  </a:lnTo>
                  <a:cubicBezTo>
                    <a:pt x="660" y="734"/>
                    <a:pt x="647" y="708"/>
                    <a:pt x="635" y="683"/>
                  </a:cubicBezTo>
                  <a:lnTo>
                    <a:pt x="622" y="683"/>
                  </a:lnTo>
                  <a:cubicBezTo>
                    <a:pt x="647" y="657"/>
                    <a:pt x="660" y="645"/>
                    <a:pt x="673" y="619"/>
                  </a:cubicBezTo>
                  <a:cubicBezTo>
                    <a:pt x="699" y="586"/>
                    <a:pt x="733" y="567"/>
                    <a:pt x="766" y="567"/>
                  </a:cubicBezTo>
                  <a:close/>
                  <a:moveTo>
                    <a:pt x="774" y="0"/>
                  </a:moveTo>
                  <a:cubicBezTo>
                    <a:pt x="568" y="0"/>
                    <a:pt x="362" y="100"/>
                    <a:pt x="229" y="277"/>
                  </a:cubicBezTo>
                  <a:lnTo>
                    <a:pt x="216" y="290"/>
                  </a:lnTo>
                  <a:cubicBezTo>
                    <a:pt x="128" y="315"/>
                    <a:pt x="64" y="391"/>
                    <a:pt x="51" y="505"/>
                  </a:cubicBezTo>
                  <a:cubicBezTo>
                    <a:pt x="1" y="822"/>
                    <a:pt x="178" y="1139"/>
                    <a:pt x="470" y="1279"/>
                  </a:cubicBezTo>
                  <a:cubicBezTo>
                    <a:pt x="555" y="1316"/>
                    <a:pt x="645" y="1333"/>
                    <a:pt x="733" y="1333"/>
                  </a:cubicBezTo>
                  <a:cubicBezTo>
                    <a:pt x="947" y="1333"/>
                    <a:pt x="1156" y="1230"/>
                    <a:pt x="1281" y="1051"/>
                  </a:cubicBezTo>
                  <a:cubicBezTo>
                    <a:pt x="1497" y="772"/>
                    <a:pt x="1459" y="391"/>
                    <a:pt x="1193" y="163"/>
                  </a:cubicBezTo>
                  <a:cubicBezTo>
                    <a:pt x="1071" y="52"/>
                    <a:pt x="922" y="0"/>
                    <a:pt x="77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6"/>
            <p:cNvSpPr/>
            <p:nvPr/>
          </p:nvSpPr>
          <p:spPr>
            <a:xfrm>
              <a:off x="1347178" y="3732051"/>
              <a:ext cx="33" cy="33"/>
            </a:xfrm>
            <a:custGeom>
              <a:avLst/>
              <a:gdLst/>
              <a:ahLst/>
              <a:cxnLst/>
              <a:rect l="l" t="t" r="r" b="b"/>
              <a:pathLst>
                <a:path w="1" h="1" extrusionOk="0">
                  <a:moveTo>
                    <a:pt x="1" y="1"/>
                  </a:moveTo>
                  <a:lnTo>
                    <a:pt x="1" y="1"/>
                  </a:lnTo>
                  <a:lnTo>
                    <a:pt x="1" y="1"/>
                  </a:lnTo>
                  <a:close/>
                </a:path>
              </a:pathLst>
            </a:custGeom>
            <a:solidFill>
              <a:srgbClr val="5B5F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6"/>
            <p:cNvSpPr/>
            <p:nvPr/>
          </p:nvSpPr>
          <p:spPr>
            <a:xfrm>
              <a:off x="1319908" y="3713683"/>
              <a:ext cx="52058" cy="45142"/>
            </a:xfrm>
            <a:custGeom>
              <a:avLst/>
              <a:gdLst/>
              <a:ahLst/>
              <a:cxnLst/>
              <a:rect l="l" t="t" r="r" b="b"/>
              <a:pathLst>
                <a:path w="1573" h="1364" extrusionOk="0">
                  <a:moveTo>
                    <a:pt x="825" y="556"/>
                  </a:moveTo>
                  <a:lnTo>
                    <a:pt x="850" y="568"/>
                  </a:lnTo>
                  <a:cubicBezTo>
                    <a:pt x="863" y="581"/>
                    <a:pt x="888" y="594"/>
                    <a:pt x="901" y="619"/>
                  </a:cubicBezTo>
                  <a:cubicBezTo>
                    <a:pt x="926" y="670"/>
                    <a:pt x="901" y="746"/>
                    <a:pt x="850" y="771"/>
                  </a:cubicBezTo>
                  <a:cubicBezTo>
                    <a:pt x="825" y="789"/>
                    <a:pt x="800" y="796"/>
                    <a:pt x="777" y="796"/>
                  </a:cubicBezTo>
                  <a:cubicBezTo>
                    <a:pt x="686" y="796"/>
                    <a:pt x="629" y="675"/>
                    <a:pt x="710" y="594"/>
                  </a:cubicBezTo>
                  <a:cubicBezTo>
                    <a:pt x="749" y="594"/>
                    <a:pt x="787" y="581"/>
                    <a:pt x="825" y="556"/>
                  </a:cubicBezTo>
                  <a:lnTo>
                    <a:pt x="825" y="556"/>
                  </a:lnTo>
                  <a:cubicBezTo>
                    <a:pt x="816" y="560"/>
                    <a:pt x="812" y="561"/>
                    <a:pt x="811" y="561"/>
                  </a:cubicBezTo>
                  <a:cubicBezTo>
                    <a:pt x="808" y="561"/>
                    <a:pt x="816" y="556"/>
                    <a:pt x="825" y="556"/>
                  </a:cubicBezTo>
                  <a:close/>
                  <a:moveTo>
                    <a:pt x="847" y="0"/>
                  </a:moveTo>
                  <a:cubicBezTo>
                    <a:pt x="747" y="0"/>
                    <a:pt x="644" y="24"/>
                    <a:pt x="546" y="74"/>
                  </a:cubicBezTo>
                  <a:cubicBezTo>
                    <a:pt x="537" y="71"/>
                    <a:pt x="527" y="70"/>
                    <a:pt x="518" y="70"/>
                  </a:cubicBezTo>
                  <a:cubicBezTo>
                    <a:pt x="473" y="70"/>
                    <a:pt x="423" y="93"/>
                    <a:pt x="381" y="124"/>
                  </a:cubicBezTo>
                  <a:cubicBezTo>
                    <a:pt x="89" y="353"/>
                    <a:pt x="0" y="784"/>
                    <a:pt x="229" y="1088"/>
                  </a:cubicBezTo>
                  <a:cubicBezTo>
                    <a:pt x="360" y="1266"/>
                    <a:pt x="577" y="1364"/>
                    <a:pt x="792" y="1364"/>
                  </a:cubicBezTo>
                  <a:cubicBezTo>
                    <a:pt x="929" y="1364"/>
                    <a:pt x="1066" y="1324"/>
                    <a:pt x="1180" y="1240"/>
                  </a:cubicBezTo>
                  <a:cubicBezTo>
                    <a:pt x="1471" y="1037"/>
                    <a:pt x="1573" y="606"/>
                    <a:pt x="1383" y="302"/>
                  </a:cubicBezTo>
                  <a:cubicBezTo>
                    <a:pt x="1254" y="105"/>
                    <a:pt x="1056" y="0"/>
                    <a:pt x="84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6"/>
            <p:cNvSpPr/>
            <p:nvPr/>
          </p:nvSpPr>
          <p:spPr>
            <a:xfrm>
              <a:off x="1451624" y="3737611"/>
              <a:ext cx="39284" cy="36769"/>
            </a:xfrm>
            <a:custGeom>
              <a:avLst/>
              <a:gdLst/>
              <a:ahLst/>
              <a:cxnLst/>
              <a:rect l="l" t="t" r="r" b="b"/>
              <a:pathLst>
                <a:path w="1187" h="1111" extrusionOk="0">
                  <a:moveTo>
                    <a:pt x="402" y="0"/>
                  </a:moveTo>
                  <a:cubicBezTo>
                    <a:pt x="199" y="0"/>
                    <a:pt x="0" y="241"/>
                    <a:pt x="167" y="454"/>
                  </a:cubicBezTo>
                  <a:cubicBezTo>
                    <a:pt x="294" y="631"/>
                    <a:pt x="433" y="822"/>
                    <a:pt x="573" y="999"/>
                  </a:cubicBezTo>
                  <a:cubicBezTo>
                    <a:pt x="631" y="1078"/>
                    <a:pt x="706" y="1110"/>
                    <a:pt x="781" y="1110"/>
                  </a:cubicBezTo>
                  <a:cubicBezTo>
                    <a:pt x="985" y="1110"/>
                    <a:pt x="1187" y="870"/>
                    <a:pt x="1029" y="657"/>
                  </a:cubicBezTo>
                  <a:cubicBezTo>
                    <a:pt x="890" y="467"/>
                    <a:pt x="750" y="289"/>
                    <a:pt x="611" y="111"/>
                  </a:cubicBezTo>
                  <a:cubicBezTo>
                    <a:pt x="553" y="33"/>
                    <a:pt x="477" y="0"/>
                    <a:pt x="40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6"/>
            <p:cNvSpPr/>
            <p:nvPr/>
          </p:nvSpPr>
          <p:spPr>
            <a:xfrm>
              <a:off x="1518409" y="3650241"/>
              <a:ext cx="75159" cy="67315"/>
            </a:xfrm>
            <a:custGeom>
              <a:avLst/>
              <a:gdLst/>
              <a:ahLst/>
              <a:cxnLst/>
              <a:rect l="l" t="t" r="r" b="b"/>
              <a:pathLst>
                <a:path w="2271" h="2034" extrusionOk="0">
                  <a:moveTo>
                    <a:pt x="286" y="0"/>
                  </a:moveTo>
                  <a:cubicBezTo>
                    <a:pt x="158" y="0"/>
                    <a:pt x="37" y="76"/>
                    <a:pt x="26" y="241"/>
                  </a:cubicBezTo>
                  <a:cubicBezTo>
                    <a:pt x="13" y="532"/>
                    <a:pt x="0" y="824"/>
                    <a:pt x="13" y="1103"/>
                  </a:cubicBezTo>
                  <a:cubicBezTo>
                    <a:pt x="26" y="1344"/>
                    <a:pt x="13" y="1699"/>
                    <a:pt x="152" y="1902"/>
                  </a:cubicBezTo>
                  <a:cubicBezTo>
                    <a:pt x="218" y="1997"/>
                    <a:pt x="303" y="2034"/>
                    <a:pt x="392" y="2034"/>
                  </a:cubicBezTo>
                  <a:cubicBezTo>
                    <a:pt x="493" y="2034"/>
                    <a:pt x="598" y="1988"/>
                    <a:pt x="685" y="1927"/>
                  </a:cubicBezTo>
                  <a:cubicBezTo>
                    <a:pt x="913" y="1762"/>
                    <a:pt x="1116" y="1585"/>
                    <a:pt x="1319" y="1395"/>
                  </a:cubicBezTo>
                  <a:cubicBezTo>
                    <a:pt x="1420" y="1522"/>
                    <a:pt x="1534" y="1648"/>
                    <a:pt x="1636" y="1775"/>
                  </a:cubicBezTo>
                  <a:cubicBezTo>
                    <a:pt x="1699" y="1848"/>
                    <a:pt x="1777" y="1879"/>
                    <a:pt x="1854" y="1879"/>
                  </a:cubicBezTo>
                  <a:cubicBezTo>
                    <a:pt x="2068" y="1879"/>
                    <a:pt x="2270" y="1638"/>
                    <a:pt x="2092" y="1433"/>
                  </a:cubicBezTo>
                  <a:cubicBezTo>
                    <a:pt x="1839" y="1128"/>
                    <a:pt x="1585" y="824"/>
                    <a:pt x="1332" y="507"/>
                  </a:cubicBezTo>
                  <a:cubicBezTo>
                    <a:pt x="1274" y="429"/>
                    <a:pt x="1198" y="396"/>
                    <a:pt x="1123" y="396"/>
                  </a:cubicBezTo>
                  <a:cubicBezTo>
                    <a:pt x="919" y="396"/>
                    <a:pt x="718" y="636"/>
                    <a:pt x="875" y="849"/>
                  </a:cubicBezTo>
                  <a:cubicBezTo>
                    <a:pt x="913" y="887"/>
                    <a:pt x="938" y="913"/>
                    <a:pt x="964" y="951"/>
                  </a:cubicBezTo>
                  <a:cubicBezTo>
                    <a:pt x="850" y="1052"/>
                    <a:pt x="723" y="1166"/>
                    <a:pt x="609" y="1281"/>
                  </a:cubicBezTo>
                  <a:cubicBezTo>
                    <a:pt x="596" y="1192"/>
                    <a:pt x="583" y="1116"/>
                    <a:pt x="583" y="1040"/>
                  </a:cubicBezTo>
                  <a:cubicBezTo>
                    <a:pt x="571" y="799"/>
                    <a:pt x="571" y="558"/>
                    <a:pt x="596" y="317"/>
                  </a:cubicBezTo>
                  <a:cubicBezTo>
                    <a:pt x="610" y="114"/>
                    <a:pt x="443" y="0"/>
                    <a:pt x="28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6"/>
            <p:cNvSpPr/>
            <p:nvPr/>
          </p:nvSpPr>
          <p:spPr>
            <a:xfrm>
              <a:off x="1560373" y="3628332"/>
              <a:ext cx="53912" cy="54309"/>
            </a:xfrm>
            <a:custGeom>
              <a:avLst/>
              <a:gdLst/>
              <a:ahLst/>
              <a:cxnLst/>
              <a:rect l="l" t="t" r="r" b="b"/>
              <a:pathLst>
                <a:path w="1629" h="1641" extrusionOk="0">
                  <a:moveTo>
                    <a:pt x="416" y="0"/>
                  </a:moveTo>
                  <a:cubicBezTo>
                    <a:pt x="202" y="0"/>
                    <a:pt x="0" y="241"/>
                    <a:pt x="178" y="446"/>
                  </a:cubicBezTo>
                  <a:cubicBezTo>
                    <a:pt x="469" y="789"/>
                    <a:pt x="748" y="1144"/>
                    <a:pt x="1015" y="1524"/>
                  </a:cubicBezTo>
                  <a:cubicBezTo>
                    <a:pt x="1073" y="1607"/>
                    <a:pt x="1149" y="1641"/>
                    <a:pt x="1225" y="1641"/>
                  </a:cubicBezTo>
                  <a:cubicBezTo>
                    <a:pt x="1428" y="1641"/>
                    <a:pt x="1628" y="1394"/>
                    <a:pt x="1471" y="1182"/>
                  </a:cubicBezTo>
                  <a:cubicBezTo>
                    <a:pt x="1205" y="801"/>
                    <a:pt x="926" y="446"/>
                    <a:pt x="634" y="104"/>
                  </a:cubicBezTo>
                  <a:cubicBezTo>
                    <a:pt x="571" y="31"/>
                    <a:pt x="493" y="0"/>
                    <a:pt x="41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6"/>
            <p:cNvSpPr/>
            <p:nvPr/>
          </p:nvSpPr>
          <p:spPr>
            <a:xfrm>
              <a:off x="1606705" y="3524878"/>
              <a:ext cx="66157" cy="77806"/>
            </a:xfrm>
            <a:custGeom>
              <a:avLst/>
              <a:gdLst/>
              <a:ahLst/>
              <a:cxnLst/>
              <a:rect l="l" t="t" r="r" b="b"/>
              <a:pathLst>
                <a:path w="1999" h="2351" extrusionOk="0">
                  <a:moveTo>
                    <a:pt x="959" y="567"/>
                  </a:moveTo>
                  <a:lnTo>
                    <a:pt x="1009" y="592"/>
                  </a:lnTo>
                  <a:cubicBezTo>
                    <a:pt x="1154" y="701"/>
                    <a:pt x="1138" y="924"/>
                    <a:pt x="951" y="924"/>
                  </a:cubicBezTo>
                  <a:cubicBezTo>
                    <a:pt x="942" y="924"/>
                    <a:pt x="931" y="923"/>
                    <a:pt x="921" y="922"/>
                  </a:cubicBezTo>
                  <a:cubicBezTo>
                    <a:pt x="845" y="871"/>
                    <a:pt x="832" y="795"/>
                    <a:pt x="857" y="707"/>
                  </a:cubicBezTo>
                  <a:cubicBezTo>
                    <a:pt x="870" y="669"/>
                    <a:pt x="908" y="580"/>
                    <a:pt x="959" y="567"/>
                  </a:cubicBezTo>
                  <a:close/>
                  <a:moveTo>
                    <a:pt x="955" y="0"/>
                  </a:moveTo>
                  <a:cubicBezTo>
                    <a:pt x="360" y="0"/>
                    <a:pt x="1" y="974"/>
                    <a:pt x="578" y="1366"/>
                  </a:cubicBezTo>
                  <a:cubicBezTo>
                    <a:pt x="616" y="1404"/>
                    <a:pt x="654" y="1417"/>
                    <a:pt x="692" y="1417"/>
                  </a:cubicBezTo>
                  <a:cubicBezTo>
                    <a:pt x="730" y="1455"/>
                    <a:pt x="781" y="1480"/>
                    <a:pt x="832" y="1493"/>
                  </a:cubicBezTo>
                  <a:cubicBezTo>
                    <a:pt x="858" y="1496"/>
                    <a:pt x="884" y="1498"/>
                    <a:pt x="910" y="1498"/>
                  </a:cubicBezTo>
                  <a:cubicBezTo>
                    <a:pt x="973" y="1498"/>
                    <a:pt x="1035" y="1489"/>
                    <a:pt x="1098" y="1480"/>
                  </a:cubicBezTo>
                  <a:cubicBezTo>
                    <a:pt x="1136" y="1493"/>
                    <a:pt x="1187" y="1493"/>
                    <a:pt x="1238" y="1493"/>
                  </a:cubicBezTo>
                  <a:cubicBezTo>
                    <a:pt x="1249" y="1491"/>
                    <a:pt x="1259" y="1490"/>
                    <a:pt x="1269" y="1490"/>
                  </a:cubicBezTo>
                  <a:cubicBezTo>
                    <a:pt x="1424" y="1490"/>
                    <a:pt x="1284" y="1775"/>
                    <a:pt x="1212" y="1835"/>
                  </a:cubicBezTo>
                  <a:cubicBezTo>
                    <a:pt x="1098" y="1937"/>
                    <a:pt x="1060" y="2101"/>
                    <a:pt x="1162" y="2241"/>
                  </a:cubicBezTo>
                  <a:cubicBezTo>
                    <a:pt x="1215" y="2309"/>
                    <a:pt x="1305" y="2350"/>
                    <a:pt x="1393" y="2350"/>
                  </a:cubicBezTo>
                  <a:cubicBezTo>
                    <a:pt x="1451" y="2350"/>
                    <a:pt x="1509" y="2332"/>
                    <a:pt x="1555" y="2292"/>
                  </a:cubicBezTo>
                  <a:cubicBezTo>
                    <a:pt x="1808" y="2063"/>
                    <a:pt x="1998" y="1721"/>
                    <a:pt x="1884" y="1366"/>
                  </a:cubicBezTo>
                  <a:cubicBezTo>
                    <a:pt x="1834" y="1239"/>
                    <a:pt x="1745" y="1125"/>
                    <a:pt x="1631" y="1036"/>
                  </a:cubicBezTo>
                  <a:lnTo>
                    <a:pt x="1656" y="1011"/>
                  </a:lnTo>
                  <a:cubicBezTo>
                    <a:pt x="1770" y="656"/>
                    <a:pt x="1580" y="263"/>
                    <a:pt x="1263" y="85"/>
                  </a:cubicBezTo>
                  <a:cubicBezTo>
                    <a:pt x="1156" y="26"/>
                    <a:pt x="1053" y="0"/>
                    <a:pt x="95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6"/>
            <p:cNvSpPr/>
            <p:nvPr/>
          </p:nvSpPr>
          <p:spPr>
            <a:xfrm>
              <a:off x="1663165" y="3512997"/>
              <a:ext cx="60895" cy="66190"/>
            </a:xfrm>
            <a:custGeom>
              <a:avLst/>
              <a:gdLst/>
              <a:ahLst/>
              <a:cxnLst/>
              <a:rect l="l" t="t" r="r" b="b"/>
              <a:pathLst>
                <a:path w="1840" h="2000" extrusionOk="0">
                  <a:moveTo>
                    <a:pt x="724" y="0"/>
                  </a:moveTo>
                  <a:cubicBezTo>
                    <a:pt x="663" y="0"/>
                    <a:pt x="600" y="19"/>
                    <a:pt x="546" y="51"/>
                  </a:cubicBezTo>
                  <a:cubicBezTo>
                    <a:pt x="407" y="140"/>
                    <a:pt x="267" y="229"/>
                    <a:pt x="140" y="317"/>
                  </a:cubicBezTo>
                  <a:cubicBezTo>
                    <a:pt x="14" y="394"/>
                    <a:pt x="1" y="571"/>
                    <a:pt x="64" y="698"/>
                  </a:cubicBezTo>
                  <a:cubicBezTo>
                    <a:pt x="64" y="736"/>
                    <a:pt x="77" y="799"/>
                    <a:pt x="115" y="850"/>
                  </a:cubicBezTo>
                  <a:cubicBezTo>
                    <a:pt x="356" y="1192"/>
                    <a:pt x="597" y="1535"/>
                    <a:pt x="825" y="1890"/>
                  </a:cubicBezTo>
                  <a:cubicBezTo>
                    <a:pt x="878" y="1958"/>
                    <a:pt x="973" y="1999"/>
                    <a:pt x="1064" y="1999"/>
                  </a:cubicBezTo>
                  <a:cubicBezTo>
                    <a:pt x="1125" y="1999"/>
                    <a:pt x="1185" y="1981"/>
                    <a:pt x="1231" y="1941"/>
                  </a:cubicBezTo>
                  <a:cubicBezTo>
                    <a:pt x="1332" y="1852"/>
                    <a:pt x="1446" y="1763"/>
                    <a:pt x="1573" y="1700"/>
                  </a:cubicBezTo>
                  <a:cubicBezTo>
                    <a:pt x="1839" y="1540"/>
                    <a:pt x="1632" y="1202"/>
                    <a:pt x="1379" y="1202"/>
                  </a:cubicBezTo>
                  <a:cubicBezTo>
                    <a:pt x="1330" y="1202"/>
                    <a:pt x="1280" y="1215"/>
                    <a:pt x="1231" y="1243"/>
                  </a:cubicBezTo>
                  <a:cubicBezTo>
                    <a:pt x="1193" y="1268"/>
                    <a:pt x="1155" y="1281"/>
                    <a:pt x="1129" y="1307"/>
                  </a:cubicBezTo>
                  <a:cubicBezTo>
                    <a:pt x="977" y="1091"/>
                    <a:pt x="825" y="863"/>
                    <a:pt x="673" y="647"/>
                  </a:cubicBezTo>
                  <a:cubicBezTo>
                    <a:pt x="749" y="609"/>
                    <a:pt x="812" y="558"/>
                    <a:pt x="888" y="508"/>
                  </a:cubicBezTo>
                  <a:cubicBezTo>
                    <a:pt x="1015" y="432"/>
                    <a:pt x="1028" y="229"/>
                    <a:pt x="939" y="115"/>
                  </a:cubicBezTo>
                  <a:cubicBezTo>
                    <a:pt x="888" y="34"/>
                    <a:pt x="808" y="0"/>
                    <a:pt x="72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6"/>
            <p:cNvSpPr/>
            <p:nvPr/>
          </p:nvSpPr>
          <p:spPr>
            <a:xfrm>
              <a:off x="1703044" y="3489368"/>
              <a:ext cx="78832" cy="67282"/>
            </a:xfrm>
            <a:custGeom>
              <a:avLst/>
              <a:gdLst/>
              <a:ahLst/>
              <a:cxnLst/>
              <a:rect l="l" t="t" r="r" b="b"/>
              <a:pathLst>
                <a:path w="2382" h="2033" extrusionOk="0">
                  <a:moveTo>
                    <a:pt x="649" y="1"/>
                  </a:moveTo>
                  <a:cubicBezTo>
                    <a:pt x="627" y="1"/>
                    <a:pt x="606" y="2"/>
                    <a:pt x="584" y="4"/>
                  </a:cubicBezTo>
                  <a:cubicBezTo>
                    <a:pt x="191" y="55"/>
                    <a:pt x="13" y="435"/>
                    <a:pt x="0" y="791"/>
                  </a:cubicBezTo>
                  <a:cubicBezTo>
                    <a:pt x="0" y="1053"/>
                    <a:pt x="134" y="1278"/>
                    <a:pt x="351" y="1278"/>
                  </a:cubicBezTo>
                  <a:cubicBezTo>
                    <a:pt x="417" y="1278"/>
                    <a:pt x="491" y="1257"/>
                    <a:pt x="571" y="1209"/>
                  </a:cubicBezTo>
                  <a:cubicBezTo>
                    <a:pt x="774" y="1095"/>
                    <a:pt x="711" y="879"/>
                    <a:pt x="571" y="765"/>
                  </a:cubicBezTo>
                  <a:cubicBezTo>
                    <a:pt x="571" y="687"/>
                    <a:pt x="609" y="601"/>
                    <a:pt x="673" y="601"/>
                  </a:cubicBezTo>
                  <a:cubicBezTo>
                    <a:pt x="692" y="601"/>
                    <a:pt x="713" y="608"/>
                    <a:pt x="736" y="626"/>
                  </a:cubicBezTo>
                  <a:cubicBezTo>
                    <a:pt x="837" y="702"/>
                    <a:pt x="787" y="943"/>
                    <a:pt x="787" y="1044"/>
                  </a:cubicBezTo>
                  <a:cubicBezTo>
                    <a:pt x="749" y="1336"/>
                    <a:pt x="723" y="1589"/>
                    <a:pt x="825" y="1856"/>
                  </a:cubicBezTo>
                  <a:cubicBezTo>
                    <a:pt x="866" y="1980"/>
                    <a:pt x="964" y="2033"/>
                    <a:pt x="1067" y="2033"/>
                  </a:cubicBezTo>
                  <a:cubicBezTo>
                    <a:pt x="1153" y="2033"/>
                    <a:pt x="1243" y="1995"/>
                    <a:pt x="1307" y="1932"/>
                  </a:cubicBezTo>
                  <a:cubicBezTo>
                    <a:pt x="1560" y="1678"/>
                    <a:pt x="1839" y="1450"/>
                    <a:pt x="2131" y="1247"/>
                  </a:cubicBezTo>
                  <a:cubicBezTo>
                    <a:pt x="2382" y="1080"/>
                    <a:pt x="2193" y="740"/>
                    <a:pt x="1948" y="740"/>
                  </a:cubicBezTo>
                  <a:cubicBezTo>
                    <a:pt x="1896" y="740"/>
                    <a:pt x="1842" y="755"/>
                    <a:pt x="1788" y="791"/>
                  </a:cubicBezTo>
                  <a:cubicBezTo>
                    <a:pt x="1624" y="905"/>
                    <a:pt x="1471" y="1019"/>
                    <a:pt x="1332" y="1146"/>
                  </a:cubicBezTo>
                  <a:cubicBezTo>
                    <a:pt x="1345" y="955"/>
                    <a:pt x="1383" y="752"/>
                    <a:pt x="1319" y="562"/>
                  </a:cubicBezTo>
                  <a:cubicBezTo>
                    <a:pt x="1236" y="265"/>
                    <a:pt x="974" y="1"/>
                    <a:pt x="64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6"/>
            <p:cNvSpPr/>
            <p:nvPr/>
          </p:nvSpPr>
          <p:spPr>
            <a:xfrm>
              <a:off x="1354889" y="3516770"/>
              <a:ext cx="502481" cy="387145"/>
            </a:xfrm>
            <a:custGeom>
              <a:avLst/>
              <a:gdLst/>
              <a:ahLst/>
              <a:cxnLst/>
              <a:rect l="l" t="t" r="r" b="b"/>
              <a:pathLst>
                <a:path w="15183" h="11698" extrusionOk="0">
                  <a:moveTo>
                    <a:pt x="13835" y="566"/>
                  </a:moveTo>
                  <a:cubicBezTo>
                    <a:pt x="14367" y="566"/>
                    <a:pt x="14406" y="1554"/>
                    <a:pt x="13919" y="1712"/>
                  </a:cubicBezTo>
                  <a:cubicBezTo>
                    <a:pt x="13858" y="1735"/>
                    <a:pt x="13799" y="1745"/>
                    <a:pt x="13744" y="1745"/>
                  </a:cubicBezTo>
                  <a:cubicBezTo>
                    <a:pt x="13673" y="1745"/>
                    <a:pt x="13608" y="1728"/>
                    <a:pt x="13551" y="1700"/>
                  </a:cubicBezTo>
                  <a:cubicBezTo>
                    <a:pt x="13691" y="1586"/>
                    <a:pt x="13830" y="1471"/>
                    <a:pt x="13970" y="1357"/>
                  </a:cubicBezTo>
                  <a:cubicBezTo>
                    <a:pt x="14193" y="1164"/>
                    <a:pt x="14018" y="833"/>
                    <a:pt x="13795" y="833"/>
                  </a:cubicBezTo>
                  <a:cubicBezTo>
                    <a:pt x="13740" y="833"/>
                    <a:pt x="13683" y="853"/>
                    <a:pt x="13627" y="901"/>
                  </a:cubicBezTo>
                  <a:cubicBezTo>
                    <a:pt x="13500" y="990"/>
                    <a:pt x="13386" y="1091"/>
                    <a:pt x="13272" y="1193"/>
                  </a:cubicBezTo>
                  <a:cubicBezTo>
                    <a:pt x="13259" y="939"/>
                    <a:pt x="13374" y="698"/>
                    <a:pt x="13653" y="635"/>
                  </a:cubicBezTo>
                  <a:cubicBezTo>
                    <a:pt x="13703" y="622"/>
                    <a:pt x="13741" y="597"/>
                    <a:pt x="13767" y="571"/>
                  </a:cubicBezTo>
                  <a:cubicBezTo>
                    <a:pt x="13790" y="568"/>
                    <a:pt x="13813" y="566"/>
                    <a:pt x="13835" y="566"/>
                  </a:cubicBezTo>
                  <a:close/>
                  <a:moveTo>
                    <a:pt x="13868" y="0"/>
                  </a:moveTo>
                  <a:cubicBezTo>
                    <a:pt x="13815" y="0"/>
                    <a:pt x="13760" y="4"/>
                    <a:pt x="13703" y="13"/>
                  </a:cubicBezTo>
                  <a:cubicBezTo>
                    <a:pt x="13653" y="13"/>
                    <a:pt x="13602" y="39"/>
                    <a:pt x="13564" y="64"/>
                  </a:cubicBezTo>
                  <a:cubicBezTo>
                    <a:pt x="12955" y="216"/>
                    <a:pt x="12600" y="761"/>
                    <a:pt x="12727" y="1383"/>
                  </a:cubicBezTo>
                  <a:cubicBezTo>
                    <a:pt x="12740" y="1459"/>
                    <a:pt x="12752" y="1535"/>
                    <a:pt x="12778" y="1598"/>
                  </a:cubicBezTo>
                  <a:cubicBezTo>
                    <a:pt x="8745" y="4971"/>
                    <a:pt x="4561" y="8179"/>
                    <a:pt x="249" y="11185"/>
                  </a:cubicBezTo>
                  <a:cubicBezTo>
                    <a:pt x="1" y="11361"/>
                    <a:pt x="184" y="11697"/>
                    <a:pt x="425" y="11697"/>
                  </a:cubicBezTo>
                  <a:cubicBezTo>
                    <a:pt x="479" y="11697"/>
                    <a:pt x="536" y="11680"/>
                    <a:pt x="592" y="11641"/>
                  </a:cubicBezTo>
                  <a:cubicBezTo>
                    <a:pt x="4903" y="8636"/>
                    <a:pt x="9075" y="5440"/>
                    <a:pt x="13107" y="2067"/>
                  </a:cubicBezTo>
                  <a:cubicBezTo>
                    <a:pt x="13277" y="2227"/>
                    <a:pt x="13501" y="2316"/>
                    <a:pt x="13762" y="2316"/>
                  </a:cubicBezTo>
                  <a:cubicBezTo>
                    <a:pt x="13833" y="2316"/>
                    <a:pt x="13906" y="2309"/>
                    <a:pt x="13982" y="2296"/>
                  </a:cubicBezTo>
                  <a:cubicBezTo>
                    <a:pt x="15183" y="2041"/>
                    <a:pt x="15026" y="0"/>
                    <a:pt x="138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6"/>
            <p:cNvSpPr/>
            <p:nvPr/>
          </p:nvSpPr>
          <p:spPr>
            <a:xfrm>
              <a:off x="1220922" y="3595304"/>
              <a:ext cx="66554" cy="60762"/>
            </a:xfrm>
            <a:custGeom>
              <a:avLst/>
              <a:gdLst/>
              <a:ahLst/>
              <a:cxnLst/>
              <a:rect l="l" t="t" r="r" b="b"/>
              <a:pathLst>
                <a:path w="2011" h="1836" extrusionOk="0">
                  <a:moveTo>
                    <a:pt x="1625" y="1"/>
                  </a:moveTo>
                  <a:cubicBezTo>
                    <a:pt x="1570" y="1"/>
                    <a:pt x="1512" y="23"/>
                    <a:pt x="1457" y="75"/>
                  </a:cubicBezTo>
                  <a:cubicBezTo>
                    <a:pt x="1356" y="176"/>
                    <a:pt x="1254" y="278"/>
                    <a:pt x="1140" y="379"/>
                  </a:cubicBezTo>
                  <a:cubicBezTo>
                    <a:pt x="1089" y="303"/>
                    <a:pt x="1039" y="240"/>
                    <a:pt x="988" y="164"/>
                  </a:cubicBezTo>
                  <a:cubicBezTo>
                    <a:pt x="926" y="85"/>
                    <a:pt x="849" y="53"/>
                    <a:pt x="772" y="53"/>
                  </a:cubicBezTo>
                  <a:cubicBezTo>
                    <a:pt x="564" y="53"/>
                    <a:pt x="365" y="293"/>
                    <a:pt x="531" y="506"/>
                  </a:cubicBezTo>
                  <a:cubicBezTo>
                    <a:pt x="595" y="595"/>
                    <a:pt x="671" y="696"/>
                    <a:pt x="734" y="785"/>
                  </a:cubicBezTo>
                  <a:lnTo>
                    <a:pt x="202" y="1305"/>
                  </a:lnTo>
                  <a:cubicBezTo>
                    <a:pt x="0" y="1506"/>
                    <a:pt x="175" y="1836"/>
                    <a:pt x="389" y="1836"/>
                  </a:cubicBezTo>
                  <a:cubicBezTo>
                    <a:pt x="444" y="1836"/>
                    <a:pt x="502" y="1814"/>
                    <a:pt x="557" y="1761"/>
                  </a:cubicBezTo>
                  <a:cubicBezTo>
                    <a:pt x="722" y="1596"/>
                    <a:pt x="886" y="1432"/>
                    <a:pt x="1051" y="1267"/>
                  </a:cubicBezTo>
                  <a:cubicBezTo>
                    <a:pt x="1127" y="1368"/>
                    <a:pt x="1191" y="1470"/>
                    <a:pt x="1254" y="1571"/>
                  </a:cubicBezTo>
                  <a:cubicBezTo>
                    <a:pt x="1304" y="1660"/>
                    <a:pt x="1376" y="1697"/>
                    <a:pt x="1450" y="1697"/>
                  </a:cubicBezTo>
                  <a:cubicBezTo>
                    <a:pt x="1637" y="1697"/>
                    <a:pt x="1835" y="1457"/>
                    <a:pt x="1698" y="1229"/>
                  </a:cubicBezTo>
                  <a:cubicBezTo>
                    <a:pt x="1635" y="1102"/>
                    <a:pt x="1546" y="975"/>
                    <a:pt x="1470" y="861"/>
                  </a:cubicBezTo>
                  <a:cubicBezTo>
                    <a:pt x="1584" y="747"/>
                    <a:pt x="1698" y="633"/>
                    <a:pt x="1799" y="531"/>
                  </a:cubicBezTo>
                  <a:cubicBezTo>
                    <a:pt x="2011" y="330"/>
                    <a:pt x="1838" y="1"/>
                    <a:pt x="162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6"/>
            <p:cNvSpPr/>
            <p:nvPr/>
          </p:nvSpPr>
          <p:spPr>
            <a:xfrm>
              <a:off x="1122168" y="3460377"/>
              <a:ext cx="72842" cy="55732"/>
            </a:xfrm>
            <a:custGeom>
              <a:avLst/>
              <a:gdLst/>
              <a:ahLst/>
              <a:cxnLst/>
              <a:rect l="l" t="t" r="r" b="b"/>
              <a:pathLst>
                <a:path w="2201" h="1684" extrusionOk="0">
                  <a:moveTo>
                    <a:pt x="312" y="0"/>
                  </a:moveTo>
                  <a:cubicBezTo>
                    <a:pt x="156" y="0"/>
                    <a:pt x="1" y="110"/>
                    <a:pt x="28" y="310"/>
                  </a:cubicBezTo>
                  <a:cubicBezTo>
                    <a:pt x="66" y="639"/>
                    <a:pt x="130" y="956"/>
                    <a:pt x="206" y="1273"/>
                  </a:cubicBezTo>
                  <a:cubicBezTo>
                    <a:pt x="219" y="1337"/>
                    <a:pt x="244" y="1375"/>
                    <a:pt x="269" y="1426"/>
                  </a:cubicBezTo>
                  <a:cubicBezTo>
                    <a:pt x="313" y="1539"/>
                    <a:pt x="416" y="1628"/>
                    <a:pt x="533" y="1628"/>
                  </a:cubicBezTo>
                  <a:cubicBezTo>
                    <a:pt x="587" y="1628"/>
                    <a:pt x="645" y="1609"/>
                    <a:pt x="700" y="1565"/>
                  </a:cubicBezTo>
                  <a:cubicBezTo>
                    <a:pt x="891" y="1426"/>
                    <a:pt x="1081" y="1273"/>
                    <a:pt x="1258" y="1121"/>
                  </a:cubicBezTo>
                  <a:cubicBezTo>
                    <a:pt x="1360" y="1273"/>
                    <a:pt x="1474" y="1413"/>
                    <a:pt x="1588" y="1565"/>
                  </a:cubicBezTo>
                  <a:cubicBezTo>
                    <a:pt x="1647" y="1649"/>
                    <a:pt x="1725" y="1684"/>
                    <a:pt x="1802" y="1684"/>
                  </a:cubicBezTo>
                  <a:cubicBezTo>
                    <a:pt x="2004" y="1684"/>
                    <a:pt x="2201" y="1443"/>
                    <a:pt x="2045" y="1223"/>
                  </a:cubicBezTo>
                  <a:cubicBezTo>
                    <a:pt x="1778" y="868"/>
                    <a:pt x="1525" y="513"/>
                    <a:pt x="1271" y="170"/>
                  </a:cubicBezTo>
                  <a:cubicBezTo>
                    <a:pt x="1212" y="86"/>
                    <a:pt x="1134" y="52"/>
                    <a:pt x="1057" y="52"/>
                  </a:cubicBezTo>
                  <a:cubicBezTo>
                    <a:pt x="855" y="52"/>
                    <a:pt x="658" y="292"/>
                    <a:pt x="815" y="513"/>
                  </a:cubicBezTo>
                  <a:lnTo>
                    <a:pt x="916" y="652"/>
                  </a:lnTo>
                  <a:cubicBezTo>
                    <a:pt x="840" y="716"/>
                    <a:pt x="764" y="779"/>
                    <a:pt x="700" y="842"/>
                  </a:cubicBezTo>
                  <a:cubicBezTo>
                    <a:pt x="662" y="639"/>
                    <a:pt x="624" y="449"/>
                    <a:pt x="599" y="246"/>
                  </a:cubicBezTo>
                  <a:cubicBezTo>
                    <a:pt x="576" y="78"/>
                    <a:pt x="444" y="0"/>
                    <a:pt x="31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6"/>
            <p:cNvSpPr/>
            <p:nvPr/>
          </p:nvSpPr>
          <p:spPr>
            <a:xfrm>
              <a:off x="1205368" y="3411430"/>
              <a:ext cx="79560" cy="62086"/>
            </a:xfrm>
            <a:custGeom>
              <a:avLst/>
              <a:gdLst/>
              <a:ahLst/>
              <a:cxnLst/>
              <a:rect l="l" t="t" r="r" b="b"/>
              <a:pathLst>
                <a:path w="2404" h="1876" extrusionOk="0">
                  <a:moveTo>
                    <a:pt x="760" y="0"/>
                  </a:moveTo>
                  <a:cubicBezTo>
                    <a:pt x="285" y="0"/>
                    <a:pt x="1" y="667"/>
                    <a:pt x="241" y="1066"/>
                  </a:cubicBezTo>
                  <a:cubicBezTo>
                    <a:pt x="290" y="1154"/>
                    <a:pt x="360" y="1190"/>
                    <a:pt x="433" y="1190"/>
                  </a:cubicBezTo>
                  <a:cubicBezTo>
                    <a:pt x="621" y="1190"/>
                    <a:pt x="822" y="944"/>
                    <a:pt x="684" y="724"/>
                  </a:cubicBezTo>
                  <a:cubicBezTo>
                    <a:pt x="659" y="673"/>
                    <a:pt x="837" y="597"/>
                    <a:pt x="760" y="571"/>
                  </a:cubicBezTo>
                  <a:lnTo>
                    <a:pt x="760" y="571"/>
                  </a:lnTo>
                  <a:cubicBezTo>
                    <a:pt x="875" y="597"/>
                    <a:pt x="887" y="850"/>
                    <a:pt x="887" y="927"/>
                  </a:cubicBezTo>
                  <a:cubicBezTo>
                    <a:pt x="913" y="1155"/>
                    <a:pt x="875" y="1383"/>
                    <a:pt x="900" y="1611"/>
                  </a:cubicBezTo>
                  <a:cubicBezTo>
                    <a:pt x="918" y="1757"/>
                    <a:pt x="1060" y="1876"/>
                    <a:pt x="1200" y="1876"/>
                  </a:cubicBezTo>
                  <a:cubicBezTo>
                    <a:pt x="1255" y="1876"/>
                    <a:pt x="1310" y="1857"/>
                    <a:pt x="1356" y="1814"/>
                  </a:cubicBezTo>
                  <a:cubicBezTo>
                    <a:pt x="1610" y="1561"/>
                    <a:pt x="1889" y="1332"/>
                    <a:pt x="2168" y="1117"/>
                  </a:cubicBezTo>
                  <a:cubicBezTo>
                    <a:pt x="2404" y="932"/>
                    <a:pt x="2225" y="598"/>
                    <a:pt x="1994" y="598"/>
                  </a:cubicBezTo>
                  <a:cubicBezTo>
                    <a:pt x="1939" y="598"/>
                    <a:pt x="1881" y="617"/>
                    <a:pt x="1826" y="660"/>
                  </a:cubicBezTo>
                  <a:cubicBezTo>
                    <a:pt x="1699" y="749"/>
                    <a:pt x="1572" y="863"/>
                    <a:pt x="1445" y="965"/>
                  </a:cubicBezTo>
                  <a:cubicBezTo>
                    <a:pt x="1433" y="559"/>
                    <a:pt x="1369" y="166"/>
                    <a:pt x="925" y="26"/>
                  </a:cubicBezTo>
                  <a:cubicBezTo>
                    <a:pt x="868" y="8"/>
                    <a:pt x="813" y="0"/>
                    <a:pt x="76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6"/>
            <p:cNvSpPr/>
            <p:nvPr/>
          </p:nvSpPr>
          <p:spPr>
            <a:xfrm>
              <a:off x="1239588" y="3362450"/>
              <a:ext cx="68771" cy="77641"/>
            </a:xfrm>
            <a:custGeom>
              <a:avLst/>
              <a:gdLst/>
              <a:ahLst/>
              <a:cxnLst/>
              <a:rect l="l" t="t" r="r" b="b"/>
              <a:pathLst>
                <a:path w="2078" h="2346" extrusionOk="0">
                  <a:moveTo>
                    <a:pt x="406" y="0"/>
                  </a:moveTo>
                  <a:cubicBezTo>
                    <a:pt x="202" y="0"/>
                    <a:pt x="0" y="241"/>
                    <a:pt x="158" y="454"/>
                  </a:cubicBezTo>
                  <a:cubicBezTo>
                    <a:pt x="589" y="1050"/>
                    <a:pt x="1033" y="1646"/>
                    <a:pt x="1464" y="2229"/>
                  </a:cubicBezTo>
                  <a:cubicBezTo>
                    <a:pt x="1522" y="2311"/>
                    <a:pt x="1598" y="2346"/>
                    <a:pt x="1674" y="2346"/>
                  </a:cubicBezTo>
                  <a:cubicBezTo>
                    <a:pt x="1877" y="2346"/>
                    <a:pt x="2077" y="2099"/>
                    <a:pt x="1920" y="1887"/>
                  </a:cubicBezTo>
                  <a:cubicBezTo>
                    <a:pt x="1489" y="1291"/>
                    <a:pt x="1045" y="707"/>
                    <a:pt x="614" y="111"/>
                  </a:cubicBezTo>
                  <a:cubicBezTo>
                    <a:pt x="556" y="33"/>
                    <a:pt x="481" y="0"/>
                    <a:pt x="4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6"/>
            <p:cNvSpPr/>
            <p:nvPr/>
          </p:nvSpPr>
          <p:spPr>
            <a:xfrm>
              <a:off x="1285920" y="3329322"/>
              <a:ext cx="79759" cy="81811"/>
            </a:xfrm>
            <a:custGeom>
              <a:avLst/>
              <a:gdLst/>
              <a:ahLst/>
              <a:cxnLst/>
              <a:rect l="l" t="t" r="r" b="b"/>
              <a:pathLst>
                <a:path w="2410" h="2472" extrusionOk="0">
                  <a:moveTo>
                    <a:pt x="898" y="576"/>
                  </a:moveTo>
                  <a:cubicBezTo>
                    <a:pt x="1000" y="576"/>
                    <a:pt x="1124" y="688"/>
                    <a:pt x="1103" y="833"/>
                  </a:cubicBezTo>
                  <a:cubicBezTo>
                    <a:pt x="1027" y="833"/>
                    <a:pt x="951" y="871"/>
                    <a:pt x="888" y="948"/>
                  </a:cubicBezTo>
                  <a:cubicBezTo>
                    <a:pt x="863" y="986"/>
                    <a:pt x="837" y="1024"/>
                    <a:pt x="812" y="1062"/>
                  </a:cubicBezTo>
                  <a:lnTo>
                    <a:pt x="774" y="1062"/>
                  </a:lnTo>
                  <a:cubicBezTo>
                    <a:pt x="698" y="1036"/>
                    <a:pt x="685" y="998"/>
                    <a:pt x="685" y="922"/>
                  </a:cubicBezTo>
                  <a:cubicBezTo>
                    <a:pt x="685" y="897"/>
                    <a:pt x="672" y="871"/>
                    <a:pt x="685" y="846"/>
                  </a:cubicBezTo>
                  <a:cubicBezTo>
                    <a:pt x="723" y="808"/>
                    <a:pt x="761" y="757"/>
                    <a:pt x="774" y="694"/>
                  </a:cubicBezTo>
                  <a:cubicBezTo>
                    <a:pt x="799" y="669"/>
                    <a:pt x="825" y="631"/>
                    <a:pt x="837" y="593"/>
                  </a:cubicBezTo>
                  <a:cubicBezTo>
                    <a:pt x="855" y="581"/>
                    <a:pt x="876" y="576"/>
                    <a:pt x="898" y="576"/>
                  </a:cubicBezTo>
                  <a:close/>
                  <a:moveTo>
                    <a:pt x="1509" y="1290"/>
                  </a:moveTo>
                  <a:cubicBezTo>
                    <a:pt x="1699" y="1303"/>
                    <a:pt x="1890" y="1734"/>
                    <a:pt x="1636" y="1873"/>
                  </a:cubicBezTo>
                  <a:cubicBezTo>
                    <a:pt x="1598" y="1896"/>
                    <a:pt x="1559" y="1906"/>
                    <a:pt x="1519" y="1906"/>
                  </a:cubicBezTo>
                  <a:cubicBezTo>
                    <a:pt x="1426" y="1906"/>
                    <a:pt x="1334" y="1848"/>
                    <a:pt x="1281" y="1759"/>
                  </a:cubicBezTo>
                  <a:cubicBezTo>
                    <a:pt x="1243" y="1683"/>
                    <a:pt x="1230" y="1594"/>
                    <a:pt x="1243" y="1518"/>
                  </a:cubicBezTo>
                  <a:cubicBezTo>
                    <a:pt x="1344" y="1455"/>
                    <a:pt x="1433" y="1379"/>
                    <a:pt x="1509" y="1290"/>
                  </a:cubicBezTo>
                  <a:close/>
                  <a:moveTo>
                    <a:pt x="943" y="0"/>
                  </a:moveTo>
                  <a:cubicBezTo>
                    <a:pt x="730" y="0"/>
                    <a:pt x="530" y="96"/>
                    <a:pt x="393" y="250"/>
                  </a:cubicBezTo>
                  <a:cubicBezTo>
                    <a:pt x="0" y="440"/>
                    <a:pt x="38" y="1163"/>
                    <a:pt x="317" y="1429"/>
                  </a:cubicBezTo>
                  <a:cubicBezTo>
                    <a:pt x="419" y="1531"/>
                    <a:pt x="546" y="1594"/>
                    <a:pt x="672" y="1620"/>
                  </a:cubicBezTo>
                  <a:cubicBezTo>
                    <a:pt x="685" y="1822"/>
                    <a:pt x="748" y="2038"/>
                    <a:pt x="913" y="2203"/>
                  </a:cubicBezTo>
                  <a:cubicBezTo>
                    <a:pt x="1076" y="2379"/>
                    <a:pt x="1300" y="2472"/>
                    <a:pt x="1526" y="2472"/>
                  </a:cubicBezTo>
                  <a:cubicBezTo>
                    <a:pt x="1722" y="2472"/>
                    <a:pt x="1920" y="2401"/>
                    <a:pt x="2080" y="2254"/>
                  </a:cubicBezTo>
                  <a:cubicBezTo>
                    <a:pt x="2410" y="1937"/>
                    <a:pt x="2397" y="1353"/>
                    <a:pt x="2105" y="1011"/>
                  </a:cubicBezTo>
                  <a:cubicBezTo>
                    <a:pt x="1991" y="871"/>
                    <a:pt x="1839" y="783"/>
                    <a:pt x="1674" y="745"/>
                  </a:cubicBezTo>
                  <a:cubicBezTo>
                    <a:pt x="1661" y="478"/>
                    <a:pt x="1522" y="212"/>
                    <a:pt x="1256" y="73"/>
                  </a:cubicBezTo>
                  <a:cubicBezTo>
                    <a:pt x="1152" y="23"/>
                    <a:pt x="1046" y="0"/>
                    <a:pt x="94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6"/>
            <p:cNvSpPr/>
            <p:nvPr/>
          </p:nvSpPr>
          <p:spPr>
            <a:xfrm>
              <a:off x="1345490" y="3284744"/>
              <a:ext cx="66355" cy="73107"/>
            </a:xfrm>
            <a:custGeom>
              <a:avLst/>
              <a:gdLst/>
              <a:ahLst/>
              <a:cxnLst/>
              <a:rect l="l" t="t" r="r" b="b"/>
              <a:pathLst>
                <a:path w="2005" h="2209" extrusionOk="0">
                  <a:moveTo>
                    <a:pt x="805" y="568"/>
                  </a:moveTo>
                  <a:cubicBezTo>
                    <a:pt x="857" y="568"/>
                    <a:pt x="932" y="714"/>
                    <a:pt x="850" y="786"/>
                  </a:cubicBezTo>
                  <a:cubicBezTo>
                    <a:pt x="823" y="818"/>
                    <a:pt x="791" y="832"/>
                    <a:pt x="762" y="832"/>
                  </a:cubicBezTo>
                  <a:cubicBezTo>
                    <a:pt x="712" y="832"/>
                    <a:pt x="668" y="791"/>
                    <a:pt x="660" y="735"/>
                  </a:cubicBezTo>
                  <a:cubicBezTo>
                    <a:pt x="698" y="710"/>
                    <a:pt x="749" y="671"/>
                    <a:pt x="774" y="595"/>
                  </a:cubicBezTo>
                  <a:cubicBezTo>
                    <a:pt x="782" y="576"/>
                    <a:pt x="793" y="568"/>
                    <a:pt x="805" y="568"/>
                  </a:cubicBezTo>
                  <a:close/>
                  <a:moveTo>
                    <a:pt x="798" y="1"/>
                  </a:moveTo>
                  <a:cubicBezTo>
                    <a:pt x="633" y="1"/>
                    <a:pt x="470" y="70"/>
                    <a:pt x="356" y="202"/>
                  </a:cubicBezTo>
                  <a:cubicBezTo>
                    <a:pt x="305" y="215"/>
                    <a:pt x="267" y="240"/>
                    <a:pt x="229" y="291"/>
                  </a:cubicBezTo>
                  <a:cubicBezTo>
                    <a:pt x="1" y="583"/>
                    <a:pt x="39" y="1039"/>
                    <a:pt x="356" y="1267"/>
                  </a:cubicBezTo>
                  <a:cubicBezTo>
                    <a:pt x="471" y="1354"/>
                    <a:pt x="612" y="1396"/>
                    <a:pt x="754" y="1396"/>
                  </a:cubicBezTo>
                  <a:cubicBezTo>
                    <a:pt x="926" y="1396"/>
                    <a:pt x="1099" y="1335"/>
                    <a:pt x="1231" y="1217"/>
                  </a:cubicBezTo>
                  <a:lnTo>
                    <a:pt x="1231" y="1217"/>
                  </a:lnTo>
                  <a:cubicBezTo>
                    <a:pt x="1269" y="1394"/>
                    <a:pt x="1244" y="1572"/>
                    <a:pt x="1117" y="1749"/>
                  </a:cubicBezTo>
                  <a:cubicBezTo>
                    <a:pt x="960" y="1962"/>
                    <a:pt x="1160" y="2208"/>
                    <a:pt x="1363" y="2208"/>
                  </a:cubicBezTo>
                  <a:cubicBezTo>
                    <a:pt x="1439" y="2208"/>
                    <a:pt x="1515" y="2174"/>
                    <a:pt x="1573" y="2092"/>
                  </a:cubicBezTo>
                  <a:cubicBezTo>
                    <a:pt x="2004" y="1483"/>
                    <a:pt x="1789" y="773"/>
                    <a:pt x="1320" y="266"/>
                  </a:cubicBezTo>
                  <a:cubicBezTo>
                    <a:pt x="1294" y="215"/>
                    <a:pt x="1244" y="177"/>
                    <a:pt x="1193" y="126"/>
                  </a:cubicBezTo>
                  <a:lnTo>
                    <a:pt x="1167" y="114"/>
                  </a:lnTo>
                  <a:lnTo>
                    <a:pt x="1142" y="88"/>
                  </a:lnTo>
                  <a:cubicBezTo>
                    <a:pt x="1079" y="37"/>
                    <a:pt x="1028" y="25"/>
                    <a:pt x="965" y="25"/>
                  </a:cubicBezTo>
                  <a:cubicBezTo>
                    <a:pt x="910" y="9"/>
                    <a:pt x="854" y="1"/>
                    <a:pt x="79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6"/>
            <p:cNvSpPr/>
            <p:nvPr/>
          </p:nvSpPr>
          <p:spPr>
            <a:xfrm>
              <a:off x="1392451" y="3259228"/>
              <a:ext cx="97068" cy="55964"/>
            </a:xfrm>
            <a:custGeom>
              <a:avLst/>
              <a:gdLst/>
              <a:ahLst/>
              <a:cxnLst/>
              <a:rect l="l" t="t" r="r" b="b"/>
              <a:pathLst>
                <a:path w="2933" h="1691" extrusionOk="0">
                  <a:moveTo>
                    <a:pt x="407" y="0"/>
                  </a:moveTo>
                  <a:cubicBezTo>
                    <a:pt x="199" y="0"/>
                    <a:pt x="0" y="240"/>
                    <a:pt x="167" y="453"/>
                  </a:cubicBezTo>
                  <a:cubicBezTo>
                    <a:pt x="433" y="808"/>
                    <a:pt x="712" y="1164"/>
                    <a:pt x="1004" y="1506"/>
                  </a:cubicBezTo>
                  <a:cubicBezTo>
                    <a:pt x="1063" y="1579"/>
                    <a:pt x="1139" y="1609"/>
                    <a:pt x="1213" y="1609"/>
                  </a:cubicBezTo>
                  <a:cubicBezTo>
                    <a:pt x="1423" y="1609"/>
                    <a:pt x="1626" y="1366"/>
                    <a:pt x="1448" y="1151"/>
                  </a:cubicBezTo>
                  <a:cubicBezTo>
                    <a:pt x="1321" y="999"/>
                    <a:pt x="1181" y="834"/>
                    <a:pt x="1055" y="669"/>
                  </a:cubicBezTo>
                  <a:cubicBezTo>
                    <a:pt x="1083" y="643"/>
                    <a:pt x="1114" y="632"/>
                    <a:pt x="1147" y="632"/>
                  </a:cubicBezTo>
                  <a:cubicBezTo>
                    <a:pt x="1294" y="632"/>
                    <a:pt x="1472" y="849"/>
                    <a:pt x="1524" y="973"/>
                  </a:cubicBezTo>
                  <a:cubicBezTo>
                    <a:pt x="1638" y="1227"/>
                    <a:pt x="1701" y="1481"/>
                    <a:pt x="1980" y="1620"/>
                  </a:cubicBezTo>
                  <a:cubicBezTo>
                    <a:pt x="2074" y="1668"/>
                    <a:pt x="2172" y="1691"/>
                    <a:pt x="2267" y="1691"/>
                  </a:cubicBezTo>
                  <a:cubicBezTo>
                    <a:pt x="2597" y="1691"/>
                    <a:pt x="2899" y="1426"/>
                    <a:pt x="2919" y="1062"/>
                  </a:cubicBezTo>
                  <a:cubicBezTo>
                    <a:pt x="2933" y="859"/>
                    <a:pt x="2765" y="745"/>
                    <a:pt x="2608" y="745"/>
                  </a:cubicBezTo>
                  <a:cubicBezTo>
                    <a:pt x="2481" y="745"/>
                    <a:pt x="2359" y="821"/>
                    <a:pt x="2348" y="986"/>
                  </a:cubicBezTo>
                  <a:cubicBezTo>
                    <a:pt x="2371" y="1066"/>
                    <a:pt x="2332" y="1115"/>
                    <a:pt x="2251" y="1115"/>
                  </a:cubicBezTo>
                  <a:cubicBezTo>
                    <a:pt x="2241" y="1115"/>
                    <a:pt x="2231" y="1114"/>
                    <a:pt x="2221" y="1113"/>
                  </a:cubicBezTo>
                  <a:cubicBezTo>
                    <a:pt x="2170" y="1037"/>
                    <a:pt x="2120" y="948"/>
                    <a:pt x="2094" y="859"/>
                  </a:cubicBezTo>
                  <a:cubicBezTo>
                    <a:pt x="2044" y="745"/>
                    <a:pt x="2006" y="631"/>
                    <a:pt x="1942" y="530"/>
                  </a:cubicBezTo>
                  <a:cubicBezTo>
                    <a:pt x="1828" y="352"/>
                    <a:pt x="1663" y="200"/>
                    <a:pt x="1460" y="124"/>
                  </a:cubicBezTo>
                  <a:cubicBezTo>
                    <a:pt x="1363" y="82"/>
                    <a:pt x="1263" y="62"/>
                    <a:pt x="1166" y="62"/>
                  </a:cubicBezTo>
                  <a:cubicBezTo>
                    <a:pt x="998" y="62"/>
                    <a:pt x="836" y="121"/>
                    <a:pt x="699" y="225"/>
                  </a:cubicBezTo>
                  <a:cubicBezTo>
                    <a:pt x="674" y="187"/>
                    <a:pt x="649" y="149"/>
                    <a:pt x="623"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6"/>
            <p:cNvSpPr/>
            <p:nvPr/>
          </p:nvSpPr>
          <p:spPr>
            <a:xfrm>
              <a:off x="1387619" y="3452170"/>
              <a:ext cx="74927" cy="68474"/>
            </a:xfrm>
            <a:custGeom>
              <a:avLst/>
              <a:gdLst/>
              <a:ahLst/>
              <a:cxnLst/>
              <a:rect l="l" t="t" r="r" b="b"/>
              <a:pathLst>
                <a:path w="2264" h="2069" extrusionOk="0">
                  <a:moveTo>
                    <a:pt x="696" y="0"/>
                  </a:moveTo>
                  <a:cubicBezTo>
                    <a:pt x="568" y="0"/>
                    <a:pt x="444" y="76"/>
                    <a:pt x="427" y="241"/>
                  </a:cubicBezTo>
                  <a:cubicBezTo>
                    <a:pt x="389" y="558"/>
                    <a:pt x="427" y="862"/>
                    <a:pt x="554" y="1141"/>
                  </a:cubicBezTo>
                  <a:cubicBezTo>
                    <a:pt x="452" y="1204"/>
                    <a:pt x="351" y="1268"/>
                    <a:pt x="262" y="1331"/>
                  </a:cubicBezTo>
                  <a:cubicBezTo>
                    <a:pt x="1" y="1499"/>
                    <a:pt x="188" y="1839"/>
                    <a:pt x="439" y="1839"/>
                  </a:cubicBezTo>
                  <a:cubicBezTo>
                    <a:pt x="493" y="1839"/>
                    <a:pt x="549" y="1823"/>
                    <a:pt x="605" y="1788"/>
                  </a:cubicBezTo>
                  <a:cubicBezTo>
                    <a:pt x="681" y="1737"/>
                    <a:pt x="769" y="1674"/>
                    <a:pt x="858" y="1623"/>
                  </a:cubicBezTo>
                  <a:cubicBezTo>
                    <a:pt x="1010" y="1788"/>
                    <a:pt x="1213" y="1940"/>
                    <a:pt x="1429" y="2041"/>
                  </a:cubicBezTo>
                  <a:cubicBezTo>
                    <a:pt x="1472" y="2060"/>
                    <a:pt x="1513" y="2069"/>
                    <a:pt x="1551" y="2069"/>
                  </a:cubicBezTo>
                  <a:cubicBezTo>
                    <a:pt x="1817" y="2069"/>
                    <a:pt x="1945" y="1653"/>
                    <a:pt x="1657" y="1509"/>
                  </a:cubicBezTo>
                  <a:cubicBezTo>
                    <a:pt x="1530" y="1458"/>
                    <a:pt x="1416" y="1382"/>
                    <a:pt x="1327" y="1293"/>
                  </a:cubicBezTo>
                  <a:cubicBezTo>
                    <a:pt x="1568" y="1116"/>
                    <a:pt x="1809" y="938"/>
                    <a:pt x="2037" y="748"/>
                  </a:cubicBezTo>
                  <a:cubicBezTo>
                    <a:pt x="2263" y="563"/>
                    <a:pt x="2082" y="229"/>
                    <a:pt x="1857" y="229"/>
                  </a:cubicBezTo>
                  <a:cubicBezTo>
                    <a:pt x="1804" y="229"/>
                    <a:pt x="1748" y="248"/>
                    <a:pt x="1695" y="291"/>
                  </a:cubicBezTo>
                  <a:cubicBezTo>
                    <a:pt x="1480" y="469"/>
                    <a:pt x="1251" y="634"/>
                    <a:pt x="1036" y="799"/>
                  </a:cubicBezTo>
                  <a:cubicBezTo>
                    <a:pt x="985" y="647"/>
                    <a:pt x="972" y="482"/>
                    <a:pt x="985" y="317"/>
                  </a:cubicBezTo>
                  <a:cubicBezTo>
                    <a:pt x="1013" y="114"/>
                    <a:pt x="852" y="0"/>
                    <a:pt x="69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6"/>
            <p:cNvSpPr/>
            <p:nvPr/>
          </p:nvSpPr>
          <p:spPr>
            <a:xfrm>
              <a:off x="1385104" y="3376946"/>
              <a:ext cx="50702" cy="49874"/>
            </a:xfrm>
            <a:custGeom>
              <a:avLst/>
              <a:gdLst/>
              <a:ahLst/>
              <a:cxnLst/>
              <a:rect l="l" t="t" r="r" b="b"/>
              <a:pathLst>
                <a:path w="1532" h="1507" extrusionOk="0">
                  <a:moveTo>
                    <a:pt x="402" y="1"/>
                  </a:moveTo>
                  <a:cubicBezTo>
                    <a:pt x="203" y="1"/>
                    <a:pt x="0" y="247"/>
                    <a:pt x="148" y="460"/>
                  </a:cubicBezTo>
                  <a:cubicBezTo>
                    <a:pt x="376" y="802"/>
                    <a:pt x="630" y="1106"/>
                    <a:pt x="896" y="1411"/>
                  </a:cubicBezTo>
                  <a:cubicBezTo>
                    <a:pt x="958" y="1479"/>
                    <a:pt x="1033" y="1507"/>
                    <a:pt x="1108" y="1507"/>
                  </a:cubicBezTo>
                  <a:cubicBezTo>
                    <a:pt x="1325" y="1507"/>
                    <a:pt x="1532" y="1266"/>
                    <a:pt x="1353" y="1068"/>
                  </a:cubicBezTo>
                  <a:cubicBezTo>
                    <a:pt x="1086" y="764"/>
                    <a:pt x="833" y="447"/>
                    <a:pt x="604" y="117"/>
                  </a:cubicBezTo>
                  <a:cubicBezTo>
                    <a:pt x="549" y="35"/>
                    <a:pt x="476" y="1"/>
                    <a:pt x="40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6"/>
            <p:cNvSpPr/>
            <p:nvPr/>
          </p:nvSpPr>
          <p:spPr>
            <a:xfrm>
              <a:off x="1404498" y="3361193"/>
              <a:ext cx="50337" cy="51430"/>
            </a:xfrm>
            <a:custGeom>
              <a:avLst/>
              <a:gdLst/>
              <a:ahLst/>
              <a:cxnLst/>
              <a:rect l="l" t="t" r="r" b="b"/>
              <a:pathLst>
                <a:path w="1521" h="1554" extrusionOk="0">
                  <a:moveTo>
                    <a:pt x="406" y="0"/>
                  </a:moveTo>
                  <a:cubicBezTo>
                    <a:pt x="202" y="0"/>
                    <a:pt x="0" y="241"/>
                    <a:pt x="158" y="454"/>
                  </a:cubicBezTo>
                  <a:cubicBezTo>
                    <a:pt x="412" y="783"/>
                    <a:pt x="652" y="1113"/>
                    <a:pt x="906" y="1443"/>
                  </a:cubicBezTo>
                  <a:cubicBezTo>
                    <a:pt x="964" y="1521"/>
                    <a:pt x="1039" y="1554"/>
                    <a:pt x="1114" y="1554"/>
                  </a:cubicBezTo>
                  <a:cubicBezTo>
                    <a:pt x="1318" y="1554"/>
                    <a:pt x="1520" y="1310"/>
                    <a:pt x="1363" y="1088"/>
                  </a:cubicBezTo>
                  <a:cubicBezTo>
                    <a:pt x="1109" y="771"/>
                    <a:pt x="868" y="441"/>
                    <a:pt x="614" y="111"/>
                  </a:cubicBezTo>
                  <a:cubicBezTo>
                    <a:pt x="556" y="33"/>
                    <a:pt x="481" y="0"/>
                    <a:pt x="4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6"/>
            <p:cNvSpPr/>
            <p:nvPr/>
          </p:nvSpPr>
          <p:spPr>
            <a:xfrm>
              <a:off x="1058891" y="3600797"/>
              <a:ext cx="70161" cy="66554"/>
            </a:xfrm>
            <a:custGeom>
              <a:avLst/>
              <a:gdLst/>
              <a:ahLst/>
              <a:cxnLst/>
              <a:rect l="l" t="t" r="r" b="b"/>
              <a:pathLst>
                <a:path w="2120" h="2011" extrusionOk="0">
                  <a:moveTo>
                    <a:pt x="828" y="1049"/>
                  </a:moveTo>
                  <a:cubicBezTo>
                    <a:pt x="998" y="1049"/>
                    <a:pt x="1107" y="1444"/>
                    <a:pt x="847" y="1444"/>
                  </a:cubicBezTo>
                  <a:cubicBezTo>
                    <a:pt x="840" y="1444"/>
                    <a:pt x="832" y="1444"/>
                    <a:pt x="824" y="1443"/>
                  </a:cubicBezTo>
                  <a:cubicBezTo>
                    <a:pt x="634" y="1418"/>
                    <a:pt x="584" y="1215"/>
                    <a:pt x="685" y="1101"/>
                  </a:cubicBezTo>
                  <a:cubicBezTo>
                    <a:pt x="710" y="1088"/>
                    <a:pt x="736" y="1088"/>
                    <a:pt x="774" y="1063"/>
                  </a:cubicBezTo>
                  <a:cubicBezTo>
                    <a:pt x="792" y="1054"/>
                    <a:pt x="810" y="1049"/>
                    <a:pt x="828" y="1049"/>
                  </a:cubicBezTo>
                  <a:close/>
                  <a:moveTo>
                    <a:pt x="921" y="1"/>
                  </a:moveTo>
                  <a:cubicBezTo>
                    <a:pt x="717" y="1"/>
                    <a:pt x="515" y="244"/>
                    <a:pt x="672" y="467"/>
                  </a:cubicBezTo>
                  <a:lnTo>
                    <a:pt x="672" y="479"/>
                  </a:lnTo>
                  <a:cubicBezTo>
                    <a:pt x="647" y="479"/>
                    <a:pt x="609" y="479"/>
                    <a:pt x="571" y="492"/>
                  </a:cubicBezTo>
                  <a:cubicBezTo>
                    <a:pt x="216" y="644"/>
                    <a:pt x="0" y="1025"/>
                    <a:pt x="76" y="1392"/>
                  </a:cubicBezTo>
                  <a:cubicBezTo>
                    <a:pt x="145" y="1758"/>
                    <a:pt x="491" y="2010"/>
                    <a:pt x="856" y="2010"/>
                  </a:cubicBezTo>
                  <a:cubicBezTo>
                    <a:pt x="896" y="2010"/>
                    <a:pt x="936" y="2007"/>
                    <a:pt x="977" y="2001"/>
                  </a:cubicBezTo>
                  <a:cubicBezTo>
                    <a:pt x="1230" y="1963"/>
                    <a:pt x="1408" y="1811"/>
                    <a:pt x="1497" y="1621"/>
                  </a:cubicBezTo>
                  <a:cubicBezTo>
                    <a:pt x="1558" y="1699"/>
                    <a:pt x="1636" y="1732"/>
                    <a:pt x="1713" y="1732"/>
                  </a:cubicBezTo>
                  <a:cubicBezTo>
                    <a:pt x="1921" y="1732"/>
                    <a:pt x="2120" y="1491"/>
                    <a:pt x="1953" y="1278"/>
                  </a:cubicBezTo>
                  <a:cubicBezTo>
                    <a:pt x="1674" y="898"/>
                    <a:pt x="1395" y="505"/>
                    <a:pt x="1129" y="112"/>
                  </a:cubicBezTo>
                  <a:cubicBezTo>
                    <a:pt x="1071" y="34"/>
                    <a:pt x="996" y="1"/>
                    <a:pt x="92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6"/>
            <p:cNvSpPr/>
            <p:nvPr/>
          </p:nvSpPr>
          <p:spPr>
            <a:xfrm>
              <a:off x="1100425" y="3585905"/>
              <a:ext cx="47028" cy="51397"/>
            </a:xfrm>
            <a:custGeom>
              <a:avLst/>
              <a:gdLst/>
              <a:ahLst/>
              <a:cxnLst/>
              <a:rect l="l" t="t" r="r" b="b"/>
              <a:pathLst>
                <a:path w="1421" h="1553" extrusionOk="0">
                  <a:moveTo>
                    <a:pt x="329" y="1"/>
                  </a:moveTo>
                  <a:cubicBezTo>
                    <a:pt x="297" y="1"/>
                    <a:pt x="264" y="6"/>
                    <a:pt x="229" y="16"/>
                  </a:cubicBezTo>
                  <a:cubicBezTo>
                    <a:pt x="102" y="67"/>
                    <a:pt x="1" y="257"/>
                    <a:pt x="77" y="397"/>
                  </a:cubicBezTo>
                  <a:cubicBezTo>
                    <a:pt x="280" y="765"/>
                    <a:pt x="520" y="1120"/>
                    <a:pt x="787" y="1449"/>
                  </a:cubicBezTo>
                  <a:cubicBezTo>
                    <a:pt x="850" y="1523"/>
                    <a:pt x="928" y="1553"/>
                    <a:pt x="1005" y="1553"/>
                  </a:cubicBezTo>
                  <a:cubicBezTo>
                    <a:pt x="1219" y="1553"/>
                    <a:pt x="1421" y="1313"/>
                    <a:pt x="1243" y="1107"/>
                  </a:cubicBezTo>
                  <a:cubicBezTo>
                    <a:pt x="1002" y="815"/>
                    <a:pt x="787" y="511"/>
                    <a:pt x="597" y="181"/>
                  </a:cubicBezTo>
                  <a:cubicBezTo>
                    <a:pt x="547" y="71"/>
                    <a:pt x="449" y="1"/>
                    <a:pt x="32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6"/>
            <p:cNvSpPr/>
            <p:nvPr/>
          </p:nvSpPr>
          <p:spPr>
            <a:xfrm>
              <a:off x="1164893" y="3549931"/>
              <a:ext cx="84889" cy="59075"/>
            </a:xfrm>
            <a:custGeom>
              <a:avLst/>
              <a:gdLst/>
              <a:ahLst/>
              <a:cxnLst/>
              <a:rect l="l" t="t" r="r" b="b"/>
              <a:pathLst>
                <a:path w="2565" h="1785" extrusionOk="0">
                  <a:moveTo>
                    <a:pt x="749" y="0"/>
                  </a:moveTo>
                  <a:cubicBezTo>
                    <a:pt x="315" y="0"/>
                    <a:pt x="1" y="408"/>
                    <a:pt x="119" y="863"/>
                  </a:cubicBezTo>
                  <a:cubicBezTo>
                    <a:pt x="156" y="990"/>
                    <a:pt x="247" y="1044"/>
                    <a:pt x="344" y="1044"/>
                  </a:cubicBezTo>
                  <a:cubicBezTo>
                    <a:pt x="516" y="1044"/>
                    <a:pt x="709" y="874"/>
                    <a:pt x="652" y="647"/>
                  </a:cubicBezTo>
                  <a:cubicBezTo>
                    <a:pt x="632" y="587"/>
                    <a:pt x="706" y="567"/>
                    <a:pt x="763" y="567"/>
                  </a:cubicBezTo>
                  <a:cubicBezTo>
                    <a:pt x="779" y="567"/>
                    <a:pt x="793" y="568"/>
                    <a:pt x="804" y="571"/>
                  </a:cubicBezTo>
                  <a:cubicBezTo>
                    <a:pt x="918" y="596"/>
                    <a:pt x="982" y="736"/>
                    <a:pt x="1007" y="825"/>
                  </a:cubicBezTo>
                  <a:cubicBezTo>
                    <a:pt x="1058" y="1027"/>
                    <a:pt x="1007" y="1256"/>
                    <a:pt x="956" y="1459"/>
                  </a:cubicBezTo>
                  <a:cubicBezTo>
                    <a:pt x="919" y="1629"/>
                    <a:pt x="1092" y="1785"/>
                    <a:pt x="1257" y="1785"/>
                  </a:cubicBezTo>
                  <a:cubicBezTo>
                    <a:pt x="1313" y="1785"/>
                    <a:pt x="1368" y="1767"/>
                    <a:pt x="1413" y="1725"/>
                  </a:cubicBezTo>
                  <a:cubicBezTo>
                    <a:pt x="1692" y="1446"/>
                    <a:pt x="1983" y="1205"/>
                    <a:pt x="2313" y="989"/>
                  </a:cubicBezTo>
                  <a:cubicBezTo>
                    <a:pt x="2564" y="822"/>
                    <a:pt x="2375" y="482"/>
                    <a:pt x="2130" y="482"/>
                  </a:cubicBezTo>
                  <a:cubicBezTo>
                    <a:pt x="2079" y="482"/>
                    <a:pt x="2024" y="497"/>
                    <a:pt x="1971" y="533"/>
                  </a:cubicBezTo>
                  <a:cubicBezTo>
                    <a:pt x="1831" y="634"/>
                    <a:pt x="1705" y="723"/>
                    <a:pt x="1565" y="825"/>
                  </a:cubicBezTo>
                  <a:cubicBezTo>
                    <a:pt x="1527" y="482"/>
                    <a:pt x="1362" y="165"/>
                    <a:pt x="982" y="38"/>
                  </a:cubicBezTo>
                  <a:cubicBezTo>
                    <a:pt x="902" y="12"/>
                    <a:pt x="823" y="0"/>
                    <a:pt x="74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6"/>
            <p:cNvSpPr/>
            <p:nvPr/>
          </p:nvSpPr>
          <p:spPr>
            <a:xfrm>
              <a:off x="1220128" y="3499826"/>
              <a:ext cx="50768" cy="48451"/>
            </a:xfrm>
            <a:custGeom>
              <a:avLst/>
              <a:gdLst/>
              <a:ahLst/>
              <a:cxnLst/>
              <a:rect l="l" t="t" r="r" b="b"/>
              <a:pathLst>
                <a:path w="1534" h="1464" extrusionOk="0">
                  <a:moveTo>
                    <a:pt x="463" y="1"/>
                  </a:moveTo>
                  <a:cubicBezTo>
                    <a:pt x="265" y="1"/>
                    <a:pt x="66" y="241"/>
                    <a:pt x="213" y="462"/>
                  </a:cubicBezTo>
                  <a:cubicBezTo>
                    <a:pt x="289" y="589"/>
                    <a:pt x="378" y="703"/>
                    <a:pt x="467" y="804"/>
                  </a:cubicBezTo>
                  <a:cubicBezTo>
                    <a:pt x="391" y="855"/>
                    <a:pt x="327" y="906"/>
                    <a:pt x="251" y="956"/>
                  </a:cubicBezTo>
                  <a:cubicBezTo>
                    <a:pt x="0" y="1124"/>
                    <a:pt x="189" y="1464"/>
                    <a:pt x="441" y="1464"/>
                  </a:cubicBezTo>
                  <a:cubicBezTo>
                    <a:pt x="494" y="1464"/>
                    <a:pt x="551" y="1448"/>
                    <a:pt x="606" y="1413"/>
                  </a:cubicBezTo>
                  <a:cubicBezTo>
                    <a:pt x="682" y="1362"/>
                    <a:pt x="746" y="1311"/>
                    <a:pt x="822" y="1261"/>
                  </a:cubicBezTo>
                  <a:cubicBezTo>
                    <a:pt x="847" y="1286"/>
                    <a:pt x="872" y="1311"/>
                    <a:pt x="898" y="1349"/>
                  </a:cubicBezTo>
                  <a:cubicBezTo>
                    <a:pt x="959" y="1417"/>
                    <a:pt x="1034" y="1446"/>
                    <a:pt x="1109" y="1446"/>
                  </a:cubicBezTo>
                  <a:cubicBezTo>
                    <a:pt x="1326" y="1446"/>
                    <a:pt x="1534" y="1202"/>
                    <a:pt x="1354" y="994"/>
                  </a:cubicBezTo>
                  <a:cubicBezTo>
                    <a:pt x="1316" y="956"/>
                    <a:pt x="1291" y="918"/>
                    <a:pt x="1253" y="880"/>
                  </a:cubicBezTo>
                  <a:cubicBezTo>
                    <a:pt x="1304" y="842"/>
                    <a:pt x="1342" y="804"/>
                    <a:pt x="1380" y="754"/>
                  </a:cubicBezTo>
                  <a:cubicBezTo>
                    <a:pt x="1494" y="652"/>
                    <a:pt x="1443" y="449"/>
                    <a:pt x="1329" y="360"/>
                  </a:cubicBezTo>
                  <a:cubicBezTo>
                    <a:pt x="1278" y="320"/>
                    <a:pt x="1221" y="302"/>
                    <a:pt x="1165" y="302"/>
                  </a:cubicBezTo>
                  <a:cubicBezTo>
                    <a:pt x="1080" y="302"/>
                    <a:pt x="997" y="343"/>
                    <a:pt x="936" y="411"/>
                  </a:cubicBezTo>
                  <a:lnTo>
                    <a:pt x="898" y="436"/>
                  </a:lnTo>
                  <a:cubicBezTo>
                    <a:pt x="822" y="335"/>
                    <a:pt x="746" y="234"/>
                    <a:pt x="670" y="119"/>
                  </a:cubicBezTo>
                  <a:cubicBezTo>
                    <a:pt x="614" y="36"/>
                    <a:pt x="539" y="1"/>
                    <a:pt x="46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6"/>
            <p:cNvSpPr/>
            <p:nvPr/>
          </p:nvSpPr>
          <p:spPr>
            <a:xfrm>
              <a:off x="1263912" y="3470703"/>
              <a:ext cx="54772" cy="55004"/>
            </a:xfrm>
            <a:custGeom>
              <a:avLst/>
              <a:gdLst/>
              <a:ahLst/>
              <a:cxnLst/>
              <a:rect l="l" t="t" r="r" b="b"/>
              <a:pathLst>
                <a:path w="1655" h="1662" extrusionOk="0">
                  <a:moveTo>
                    <a:pt x="406" y="1"/>
                  </a:moveTo>
                  <a:cubicBezTo>
                    <a:pt x="202" y="1"/>
                    <a:pt x="1" y="241"/>
                    <a:pt x="158" y="454"/>
                  </a:cubicBezTo>
                  <a:cubicBezTo>
                    <a:pt x="437" y="835"/>
                    <a:pt x="729" y="1202"/>
                    <a:pt x="1020" y="1557"/>
                  </a:cubicBezTo>
                  <a:cubicBezTo>
                    <a:pt x="1084" y="1631"/>
                    <a:pt x="1162" y="1661"/>
                    <a:pt x="1238" y="1661"/>
                  </a:cubicBezTo>
                  <a:cubicBezTo>
                    <a:pt x="1453" y="1661"/>
                    <a:pt x="1655" y="1421"/>
                    <a:pt x="1477" y="1215"/>
                  </a:cubicBezTo>
                  <a:cubicBezTo>
                    <a:pt x="1185" y="860"/>
                    <a:pt x="894" y="492"/>
                    <a:pt x="615" y="112"/>
                  </a:cubicBezTo>
                  <a:cubicBezTo>
                    <a:pt x="557" y="33"/>
                    <a:pt x="481" y="1"/>
                    <a:pt x="40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6"/>
            <p:cNvSpPr/>
            <p:nvPr/>
          </p:nvSpPr>
          <p:spPr>
            <a:xfrm>
              <a:off x="1073155" y="3810783"/>
              <a:ext cx="54574" cy="51992"/>
            </a:xfrm>
            <a:custGeom>
              <a:avLst/>
              <a:gdLst/>
              <a:ahLst/>
              <a:cxnLst/>
              <a:rect l="l" t="t" r="r" b="b"/>
              <a:pathLst>
                <a:path w="1649" h="1571" extrusionOk="0">
                  <a:moveTo>
                    <a:pt x="811" y="580"/>
                  </a:moveTo>
                  <a:cubicBezTo>
                    <a:pt x="932" y="580"/>
                    <a:pt x="1045" y="671"/>
                    <a:pt x="1015" y="830"/>
                  </a:cubicBezTo>
                  <a:cubicBezTo>
                    <a:pt x="1003" y="913"/>
                    <a:pt x="923" y="1008"/>
                    <a:pt x="819" y="1008"/>
                  </a:cubicBezTo>
                  <a:cubicBezTo>
                    <a:pt x="812" y="1008"/>
                    <a:pt x="806" y="1008"/>
                    <a:pt x="799" y="1007"/>
                  </a:cubicBezTo>
                  <a:cubicBezTo>
                    <a:pt x="685" y="982"/>
                    <a:pt x="634" y="830"/>
                    <a:pt x="596" y="715"/>
                  </a:cubicBezTo>
                  <a:cubicBezTo>
                    <a:pt x="643" y="623"/>
                    <a:pt x="729" y="580"/>
                    <a:pt x="811" y="580"/>
                  </a:cubicBezTo>
                  <a:close/>
                  <a:moveTo>
                    <a:pt x="813" y="0"/>
                  </a:moveTo>
                  <a:cubicBezTo>
                    <a:pt x="495" y="0"/>
                    <a:pt x="199" y="199"/>
                    <a:pt x="64" y="500"/>
                  </a:cubicBezTo>
                  <a:lnTo>
                    <a:pt x="51" y="525"/>
                  </a:lnTo>
                  <a:cubicBezTo>
                    <a:pt x="13" y="576"/>
                    <a:pt x="0" y="639"/>
                    <a:pt x="13" y="715"/>
                  </a:cubicBezTo>
                  <a:cubicBezTo>
                    <a:pt x="102" y="1096"/>
                    <a:pt x="305" y="1527"/>
                    <a:pt x="761" y="1565"/>
                  </a:cubicBezTo>
                  <a:cubicBezTo>
                    <a:pt x="790" y="1569"/>
                    <a:pt x="819" y="1570"/>
                    <a:pt x="847" y="1570"/>
                  </a:cubicBezTo>
                  <a:cubicBezTo>
                    <a:pt x="1216" y="1570"/>
                    <a:pt x="1527" y="1271"/>
                    <a:pt x="1585" y="906"/>
                  </a:cubicBezTo>
                  <a:cubicBezTo>
                    <a:pt x="1649" y="513"/>
                    <a:pt x="1395" y="145"/>
                    <a:pt x="1027" y="31"/>
                  </a:cubicBezTo>
                  <a:cubicBezTo>
                    <a:pt x="956" y="10"/>
                    <a:pt x="884" y="0"/>
                    <a:pt x="81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6"/>
            <p:cNvSpPr/>
            <p:nvPr/>
          </p:nvSpPr>
          <p:spPr>
            <a:xfrm>
              <a:off x="1056873" y="3800192"/>
              <a:ext cx="124106" cy="125231"/>
            </a:xfrm>
            <a:custGeom>
              <a:avLst/>
              <a:gdLst/>
              <a:ahLst/>
              <a:cxnLst/>
              <a:rect l="l" t="t" r="r" b="b"/>
              <a:pathLst>
                <a:path w="3750" h="3784" extrusionOk="0">
                  <a:moveTo>
                    <a:pt x="2509" y="0"/>
                  </a:moveTo>
                  <a:cubicBezTo>
                    <a:pt x="2386" y="0"/>
                    <a:pt x="2273" y="73"/>
                    <a:pt x="2268" y="237"/>
                  </a:cubicBezTo>
                  <a:cubicBezTo>
                    <a:pt x="2242" y="833"/>
                    <a:pt x="2141" y="1467"/>
                    <a:pt x="2166" y="2063"/>
                  </a:cubicBezTo>
                  <a:cubicBezTo>
                    <a:pt x="1583" y="2025"/>
                    <a:pt x="1012" y="1961"/>
                    <a:pt x="429" y="1898"/>
                  </a:cubicBezTo>
                  <a:cubicBezTo>
                    <a:pt x="413" y="1896"/>
                    <a:pt x="398" y="1895"/>
                    <a:pt x="384" y="1895"/>
                  </a:cubicBezTo>
                  <a:cubicBezTo>
                    <a:pt x="56" y="1895"/>
                    <a:pt x="1" y="2419"/>
                    <a:pt x="353" y="2456"/>
                  </a:cubicBezTo>
                  <a:cubicBezTo>
                    <a:pt x="1000" y="2544"/>
                    <a:pt x="1646" y="2595"/>
                    <a:pt x="2293" y="2646"/>
                  </a:cubicBezTo>
                  <a:cubicBezTo>
                    <a:pt x="2483" y="3026"/>
                    <a:pt x="2876" y="3369"/>
                    <a:pt x="3117" y="3673"/>
                  </a:cubicBezTo>
                  <a:cubicBezTo>
                    <a:pt x="3182" y="3751"/>
                    <a:pt x="3262" y="3784"/>
                    <a:pt x="3341" y="3784"/>
                  </a:cubicBezTo>
                  <a:cubicBezTo>
                    <a:pt x="3553" y="3784"/>
                    <a:pt x="3750" y="3544"/>
                    <a:pt x="3574" y="3331"/>
                  </a:cubicBezTo>
                  <a:cubicBezTo>
                    <a:pt x="3231" y="2912"/>
                    <a:pt x="2775" y="2532"/>
                    <a:pt x="2762" y="1961"/>
                  </a:cubicBezTo>
                  <a:cubicBezTo>
                    <a:pt x="2749" y="1416"/>
                    <a:pt x="2800" y="858"/>
                    <a:pt x="2826" y="313"/>
                  </a:cubicBezTo>
                  <a:cubicBezTo>
                    <a:pt x="2833" y="115"/>
                    <a:pt x="2663" y="0"/>
                    <a:pt x="250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6"/>
            <p:cNvSpPr/>
            <p:nvPr/>
          </p:nvSpPr>
          <p:spPr>
            <a:xfrm>
              <a:off x="1115946" y="3707726"/>
              <a:ext cx="60465" cy="55401"/>
            </a:xfrm>
            <a:custGeom>
              <a:avLst/>
              <a:gdLst/>
              <a:ahLst/>
              <a:cxnLst/>
              <a:rect l="l" t="t" r="r" b="b"/>
              <a:pathLst>
                <a:path w="1827" h="1674" extrusionOk="0">
                  <a:moveTo>
                    <a:pt x="946" y="570"/>
                  </a:moveTo>
                  <a:cubicBezTo>
                    <a:pt x="953" y="570"/>
                    <a:pt x="959" y="570"/>
                    <a:pt x="964" y="571"/>
                  </a:cubicBezTo>
                  <a:cubicBezTo>
                    <a:pt x="1155" y="571"/>
                    <a:pt x="1231" y="761"/>
                    <a:pt x="1218" y="926"/>
                  </a:cubicBezTo>
                  <a:cubicBezTo>
                    <a:pt x="1208" y="1046"/>
                    <a:pt x="1135" y="1103"/>
                    <a:pt x="1036" y="1103"/>
                  </a:cubicBezTo>
                  <a:cubicBezTo>
                    <a:pt x="1010" y="1103"/>
                    <a:pt x="981" y="1099"/>
                    <a:pt x="952" y="1091"/>
                  </a:cubicBezTo>
                  <a:cubicBezTo>
                    <a:pt x="863" y="1078"/>
                    <a:pt x="787" y="1027"/>
                    <a:pt x="724" y="964"/>
                  </a:cubicBezTo>
                  <a:cubicBezTo>
                    <a:pt x="736" y="913"/>
                    <a:pt x="724" y="850"/>
                    <a:pt x="698" y="786"/>
                  </a:cubicBezTo>
                  <a:cubicBezTo>
                    <a:pt x="650" y="667"/>
                    <a:pt x="839" y="570"/>
                    <a:pt x="946" y="570"/>
                  </a:cubicBezTo>
                  <a:close/>
                  <a:moveTo>
                    <a:pt x="968" y="0"/>
                  </a:moveTo>
                  <a:cubicBezTo>
                    <a:pt x="921" y="0"/>
                    <a:pt x="874" y="4"/>
                    <a:pt x="825" y="13"/>
                  </a:cubicBezTo>
                  <a:cubicBezTo>
                    <a:pt x="533" y="51"/>
                    <a:pt x="267" y="266"/>
                    <a:pt x="166" y="533"/>
                  </a:cubicBezTo>
                  <a:cubicBezTo>
                    <a:pt x="64" y="571"/>
                    <a:pt x="1" y="672"/>
                    <a:pt x="39" y="799"/>
                  </a:cubicBezTo>
                  <a:cubicBezTo>
                    <a:pt x="140" y="1281"/>
                    <a:pt x="521" y="1674"/>
                    <a:pt x="1028" y="1674"/>
                  </a:cubicBezTo>
                  <a:cubicBezTo>
                    <a:pt x="1522" y="1674"/>
                    <a:pt x="1827" y="1281"/>
                    <a:pt x="1776" y="799"/>
                  </a:cubicBezTo>
                  <a:cubicBezTo>
                    <a:pt x="1742" y="363"/>
                    <a:pt x="1407" y="0"/>
                    <a:pt x="9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6"/>
            <p:cNvSpPr/>
            <p:nvPr/>
          </p:nvSpPr>
          <p:spPr>
            <a:xfrm>
              <a:off x="1090629" y="3684394"/>
              <a:ext cx="154620" cy="164085"/>
            </a:xfrm>
            <a:custGeom>
              <a:avLst/>
              <a:gdLst/>
              <a:ahLst/>
              <a:cxnLst/>
              <a:rect l="l" t="t" r="r" b="b"/>
              <a:pathLst>
                <a:path w="4672" h="4958" extrusionOk="0">
                  <a:moveTo>
                    <a:pt x="3115" y="1"/>
                  </a:moveTo>
                  <a:cubicBezTo>
                    <a:pt x="2990" y="1"/>
                    <a:pt x="2876" y="74"/>
                    <a:pt x="2871" y="236"/>
                  </a:cubicBezTo>
                  <a:cubicBezTo>
                    <a:pt x="2845" y="756"/>
                    <a:pt x="2820" y="1276"/>
                    <a:pt x="2795" y="1796"/>
                  </a:cubicBezTo>
                  <a:cubicBezTo>
                    <a:pt x="2782" y="2087"/>
                    <a:pt x="2731" y="2404"/>
                    <a:pt x="2744" y="2709"/>
                  </a:cubicBezTo>
                  <a:cubicBezTo>
                    <a:pt x="1983" y="2670"/>
                    <a:pt x="1210" y="2620"/>
                    <a:pt x="436" y="2556"/>
                  </a:cubicBezTo>
                  <a:cubicBezTo>
                    <a:pt x="428" y="2556"/>
                    <a:pt x="421" y="2556"/>
                    <a:pt x="413" y="2556"/>
                  </a:cubicBezTo>
                  <a:cubicBezTo>
                    <a:pt x="77" y="2556"/>
                    <a:pt x="0" y="3102"/>
                    <a:pt x="360" y="3127"/>
                  </a:cubicBezTo>
                  <a:cubicBezTo>
                    <a:pt x="1197" y="3190"/>
                    <a:pt x="2046" y="3241"/>
                    <a:pt x="2883" y="3279"/>
                  </a:cubicBezTo>
                  <a:lnTo>
                    <a:pt x="2909" y="3279"/>
                  </a:lnTo>
                  <a:cubicBezTo>
                    <a:pt x="2998" y="3419"/>
                    <a:pt x="3112" y="3558"/>
                    <a:pt x="3200" y="3685"/>
                  </a:cubicBezTo>
                  <a:cubicBezTo>
                    <a:pt x="3492" y="4065"/>
                    <a:pt x="3771" y="4458"/>
                    <a:pt x="4050" y="4839"/>
                  </a:cubicBezTo>
                  <a:cubicBezTo>
                    <a:pt x="4113" y="4923"/>
                    <a:pt x="4193" y="4957"/>
                    <a:pt x="4271" y="4957"/>
                  </a:cubicBezTo>
                  <a:cubicBezTo>
                    <a:pt x="4478" y="4957"/>
                    <a:pt x="4672" y="4717"/>
                    <a:pt x="4506" y="4496"/>
                  </a:cubicBezTo>
                  <a:cubicBezTo>
                    <a:pt x="4139" y="3989"/>
                    <a:pt x="3378" y="3279"/>
                    <a:pt x="3327" y="2645"/>
                  </a:cubicBezTo>
                  <a:cubicBezTo>
                    <a:pt x="3264" y="1897"/>
                    <a:pt x="3403" y="1073"/>
                    <a:pt x="3441" y="325"/>
                  </a:cubicBezTo>
                  <a:cubicBezTo>
                    <a:pt x="3448" y="119"/>
                    <a:pt x="3273" y="1"/>
                    <a:pt x="31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6"/>
            <p:cNvSpPr/>
            <p:nvPr/>
          </p:nvSpPr>
          <p:spPr>
            <a:xfrm>
              <a:off x="925719" y="3611057"/>
              <a:ext cx="90416" cy="100344"/>
            </a:xfrm>
            <a:custGeom>
              <a:avLst/>
              <a:gdLst/>
              <a:ahLst/>
              <a:cxnLst/>
              <a:rect l="l" t="t" r="r" b="b"/>
              <a:pathLst>
                <a:path w="2732" h="3032" extrusionOk="0">
                  <a:moveTo>
                    <a:pt x="399" y="0"/>
                  </a:moveTo>
                  <a:cubicBezTo>
                    <a:pt x="197" y="0"/>
                    <a:pt x="1" y="241"/>
                    <a:pt x="157" y="461"/>
                  </a:cubicBezTo>
                  <a:cubicBezTo>
                    <a:pt x="765" y="1323"/>
                    <a:pt x="1412" y="2135"/>
                    <a:pt x="2097" y="2934"/>
                  </a:cubicBezTo>
                  <a:cubicBezTo>
                    <a:pt x="2160" y="3003"/>
                    <a:pt x="2237" y="3032"/>
                    <a:pt x="2313" y="3032"/>
                  </a:cubicBezTo>
                  <a:cubicBezTo>
                    <a:pt x="2528" y="3032"/>
                    <a:pt x="2732" y="2798"/>
                    <a:pt x="2553" y="2591"/>
                  </a:cubicBezTo>
                  <a:cubicBezTo>
                    <a:pt x="1869" y="1793"/>
                    <a:pt x="1222" y="968"/>
                    <a:pt x="613" y="119"/>
                  </a:cubicBezTo>
                  <a:cubicBezTo>
                    <a:pt x="554" y="35"/>
                    <a:pt x="476" y="0"/>
                    <a:pt x="39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6"/>
            <p:cNvSpPr/>
            <p:nvPr/>
          </p:nvSpPr>
          <p:spPr>
            <a:xfrm>
              <a:off x="970761" y="3603379"/>
              <a:ext cx="57949" cy="56758"/>
            </a:xfrm>
            <a:custGeom>
              <a:avLst/>
              <a:gdLst/>
              <a:ahLst/>
              <a:cxnLst/>
              <a:rect l="l" t="t" r="r" b="b"/>
              <a:pathLst>
                <a:path w="1751" h="1715" extrusionOk="0">
                  <a:moveTo>
                    <a:pt x="864" y="561"/>
                  </a:moveTo>
                  <a:cubicBezTo>
                    <a:pt x="895" y="561"/>
                    <a:pt x="929" y="571"/>
                    <a:pt x="964" y="592"/>
                  </a:cubicBezTo>
                  <a:cubicBezTo>
                    <a:pt x="1091" y="668"/>
                    <a:pt x="1129" y="820"/>
                    <a:pt x="1116" y="959"/>
                  </a:cubicBezTo>
                  <a:cubicBezTo>
                    <a:pt x="1098" y="1077"/>
                    <a:pt x="1028" y="1143"/>
                    <a:pt x="934" y="1143"/>
                  </a:cubicBezTo>
                  <a:cubicBezTo>
                    <a:pt x="896" y="1143"/>
                    <a:pt x="855" y="1133"/>
                    <a:pt x="812" y="1112"/>
                  </a:cubicBezTo>
                  <a:cubicBezTo>
                    <a:pt x="685" y="1061"/>
                    <a:pt x="634" y="947"/>
                    <a:pt x="634" y="820"/>
                  </a:cubicBezTo>
                  <a:cubicBezTo>
                    <a:pt x="660" y="795"/>
                    <a:pt x="672" y="769"/>
                    <a:pt x="685" y="718"/>
                  </a:cubicBezTo>
                  <a:cubicBezTo>
                    <a:pt x="713" y="627"/>
                    <a:pt x="780" y="561"/>
                    <a:pt x="864" y="561"/>
                  </a:cubicBezTo>
                  <a:close/>
                  <a:moveTo>
                    <a:pt x="864" y="0"/>
                  </a:moveTo>
                  <a:cubicBezTo>
                    <a:pt x="556" y="0"/>
                    <a:pt x="252" y="186"/>
                    <a:pt x="165" y="503"/>
                  </a:cubicBezTo>
                  <a:cubicBezTo>
                    <a:pt x="115" y="541"/>
                    <a:pt x="89" y="604"/>
                    <a:pt x="76" y="668"/>
                  </a:cubicBezTo>
                  <a:cubicBezTo>
                    <a:pt x="0" y="1086"/>
                    <a:pt x="229" y="1517"/>
                    <a:pt x="647" y="1669"/>
                  </a:cubicBezTo>
                  <a:cubicBezTo>
                    <a:pt x="742" y="1700"/>
                    <a:pt x="836" y="1715"/>
                    <a:pt x="926" y="1715"/>
                  </a:cubicBezTo>
                  <a:cubicBezTo>
                    <a:pt x="1285" y="1715"/>
                    <a:pt x="1591" y="1484"/>
                    <a:pt x="1662" y="1099"/>
                  </a:cubicBezTo>
                  <a:cubicBezTo>
                    <a:pt x="1750" y="680"/>
                    <a:pt x="1560" y="224"/>
                    <a:pt x="1154" y="59"/>
                  </a:cubicBezTo>
                  <a:cubicBezTo>
                    <a:pt x="1062" y="19"/>
                    <a:pt x="963" y="0"/>
                    <a:pt x="86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6"/>
            <p:cNvSpPr/>
            <p:nvPr/>
          </p:nvSpPr>
          <p:spPr>
            <a:xfrm>
              <a:off x="898581" y="3697930"/>
              <a:ext cx="59207" cy="55500"/>
            </a:xfrm>
            <a:custGeom>
              <a:avLst/>
              <a:gdLst/>
              <a:ahLst/>
              <a:cxnLst/>
              <a:rect l="l" t="t" r="r" b="b"/>
              <a:pathLst>
                <a:path w="1789" h="1677" extrusionOk="0">
                  <a:moveTo>
                    <a:pt x="928" y="565"/>
                  </a:moveTo>
                  <a:cubicBezTo>
                    <a:pt x="990" y="565"/>
                    <a:pt x="1056" y="602"/>
                    <a:pt x="1091" y="664"/>
                  </a:cubicBezTo>
                  <a:cubicBezTo>
                    <a:pt x="1154" y="778"/>
                    <a:pt x="1129" y="930"/>
                    <a:pt x="1040" y="1032"/>
                  </a:cubicBezTo>
                  <a:cubicBezTo>
                    <a:pt x="984" y="1090"/>
                    <a:pt x="932" y="1114"/>
                    <a:pt x="885" y="1114"/>
                  </a:cubicBezTo>
                  <a:cubicBezTo>
                    <a:pt x="701" y="1114"/>
                    <a:pt x="607" y="745"/>
                    <a:pt x="698" y="715"/>
                  </a:cubicBezTo>
                  <a:cubicBezTo>
                    <a:pt x="774" y="689"/>
                    <a:pt x="825" y="638"/>
                    <a:pt x="850" y="588"/>
                  </a:cubicBezTo>
                  <a:cubicBezTo>
                    <a:pt x="873" y="572"/>
                    <a:pt x="900" y="565"/>
                    <a:pt x="928" y="565"/>
                  </a:cubicBezTo>
                  <a:close/>
                  <a:moveTo>
                    <a:pt x="942" y="0"/>
                  </a:moveTo>
                  <a:cubicBezTo>
                    <a:pt x="752" y="0"/>
                    <a:pt x="562" y="70"/>
                    <a:pt x="419" y="207"/>
                  </a:cubicBezTo>
                  <a:cubicBezTo>
                    <a:pt x="0" y="410"/>
                    <a:pt x="26" y="1032"/>
                    <a:pt x="267" y="1361"/>
                  </a:cubicBezTo>
                  <a:cubicBezTo>
                    <a:pt x="420" y="1570"/>
                    <a:pt x="646" y="1676"/>
                    <a:pt x="876" y="1676"/>
                  </a:cubicBezTo>
                  <a:cubicBezTo>
                    <a:pt x="1064" y="1676"/>
                    <a:pt x="1254" y="1605"/>
                    <a:pt x="1408" y="1463"/>
                  </a:cubicBezTo>
                  <a:cubicBezTo>
                    <a:pt x="1738" y="1158"/>
                    <a:pt x="1788" y="626"/>
                    <a:pt x="1509" y="271"/>
                  </a:cubicBezTo>
                  <a:cubicBezTo>
                    <a:pt x="1368" y="89"/>
                    <a:pt x="1156" y="0"/>
                    <a:pt x="94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6"/>
            <p:cNvSpPr/>
            <p:nvPr/>
          </p:nvSpPr>
          <p:spPr>
            <a:xfrm>
              <a:off x="923932" y="3635778"/>
              <a:ext cx="252813" cy="187318"/>
            </a:xfrm>
            <a:custGeom>
              <a:avLst/>
              <a:gdLst/>
              <a:ahLst/>
              <a:cxnLst/>
              <a:rect l="l" t="t" r="r" b="b"/>
              <a:pathLst>
                <a:path w="7639" h="5660" extrusionOk="0">
                  <a:moveTo>
                    <a:pt x="7212" y="0"/>
                  </a:moveTo>
                  <a:cubicBezTo>
                    <a:pt x="7158" y="0"/>
                    <a:pt x="7101" y="17"/>
                    <a:pt x="7045" y="56"/>
                  </a:cubicBezTo>
                  <a:cubicBezTo>
                    <a:pt x="4776" y="1756"/>
                    <a:pt x="2506" y="3455"/>
                    <a:pt x="236" y="5141"/>
                  </a:cubicBezTo>
                  <a:cubicBezTo>
                    <a:pt x="0" y="5326"/>
                    <a:pt x="179" y="5660"/>
                    <a:pt x="411" y="5660"/>
                  </a:cubicBezTo>
                  <a:cubicBezTo>
                    <a:pt x="465" y="5660"/>
                    <a:pt x="523" y="5641"/>
                    <a:pt x="578" y="5598"/>
                  </a:cubicBezTo>
                  <a:cubicBezTo>
                    <a:pt x="2848" y="3911"/>
                    <a:pt x="5118" y="2212"/>
                    <a:pt x="7400" y="513"/>
                  </a:cubicBezTo>
                  <a:cubicBezTo>
                    <a:pt x="7639" y="337"/>
                    <a:pt x="7454" y="0"/>
                    <a:pt x="721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6"/>
            <p:cNvSpPr/>
            <p:nvPr/>
          </p:nvSpPr>
          <p:spPr>
            <a:xfrm>
              <a:off x="946833" y="3835471"/>
              <a:ext cx="144096" cy="184968"/>
            </a:xfrm>
            <a:custGeom>
              <a:avLst/>
              <a:gdLst/>
              <a:ahLst/>
              <a:cxnLst/>
              <a:rect l="l" t="t" r="r" b="b"/>
              <a:pathLst>
                <a:path w="4354" h="5589" extrusionOk="0">
                  <a:moveTo>
                    <a:pt x="597" y="705"/>
                  </a:moveTo>
                  <a:lnTo>
                    <a:pt x="597" y="705"/>
                  </a:lnTo>
                  <a:cubicBezTo>
                    <a:pt x="723" y="781"/>
                    <a:pt x="850" y="870"/>
                    <a:pt x="977" y="946"/>
                  </a:cubicBezTo>
                  <a:cubicBezTo>
                    <a:pt x="863" y="1060"/>
                    <a:pt x="736" y="1161"/>
                    <a:pt x="609" y="1263"/>
                  </a:cubicBezTo>
                  <a:cubicBezTo>
                    <a:pt x="609" y="1187"/>
                    <a:pt x="609" y="1111"/>
                    <a:pt x="609" y="1022"/>
                  </a:cubicBezTo>
                  <a:cubicBezTo>
                    <a:pt x="597" y="920"/>
                    <a:pt x="597" y="806"/>
                    <a:pt x="597" y="705"/>
                  </a:cubicBezTo>
                  <a:close/>
                  <a:moveTo>
                    <a:pt x="466" y="1"/>
                  </a:moveTo>
                  <a:cubicBezTo>
                    <a:pt x="390" y="1"/>
                    <a:pt x="320" y="31"/>
                    <a:pt x="267" y="84"/>
                  </a:cubicBezTo>
                  <a:cubicBezTo>
                    <a:pt x="127" y="109"/>
                    <a:pt x="1" y="210"/>
                    <a:pt x="13" y="388"/>
                  </a:cubicBezTo>
                  <a:cubicBezTo>
                    <a:pt x="26" y="680"/>
                    <a:pt x="39" y="971"/>
                    <a:pt x="39" y="1263"/>
                  </a:cubicBezTo>
                  <a:cubicBezTo>
                    <a:pt x="51" y="1516"/>
                    <a:pt x="39" y="1757"/>
                    <a:pt x="165" y="1998"/>
                  </a:cubicBezTo>
                  <a:cubicBezTo>
                    <a:pt x="209" y="2071"/>
                    <a:pt x="299" y="2106"/>
                    <a:pt x="389" y="2106"/>
                  </a:cubicBezTo>
                  <a:cubicBezTo>
                    <a:pt x="456" y="2106"/>
                    <a:pt x="523" y="2087"/>
                    <a:pt x="571" y="2049"/>
                  </a:cubicBezTo>
                  <a:cubicBezTo>
                    <a:pt x="698" y="1948"/>
                    <a:pt x="812" y="1846"/>
                    <a:pt x="939" y="1745"/>
                  </a:cubicBezTo>
                  <a:cubicBezTo>
                    <a:pt x="1827" y="3013"/>
                    <a:pt x="2765" y="4268"/>
                    <a:pt x="3729" y="5485"/>
                  </a:cubicBezTo>
                  <a:cubicBezTo>
                    <a:pt x="3789" y="5559"/>
                    <a:pt x="3864" y="5589"/>
                    <a:pt x="3939" y="5589"/>
                  </a:cubicBezTo>
                  <a:cubicBezTo>
                    <a:pt x="4149" y="5589"/>
                    <a:pt x="4353" y="5349"/>
                    <a:pt x="4185" y="5143"/>
                  </a:cubicBezTo>
                  <a:cubicBezTo>
                    <a:pt x="3209" y="3913"/>
                    <a:pt x="2270" y="2645"/>
                    <a:pt x="1357" y="1364"/>
                  </a:cubicBezTo>
                  <a:cubicBezTo>
                    <a:pt x="1446" y="1288"/>
                    <a:pt x="1522" y="1199"/>
                    <a:pt x="1611" y="1123"/>
                  </a:cubicBezTo>
                  <a:cubicBezTo>
                    <a:pt x="1725" y="1009"/>
                    <a:pt x="1789" y="781"/>
                    <a:pt x="1611" y="667"/>
                  </a:cubicBezTo>
                  <a:cubicBezTo>
                    <a:pt x="1281" y="464"/>
                    <a:pt x="952" y="261"/>
                    <a:pt x="622" y="46"/>
                  </a:cubicBezTo>
                  <a:cubicBezTo>
                    <a:pt x="570" y="15"/>
                    <a:pt x="517" y="1"/>
                    <a:pt x="4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6"/>
            <p:cNvSpPr/>
            <p:nvPr/>
          </p:nvSpPr>
          <p:spPr>
            <a:xfrm>
              <a:off x="1183923" y="4132529"/>
              <a:ext cx="55864" cy="55633"/>
            </a:xfrm>
            <a:custGeom>
              <a:avLst/>
              <a:gdLst/>
              <a:ahLst/>
              <a:cxnLst/>
              <a:rect l="l" t="t" r="r" b="b"/>
              <a:pathLst>
                <a:path w="1688" h="1681" extrusionOk="0">
                  <a:moveTo>
                    <a:pt x="840" y="579"/>
                  </a:moveTo>
                  <a:cubicBezTo>
                    <a:pt x="1004" y="579"/>
                    <a:pt x="1124" y="945"/>
                    <a:pt x="952" y="1074"/>
                  </a:cubicBezTo>
                  <a:cubicBezTo>
                    <a:pt x="916" y="1101"/>
                    <a:pt x="879" y="1114"/>
                    <a:pt x="843" y="1114"/>
                  </a:cubicBezTo>
                  <a:cubicBezTo>
                    <a:pt x="778" y="1114"/>
                    <a:pt x="718" y="1072"/>
                    <a:pt x="686" y="998"/>
                  </a:cubicBezTo>
                  <a:cubicBezTo>
                    <a:pt x="622" y="884"/>
                    <a:pt x="635" y="757"/>
                    <a:pt x="698" y="656"/>
                  </a:cubicBezTo>
                  <a:cubicBezTo>
                    <a:pt x="711" y="656"/>
                    <a:pt x="736" y="643"/>
                    <a:pt x="749" y="618"/>
                  </a:cubicBezTo>
                  <a:cubicBezTo>
                    <a:pt x="780" y="591"/>
                    <a:pt x="811" y="579"/>
                    <a:pt x="840" y="579"/>
                  </a:cubicBezTo>
                  <a:close/>
                  <a:moveTo>
                    <a:pt x="811" y="1"/>
                  </a:moveTo>
                  <a:cubicBezTo>
                    <a:pt x="669" y="1"/>
                    <a:pt x="528" y="49"/>
                    <a:pt x="407" y="161"/>
                  </a:cubicBezTo>
                  <a:lnTo>
                    <a:pt x="394" y="187"/>
                  </a:lnTo>
                  <a:cubicBezTo>
                    <a:pt x="356" y="199"/>
                    <a:pt x="318" y="225"/>
                    <a:pt x="280" y="263"/>
                  </a:cubicBezTo>
                  <a:cubicBezTo>
                    <a:pt x="1" y="567"/>
                    <a:pt x="14" y="1062"/>
                    <a:pt x="255" y="1391"/>
                  </a:cubicBezTo>
                  <a:cubicBezTo>
                    <a:pt x="397" y="1584"/>
                    <a:pt x="616" y="1680"/>
                    <a:pt x="839" y="1680"/>
                  </a:cubicBezTo>
                  <a:cubicBezTo>
                    <a:pt x="1012" y="1680"/>
                    <a:pt x="1188" y="1622"/>
                    <a:pt x="1332" y="1505"/>
                  </a:cubicBezTo>
                  <a:cubicBezTo>
                    <a:pt x="1649" y="1239"/>
                    <a:pt x="1687" y="745"/>
                    <a:pt x="1485" y="402"/>
                  </a:cubicBezTo>
                  <a:cubicBezTo>
                    <a:pt x="1337" y="164"/>
                    <a:pt x="1072" y="1"/>
                    <a:pt x="81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6"/>
            <p:cNvSpPr/>
            <p:nvPr/>
          </p:nvSpPr>
          <p:spPr>
            <a:xfrm>
              <a:off x="1228501" y="4085303"/>
              <a:ext cx="101767" cy="82208"/>
            </a:xfrm>
            <a:custGeom>
              <a:avLst/>
              <a:gdLst/>
              <a:ahLst/>
              <a:cxnLst/>
              <a:rect l="l" t="t" r="r" b="b"/>
              <a:pathLst>
                <a:path w="3075" h="2484" extrusionOk="0">
                  <a:moveTo>
                    <a:pt x="800" y="0"/>
                  </a:moveTo>
                  <a:cubicBezTo>
                    <a:pt x="488" y="0"/>
                    <a:pt x="188" y="203"/>
                    <a:pt x="74" y="536"/>
                  </a:cubicBezTo>
                  <a:cubicBezTo>
                    <a:pt x="1" y="757"/>
                    <a:pt x="191" y="930"/>
                    <a:pt x="369" y="930"/>
                  </a:cubicBezTo>
                  <a:cubicBezTo>
                    <a:pt x="467" y="930"/>
                    <a:pt x="562" y="877"/>
                    <a:pt x="607" y="751"/>
                  </a:cubicBezTo>
                  <a:cubicBezTo>
                    <a:pt x="640" y="642"/>
                    <a:pt x="697" y="598"/>
                    <a:pt x="756" y="598"/>
                  </a:cubicBezTo>
                  <a:cubicBezTo>
                    <a:pt x="854" y="598"/>
                    <a:pt x="959" y="718"/>
                    <a:pt x="974" y="853"/>
                  </a:cubicBezTo>
                  <a:cubicBezTo>
                    <a:pt x="1000" y="1005"/>
                    <a:pt x="1000" y="1157"/>
                    <a:pt x="1000" y="1322"/>
                  </a:cubicBezTo>
                  <a:cubicBezTo>
                    <a:pt x="1025" y="1626"/>
                    <a:pt x="1038" y="1931"/>
                    <a:pt x="1063" y="2235"/>
                  </a:cubicBezTo>
                  <a:cubicBezTo>
                    <a:pt x="1072" y="2378"/>
                    <a:pt x="1214" y="2484"/>
                    <a:pt x="1351" y="2484"/>
                  </a:cubicBezTo>
                  <a:cubicBezTo>
                    <a:pt x="1407" y="2484"/>
                    <a:pt x="1463" y="2466"/>
                    <a:pt x="1507" y="2425"/>
                  </a:cubicBezTo>
                  <a:cubicBezTo>
                    <a:pt x="1938" y="2057"/>
                    <a:pt x="2382" y="1715"/>
                    <a:pt x="2838" y="1385"/>
                  </a:cubicBezTo>
                  <a:cubicBezTo>
                    <a:pt x="3074" y="1201"/>
                    <a:pt x="2895" y="867"/>
                    <a:pt x="2664" y="867"/>
                  </a:cubicBezTo>
                  <a:cubicBezTo>
                    <a:pt x="2609" y="867"/>
                    <a:pt x="2552" y="885"/>
                    <a:pt x="2496" y="929"/>
                  </a:cubicBezTo>
                  <a:cubicBezTo>
                    <a:pt x="2192" y="1157"/>
                    <a:pt x="1887" y="1385"/>
                    <a:pt x="1596" y="1626"/>
                  </a:cubicBezTo>
                  <a:cubicBezTo>
                    <a:pt x="1583" y="1423"/>
                    <a:pt x="1570" y="1233"/>
                    <a:pt x="1558" y="1043"/>
                  </a:cubicBezTo>
                  <a:cubicBezTo>
                    <a:pt x="1545" y="739"/>
                    <a:pt x="1520" y="434"/>
                    <a:pt x="1304" y="206"/>
                  </a:cubicBezTo>
                  <a:cubicBezTo>
                    <a:pt x="1153" y="65"/>
                    <a:pt x="975" y="0"/>
                    <a:pt x="80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6"/>
            <p:cNvSpPr/>
            <p:nvPr/>
          </p:nvSpPr>
          <p:spPr>
            <a:xfrm>
              <a:off x="1301177" y="4015572"/>
              <a:ext cx="69135" cy="74960"/>
            </a:xfrm>
            <a:custGeom>
              <a:avLst/>
              <a:gdLst/>
              <a:ahLst/>
              <a:cxnLst/>
              <a:rect l="l" t="t" r="r" b="b"/>
              <a:pathLst>
                <a:path w="2089" h="2265" extrusionOk="0">
                  <a:moveTo>
                    <a:pt x="393" y="1"/>
                  </a:moveTo>
                  <a:cubicBezTo>
                    <a:pt x="193" y="1"/>
                    <a:pt x="1" y="241"/>
                    <a:pt x="148" y="462"/>
                  </a:cubicBezTo>
                  <a:cubicBezTo>
                    <a:pt x="554" y="1045"/>
                    <a:pt x="998" y="1616"/>
                    <a:pt x="1454" y="2161"/>
                  </a:cubicBezTo>
                  <a:cubicBezTo>
                    <a:pt x="1517" y="2234"/>
                    <a:pt x="1595" y="2265"/>
                    <a:pt x="1672" y="2265"/>
                  </a:cubicBezTo>
                  <a:cubicBezTo>
                    <a:pt x="1886" y="2265"/>
                    <a:pt x="2088" y="2024"/>
                    <a:pt x="1910" y="1819"/>
                  </a:cubicBezTo>
                  <a:cubicBezTo>
                    <a:pt x="1454" y="1261"/>
                    <a:pt x="1010" y="703"/>
                    <a:pt x="604" y="119"/>
                  </a:cubicBezTo>
                  <a:cubicBezTo>
                    <a:pt x="545" y="36"/>
                    <a:pt x="468" y="1"/>
                    <a:pt x="39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6"/>
            <p:cNvSpPr/>
            <p:nvPr/>
          </p:nvSpPr>
          <p:spPr>
            <a:xfrm>
              <a:off x="1371105" y="3978308"/>
              <a:ext cx="59604" cy="56791"/>
            </a:xfrm>
            <a:custGeom>
              <a:avLst/>
              <a:gdLst/>
              <a:ahLst/>
              <a:cxnLst/>
              <a:rect l="l" t="t" r="r" b="b"/>
              <a:pathLst>
                <a:path w="1801" h="1716" extrusionOk="0">
                  <a:moveTo>
                    <a:pt x="903" y="551"/>
                  </a:moveTo>
                  <a:cubicBezTo>
                    <a:pt x="992" y="551"/>
                    <a:pt x="1082" y="683"/>
                    <a:pt x="1104" y="738"/>
                  </a:cubicBezTo>
                  <a:cubicBezTo>
                    <a:pt x="1154" y="865"/>
                    <a:pt x="1129" y="1030"/>
                    <a:pt x="1015" y="1106"/>
                  </a:cubicBezTo>
                  <a:cubicBezTo>
                    <a:pt x="965" y="1137"/>
                    <a:pt x="921" y="1150"/>
                    <a:pt x="881" y="1150"/>
                  </a:cubicBezTo>
                  <a:cubicBezTo>
                    <a:pt x="660" y="1150"/>
                    <a:pt x="605" y="728"/>
                    <a:pt x="723" y="599"/>
                  </a:cubicBezTo>
                  <a:cubicBezTo>
                    <a:pt x="774" y="599"/>
                    <a:pt x="825" y="586"/>
                    <a:pt x="863" y="561"/>
                  </a:cubicBezTo>
                  <a:cubicBezTo>
                    <a:pt x="876" y="554"/>
                    <a:pt x="889" y="551"/>
                    <a:pt x="903" y="551"/>
                  </a:cubicBezTo>
                  <a:close/>
                  <a:moveTo>
                    <a:pt x="883" y="1"/>
                  </a:moveTo>
                  <a:cubicBezTo>
                    <a:pt x="864" y="1"/>
                    <a:pt x="844" y="1"/>
                    <a:pt x="825" y="3"/>
                  </a:cubicBezTo>
                  <a:lnTo>
                    <a:pt x="710" y="3"/>
                  </a:lnTo>
                  <a:cubicBezTo>
                    <a:pt x="191" y="117"/>
                    <a:pt x="0" y="700"/>
                    <a:pt x="153" y="1169"/>
                  </a:cubicBezTo>
                  <a:cubicBezTo>
                    <a:pt x="266" y="1509"/>
                    <a:pt x="568" y="1715"/>
                    <a:pt x="898" y="1715"/>
                  </a:cubicBezTo>
                  <a:cubicBezTo>
                    <a:pt x="1012" y="1715"/>
                    <a:pt x="1129" y="1691"/>
                    <a:pt x="1243" y="1639"/>
                  </a:cubicBezTo>
                  <a:cubicBezTo>
                    <a:pt x="1649" y="1436"/>
                    <a:pt x="1801" y="916"/>
                    <a:pt x="1623" y="497"/>
                  </a:cubicBezTo>
                  <a:cubicBezTo>
                    <a:pt x="1492" y="187"/>
                    <a:pt x="1193" y="1"/>
                    <a:pt x="88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6"/>
            <p:cNvSpPr/>
            <p:nvPr/>
          </p:nvSpPr>
          <p:spPr>
            <a:xfrm>
              <a:off x="1415948" y="3942830"/>
              <a:ext cx="75622" cy="78468"/>
            </a:xfrm>
            <a:custGeom>
              <a:avLst/>
              <a:gdLst/>
              <a:ahLst/>
              <a:cxnLst/>
              <a:rect l="l" t="t" r="r" b="b"/>
              <a:pathLst>
                <a:path w="2285" h="2371" extrusionOk="0">
                  <a:moveTo>
                    <a:pt x="407" y="0"/>
                  </a:moveTo>
                  <a:cubicBezTo>
                    <a:pt x="199" y="0"/>
                    <a:pt x="0" y="240"/>
                    <a:pt x="167" y="453"/>
                  </a:cubicBezTo>
                  <a:cubicBezTo>
                    <a:pt x="649" y="1075"/>
                    <a:pt x="1143" y="1683"/>
                    <a:pt x="1651" y="2267"/>
                  </a:cubicBezTo>
                  <a:cubicBezTo>
                    <a:pt x="1714" y="2340"/>
                    <a:pt x="1792" y="2370"/>
                    <a:pt x="1868" y="2370"/>
                  </a:cubicBezTo>
                  <a:cubicBezTo>
                    <a:pt x="2083" y="2370"/>
                    <a:pt x="2285" y="2130"/>
                    <a:pt x="2107" y="1924"/>
                  </a:cubicBezTo>
                  <a:cubicBezTo>
                    <a:pt x="1600" y="1341"/>
                    <a:pt x="1105" y="732"/>
                    <a:pt x="624"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6"/>
            <p:cNvSpPr/>
            <p:nvPr/>
          </p:nvSpPr>
          <p:spPr>
            <a:xfrm>
              <a:off x="1489882" y="3905731"/>
              <a:ext cx="93427" cy="73173"/>
            </a:xfrm>
            <a:custGeom>
              <a:avLst/>
              <a:gdLst/>
              <a:ahLst/>
              <a:cxnLst/>
              <a:rect l="l" t="t" r="r" b="b"/>
              <a:pathLst>
                <a:path w="2823" h="2211" extrusionOk="0">
                  <a:moveTo>
                    <a:pt x="804" y="0"/>
                  </a:moveTo>
                  <a:cubicBezTo>
                    <a:pt x="273" y="0"/>
                    <a:pt x="1" y="630"/>
                    <a:pt x="114" y="1118"/>
                  </a:cubicBezTo>
                  <a:cubicBezTo>
                    <a:pt x="148" y="1278"/>
                    <a:pt x="281" y="1353"/>
                    <a:pt x="410" y="1353"/>
                  </a:cubicBezTo>
                  <a:cubicBezTo>
                    <a:pt x="565" y="1353"/>
                    <a:pt x="714" y="1243"/>
                    <a:pt x="672" y="1042"/>
                  </a:cubicBezTo>
                  <a:cubicBezTo>
                    <a:pt x="647" y="940"/>
                    <a:pt x="596" y="712"/>
                    <a:pt x="710" y="623"/>
                  </a:cubicBezTo>
                  <a:cubicBezTo>
                    <a:pt x="744" y="599"/>
                    <a:pt x="772" y="589"/>
                    <a:pt x="796" y="589"/>
                  </a:cubicBezTo>
                  <a:cubicBezTo>
                    <a:pt x="897" y="589"/>
                    <a:pt x="915" y="774"/>
                    <a:pt x="926" y="877"/>
                  </a:cubicBezTo>
                  <a:cubicBezTo>
                    <a:pt x="964" y="1207"/>
                    <a:pt x="951" y="1549"/>
                    <a:pt x="938" y="1879"/>
                  </a:cubicBezTo>
                  <a:cubicBezTo>
                    <a:pt x="919" y="2048"/>
                    <a:pt x="1068" y="2211"/>
                    <a:pt x="1224" y="2211"/>
                  </a:cubicBezTo>
                  <a:cubicBezTo>
                    <a:pt x="1278" y="2211"/>
                    <a:pt x="1333" y="2191"/>
                    <a:pt x="1382" y="2145"/>
                  </a:cubicBezTo>
                  <a:cubicBezTo>
                    <a:pt x="1788" y="1803"/>
                    <a:pt x="2194" y="1448"/>
                    <a:pt x="2599" y="1093"/>
                  </a:cubicBezTo>
                  <a:cubicBezTo>
                    <a:pt x="2823" y="900"/>
                    <a:pt x="2647" y="568"/>
                    <a:pt x="2425" y="568"/>
                  </a:cubicBezTo>
                  <a:cubicBezTo>
                    <a:pt x="2370" y="568"/>
                    <a:pt x="2312" y="588"/>
                    <a:pt x="2257" y="636"/>
                  </a:cubicBezTo>
                  <a:cubicBezTo>
                    <a:pt x="2016" y="852"/>
                    <a:pt x="1788" y="1055"/>
                    <a:pt x="1547" y="1257"/>
                  </a:cubicBezTo>
                  <a:cubicBezTo>
                    <a:pt x="1560" y="725"/>
                    <a:pt x="1471" y="154"/>
                    <a:pt x="1002" y="27"/>
                  </a:cubicBezTo>
                  <a:cubicBezTo>
                    <a:pt x="932" y="9"/>
                    <a:pt x="866" y="0"/>
                    <a:pt x="80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6"/>
            <p:cNvSpPr/>
            <p:nvPr/>
          </p:nvSpPr>
          <p:spPr>
            <a:xfrm>
              <a:off x="1553125" y="3830242"/>
              <a:ext cx="77144" cy="78203"/>
            </a:xfrm>
            <a:custGeom>
              <a:avLst/>
              <a:gdLst/>
              <a:ahLst/>
              <a:cxnLst/>
              <a:rect l="l" t="t" r="r" b="b"/>
              <a:pathLst>
                <a:path w="2331" h="2363" extrusionOk="0">
                  <a:moveTo>
                    <a:pt x="1085" y="0"/>
                  </a:moveTo>
                  <a:cubicBezTo>
                    <a:pt x="716" y="0"/>
                    <a:pt x="351" y="597"/>
                    <a:pt x="168" y="812"/>
                  </a:cubicBezTo>
                  <a:cubicBezTo>
                    <a:pt x="0" y="1027"/>
                    <a:pt x="204" y="1276"/>
                    <a:pt x="414" y="1276"/>
                  </a:cubicBezTo>
                  <a:cubicBezTo>
                    <a:pt x="489" y="1276"/>
                    <a:pt x="565" y="1244"/>
                    <a:pt x="625" y="1167"/>
                  </a:cubicBezTo>
                  <a:cubicBezTo>
                    <a:pt x="701" y="1066"/>
                    <a:pt x="777" y="977"/>
                    <a:pt x="853" y="888"/>
                  </a:cubicBezTo>
                  <a:cubicBezTo>
                    <a:pt x="891" y="850"/>
                    <a:pt x="917" y="812"/>
                    <a:pt x="955" y="774"/>
                  </a:cubicBezTo>
                  <a:lnTo>
                    <a:pt x="955" y="774"/>
                  </a:lnTo>
                  <a:cubicBezTo>
                    <a:pt x="967" y="901"/>
                    <a:pt x="955" y="1028"/>
                    <a:pt x="917" y="1142"/>
                  </a:cubicBezTo>
                  <a:cubicBezTo>
                    <a:pt x="851" y="1371"/>
                    <a:pt x="1018" y="1537"/>
                    <a:pt x="1189" y="1537"/>
                  </a:cubicBezTo>
                  <a:cubicBezTo>
                    <a:pt x="1283" y="1537"/>
                    <a:pt x="1378" y="1487"/>
                    <a:pt x="1436" y="1370"/>
                  </a:cubicBezTo>
                  <a:cubicBezTo>
                    <a:pt x="1452" y="1339"/>
                    <a:pt x="1475" y="1327"/>
                    <a:pt x="1500" y="1327"/>
                  </a:cubicBezTo>
                  <a:cubicBezTo>
                    <a:pt x="1556" y="1327"/>
                    <a:pt x="1622" y="1386"/>
                    <a:pt x="1639" y="1421"/>
                  </a:cubicBezTo>
                  <a:cubicBezTo>
                    <a:pt x="1665" y="1497"/>
                    <a:pt x="1652" y="1586"/>
                    <a:pt x="1614" y="1649"/>
                  </a:cubicBezTo>
                  <a:cubicBezTo>
                    <a:pt x="1551" y="1751"/>
                    <a:pt x="1436" y="1801"/>
                    <a:pt x="1322" y="1801"/>
                  </a:cubicBezTo>
                  <a:cubicBezTo>
                    <a:pt x="1314" y="1801"/>
                    <a:pt x="1306" y="1800"/>
                    <a:pt x="1298" y="1800"/>
                  </a:cubicBezTo>
                  <a:cubicBezTo>
                    <a:pt x="951" y="1800"/>
                    <a:pt x="887" y="2334"/>
                    <a:pt x="1246" y="2359"/>
                  </a:cubicBezTo>
                  <a:cubicBezTo>
                    <a:pt x="1273" y="2362"/>
                    <a:pt x="1300" y="2363"/>
                    <a:pt x="1327" y="2363"/>
                  </a:cubicBezTo>
                  <a:cubicBezTo>
                    <a:pt x="1854" y="2363"/>
                    <a:pt x="2330" y="1900"/>
                    <a:pt x="2197" y="1345"/>
                  </a:cubicBezTo>
                  <a:cubicBezTo>
                    <a:pt x="2121" y="977"/>
                    <a:pt x="1830" y="774"/>
                    <a:pt x="1538" y="761"/>
                  </a:cubicBezTo>
                  <a:cubicBezTo>
                    <a:pt x="1538" y="483"/>
                    <a:pt x="1487" y="204"/>
                    <a:pt x="1284" y="64"/>
                  </a:cubicBezTo>
                  <a:cubicBezTo>
                    <a:pt x="1218" y="20"/>
                    <a:pt x="1152" y="0"/>
                    <a:pt x="10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6"/>
            <p:cNvSpPr/>
            <p:nvPr/>
          </p:nvSpPr>
          <p:spPr>
            <a:xfrm>
              <a:off x="1658598" y="3751643"/>
              <a:ext cx="110504" cy="72875"/>
            </a:xfrm>
            <a:custGeom>
              <a:avLst/>
              <a:gdLst/>
              <a:ahLst/>
              <a:cxnLst/>
              <a:rect l="l" t="t" r="r" b="b"/>
              <a:pathLst>
                <a:path w="3339" h="2202" extrusionOk="0">
                  <a:moveTo>
                    <a:pt x="1573" y="0"/>
                  </a:moveTo>
                  <a:cubicBezTo>
                    <a:pt x="1364" y="0"/>
                    <a:pt x="1164" y="235"/>
                    <a:pt x="1331" y="448"/>
                  </a:cubicBezTo>
                  <a:cubicBezTo>
                    <a:pt x="1394" y="537"/>
                    <a:pt x="1458" y="626"/>
                    <a:pt x="1534" y="715"/>
                  </a:cubicBezTo>
                  <a:cubicBezTo>
                    <a:pt x="1711" y="968"/>
                    <a:pt x="1863" y="1285"/>
                    <a:pt x="1521" y="1399"/>
                  </a:cubicBezTo>
                  <a:cubicBezTo>
                    <a:pt x="1487" y="1412"/>
                    <a:pt x="1453" y="1417"/>
                    <a:pt x="1419" y="1417"/>
                  </a:cubicBezTo>
                  <a:cubicBezTo>
                    <a:pt x="1106" y="1417"/>
                    <a:pt x="829" y="923"/>
                    <a:pt x="646" y="740"/>
                  </a:cubicBezTo>
                  <a:cubicBezTo>
                    <a:pt x="581" y="672"/>
                    <a:pt x="503" y="644"/>
                    <a:pt x="427" y="644"/>
                  </a:cubicBezTo>
                  <a:cubicBezTo>
                    <a:pt x="206" y="644"/>
                    <a:pt x="1" y="884"/>
                    <a:pt x="190" y="1082"/>
                  </a:cubicBezTo>
                  <a:cubicBezTo>
                    <a:pt x="557" y="1460"/>
                    <a:pt x="925" y="1993"/>
                    <a:pt x="1432" y="1993"/>
                  </a:cubicBezTo>
                  <a:cubicBezTo>
                    <a:pt x="1573" y="1993"/>
                    <a:pt x="1724" y="1952"/>
                    <a:pt x="1889" y="1856"/>
                  </a:cubicBezTo>
                  <a:cubicBezTo>
                    <a:pt x="2016" y="1780"/>
                    <a:pt x="2130" y="1691"/>
                    <a:pt x="2206" y="1590"/>
                  </a:cubicBezTo>
                  <a:cubicBezTo>
                    <a:pt x="2371" y="1818"/>
                    <a:pt x="2535" y="2097"/>
                    <a:pt x="2802" y="2185"/>
                  </a:cubicBezTo>
                  <a:cubicBezTo>
                    <a:pt x="2836" y="2197"/>
                    <a:pt x="2870" y="2202"/>
                    <a:pt x="2901" y="2202"/>
                  </a:cubicBezTo>
                  <a:cubicBezTo>
                    <a:pt x="3194" y="2202"/>
                    <a:pt x="3339" y="1767"/>
                    <a:pt x="3030" y="1653"/>
                  </a:cubicBezTo>
                  <a:cubicBezTo>
                    <a:pt x="2814" y="1590"/>
                    <a:pt x="2586" y="1133"/>
                    <a:pt x="2434" y="943"/>
                  </a:cubicBezTo>
                  <a:cubicBezTo>
                    <a:pt x="2358" y="854"/>
                    <a:pt x="2282" y="753"/>
                    <a:pt x="2206" y="651"/>
                  </a:cubicBezTo>
                  <a:cubicBezTo>
                    <a:pt x="2092" y="461"/>
                    <a:pt x="1914" y="283"/>
                    <a:pt x="1787" y="106"/>
                  </a:cubicBezTo>
                  <a:cubicBezTo>
                    <a:pt x="1726" y="31"/>
                    <a:pt x="1649" y="0"/>
                    <a:pt x="157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6"/>
            <p:cNvSpPr/>
            <p:nvPr/>
          </p:nvSpPr>
          <p:spPr>
            <a:xfrm>
              <a:off x="1739977" y="3681912"/>
              <a:ext cx="71783" cy="93493"/>
            </a:xfrm>
            <a:custGeom>
              <a:avLst/>
              <a:gdLst/>
              <a:ahLst/>
              <a:cxnLst/>
              <a:rect l="l" t="t" r="r" b="b"/>
              <a:pathLst>
                <a:path w="2169" h="2825" extrusionOk="0">
                  <a:moveTo>
                    <a:pt x="808" y="1"/>
                  </a:moveTo>
                  <a:cubicBezTo>
                    <a:pt x="756" y="1"/>
                    <a:pt x="700" y="18"/>
                    <a:pt x="647" y="57"/>
                  </a:cubicBezTo>
                  <a:cubicBezTo>
                    <a:pt x="406" y="235"/>
                    <a:pt x="76" y="514"/>
                    <a:pt x="26" y="831"/>
                  </a:cubicBezTo>
                  <a:cubicBezTo>
                    <a:pt x="0" y="1097"/>
                    <a:pt x="178" y="1351"/>
                    <a:pt x="305" y="1554"/>
                  </a:cubicBezTo>
                  <a:cubicBezTo>
                    <a:pt x="430" y="1748"/>
                    <a:pt x="566" y="1941"/>
                    <a:pt x="795" y="1941"/>
                  </a:cubicBezTo>
                  <a:cubicBezTo>
                    <a:pt x="821" y="1941"/>
                    <a:pt x="847" y="1939"/>
                    <a:pt x="875" y="1934"/>
                  </a:cubicBezTo>
                  <a:cubicBezTo>
                    <a:pt x="1002" y="1909"/>
                    <a:pt x="1065" y="1820"/>
                    <a:pt x="1167" y="1769"/>
                  </a:cubicBezTo>
                  <a:cubicBezTo>
                    <a:pt x="1203" y="1703"/>
                    <a:pt x="1245" y="1671"/>
                    <a:pt x="1296" y="1671"/>
                  </a:cubicBezTo>
                  <a:cubicBezTo>
                    <a:pt x="1351" y="1671"/>
                    <a:pt x="1417" y="1709"/>
                    <a:pt x="1497" y="1782"/>
                  </a:cubicBezTo>
                  <a:cubicBezTo>
                    <a:pt x="1598" y="1997"/>
                    <a:pt x="1522" y="2162"/>
                    <a:pt x="1230" y="2251"/>
                  </a:cubicBezTo>
                  <a:cubicBezTo>
                    <a:pt x="879" y="2312"/>
                    <a:pt x="921" y="2825"/>
                    <a:pt x="1248" y="2825"/>
                  </a:cubicBezTo>
                  <a:cubicBezTo>
                    <a:pt x="1262" y="2825"/>
                    <a:pt x="1278" y="2824"/>
                    <a:pt x="1294" y="2822"/>
                  </a:cubicBezTo>
                  <a:cubicBezTo>
                    <a:pt x="1649" y="2771"/>
                    <a:pt x="1966" y="2644"/>
                    <a:pt x="2080" y="2264"/>
                  </a:cubicBezTo>
                  <a:cubicBezTo>
                    <a:pt x="2169" y="1934"/>
                    <a:pt x="2067" y="1516"/>
                    <a:pt x="1826" y="1275"/>
                  </a:cubicBezTo>
                  <a:cubicBezTo>
                    <a:pt x="1682" y="1148"/>
                    <a:pt x="1493" y="1067"/>
                    <a:pt x="1300" y="1067"/>
                  </a:cubicBezTo>
                  <a:cubicBezTo>
                    <a:pt x="1221" y="1067"/>
                    <a:pt x="1142" y="1080"/>
                    <a:pt x="1065" y="1110"/>
                  </a:cubicBezTo>
                  <a:cubicBezTo>
                    <a:pt x="1002" y="1135"/>
                    <a:pt x="939" y="1199"/>
                    <a:pt x="888" y="1237"/>
                  </a:cubicBezTo>
                  <a:cubicBezTo>
                    <a:pt x="863" y="1249"/>
                    <a:pt x="837" y="1275"/>
                    <a:pt x="825" y="1300"/>
                  </a:cubicBezTo>
                  <a:cubicBezTo>
                    <a:pt x="803" y="1327"/>
                    <a:pt x="790" y="1341"/>
                    <a:pt x="785" y="1341"/>
                  </a:cubicBezTo>
                  <a:cubicBezTo>
                    <a:pt x="779" y="1341"/>
                    <a:pt x="785" y="1318"/>
                    <a:pt x="799" y="1275"/>
                  </a:cubicBezTo>
                  <a:cubicBezTo>
                    <a:pt x="444" y="1034"/>
                    <a:pt x="761" y="691"/>
                    <a:pt x="989" y="514"/>
                  </a:cubicBezTo>
                  <a:cubicBezTo>
                    <a:pt x="1228" y="338"/>
                    <a:pt x="1043" y="1"/>
                    <a:pt x="80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6"/>
            <p:cNvSpPr/>
            <p:nvPr/>
          </p:nvSpPr>
          <p:spPr>
            <a:xfrm>
              <a:off x="1816359" y="3663512"/>
              <a:ext cx="58777" cy="57552"/>
            </a:xfrm>
            <a:custGeom>
              <a:avLst/>
              <a:gdLst/>
              <a:ahLst/>
              <a:cxnLst/>
              <a:rect l="l" t="t" r="r" b="b"/>
              <a:pathLst>
                <a:path w="1776" h="1739" extrusionOk="0">
                  <a:moveTo>
                    <a:pt x="920" y="588"/>
                  </a:moveTo>
                  <a:cubicBezTo>
                    <a:pt x="1082" y="588"/>
                    <a:pt x="1202" y="1008"/>
                    <a:pt x="1040" y="1133"/>
                  </a:cubicBezTo>
                  <a:cubicBezTo>
                    <a:pt x="996" y="1164"/>
                    <a:pt x="954" y="1178"/>
                    <a:pt x="915" y="1178"/>
                  </a:cubicBezTo>
                  <a:cubicBezTo>
                    <a:pt x="686" y="1178"/>
                    <a:pt x="564" y="709"/>
                    <a:pt x="748" y="677"/>
                  </a:cubicBezTo>
                  <a:cubicBezTo>
                    <a:pt x="824" y="664"/>
                    <a:pt x="875" y="639"/>
                    <a:pt x="913" y="588"/>
                  </a:cubicBezTo>
                  <a:cubicBezTo>
                    <a:pt x="916" y="588"/>
                    <a:pt x="918" y="588"/>
                    <a:pt x="920" y="588"/>
                  </a:cubicBezTo>
                  <a:close/>
                  <a:moveTo>
                    <a:pt x="891" y="0"/>
                  </a:moveTo>
                  <a:cubicBezTo>
                    <a:pt x="758" y="0"/>
                    <a:pt x="625" y="47"/>
                    <a:pt x="507" y="157"/>
                  </a:cubicBezTo>
                  <a:cubicBezTo>
                    <a:pt x="140" y="322"/>
                    <a:pt x="0" y="791"/>
                    <a:pt x="152" y="1184"/>
                  </a:cubicBezTo>
                  <a:cubicBezTo>
                    <a:pt x="277" y="1519"/>
                    <a:pt x="597" y="1738"/>
                    <a:pt x="931" y="1738"/>
                  </a:cubicBezTo>
                  <a:cubicBezTo>
                    <a:pt x="1040" y="1738"/>
                    <a:pt x="1150" y="1715"/>
                    <a:pt x="1255" y="1666"/>
                  </a:cubicBezTo>
                  <a:cubicBezTo>
                    <a:pt x="1687" y="1463"/>
                    <a:pt x="1775" y="930"/>
                    <a:pt x="1611" y="525"/>
                  </a:cubicBezTo>
                  <a:cubicBezTo>
                    <a:pt x="1488" y="235"/>
                    <a:pt x="1189" y="0"/>
                    <a:pt x="89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6"/>
            <p:cNvSpPr/>
            <p:nvPr/>
          </p:nvSpPr>
          <p:spPr>
            <a:xfrm>
              <a:off x="1874275" y="3591763"/>
              <a:ext cx="68838" cy="57916"/>
            </a:xfrm>
            <a:custGeom>
              <a:avLst/>
              <a:gdLst/>
              <a:ahLst/>
              <a:cxnLst/>
              <a:rect l="l" t="t" r="r" b="b"/>
              <a:pathLst>
                <a:path w="2080" h="1750" extrusionOk="0">
                  <a:moveTo>
                    <a:pt x="1060" y="566"/>
                  </a:moveTo>
                  <a:cubicBezTo>
                    <a:pt x="1116" y="566"/>
                    <a:pt x="1171" y="575"/>
                    <a:pt x="1205" y="588"/>
                  </a:cubicBezTo>
                  <a:cubicBezTo>
                    <a:pt x="1420" y="651"/>
                    <a:pt x="1395" y="905"/>
                    <a:pt x="1255" y="1057"/>
                  </a:cubicBezTo>
                  <a:cubicBezTo>
                    <a:pt x="1184" y="1140"/>
                    <a:pt x="1090" y="1176"/>
                    <a:pt x="1000" y="1176"/>
                  </a:cubicBezTo>
                  <a:cubicBezTo>
                    <a:pt x="898" y="1176"/>
                    <a:pt x="802" y="1131"/>
                    <a:pt x="748" y="1057"/>
                  </a:cubicBezTo>
                  <a:cubicBezTo>
                    <a:pt x="888" y="1006"/>
                    <a:pt x="976" y="867"/>
                    <a:pt x="888" y="702"/>
                  </a:cubicBezTo>
                  <a:cubicBezTo>
                    <a:pt x="837" y="600"/>
                    <a:pt x="950" y="566"/>
                    <a:pt x="1060" y="566"/>
                  </a:cubicBezTo>
                  <a:close/>
                  <a:moveTo>
                    <a:pt x="1101" y="1"/>
                  </a:moveTo>
                  <a:cubicBezTo>
                    <a:pt x="845" y="1"/>
                    <a:pt x="581" y="112"/>
                    <a:pt x="431" y="296"/>
                  </a:cubicBezTo>
                  <a:cubicBezTo>
                    <a:pt x="380" y="309"/>
                    <a:pt x="342" y="334"/>
                    <a:pt x="304" y="385"/>
                  </a:cubicBezTo>
                  <a:cubicBezTo>
                    <a:pt x="0" y="791"/>
                    <a:pt x="101" y="1399"/>
                    <a:pt x="558" y="1640"/>
                  </a:cubicBezTo>
                  <a:cubicBezTo>
                    <a:pt x="697" y="1715"/>
                    <a:pt x="845" y="1750"/>
                    <a:pt x="991" y="1750"/>
                  </a:cubicBezTo>
                  <a:cubicBezTo>
                    <a:pt x="1363" y="1750"/>
                    <a:pt x="1718" y="1523"/>
                    <a:pt x="1864" y="1158"/>
                  </a:cubicBezTo>
                  <a:cubicBezTo>
                    <a:pt x="2080" y="600"/>
                    <a:pt x="1775" y="55"/>
                    <a:pt x="1179" y="4"/>
                  </a:cubicBezTo>
                  <a:cubicBezTo>
                    <a:pt x="1154" y="2"/>
                    <a:pt x="1127" y="1"/>
                    <a:pt x="110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6"/>
            <p:cNvSpPr/>
            <p:nvPr/>
          </p:nvSpPr>
          <p:spPr>
            <a:xfrm>
              <a:off x="1943442" y="3509887"/>
              <a:ext cx="83730" cy="91839"/>
            </a:xfrm>
            <a:custGeom>
              <a:avLst/>
              <a:gdLst/>
              <a:ahLst/>
              <a:cxnLst/>
              <a:rect l="l" t="t" r="r" b="b"/>
              <a:pathLst>
                <a:path w="2530" h="2775" extrusionOk="0">
                  <a:moveTo>
                    <a:pt x="612" y="1"/>
                  </a:moveTo>
                  <a:cubicBezTo>
                    <a:pt x="471" y="1"/>
                    <a:pt x="327" y="90"/>
                    <a:pt x="319" y="247"/>
                  </a:cubicBezTo>
                  <a:cubicBezTo>
                    <a:pt x="294" y="767"/>
                    <a:pt x="218" y="1286"/>
                    <a:pt x="66" y="1794"/>
                  </a:cubicBezTo>
                  <a:cubicBezTo>
                    <a:pt x="1" y="2021"/>
                    <a:pt x="195" y="2191"/>
                    <a:pt x="371" y="2191"/>
                  </a:cubicBezTo>
                  <a:cubicBezTo>
                    <a:pt x="469" y="2191"/>
                    <a:pt x="562" y="2137"/>
                    <a:pt x="598" y="2009"/>
                  </a:cubicBezTo>
                  <a:cubicBezTo>
                    <a:pt x="687" y="1705"/>
                    <a:pt x="763" y="1388"/>
                    <a:pt x="814" y="1071"/>
                  </a:cubicBezTo>
                  <a:lnTo>
                    <a:pt x="1917" y="2656"/>
                  </a:lnTo>
                  <a:cubicBezTo>
                    <a:pt x="1976" y="2740"/>
                    <a:pt x="2054" y="2774"/>
                    <a:pt x="2131" y="2774"/>
                  </a:cubicBezTo>
                  <a:cubicBezTo>
                    <a:pt x="2333" y="2774"/>
                    <a:pt x="2530" y="2534"/>
                    <a:pt x="2373" y="2313"/>
                  </a:cubicBezTo>
                  <a:cubicBezTo>
                    <a:pt x="1866" y="1578"/>
                    <a:pt x="1346" y="843"/>
                    <a:pt x="839" y="107"/>
                  </a:cubicBezTo>
                  <a:cubicBezTo>
                    <a:pt x="786" y="35"/>
                    <a:pt x="700" y="1"/>
                    <a:pt x="61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6"/>
            <p:cNvSpPr/>
            <p:nvPr/>
          </p:nvSpPr>
          <p:spPr>
            <a:xfrm>
              <a:off x="1998148" y="3312477"/>
              <a:ext cx="94354" cy="80586"/>
            </a:xfrm>
            <a:custGeom>
              <a:avLst/>
              <a:gdLst/>
              <a:ahLst/>
              <a:cxnLst/>
              <a:rect l="l" t="t" r="r" b="b"/>
              <a:pathLst>
                <a:path w="2851" h="2435" extrusionOk="0">
                  <a:moveTo>
                    <a:pt x="2501" y="1"/>
                  </a:moveTo>
                  <a:cubicBezTo>
                    <a:pt x="2441" y="1"/>
                    <a:pt x="2381" y="20"/>
                    <a:pt x="2331" y="62"/>
                  </a:cubicBezTo>
                  <a:cubicBezTo>
                    <a:pt x="1633" y="645"/>
                    <a:pt x="923" y="1228"/>
                    <a:pt x="226" y="1812"/>
                  </a:cubicBezTo>
                  <a:cubicBezTo>
                    <a:pt x="0" y="1996"/>
                    <a:pt x="181" y="2330"/>
                    <a:pt x="406" y="2330"/>
                  </a:cubicBezTo>
                  <a:cubicBezTo>
                    <a:pt x="459" y="2330"/>
                    <a:pt x="515" y="2312"/>
                    <a:pt x="568" y="2268"/>
                  </a:cubicBezTo>
                  <a:cubicBezTo>
                    <a:pt x="1126" y="1799"/>
                    <a:pt x="1697" y="1330"/>
                    <a:pt x="2255" y="861"/>
                  </a:cubicBezTo>
                  <a:lnTo>
                    <a:pt x="2255" y="861"/>
                  </a:lnTo>
                  <a:cubicBezTo>
                    <a:pt x="2267" y="1279"/>
                    <a:pt x="2255" y="1697"/>
                    <a:pt x="2217" y="2116"/>
                  </a:cubicBezTo>
                  <a:cubicBezTo>
                    <a:pt x="2196" y="2321"/>
                    <a:pt x="2359" y="2435"/>
                    <a:pt x="2515" y="2435"/>
                  </a:cubicBezTo>
                  <a:cubicBezTo>
                    <a:pt x="2639" y="2435"/>
                    <a:pt x="2758" y="2362"/>
                    <a:pt x="2775" y="2205"/>
                  </a:cubicBezTo>
                  <a:cubicBezTo>
                    <a:pt x="2838" y="1545"/>
                    <a:pt x="2851" y="899"/>
                    <a:pt x="2787" y="252"/>
                  </a:cubicBezTo>
                  <a:cubicBezTo>
                    <a:pt x="2779" y="102"/>
                    <a:pt x="2640" y="1"/>
                    <a:pt x="250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6"/>
            <p:cNvSpPr/>
            <p:nvPr/>
          </p:nvSpPr>
          <p:spPr>
            <a:xfrm>
              <a:off x="1261562" y="4238762"/>
              <a:ext cx="60895" cy="73239"/>
            </a:xfrm>
            <a:custGeom>
              <a:avLst/>
              <a:gdLst/>
              <a:ahLst/>
              <a:cxnLst/>
              <a:rect l="l" t="t" r="r" b="b"/>
              <a:pathLst>
                <a:path w="1840" h="2213" extrusionOk="0">
                  <a:moveTo>
                    <a:pt x="849" y="0"/>
                  </a:moveTo>
                  <a:cubicBezTo>
                    <a:pt x="621" y="0"/>
                    <a:pt x="405" y="115"/>
                    <a:pt x="254" y="324"/>
                  </a:cubicBezTo>
                  <a:cubicBezTo>
                    <a:pt x="1" y="654"/>
                    <a:pt x="14" y="1136"/>
                    <a:pt x="140" y="1516"/>
                  </a:cubicBezTo>
                  <a:cubicBezTo>
                    <a:pt x="277" y="1915"/>
                    <a:pt x="599" y="2212"/>
                    <a:pt x="1013" y="2212"/>
                  </a:cubicBezTo>
                  <a:cubicBezTo>
                    <a:pt x="1059" y="2212"/>
                    <a:pt x="1106" y="2208"/>
                    <a:pt x="1155" y="2201"/>
                  </a:cubicBezTo>
                  <a:cubicBezTo>
                    <a:pt x="1599" y="2125"/>
                    <a:pt x="1839" y="1706"/>
                    <a:pt x="1814" y="1288"/>
                  </a:cubicBezTo>
                  <a:cubicBezTo>
                    <a:pt x="1808" y="1120"/>
                    <a:pt x="1686" y="1042"/>
                    <a:pt x="1557" y="1042"/>
                  </a:cubicBezTo>
                  <a:cubicBezTo>
                    <a:pt x="1404" y="1042"/>
                    <a:pt x="1242" y="1152"/>
                    <a:pt x="1256" y="1351"/>
                  </a:cubicBezTo>
                  <a:cubicBezTo>
                    <a:pt x="1256" y="1505"/>
                    <a:pt x="1151" y="1640"/>
                    <a:pt x="999" y="1640"/>
                  </a:cubicBezTo>
                  <a:cubicBezTo>
                    <a:pt x="976" y="1640"/>
                    <a:pt x="952" y="1637"/>
                    <a:pt x="926" y="1630"/>
                  </a:cubicBezTo>
                  <a:cubicBezTo>
                    <a:pt x="762" y="1580"/>
                    <a:pt x="686" y="1364"/>
                    <a:pt x="648" y="1212"/>
                  </a:cubicBezTo>
                  <a:cubicBezTo>
                    <a:pt x="622" y="1098"/>
                    <a:pt x="609" y="971"/>
                    <a:pt x="635" y="857"/>
                  </a:cubicBezTo>
                  <a:cubicBezTo>
                    <a:pt x="647" y="822"/>
                    <a:pt x="745" y="547"/>
                    <a:pt x="830" y="547"/>
                  </a:cubicBezTo>
                  <a:cubicBezTo>
                    <a:pt x="837" y="547"/>
                    <a:pt x="844" y="549"/>
                    <a:pt x="850" y="552"/>
                  </a:cubicBezTo>
                  <a:cubicBezTo>
                    <a:pt x="903" y="584"/>
                    <a:pt x="957" y="598"/>
                    <a:pt x="1009" y="598"/>
                  </a:cubicBezTo>
                  <a:cubicBezTo>
                    <a:pt x="1267" y="598"/>
                    <a:pt x="1470" y="254"/>
                    <a:pt x="1205" y="96"/>
                  </a:cubicBezTo>
                  <a:cubicBezTo>
                    <a:pt x="1089" y="31"/>
                    <a:pt x="967" y="0"/>
                    <a:pt x="84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6"/>
            <p:cNvSpPr/>
            <p:nvPr/>
          </p:nvSpPr>
          <p:spPr>
            <a:xfrm>
              <a:off x="1298496" y="4140471"/>
              <a:ext cx="119903" cy="191786"/>
            </a:xfrm>
            <a:custGeom>
              <a:avLst/>
              <a:gdLst/>
              <a:ahLst/>
              <a:cxnLst/>
              <a:rect l="l" t="t" r="r" b="b"/>
              <a:pathLst>
                <a:path w="3623" h="5795" extrusionOk="0">
                  <a:moveTo>
                    <a:pt x="1349" y="1"/>
                  </a:moveTo>
                  <a:cubicBezTo>
                    <a:pt x="1249" y="1"/>
                    <a:pt x="1148" y="48"/>
                    <a:pt x="1091" y="162"/>
                  </a:cubicBezTo>
                  <a:cubicBezTo>
                    <a:pt x="1" y="2280"/>
                    <a:pt x="939" y="4816"/>
                    <a:pt x="3107" y="5767"/>
                  </a:cubicBezTo>
                  <a:cubicBezTo>
                    <a:pt x="3150" y="5786"/>
                    <a:pt x="3191" y="5794"/>
                    <a:pt x="3229" y="5794"/>
                  </a:cubicBezTo>
                  <a:cubicBezTo>
                    <a:pt x="3495" y="5794"/>
                    <a:pt x="3622" y="5380"/>
                    <a:pt x="3323" y="5247"/>
                  </a:cubicBezTo>
                  <a:cubicBezTo>
                    <a:pt x="1421" y="4410"/>
                    <a:pt x="673" y="2216"/>
                    <a:pt x="1611" y="378"/>
                  </a:cubicBezTo>
                  <a:cubicBezTo>
                    <a:pt x="1727" y="170"/>
                    <a:pt x="1539" y="1"/>
                    <a:pt x="134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6"/>
            <p:cNvSpPr/>
            <p:nvPr/>
          </p:nvSpPr>
          <p:spPr>
            <a:xfrm>
              <a:off x="1368921" y="4221023"/>
              <a:ext cx="51496" cy="51463"/>
            </a:xfrm>
            <a:custGeom>
              <a:avLst/>
              <a:gdLst/>
              <a:ahLst/>
              <a:cxnLst/>
              <a:rect l="l" t="t" r="r" b="b"/>
              <a:pathLst>
                <a:path w="1556" h="1555" extrusionOk="0">
                  <a:moveTo>
                    <a:pt x="408" y="1"/>
                  </a:moveTo>
                  <a:cubicBezTo>
                    <a:pt x="200" y="1"/>
                    <a:pt x="1" y="241"/>
                    <a:pt x="168" y="454"/>
                  </a:cubicBezTo>
                  <a:cubicBezTo>
                    <a:pt x="421" y="784"/>
                    <a:pt x="675" y="1114"/>
                    <a:pt x="941" y="1443"/>
                  </a:cubicBezTo>
                  <a:cubicBezTo>
                    <a:pt x="999" y="1522"/>
                    <a:pt x="1075" y="1555"/>
                    <a:pt x="1150" y="1555"/>
                  </a:cubicBezTo>
                  <a:cubicBezTo>
                    <a:pt x="1354" y="1555"/>
                    <a:pt x="1555" y="1314"/>
                    <a:pt x="1398" y="1101"/>
                  </a:cubicBezTo>
                  <a:cubicBezTo>
                    <a:pt x="1132" y="771"/>
                    <a:pt x="878" y="442"/>
                    <a:pt x="624" y="112"/>
                  </a:cubicBezTo>
                  <a:cubicBezTo>
                    <a:pt x="563" y="34"/>
                    <a:pt x="485" y="1"/>
                    <a:pt x="40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6"/>
            <p:cNvSpPr/>
            <p:nvPr/>
          </p:nvSpPr>
          <p:spPr>
            <a:xfrm>
              <a:off x="1342743" y="4127631"/>
              <a:ext cx="170505" cy="123544"/>
            </a:xfrm>
            <a:custGeom>
              <a:avLst/>
              <a:gdLst/>
              <a:ahLst/>
              <a:cxnLst/>
              <a:rect l="l" t="t" r="r" b="b"/>
              <a:pathLst>
                <a:path w="5152" h="3733" extrusionOk="0">
                  <a:moveTo>
                    <a:pt x="4754" y="0"/>
                  </a:moveTo>
                  <a:cubicBezTo>
                    <a:pt x="4699" y="0"/>
                    <a:pt x="4641" y="21"/>
                    <a:pt x="4585" y="68"/>
                  </a:cubicBezTo>
                  <a:cubicBezTo>
                    <a:pt x="4281" y="322"/>
                    <a:pt x="3977" y="576"/>
                    <a:pt x="3685" y="842"/>
                  </a:cubicBezTo>
                  <a:cubicBezTo>
                    <a:pt x="3508" y="994"/>
                    <a:pt x="3330" y="1133"/>
                    <a:pt x="3317" y="1387"/>
                  </a:cubicBezTo>
                  <a:cubicBezTo>
                    <a:pt x="3305" y="1666"/>
                    <a:pt x="3495" y="2008"/>
                    <a:pt x="3584" y="2275"/>
                  </a:cubicBezTo>
                  <a:cubicBezTo>
                    <a:pt x="3647" y="2452"/>
                    <a:pt x="3710" y="2642"/>
                    <a:pt x="3774" y="2820"/>
                  </a:cubicBezTo>
                  <a:cubicBezTo>
                    <a:pt x="3533" y="2630"/>
                    <a:pt x="3317" y="2401"/>
                    <a:pt x="3102" y="2161"/>
                  </a:cubicBezTo>
                  <a:cubicBezTo>
                    <a:pt x="2810" y="1831"/>
                    <a:pt x="2506" y="1349"/>
                    <a:pt x="2151" y="1108"/>
                  </a:cubicBezTo>
                  <a:cubicBezTo>
                    <a:pt x="2037" y="1032"/>
                    <a:pt x="1929" y="997"/>
                    <a:pt x="1821" y="997"/>
                  </a:cubicBezTo>
                  <a:cubicBezTo>
                    <a:pt x="1713" y="997"/>
                    <a:pt x="1606" y="1032"/>
                    <a:pt x="1491" y="1095"/>
                  </a:cubicBezTo>
                  <a:cubicBezTo>
                    <a:pt x="1060" y="1324"/>
                    <a:pt x="654" y="1679"/>
                    <a:pt x="249" y="1958"/>
                  </a:cubicBezTo>
                  <a:cubicBezTo>
                    <a:pt x="0" y="2134"/>
                    <a:pt x="183" y="2471"/>
                    <a:pt x="424" y="2471"/>
                  </a:cubicBezTo>
                  <a:cubicBezTo>
                    <a:pt x="478" y="2471"/>
                    <a:pt x="535" y="2454"/>
                    <a:pt x="591" y="2414"/>
                  </a:cubicBezTo>
                  <a:cubicBezTo>
                    <a:pt x="895" y="2211"/>
                    <a:pt x="1314" y="1780"/>
                    <a:pt x="1656" y="1666"/>
                  </a:cubicBezTo>
                  <a:cubicBezTo>
                    <a:pt x="1720" y="1647"/>
                    <a:pt x="1766" y="1638"/>
                    <a:pt x="1804" y="1638"/>
                  </a:cubicBezTo>
                  <a:cubicBezTo>
                    <a:pt x="1917" y="1638"/>
                    <a:pt x="1948" y="1723"/>
                    <a:pt x="2100" y="1894"/>
                  </a:cubicBezTo>
                  <a:cubicBezTo>
                    <a:pt x="2240" y="2046"/>
                    <a:pt x="2366" y="2199"/>
                    <a:pt x="2506" y="2351"/>
                  </a:cubicBezTo>
                  <a:cubicBezTo>
                    <a:pt x="3000" y="2896"/>
                    <a:pt x="3470" y="3441"/>
                    <a:pt x="4180" y="3708"/>
                  </a:cubicBezTo>
                  <a:cubicBezTo>
                    <a:pt x="4220" y="3725"/>
                    <a:pt x="4260" y="3732"/>
                    <a:pt x="4297" y="3732"/>
                  </a:cubicBezTo>
                  <a:cubicBezTo>
                    <a:pt x="4485" y="3732"/>
                    <a:pt x="4623" y="3540"/>
                    <a:pt x="4560" y="3340"/>
                  </a:cubicBezTo>
                  <a:cubicBezTo>
                    <a:pt x="4459" y="3061"/>
                    <a:pt x="4357" y="2769"/>
                    <a:pt x="4256" y="2490"/>
                  </a:cubicBezTo>
                  <a:cubicBezTo>
                    <a:pt x="4167" y="2237"/>
                    <a:pt x="3989" y="1894"/>
                    <a:pt x="3964" y="1628"/>
                  </a:cubicBezTo>
                  <a:cubicBezTo>
                    <a:pt x="3837" y="1476"/>
                    <a:pt x="3863" y="1374"/>
                    <a:pt x="4027" y="1298"/>
                  </a:cubicBezTo>
                  <a:cubicBezTo>
                    <a:pt x="4129" y="1210"/>
                    <a:pt x="4230" y="1121"/>
                    <a:pt x="4332" y="1045"/>
                  </a:cubicBezTo>
                  <a:cubicBezTo>
                    <a:pt x="4535" y="867"/>
                    <a:pt x="4725" y="690"/>
                    <a:pt x="4928" y="525"/>
                  </a:cubicBezTo>
                  <a:cubicBezTo>
                    <a:pt x="5151" y="332"/>
                    <a:pt x="4976" y="0"/>
                    <a:pt x="475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6"/>
            <p:cNvSpPr/>
            <p:nvPr/>
          </p:nvSpPr>
          <p:spPr>
            <a:xfrm>
              <a:off x="1488525" y="4174625"/>
              <a:ext cx="82704" cy="68341"/>
            </a:xfrm>
            <a:custGeom>
              <a:avLst/>
              <a:gdLst/>
              <a:ahLst/>
              <a:cxnLst/>
              <a:rect l="l" t="t" r="r" b="b"/>
              <a:pathLst>
                <a:path w="2499" h="2065" extrusionOk="0">
                  <a:moveTo>
                    <a:pt x="831" y="1"/>
                  </a:moveTo>
                  <a:cubicBezTo>
                    <a:pt x="478" y="1"/>
                    <a:pt x="164" y="314"/>
                    <a:pt x="66" y="664"/>
                  </a:cubicBezTo>
                  <a:cubicBezTo>
                    <a:pt x="1" y="894"/>
                    <a:pt x="200" y="1071"/>
                    <a:pt x="377" y="1071"/>
                  </a:cubicBezTo>
                  <a:cubicBezTo>
                    <a:pt x="473" y="1071"/>
                    <a:pt x="563" y="1018"/>
                    <a:pt x="599" y="893"/>
                  </a:cubicBezTo>
                  <a:cubicBezTo>
                    <a:pt x="619" y="804"/>
                    <a:pt x="692" y="576"/>
                    <a:pt x="808" y="576"/>
                  </a:cubicBezTo>
                  <a:cubicBezTo>
                    <a:pt x="841" y="576"/>
                    <a:pt x="877" y="594"/>
                    <a:pt x="916" y="639"/>
                  </a:cubicBezTo>
                  <a:cubicBezTo>
                    <a:pt x="967" y="703"/>
                    <a:pt x="954" y="931"/>
                    <a:pt x="954" y="1007"/>
                  </a:cubicBezTo>
                  <a:cubicBezTo>
                    <a:pt x="979" y="1273"/>
                    <a:pt x="992" y="1539"/>
                    <a:pt x="1005" y="1818"/>
                  </a:cubicBezTo>
                  <a:cubicBezTo>
                    <a:pt x="1013" y="1969"/>
                    <a:pt x="1153" y="2064"/>
                    <a:pt x="1292" y="2064"/>
                  </a:cubicBezTo>
                  <a:cubicBezTo>
                    <a:pt x="1352" y="2064"/>
                    <a:pt x="1412" y="2047"/>
                    <a:pt x="1461" y="2009"/>
                  </a:cubicBezTo>
                  <a:cubicBezTo>
                    <a:pt x="1765" y="1768"/>
                    <a:pt x="2044" y="1501"/>
                    <a:pt x="2311" y="1222"/>
                  </a:cubicBezTo>
                  <a:cubicBezTo>
                    <a:pt x="2499" y="1025"/>
                    <a:pt x="2296" y="778"/>
                    <a:pt x="2075" y="778"/>
                  </a:cubicBezTo>
                  <a:cubicBezTo>
                    <a:pt x="1998" y="778"/>
                    <a:pt x="1920" y="808"/>
                    <a:pt x="1854" y="880"/>
                  </a:cubicBezTo>
                  <a:cubicBezTo>
                    <a:pt x="1765" y="981"/>
                    <a:pt x="1664" y="1070"/>
                    <a:pt x="1563" y="1172"/>
                  </a:cubicBezTo>
                  <a:cubicBezTo>
                    <a:pt x="1550" y="741"/>
                    <a:pt x="1499" y="297"/>
                    <a:pt x="1157" y="94"/>
                  </a:cubicBezTo>
                  <a:cubicBezTo>
                    <a:pt x="1048" y="29"/>
                    <a:pt x="938" y="1"/>
                    <a:pt x="83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6"/>
            <p:cNvSpPr/>
            <p:nvPr/>
          </p:nvSpPr>
          <p:spPr>
            <a:xfrm>
              <a:off x="1467179" y="4066869"/>
              <a:ext cx="127217" cy="95843"/>
            </a:xfrm>
            <a:custGeom>
              <a:avLst/>
              <a:gdLst/>
              <a:ahLst/>
              <a:cxnLst/>
              <a:rect l="l" t="t" r="r" b="b"/>
              <a:pathLst>
                <a:path w="3844" h="2896" extrusionOk="0">
                  <a:moveTo>
                    <a:pt x="2358" y="0"/>
                  </a:moveTo>
                  <a:cubicBezTo>
                    <a:pt x="2143" y="0"/>
                    <a:pt x="1941" y="240"/>
                    <a:pt x="2119" y="446"/>
                  </a:cubicBezTo>
                  <a:cubicBezTo>
                    <a:pt x="2271" y="611"/>
                    <a:pt x="2410" y="788"/>
                    <a:pt x="2563" y="953"/>
                  </a:cubicBezTo>
                  <a:cubicBezTo>
                    <a:pt x="2309" y="1156"/>
                    <a:pt x="2068" y="1359"/>
                    <a:pt x="1814" y="1562"/>
                  </a:cubicBezTo>
                  <a:cubicBezTo>
                    <a:pt x="1421" y="1105"/>
                    <a:pt x="1028" y="649"/>
                    <a:pt x="635" y="180"/>
                  </a:cubicBezTo>
                  <a:cubicBezTo>
                    <a:pt x="572" y="107"/>
                    <a:pt x="494" y="76"/>
                    <a:pt x="417" y="76"/>
                  </a:cubicBezTo>
                  <a:cubicBezTo>
                    <a:pt x="203" y="76"/>
                    <a:pt x="1" y="316"/>
                    <a:pt x="179" y="522"/>
                  </a:cubicBezTo>
                  <a:cubicBezTo>
                    <a:pt x="825" y="1296"/>
                    <a:pt x="1485" y="2056"/>
                    <a:pt x="2169" y="2792"/>
                  </a:cubicBezTo>
                  <a:cubicBezTo>
                    <a:pt x="2233" y="2865"/>
                    <a:pt x="2311" y="2896"/>
                    <a:pt x="2387" y="2896"/>
                  </a:cubicBezTo>
                  <a:cubicBezTo>
                    <a:pt x="2602" y="2896"/>
                    <a:pt x="2804" y="2655"/>
                    <a:pt x="2626" y="2450"/>
                  </a:cubicBezTo>
                  <a:cubicBezTo>
                    <a:pt x="2474" y="2297"/>
                    <a:pt x="2334" y="2145"/>
                    <a:pt x="2195" y="1980"/>
                  </a:cubicBezTo>
                  <a:cubicBezTo>
                    <a:pt x="2436" y="1790"/>
                    <a:pt x="2689" y="1587"/>
                    <a:pt x="2930" y="1397"/>
                  </a:cubicBezTo>
                  <a:cubicBezTo>
                    <a:pt x="3019" y="1499"/>
                    <a:pt x="3121" y="1613"/>
                    <a:pt x="3209" y="1714"/>
                  </a:cubicBezTo>
                  <a:cubicBezTo>
                    <a:pt x="3273" y="1787"/>
                    <a:pt x="3351" y="1818"/>
                    <a:pt x="3427" y="1818"/>
                  </a:cubicBezTo>
                  <a:cubicBezTo>
                    <a:pt x="3642" y="1818"/>
                    <a:pt x="3843" y="1578"/>
                    <a:pt x="3666" y="1372"/>
                  </a:cubicBezTo>
                  <a:cubicBezTo>
                    <a:pt x="3311" y="953"/>
                    <a:pt x="2943" y="522"/>
                    <a:pt x="2575" y="104"/>
                  </a:cubicBezTo>
                  <a:cubicBezTo>
                    <a:pt x="2512" y="31"/>
                    <a:pt x="2434" y="0"/>
                    <a:pt x="235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6"/>
            <p:cNvSpPr/>
            <p:nvPr/>
          </p:nvSpPr>
          <p:spPr>
            <a:xfrm>
              <a:off x="1559943" y="4033212"/>
              <a:ext cx="54177" cy="50768"/>
            </a:xfrm>
            <a:custGeom>
              <a:avLst/>
              <a:gdLst/>
              <a:ahLst/>
              <a:cxnLst/>
              <a:rect l="l" t="t" r="r" b="b"/>
              <a:pathLst>
                <a:path w="1637" h="1534" extrusionOk="0">
                  <a:moveTo>
                    <a:pt x="698" y="575"/>
                  </a:moveTo>
                  <a:cubicBezTo>
                    <a:pt x="787" y="575"/>
                    <a:pt x="888" y="588"/>
                    <a:pt x="952" y="677"/>
                  </a:cubicBezTo>
                  <a:cubicBezTo>
                    <a:pt x="990" y="753"/>
                    <a:pt x="990" y="867"/>
                    <a:pt x="926" y="931"/>
                  </a:cubicBezTo>
                  <a:cubicBezTo>
                    <a:pt x="893" y="962"/>
                    <a:pt x="860" y="975"/>
                    <a:pt x="828" y="975"/>
                  </a:cubicBezTo>
                  <a:cubicBezTo>
                    <a:pt x="680" y="975"/>
                    <a:pt x="572" y="680"/>
                    <a:pt x="698" y="575"/>
                  </a:cubicBezTo>
                  <a:close/>
                  <a:moveTo>
                    <a:pt x="722" y="1"/>
                  </a:moveTo>
                  <a:cubicBezTo>
                    <a:pt x="667" y="1"/>
                    <a:pt x="612" y="6"/>
                    <a:pt x="558" y="18"/>
                  </a:cubicBezTo>
                  <a:cubicBezTo>
                    <a:pt x="508" y="30"/>
                    <a:pt x="470" y="56"/>
                    <a:pt x="432" y="81"/>
                  </a:cubicBezTo>
                  <a:cubicBezTo>
                    <a:pt x="406" y="81"/>
                    <a:pt x="381" y="106"/>
                    <a:pt x="356" y="119"/>
                  </a:cubicBezTo>
                  <a:cubicBezTo>
                    <a:pt x="26" y="373"/>
                    <a:pt x="1" y="842"/>
                    <a:pt x="203" y="1184"/>
                  </a:cubicBezTo>
                  <a:cubicBezTo>
                    <a:pt x="333" y="1409"/>
                    <a:pt x="575" y="1534"/>
                    <a:pt x="825" y="1534"/>
                  </a:cubicBezTo>
                  <a:cubicBezTo>
                    <a:pt x="941" y="1534"/>
                    <a:pt x="1058" y="1507"/>
                    <a:pt x="1167" y="1450"/>
                  </a:cubicBezTo>
                  <a:cubicBezTo>
                    <a:pt x="1497" y="1273"/>
                    <a:pt x="1636" y="854"/>
                    <a:pt x="1497" y="499"/>
                  </a:cubicBezTo>
                  <a:cubicBezTo>
                    <a:pt x="1367" y="186"/>
                    <a:pt x="1043" y="1"/>
                    <a:pt x="7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6"/>
            <p:cNvSpPr/>
            <p:nvPr/>
          </p:nvSpPr>
          <p:spPr>
            <a:xfrm>
              <a:off x="1570798" y="3976057"/>
              <a:ext cx="118546" cy="147802"/>
            </a:xfrm>
            <a:custGeom>
              <a:avLst/>
              <a:gdLst/>
              <a:ahLst/>
              <a:cxnLst/>
              <a:rect l="l" t="t" r="r" b="b"/>
              <a:pathLst>
                <a:path w="3582" h="4466" extrusionOk="0">
                  <a:moveTo>
                    <a:pt x="428" y="1"/>
                  </a:moveTo>
                  <a:cubicBezTo>
                    <a:pt x="141" y="1"/>
                    <a:pt x="0" y="439"/>
                    <a:pt x="307" y="553"/>
                  </a:cubicBezTo>
                  <a:cubicBezTo>
                    <a:pt x="1904" y="1123"/>
                    <a:pt x="2640" y="2670"/>
                    <a:pt x="2969" y="4230"/>
                  </a:cubicBezTo>
                  <a:cubicBezTo>
                    <a:pt x="3004" y="4390"/>
                    <a:pt x="3139" y="4465"/>
                    <a:pt x="3270" y="4465"/>
                  </a:cubicBezTo>
                  <a:cubicBezTo>
                    <a:pt x="3429" y="4465"/>
                    <a:pt x="3582" y="4355"/>
                    <a:pt x="3540" y="4154"/>
                  </a:cubicBezTo>
                  <a:cubicBezTo>
                    <a:pt x="3172" y="2404"/>
                    <a:pt x="2323" y="667"/>
                    <a:pt x="535" y="20"/>
                  </a:cubicBezTo>
                  <a:cubicBezTo>
                    <a:pt x="497" y="7"/>
                    <a:pt x="462" y="1"/>
                    <a:pt x="42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6"/>
            <p:cNvSpPr/>
            <p:nvPr/>
          </p:nvSpPr>
          <p:spPr>
            <a:xfrm>
              <a:off x="1801202" y="3774842"/>
              <a:ext cx="138503" cy="133439"/>
            </a:xfrm>
            <a:custGeom>
              <a:avLst/>
              <a:gdLst/>
              <a:ahLst/>
              <a:cxnLst/>
              <a:rect l="l" t="t" r="r" b="b"/>
              <a:pathLst>
                <a:path w="4185" h="4032" extrusionOk="0">
                  <a:moveTo>
                    <a:pt x="1734" y="1"/>
                  </a:moveTo>
                  <a:cubicBezTo>
                    <a:pt x="1661" y="1"/>
                    <a:pt x="1585" y="31"/>
                    <a:pt x="1523" y="102"/>
                  </a:cubicBezTo>
                  <a:cubicBezTo>
                    <a:pt x="1067" y="648"/>
                    <a:pt x="813" y="1446"/>
                    <a:pt x="940" y="2157"/>
                  </a:cubicBezTo>
                  <a:cubicBezTo>
                    <a:pt x="686" y="2385"/>
                    <a:pt x="433" y="2626"/>
                    <a:pt x="192" y="2879"/>
                  </a:cubicBezTo>
                  <a:cubicBezTo>
                    <a:pt x="1" y="3080"/>
                    <a:pt x="212" y="3323"/>
                    <a:pt x="437" y="3323"/>
                  </a:cubicBezTo>
                  <a:cubicBezTo>
                    <a:pt x="511" y="3323"/>
                    <a:pt x="586" y="3297"/>
                    <a:pt x="648" y="3234"/>
                  </a:cubicBezTo>
                  <a:cubicBezTo>
                    <a:pt x="813" y="3057"/>
                    <a:pt x="978" y="2905"/>
                    <a:pt x="1143" y="2740"/>
                  </a:cubicBezTo>
                  <a:cubicBezTo>
                    <a:pt x="1181" y="2803"/>
                    <a:pt x="1206" y="2867"/>
                    <a:pt x="1257" y="2930"/>
                  </a:cubicBezTo>
                  <a:lnTo>
                    <a:pt x="1282" y="2968"/>
                  </a:lnTo>
                  <a:cubicBezTo>
                    <a:pt x="1067" y="3158"/>
                    <a:pt x="851" y="3336"/>
                    <a:pt x="623" y="3513"/>
                  </a:cubicBezTo>
                  <a:cubicBezTo>
                    <a:pt x="387" y="3698"/>
                    <a:pt x="566" y="4032"/>
                    <a:pt x="797" y="4032"/>
                  </a:cubicBezTo>
                  <a:cubicBezTo>
                    <a:pt x="852" y="4032"/>
                    <a:pt x="910" y="4013"/>
                    <a:pt x="965" y="3970"/>
                  </a:cubicBezTo>
                  <a:cubicBezTo>
                    <a:pt x="1219" y="3767"/>
                    <a:pt x="1473" y="3564"/>
                    <a:pt x="1726" y="3348"/>
                  </a:cubicBezTo>
                  <a:cubicBezTo>
                    <a:pt x="1945" y="3464"/>
                    <a:pt x="2192" y="3516"/>
                    <a:pt x="2445" y="3516"/>
                  </a:cubicBezTo>
                  <a:cubicBezTo>
                    <a:pt x="2997" y="3516"/>
                    <a:pt x="3579" y="3270"/>
                    <a:pt x="3971" y="2905"/>
                  </a:cubicBezTo>
                  <a:cubicBezTo>
                    <a:pt x="4184" y="2712"/>
                    <a:pt x="4006" y="2380"/>
                    <a:pt x="3784" y="2380"/>
                  </a:cubicBezTo>
                  <a:cubicBezTo>
                    <a:pt x="3729" y="2380"/>
                    <a:pt x="3671" y="2400"/>
                    <a:pt x="3616" y="2448"/>
                  </a:cubicBezTo>
                  <a:cubicBezTo>
                    <a:pt x="3315" y="2738"/>
                    <a:pt x="2868" y="2937"/>
                    <a:pt x="2461" y="2937"/>
                  </a:cubicBezTo>
                  <a:cubicBezTo>
                    <a:pt x="2388" y="2937"/>
                    <a:pt x="2316" y="2931"/>
                    <a:pt x="2246" y="2917"/>
                  </a:cubicBezTo>
                  <a:cubicBezTo>
                    <a:pt x="2411" y="2765"/>
                    <a:pt x="2588" y="2613"/>
                    <a:pt x="2753" y="2461"/>
                  </a:cubicBezTo>
                  <a:cubicBezTo>
                    <a:pt x="2977" y="2268"/>
                    <a:pt x="2801" y="1936"/>
                    <a:pt x="2579" y="1936"/>
                  </a:cubicBezTo>
                  <a:cubicBezTo>
                    <a:pt x="2524" y="1936"/>
                    <a:pt x="2466" y="1957"/>
                    <a:pt x="2411" y="2004"/>
                  </a:cubicBezTo>
                  <a:cubicBezTo>
                    <a:pt x="2195" y="2207"/>
                    <a:pt x="1967" y="2397"/>
                    <a:pt x="1739" y="2600"/>
                  </a:cubicBezTo>
                  <a:cubicBezTo>
                    <a:pt x="1675" y="2524"/>
                    <a:pt x="1637" y="2448"/>
                    <a:pt x="1599" y="2347"/>
                  </a:cubicBezTo>
                  <a:cubicBezTo>
                    <a:pt x="1840" y="2144"/>
                    <a:pt x="2107" y="1941"/>
                    <a:pt x="2373" y="1751"/>
                  </a:cubicBezTo>
                  <a:cubicBezTo>
                    <a:pt x="2611" y="1575"/>
                    <a:pt x="2426" y="1238"/>
                    <a:pt x="2192" y="1238"/>
                  </a:cubicBezTo>
                  <a:cubicBezTo>
                    <a:pt x="2139" y="1238"/>
                    <a:pt x="2084" y="1255"/>
                    <a:pt x="2031" y="1294"/>
                  </a:cubicBezTo>
                  <a:cubicBezTo>
                    <a:pt x="1840" y="1434"/>
                    <a:pt x="1663" y="1561"/>
                    <a:pt x="1485" y="1700"/>
                  </a:cubicBezTo>
                  <a:cubicBezTo>
                    <a:pt x="1485" y="1256"/>
                    <a:pt x="1675" y="812"/>
                    <a:pt x="1980" y="457"/>
                  </a:cubicBezTo>
                  <a:cubicBezTo>
                    <a:pt x="2149" y="250"/>
                    <a:pt x="1948" y="1"/>
                    <a:pt x="173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6"/>
            <p:cNvSpPr/>
            <p:nvPr/>
          </p:nvSpPr>
          <p:spPr>
            <a:xfrm>
              <a:off x="1902504" y="3767296"/>
              <a:ext cx="78203" cy="68639"/>
            </a:xfrm>
            <a:custGeom>
              <a:avLst/>
              <a:gdLst/>
              <a:ahLst/>
              <a:cxnLst/>
              <a:rect l="l" t="t" r="r" b="b"/>
              <a:pathLst>
                <a:path w="2363" h="2074" extrusionOk="0">
                  <a:moveTo>
                    <a:pt x="683" y="1"/>
                  </a:moveTo>
                  <a:cubicBezTo>
                    <a:pt x="334" y="1"/>
                    <a:pt x="1" y="291"/>
                    <a:pt x="85" y="685"/>
                  </a:cubicBezTo>
                  <a:cubicBezTo>
                    <a:pt x="120" y="854"/>
                    <a:pt x="256" y="932"/>
                    <a:pt x="386" y="932"/>
                  </a:cubicBezTo>
                  <a:cubicBezTo>
                    <a:pt x="542" y="932"/>
                    <a:pt x="690" y="822"/>
                    <a:pt x="656" y="622"/>
                  </a:cubicBezTo>
                  <a:cubicBezTo>
                    <a:pt x="646" y="584"/>
                    <a:pt x="648" y="569"/>
                    <a:pt x="658" y="569"/>
                  </a:cubicBezTo>
                  <a:cubicBezTo>
                    <a:pt x="685" y="569"/>
                    <a:pt x="761" y="670"/>
                    <a:pt x="770" y="698"/>
                  </a:cubicBezTo>
                  <a:cubicBezTo>
                    <a:pt x="795" y="787"/>
                    <a:pt x="770" y="901"/>
                    <a:pt x="770" y="990"/>
                  </a:cubicBezTo>
                  <a:cubicBezTo>
                    <a:pt x="757" y="1243"/>
                    <a:pt x="745" y="1484"/>
                    <a:pt x="732" y="1738"/>
                  </a:cubicBezTo>
                  <a:cubicBezTo>
                    <a:pt x="723" y="1898"/>
                    <a:pt x="868" y="2073"/>
                    <a:pt x="1027" y="2073"/>
                  </a:cubicBezTo>
                  <a:cubicBezTo>
                    <a:pt x="1081" y="2073"/>
                    <a:pt x="1137" y="2053"/>
                    <a:pt x="1189" y="2004"/>
                  </a:cubicBezTo>
                  <a:cubicBezTo>
                    <a:pt x="1480" y="1725"/>
                    <a:pt x="1785" y="1484"/>
                    <a:pt x="2114" y="1256"/>
                  </a:cubicBezTo>
                  <a:cubicBezTo>
                    <a:pt x="2363" y="1080"/>
                    <a:pt x="2180" y="743"/>
                    <a:pt x="1939" y="743"/>
                  </a:cubicBezTo>
                  <a:cubicBezTo>
                    <a:pt x="1885" y="743"/>
                    <a:pt x="1828" y="760"/>
                    <a:pt x="1772" y="800"/>
                  </a:cubicBezTo>
                  <a:cubicBezTo>
                    <a:pt x="1632" y="888"/>
                    <a:pt x="1493" y="1002"/>
                    <a:pt x="1366" y="1104"/>
                  </a:cubicBezTo>
                  <a:cubicBezTo>
                    <a:pt x="1379" y="723"/>
                    <a:pt x="1341" y="330"/>
                    <a:pt x="1036" y="115"/>
                  </a:cubicBezTo>
                  <a:cubicBezTo>
                    <a:pt x="928" y="36"/>
                    <a:pt x="804" y="1"/>
                    <a:pt x="68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6"/>
            <p:cNvSpPr/>
            <p:nvPr/>
          </p:nvSpPr>
          <p:spPr>
            <a:xfrm>
              <a:off x="1924512" y="3693826"/>
              <a:ext cx="80950" cy="64899"/>
            </a:xfrm>
            <a:custGeom>
              <a:avLst/>
              <a:gdLst/>
              <a:ahLst/>
              <a:cxnLst/>
              <a:rect l="l" t="t" r="r" b="b"/>
              <a:pathLst>
                <a:path w="2446" h="1961" extrusionOk="0">
                  <a:moveTo>
                    <a:pt x="787" y="0"/>
                  </a:moveTo>
                  <a:cubicBezTo>
                    <a:pt x="556" y="0"/>
                    <a:pt x="322" y="102"/>
                    <a:pt x="169" y="293"/>
                  </a:cubicBezTo>
                  <a:cubicBezTo>
                    <a:pt x="1" y="498"/>
                    <a:pt x="196" y="745"/>
                    <a:pt x="402" y="745"/>
                  </a:cubicBezTo>
                  <a:cubicBezTo>
                    <a:pt x="476" y="745"/>
                    <a:pt x="552" y="713"/>
                    <a:pt x="612" y="636"/>
                  </a:cubicBezTo>
                  <a:cubicBezTo>
                    <a:pt x="653" y="589"/>
                    <a:pt x="716" y="564"/>
                    <a:pt x="776" y="564"/>
                  </a:cubicBezTo>
                  <a:cubicBezTo>
                    <a:pt x="847" y="564"/>
                    <a:pt x="915" y="598"/>
                    <a:pt x="942" y="674"/>
                  </a:cubicBezTo>
                  <a:cubicBezTo>
                    <a:pt x="980" y="775"/>
                    <a:pt x="929" y="927"/>
                    <a:pt x="904" y="1029"/>
                  </a:cubicBezTo>
                  <a:cubicBezTo>
                    <a:pt x="841" y="1282"/>
                    <a:pt x="790" y="1523"/>
                    <a:pt x="904" y="1777"/>
                  </a:cubicBezTo>
                  <a:cubicBezTo>
                    <a:pt x="954" y="1894"/>
                    <a:pt x="1059" y="1961"/>
                    <a:pt x="1168" y="1961"/>
                  </a:cubicBezTo>
                  <a:cubicBezTo>
                    <a:pt x="1225" y="1961"/>
                    <a:pt x="1283" y="1943"/>
                    <a:pt x="1335" y="1904"/>
                  </a:cubicBezTo>
                  <a:cubicBezTo>
                    <a:pt x="1627" y="1688"/>
                    <a:pt x="1918" y="1473"/>
                    <a:pt x="2210" y="1257"/>
                  </a:cubicBezTo>
                  <a:cubicBezTo>
                    <a:pt x="2446" y="1072"/>
                    <a:pt x="2267" y="738"/>
                    <a:pt x="2036" y="738"/>
                  </a:cubicBezTo>
                  <a:cubicBezTo>
                    <a:pt x="1981" y="738"/>
                    <a:pt x="1923" y="757"/>
                    <a:pt x="1868" y="800"/>
                  </a:cubicBezTo>
                  <a:cubicBezTo>
                    <a:pt x="1741" y="902"/>
                    <a:pt x="1601" y="991"/>
                    <a:pt x="1475" y="1092"/>
                  </a:cubicBezTo>
                  <a:cubicBezTo>
                    <a:pt x="1487" y="1041"/>
                    <a:pt x="1500" y="991"/>
                    <a:pt x="1513" y="940"/>
                  </a:cubicBezTo>
                  <a:cubicBezTo>
                    <a:pt x="1538" y="712"/>
                    <a:pt x="1525" y="483"/>
                    <a:pt x="1386" y="306"/>
                  </a:cubicBezTo>
                  <a:cubicBezTo>
                    <a:pt x="1241" y="98"/>
                    <a:pt x="1015" y="0"/>
                    <a:pt x="78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6"/>
            <p:cNvSpPr/>
            <p:nvPr/>
          </p:nvSpPr>
          <p:spPr>
            <a:xfrm>
              <a:off x="2006024" y="3642199"/>
              <a:ext cx="64237" cy="56824"/>
            </a:xfrm>
            <a:custGeom>
              <a:avLst/>
              <a:gdLst/>
              <a:ahLst/>
              <a:cxnLst/>
              <a:rect l="l" t="t" r="r" b="b"/>
              <a:pathLst>
                <a:path w="1941" h="1717" extrusionOk="0">
                  <a:moveTo>
                    <a:pt x="914" y="576"/>
                  </a:moveTo>
                  <a:cubicBezTo>
                    <a:pt x="1169" y="576"/>
                    <a:pt x="1394" y="881"/>
                    <a:pt x="1129" y="1080"/>
                  </a:cubicBezTo>
                  <a:cubicBezTo>
                    <a:pt x="1069" y="1120"/>
                    <a:pt x="990" y="1150"/>
                    <a:pt x="917" y="1150"/>
                  </a:cubicBezTo>
                  <a:cubicBezTo>
                    <a:pt x="852" y="1150"/>
                    <a:pt x="790" y="1127"/>
                    <a:pt x="749" y="1067"/>
                  </a:cubicBezTo>
                  <a:cubicBezTo>
                    <a:pt x="635" y="928"/>
                    <a:pt x="660" y="712"/>
                    <a:pt x="799" y="598"/>
                  </a:cubicBezTo>
                  <a:cubicBezTo>
                    <a:pt x="837" y="583"/>
                    <a:pt x="876" y="576"/>
                    <a:pt x="914" y="576"/>
                  </a:cubicBezTo>
                  <a:close/>
                  <a:moveTo>
                    <a:pt x="922" y="1"/>
                  </a:moveTo>
                  <a:cubicBezTo>
                    <a:pt x="803" y="1"/>
                    <a:pt x="684" y="25"/>
                    <a:pt x="571" y="78"/>
                  </a:cubicBezTo>
                  <a:cubicBezTo>
                    <a:pt x="559" y="91"/>
                    <a:pt x="533" y="91"/>
                    <a:pt x="521" y="103"/>
                  </a:cubicBezTo>
                  <a:cubicBezTo>
                    <a:pt x="495" y="116"/>
                    <a:pt x="470" y="129"/>
                    <a:pt x="457" y="141"/>
                  </a:cubicBezTo>
                  <a:cubicBezTo>
                    <a:pt x="77" y="433"/>
                    <a:pt x="1" y="1004"/>
                    <a:pt x="267" y="1384"/>
                  </a:cubicBezTo>
                  <a:cubicBezTo>
                    <a:pt x="429" y="1613"/>
                    <a:pt x="672" y="1717"/>
                    <a:pt x="920" y="1717"/>
                  </a:cubicBezTo>
                  <a:cubicBezTo>
                    <a:pt x="1099" y="1717"/>
                    <a:pt x="1279" y="1663"/>
                    <a:pt x="1434" y="1562"/>
                  </a:cubicBezTo>
                  <a:cubicBezTo>
                    <a:pt x="1814" y="1308"/>
                    <a:pt x="1941" y="813"/>
                    <a:pt x="1700" y="433"/>
                  </a:cubicBezTo>
                  <a:cubicBezTo>
                    <a:pt x="1535" y="167"/>
                    <a:pt x="1231" y="1"/>
                    <a:pt x="9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6"/>
            <p:cNvSpPr/>
            <p:nvPr/>
          </p:nvSpPr>
          <p:spPr>
            <a:xfrm>
              <a:off x="2073736" y="3740887"/>
              <a:ext cx="204262" cy="252151"/>
            </a:xfrm>
            <a:custGeom>
              <a:avLst/>
              <a:gdLst/>
              <a:ahLst/>
              <a:cxnLst/>
              <a:rect l="l" t="t" r="r" b="b"/>
              <a:pathLst>
                <a:path w="6172" h="7619" extrusionOk="0">
                  <a:moveTo>
                    <a:pt x="1584" y="0"/>
                  </a:moveTo>
                  <a:cubicBezTo>
                    <a:pt x="1090" y="0"/>
                    <a:pt x="545" y="710"/>
                    <a:pt x="224" y="1002"/>
                  </a:cubicBezTo>
                  <a:cubicBezTo>
                    <a:pt x="1" y="1195"/>
                    <a:pt x="176" y="1526"/>
                    <a:pt x="398" y="1526"/>
                  </a:cubicBezTo>
                  <a:cubicBezTo>
                    <a:pt x="454" y="1526"/>
                    <a:pt x="511" y="1506"/>
                    <a:pt x="567" y="1458"/>
                  </a:cubicBezTo>
                  <a:cubicBezTo>
                    <a:pt x="770" y="1268"/>
                    <a:pt x="973" y="1090"/>
                    <a:pt x="1175" y="900"/>
                  </a:cubicBezTo>
                  <a:cubicBezTo>
                    <a:pt x="1277" y="811"/>
                    <a:pt x="1378" y="723"/>
                    <a:pt x="1480" y="634"/>
                  </a:cubicBezTo>
                  <a:cubicBezTo>
                    <a:pt x="1500" y="630"/>
                    <a:pt x="1518" y="628"/>
                    <a:pt x="1536" y="628"/>
                  </a:cubicBezTo>
                  <a:cubicBezTo>
                    <a:pt x="1640" y="628"/>
                    <a:pt x="1697" y="694"/>
                    <a:pt x="1708" y="824"/>
                  </a:cubicBezTo>
                  <a:cubicBezTo>
                    <a:pt x="2025" y="1217"/>
                    <a:pt x="2241" y="1750"/>
                    <a:pt x="2481" y="2193"/>
                  </a:cubicBezTo>
                  <a:cubicBezTo>
                    <a:pt x="2646" y="2460"/>
                    <a:pt x="2824" y="3030"/>
                    <a:pt x="3141" y="3157"/>
                  </a:cubicBezTo>
                  <a:cubicBezTo>
                    <a:pt x="3192" y="3177"/>
                    <a:pt x="3247" y="3185"/>
                    <a:pt x="3303" y="3185"/>
                  </a:cubicBezTo>
                  <a:cubicBezTo>
                    <a:pt x="3430" y="3185"/>
                    <a:pt x="3568" y="3142"/>
                    <a:pt x="3699" y="3081"/>
                  </a:cubicBezTo>
                  <a:lnTo>
                    <a:pt x="3699" y="3081"/>
                  </a:lnTo>
                  <a:cubicBezTo>
                    <a:pt x="3661" y="3271"/>
                    <a:pt x="3597" y="3474"/>
                    <a:pt x="3635" y="3614"/>
                  </a:cubicBezTo>
                  <a:cubicBezTo>
                    <a:pt x="3762" y="4045"/>
                    <a:pt x="4117" y="4438"/>
                    <a:pt x="4371" y="4793"/>
                  </a:cubicBezTo>
                  <a:cubicBezTo>
                    <a:pt x="4523" y="4996"/>
                    <a:pt x="4675" y="5199"/>
                    <a:pt x="4827" y="5389"/>
                  </a:cubicBezTo>
                  <a:cubicBezTo>
                    <a:pt x="4967" y="5554"/>
                    <a:pt x="5246" y="5782"/>
                    <a:pt x="5322" y="5972"/>
                  </a:cubicBezTo>
                  <a:cubicBezTo>
                    <a:pt x="5449" y="6327"/>
                    <a:pt x="4726" y="6822"/>
                    <a:pt x="4460" y="7088"/>
                  </a:cubicBezTo>
                  <a:cubicBezTo>
                    <a:pt x="4248" y="7289"/>
                    <a:pt x="4421" y="7619"/>
                    <a:pt x="4634" y="7619"/>
                  </a:cubicBezTo>
                  <a:cubicBezTo>
                    <a:pt x="4689" y="7619"/>
                    <a:pt x="4747" y="7597"/>
                    <a:pt x="4802" y="7545"/>
                  </a:cubicBezTo>
                  <a:cubicBezTo>
                    <a:pt x="5144" y="7202"/>
                    <a:pt x="5652" y="6847"/>
                    <a:pt x="5918" y="6429"/>
                  </a:cubicBezTo>
                  <a:cubicBezTo>
                    <a:pt x="6171" y="6048"/>
                    <a:pt x="5880" y="5757"/>
                    <a:pt x="5626" y="5465"/>
                  </a:cubicBezTo>
                  <a:cubicBezTo>
                    <a:pt x="5208" y="4970"/>
                    <a:pt x="4815" y="4451"/>
                    <a:pt x="4460" y="3918"/>
                  </a:cubicBezTo>
                  <a:cubicBezTo>
                    <a:pt x="4244" y="3601"/>
                    <a:pt x="4244" y="3373"/>
                    <a:pt x="4282" y="3018"/>
                  </a:cubicBezTo>
                  <a:cubicBezTo>
                    <a:pt x="4307" y="2827"/>
                    <a:pt x="4333" y="2713"/>
                    <a:pt x="4244" y="2536"/>
                  </a:cubicBezTo>
                  <a:cubicBezTo>
                    <a:pt x="4196" y="2430"/>
                    <a:pt x="4097" y="2361"/>
                    <a:pt x="3986" y="2361"/>
                  </a:cubicBezTo>
                  <a:cubicBezTo>
                    <a:pt x="3950" y="2361"/>
                    <a:pt x="3913" y="2368"/>
                    <a:pt x="3876" y="2384"/>
                  </a:cubicBezTo>
                  <a:cubicBezTo>
                    <a:pt x="3750" y="2434"/>
                    <a:pt x="3610" y="2472"/>
                    <a:pt x="3496" y="2536"/>
                  </a:cubicBezTo>
                  <a:cubicBezTo>
                    <a:pt x="3407" y="2574"/>
                    <a:pt x="3344" y="2574"/>
                    <a:pt x="3331" y="2574"/>
                  </a:cubicBezTo>
                  <a:cubicBezTo>
                    <a:pt x="3179" y="2422"/>
                    <a:pt x="3027" y="2003"/>
                    <a:pt x="2938" y="1838"/>
                  </a:cubicBezTo>
                  <a:cubicBezTo>
                    <a:pt x="2646" y="1331"/>
                    <a:pt x="2393" y="697"/>
                    <a:pt x="2012" y="228"/>
                  </a:cubicBezTo>
                  <a:cubicBezTo>
                    <a:pt x="1879" y="66"/>
                    <a:pt x="1734" y="0"/>
                    <a:pt x="158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6"/>
            <p:cNvSpPr/>
            <p:nvPr/>
          </p:nvSpPr>
          <p:spPr>
            <a:xfrm>
              <a:off x="1711847" y="3945643"/>
              <a:ext cx="61325" cy="60928"/>
            </a:xfrm>
            <a:custGeom>
              <a:avLst/>
              <a:gdLst/>
              <a:ahLst/>
              <a:cxnLst/>
              <a:rect l="l" t="t" r="r" b="b"/>
              <a:pathLst>
                <a:path w="1853" h="1841" extrusionOk="0">
                  <a:moveTo>
                    <a:pt x="948" y="570"/>
                  </a:moveTo>
                  <a:cubicBezTo>
                    <a:pt x="1122" y="570"/>
                    <a:pt x="1288" y="680"/>
                    <a:pt x="1281" y="914"/>
                  </a:cubicBezTo>
                  <a:cubicBezTo>
                    <a:pt x="1281" y="1153"/>
                    <a:pt x="1125" y="1261"/>
                    <a:pt x="958" y="1261"/>
                  </a:cubicBezTo>
                  <a:cubicBezTo>
                    <a:pt x="780" y="1261"/>
                    <a:pt x="591" y="1137"/>
                    <a:pt x="571" y="914"/>
                  </a:cubicBezTo>
                  <a:lnTo>
                    <a:pt x="559" y="901"/>
                  </a:lnTo>
                  <a:lnTo>
                    <a:pt x="571" y="863"/>
                  </a:lnTo>
                  <a:cubicBezTo>
                    <a:pt x="609" y="671"/>
                    <a:pt x="782" y="570"/>
                    <a:pt x="948" y="570"/>
                  </a:cubicBezTo>
                  <a:close/>
                  <a:moveTo>
                    <a:pt x="976" y="0"/>
                  </a:moveTo>
                  <a:cubicBezTo>
                    <a:pt x="505" y="0"/>
                    <a:pt x="88" y="326"/>
                    <a:pt x="1" y="787"/>
                  </a:cubicBezTo>
                  <a:cubicBezTo>
                    <a:pt x="1" y="825"/>
                    <a:pt x="1" y="863"/>
                    <a:pt x="1" y="888"/>
                  </a:cubicBezTo>
                  <a:cubicBezTo>
                    <a:pt x="1" y="914"/>
                    <a:pt x="1" y="952"/>
                    <a:pt x="1" y="977"/>
                  </a:cubicBezTo>
                  <a:cubicBezTo>
                    <a:pt x="51" y="1459"/>
                    <a:pt x="470" y="1827"/>
                    <a:pt x="939" y="1839"/>
                  </a:cubicBezTo>
                  <a:cubicBezTo>
                    <a:pt x="954" y="1840"/>
                    <a:pt x="968" y="1840"/>
                    <a:pt x="982" y="1840"/>
                  </a:cubicBezTo>
                  <a:cubicBezTo>
                    <a:pt x="1492" y="1840"/>
                    <a:pt x="1852" y="1407"/>
                    <a:pt x="1852" y="914"/>
                  </a:cubicBezTo>
                  <a:cubicBezTo>
                    <a:pt x="1852" y="419"/>
                    <a:pt x="1497" y="1"/>
                    <a:pt x="1003" y="1"/>
                  </a:cubicBezTo>
                  <a:cubicBezTo>
                    <a:pt x="994" y="0"/>
                    <a:pt x="985" y="0"/>
                    <a:pt x="97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6"/>
            <p:cNvSpPr/>
            <p:nvPr/>
          </p:nvSpPr>
          <p:spPr>
            <a:xfrm>
              <a:off x="1286913" y="4358565"/>
              <a:ext cx="119969" cy="124272"/>
            </a:xfrm>
            <a:custGeom>
              <a:avLst/>
              <a:gdLst/>
              <a:ahLst/>
              <a:cxnLst/>
              <a:rect l="l" t="t" r="r" b="b"/>
              <a:pathLst>
                <a:path w="3625" h="3755" extrusionOk="0">
                  <a:moveTo>
                    <a:pt x="1565" y="1"/>
                  </a:moveTo>
                  <a:cubicBezTo>
                    <a:pt x="1537" y="1"/>
                    <a:pt x="1509" y="5"/>
                    <a:pt x="1479" y="14"/>
                  </a:cubicBezTo>
                  <a:cubicBezTo>
                    <a:pt x="617" y="267"/>
                    <a:pt x="439" y="1218"/>
                    <a:pt x="693" y="2004"/>
                  </a:cubicBezTo>
                  <a:cubicBezTo>
                    <a:pt x="541" y="2131"/>
                    <a:pt x="389" y="2271"/>
                    <a:pt x="237" y="2385"/>
                  </a:cubicBezTo>
                  <a:cubicBezTo>
                    <a:pt x="1" y="2570"/>
                    <a:pt x="180" y="2904"/>
                    <a:pt x="411" y="2904"/>
                  </a:cubicBezTo>
                  <a:cubicBezTo>
                    <a:pt x="466" y="2904"/>
                    <a:pt x="523" y="2885"/>
                    <a:pt x="579" y="2841"/>
                  </a:cubicBezTo>
                  <a:cubicBezTo>
                    <a:pt x="706" y="2740"/>
                    <a:pt x="833" y="2639"/>
                    <a:pt x="959" y="2537"/>
                  </a:cubicBezTo>
                  <a:cubicBezTo>
                    <a:pt x="1010" y="2600"/>
                    <a:pt x="1073" y="2677"/>
                    <a:pt x="1137" y="2740"/>
                  </a:cubicBezTo>
                  <a:cubicBezTo>
                    <a:pt x="934" y="2930"/>
                    <a:pt x="744" y="3120"/>
                    <a:pt x="554" y="3323"/>
                  </a:cubicBezTo>
                  <a:cubicBezTo>
                    <a:pt x="363" y="3514"/>
                    <a:pt x="566" y="3755"/>
                    <a:pt x="792" y="3755"/>
                  </a:cubicBezTo>
                  <a:cubicBezTo>
                    <a:pt x="867" y="3755"/>
                    <a:pt x="944" y="3729"/>
                    <a:pt x="1010" y="3666"/>
                  </a:cubicBezTo>
                  <a:cubicBezTo>
                    <a:pt x="1213" y="3463"/>
                    <a:pt x="1416" y="3260"/>
                    <a:pt x="1619" y="3057"/>
                  </a:cubicBezTo>
                  <a:cubicBezTo>
                    <a:pt x="1784" y="3121"/>
                    <a:pt x="1953" y="3151"/>
                    <a:pt x="2120" y="3151"/>
                  </a:cubicBezTo>
                  <a:cubicBezTo>
                    <a:pt x="2912" y="3151"/>
                    <a:pt x="3624" y="2473"/>
                    <a:pt x="3331" y="1561"/>
                  </a:cubicBezTo>
                  <a:cubicBezTo>
                    <a:pt x="3289" y="1433"/>
                    <a:pt x="3196" y="1379"/>
                    <a:pt x="3097" y="1379"/>
                  </a:cubicBezTo>
                  <a:cubicBezTo>
                    <a:pt x="2923" y="1379"/>
                    <a:pt x="2733" y="1549"/>
                    <a:pt x="2798" y="1776"/>
                  </a:cubicBezTo>
                  <a:cubicBezTo>
                    <a:pt x="2968" y="2298"/>
                    <a:pt x="2592" y="2564"/>
                    <a:pt x="2171" y="2564"/>
                  </a:cubicBezTo>
                  <a:cubicBezTo>
                    <a:pt x="2152" y="2564"/>
                    <a:pt x="2133" y="2564"/>
                    <a:pt x="2113" y="2562"/>
                  </a:cubicBezTo>
                  <a:cubicBezTo>
                    <a:pt x="2189" y="2486"/>
                    <a:pt x="2265" y="2398"/>
                    <a:pt x="2341" y="2322"/>
                  </a:cubicBezTo>
                  <a:cubicBezTo>
                    <a:pt x="2541" y="2132"/>
                    <a:pt x="2335" y="1885"/>
                    <a:pt x="2112" y="1885"/>
                  </a:cubicBezTo>
                  <a:cubicBezTo>
                    <a:pt x="2038" y="1885"/>
                    <a:pt x="1961" y="1912"/>
                    <a:pt x="1898" y="1979"/>
                  </a:cubicBezTo>
                  <a:cubicBezTo>
                    <a:pt x="1771" y="2093"/>
                    <a:pt x="1657" y="2220"/>
                    <a:pt x="1530" y="2334"/>
                  </a:cubicBezTo>
                  <a:cubicBezTo>
                    <a:pt x="1492" y="2296"/>
                    <a:pt x="1454" y="2258"/>
                    <a:pt x="1429" y="2220"/>
                  </a:cubicBezTo>
                  <a:cubicBezTo>
                    <a:pt x="1403" y="2195"/>
                    <a:pt x="1390" y="2169"/>
                    <a:pt x="1378" y="2157"/>
                  </a:cubicBezTo>
                  <a:cubicBezTo>
                    <a:pt x="1581" y="1954"/>
                    <a:pt x="1784" y="1764"/>
                    <a:pt x="1986" y="1548"/>
                  </a:cubicBezTo>
                  <a:cubicBezTo>
                    <a:pt x="2175" y="1350"/>
                    <a:pt x="1970" y="1109"/>
                    <a:pt x="1749" y="1109"/>
                  </a:cubicBezTo>
                  <a:cubicBezTo>
                    <a:pt x="1673" y="1109"/>
                    <a:pt x="1595" y="1138"/>
                    <a:pt x="1530" y="1206"/>
                  </a:cubicBezTo>
                  <a:cubicBezTo>
                    <a:pt x="1416" y="1332"/>
                    <a:pt x="1289" y="1447"/>
                    <a:pt x="1175" y="1573"/>
                  </a:cubicBezTo>
                  <a:cubicBezTo>
                    <a:pt x="1112" y="1130"/>
                    <a:pt x="1238" y="673"/>
                    <a:pt x="1682" y="546"/>
                  </a:cubicBezTo>
                  <a:cubicBezTo>
                    <a:pt x="2007" y="454"/>
                    <a:pt x="1855" y="1"/>
                    <a:pt x="156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6"/>
            <p:cNvSpPr/>
            <p:nvPr/>
          </p:nvSpPr>
          <p:spPr>
            <a:xfrm>
              <a:off x="1451657" y="4314284"/>
              <a:ext cx="72213" cy="85153"/>
            </a:xfrm>
            <a:custGeom>
              <a:avLst/>
              <a:gdLst/>
              <a:ahLst/>
              <a:cxnLst/>
              <a:rect l="l" t="t" r="r" b="b"/>
              <a:pathLst>
                <a:path w="2182" h="2573" extrusionOk="0">
                  <a:moveTo>
                    <a:pt x="395" y="0"/>
                  </a:moveTo>
                  <a:cubicBezTo>
                    <a:pt x="261" y="0"/>
                    <a:pt x="126" y="97"/>
                    <a:pt x="102" y="249"/>
                  </a:cubicBezTo>
                  <a:cubicBezTo>
                    <a:pt x="26" y="667"/>
                    <a:pt x="1" y="1073"/>
                    <a:pt x="1" y="1504"/>
                  </a:cubicBezTo>
                  <a:cubicBezTo>
                    <a:pt x="7" y="1669"/>
                    <a:pt x="125" y="1745"/>
                    <a:pt x="252" y="1745"/>
                  </a:cubicBezTo>
                  <a:cubicBezTo>
                    <a:pt x="408" y="1745"/>
                    <a:pt x="579" y="1630"/>
                    <a:pt x="572" y="1428"/>
                  </a:cubicBezTo>
                  <a:cubicBezTo>
                    <a:pt x="572" y="1301"/>
                    <a:pt x="572" y="1174"/>
                    <a:pt x="584" y="1047"/>
                  </a:cubicBezTo>
                  <a:cubicBezTo>
                    <a:pt x="762" y="1301"/>
                    <a:pt x="952" y="1555"/>
                    <a:pt x="1142" y="1808"/>
                  </a:cubicBezTo>
                  <a:cubicBezTo>
                    <a:pt x="1307" y="2062"/>
                    <a:pt x="1510" y="2506"/>
                    <a:pt x="1827" y="2569"/>
                  </a:cubicBezTo>
                  <a:cubicBezTo>
                    <a:pt x="1841" y="2571"/>
                    <a:pt x="1855" y="2572"/>
                    <a:pt x="1869" y="2572"/>
                  </a:cubicBezTo>
                  <a:cubicBezTo>
                    <a:pt x="2015" y="2572"/>
                    <a:pt x="2133" y="2455"/>
                    <a:pt x="2157" y="2328"/>
                  </a:cubicBezTo>
                  <a:lnTo>
                    <a:pt x="2157" y="2290"/>
                  </a:lnTo>
                  <a:cubicBezTo>
                    <a:pt x="2182" y="2163"/>
                    <a:pt x="2093" y="2036"/>
                    <a:pt x="1979" y="1986"/>
                  </a:cubicBezTo>
                  <a:cubicBezTo>
                    <a:pt x="1966" y="1973"/>
                    <a:pt x="1941" y="1948"/>
                    <a:pt x="1916" y="1922"/>
                  </a:cubicBezTo>
                  <a:cubicBezTo>
                    <a:pt x="1852" y="1821"/>
                    <a:pt x="1776" y="1719"/>
                    <a:pt x="1700" y="1618"/>
                  </a:cubicBezTo>
                  <a:cubicBezTo>
                    <a:pt x="1586" y="1466"/>
                    <a:pt x="1485" y="1314"/>
                    <a:pt x="1370" y="1174"/>
                  </a:cubicBezTo>
                  <a:cubicBezTo>
                    <a:pt x="1117" y="819"/>
                    <a:pt x="863" y="464"/>
                    <a:pt x="610" y="109"/>
                  </a:cubicBezTo>
                  <a:cubicBezTo>
                    <a:pt x="553" y="34"/>
                    <a:pt x="474" y="0"/>
                    <a:pt x="39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6"/>
            <p:cNvSpPr/>
            <p:nvPr/>
          </p:nvSpPr>
          <p:spPr>
            <a:xfrm>
              <a:off x="1485248" y="4273048"/>
              <a:ext cx="60465" cy="56923"/>
            </a:xfrm>
            <a:custGeom>
              <a:avLst/>
              <a:gdLst/>
              <a:ahLst/>
              <a:cxnLst/>
              <a:rect l="l" t="t" r="r" b="b"/>
              <a:pathLst>
                <a:path w="1827" h="1720" extrusionOk="0">
                  <a:moveTo>
                    <a:pt x="845" y="573"/>
                  </a:moveTo>
                  <a:cubicBezTo>
                    <a:pt x="1085" y="573"/>
                    <a:pt x="1295" y="812"/>
                    <a:pt x="1078" y="1051"/>
                  </a:cubicBezTo>
                  <a:cubicBezTo>
                    <a:pt x="1026" y="1111"/>
                    <a:pt x="960" y="1148"/>
                    <a:pt x="894" y="1148"/>
                  </a:cubicBezTo>
                  <a:cubicBezTo>
                    <a:pt x="849" y="1148"/>
                    <a:pt x="803" y="1130"/>
                    <a:pt x="761" y="1089"/>
                  </a:cubicBezTo>
                  <a:cubicBezTo>
                    <a:pt x="685" y="1025"/>
                    <a:pt x="609" y="873"/>
                    <a:pt x="660" y="772"/>
                  </a:cubicBezTo>
                  <a:cubicBezTo>
                    <a:pt x="698" y="721"/>
                    <a:pt x="723" y="658"/>
                    <a:pt x="723" y="594"/>
                  </a:cubicBezTo>
                  <a:cubicBezTo>
                    <a:pt x="763" y="580"/>
                    <a:pt x="804" y="573"/>
                    <a:pt x="845" y="573"/>
                  </a:cubicBezTo>
                  <a:close/>
                  <a:moveTo>
                    <a:pt x="837" y="0"/>
                  </a:moveTo>
                  <a:cubicBezTo>
                    <a:pt x="634" y="0"/>
                    <a:pt x="431" y="62"/>
                    <a:pt x="267" y="188"/>
                  </a:cubicBezTo>
                  <a:cubicBezTo>
                    <a:pt x="165" y="277"/>
                    <a:pt x="140" y="391"/>
                    <a:pt x="178" y="493"/>
                  </a:cubicBezTo>
                  <a:cubicBezTo>
                    <a:pt x="0" y="848"/>
                    <a:pt x="89" y="1266"/>
                    <a:pt x="394" y="1533"/>
                  </a:cubicBezTo>
                  <a:cubicBezTo>
                    <a:pt x="538" y="1660"/>
                    <a:pt x="712" y="1720"/>
                    <a:pt x="886" y="1720"/>
                  </a:cubicBezTo>
                  <a:cubicBezTo>
                    <a:pt x="1109" y="1720"/>
                    <a:pt x="1333" y="1622"/>
                    <a:pt x="1497" y="1444"/>
                  </a:cubicBezTo>
                  <a:cubicBezTo>
                    <a:pt x="1788" y="1127"/>
                    <a:pt x="1826" y="632"/>
                    <a:pt x="1547" y="315"/>
                  </a:cubicBezTo>
                  <a:cubicBezTo>
                    <a:pt x="1368" y="107"/>
                    <a:pt x="1102" y="0"/>
                    <a:pt x="83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6"/>
            <p:cNvSpPr/>
            <p:nvPr/>
          </p:nvSpPr>
          <p:spPr>
            <a:xfrm>
              <a:off x="1572287" y="4169594"/>
              <a:ext cx="115204" cy="135987"/>
            </a:xfrm>
            <a:custGeom>
              <a:avLst/>
              <a:gdLst/>
              <a:ahLst/>
              <a:cxnLst/>
              <a:rect l="l" t="t" r="r" b="b"/>
              <a:pathLst>
                <a:path w="3481" h="4109" extrusionOk="0">
                  <a:moveTo>
                    <a:pt x="398" y="0"/>
                  </a:moveTo>
                  <a:cubicBezTo>
                    <a:pt x="200" y="0"/>
                    <a:pt x="0" y="241"/>
                    <a:pt x="147" y="461"/>
                  </a:cubicBezTo>
                  <a:cubicBezTo>
                    <a:pt x="363" y="778"/>
                    <a:pt x="579" y="1095"/>
                    <a:pt x="781" y="1412"/>
                  </a:cubicBezTo>
                  <a:lnTo>
                    <a:pt x="807" y="1450"/>
                  </a:lnTo>
                  <a:cubicBezTo>
                    <a:pt x="731" y="1679"/>
                    <a:pt x="718" y="1932"/>
                    <a:pt x="832" y="2173"/>
                  </a:cubicBezTo>
                  <a:cubicBezTo>
                    <a:pt x="933" y="2396"/>
                    <a:pt x="1131" y="2530"/>
                    <a:pt x="1355" y="2530"/>
                  </a:cubicBezTo>
                  <a:cubicBezTo>
                    <a:pt x="1412" y="2530"/>
                    <a:pt x="1471" y="2521"/>
                    <a:pt x="1530" y="2503"/>
                  </a:cubicBezTo>
                  <a:cubicBezTo>
                    <a:pt x="1672" y="2467"/>
                    <a:pt x="1858" y="2310"/>
                    <a:pt x="2016" y="2310"/>
                  </a:cubicBezTo>
                  <a:cubicBezTo>
                    <a:pt x="2027" y="2310"/>
                    <a:pt x="2039" y="2311"/>
                    <a:pt x="2049" y="2313"/>
                  </a:cubicBezTo>
                  <a:cubicBezTo>
                    <a:pt x="2455" y="2402"/>
                    <a:pt x="2214" y="2604"/>
                    <a:pt x="2062" y="2680"/>
                  </a:cubicBezTo>
                  <a:cubicBezTo>
                    <a:pt x="1935" y="2744"/>
                    <a:pt x="1770" y="2744"/>
                    <a:pt x="1631" y="2757"/>
                  </a:cubicBezTo>
                  <a:cubicBezTo>
                    <a:pt x="1275" y="2793"/>
                    <a:pt x="1323" y="3329"/>
                    <a:pt x="1660" y="3329"/>
                  </a:cubicBezTo>
                  <a:cubicBezTo>
                    <a:pt x="1671" y="3329"/>
                    <a:pt x="1683" y="3328"/>
                    <a:pt x="1694" y="3327"/>
                  </a:cubicBezTo>
                  <a:cubicBezTo>
                    <a:pt x="1834" y="3314"/>
                    <a:pt x="1973" y="3289"/>
                    <a:pt x="2113" y="3251"/>
                  </a:cubicBezTo>
                  <a:cubicBezTo>
                    <a:pt x="2354" y="3505"/>
                    <a:pt x="2595" y="3758"/>
                    <a:pt x="2836" y="4012"/>
                  </a:cubicBezTo>
                  <a:cubicBezTo>
                    <a:pt x="2897" y="4080"/>
                    <a:pt x="2974" y="4108"/>
                    <a:pt x="3049" y="4108"/>
                  </a:cubicBezTo>
                  <a:cubicBezTo>
                    <a:pt x="3269" y="4108"/>
                    <a:pt x="3481" y="3868"/>
                    <a:pt x="3292" y="3670"/>
                  </a:cubicBezTo>
                  <a:cubicBezTo>
                    <a:pt x="3064" y="3441"/>
                    <a:pt x="2848" y="3200"/>
                    <a:pt x="2633" y="2972"/>
                  </a:cubicBezTo>
                  <a:cubicBezTo>
                    <a:pt x="2671" y="2934"/>
                    <a:pt x="2696" y="2883"/>
                    <a:pt x="2734" y="2833"/>
                  </a:cubicBezTo>
                  <a:cubicBezTo>
                    <a:pt x="2912" y="2541"/>
                    <a:pt x="2874" y="2161"/>
                    <a:pt x="2607" y="1932"/>
                  </a:cubicBezTo>
                  <a:cubicBezTo>
                    <a:pt x="2452" y="1804"/>
                    <a:pt x="2267" y="1751"/>
                    <a:pt x="2079" y="1751"/>
                  </a:cubicBezTo>
                  <a:cubicBezTo>
                    <a:pt x="1914" y="1751"/>
                    <a:pt x="1747" y="1791"/>
                    <a:pt x="1593" y="1856"/>
                  </a:cubicBezTo>
                  <a:cubicBezTo>
                    <a:pt x="1543" y="1876"/>
                    <a:pt x="1462" y="1935"/>
                    <a:pt x="1393" y="1935"/>
                  </a:cubicBezTo>
                  <a:cubicBezTo>
                    <a:pt x="1374" y="1935"/>
                    <a:pt x="1356" y="1931"/>
                    <a:pt x="1339" y="1920"/>
                  </a:cubicBezTo>
                  <a:cubicBezTo>
                    <a:pt x="1276" y="1869"/>
                    <a:pt x="1365" y="1603"/>
                    <a:pt x="1390" y="1552"/>
                  </a:cubicBezTo>
                  <a:cubicBezTo>
                    <a:pt x="1492" y="1324"/>
                    <a:pt x="1682" y="1210"/>
                    <a:pt x="1910" y="1146"/>
                  </a:cubicBezTo>
                  <a:cubicBezTo>
                    <a:pt x="2238" y="1064"/>
                    <a:pt x="2079" y="604"/>
                    <a:pt x="1773" y="604"/>
                  </a:cubicBezTo>
                  <a:cubicBezTo>
                    <a:pt x="1748" y="604"/>
                    <a:pt x="1722" y="607"/>
                    <a:pt x="1694" y="614"/>
                  </a:cubicBezTo>
                  <a:cubicBezTo>
                    <a:pt x="1504" y="664"/>
                    <a:pt x="1301" y="778"/>
                    <a:pt x="1149" y="931"/>
                  </a:cubicBezTo>
                  <a:cubicBezTo>
                    <a:pt x="972" y="664"/>
                    <a:pt x="794" y="385"/>
                    <a:pt x="604" y="119"/>
                  </a:cubicBezTo>
                  <a:cubicBezTo>
                    <a:pt x="548" y="35"/>
                    <a:pt x="473" y="0"/>
                    <a:pt x="39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6"/>
            <p:cNvSpPr/>
            <p:nvPr/>
          </p:nvSpPr>
          <p:spPr>
            <a:xfrm>
              <a:off x="1674516" y="4154636"/>
              <a:ext cx="57883" cy="67481"/>
            </a:xfrm>
            <a:custGeom>
              <a:avLst/>
              <a:gdLst/>
              <a:ahLst/>
              <a:cxnLst/>
              <a:rect l="l" t="t" r="r" b="b"/>
              <a:pathLst>
                <a:path w="1749" h="2039" extrusionOk="0">
                  <a:moveTo>
                    <a:pt x="315" y="1"/>
                  </a:moveTo>
                  <a:cubicBezTo>
                    <a:pt x="187" y="1"/>
                    <a:pt x="69" y="76"/>
                    <a:pt x="64" y="241"/>
                  </a:cubicBezTo>
                  <a:cubicBezTo>
                    <a:pt x="51" y="571"/>
                    <a:pt x="38" y="901"/>
                    <a:pt x="26" y="1230"/>
                  </a:cubicBezTo>
                  <a:cubicBezTo>
                    <a:pt x="0" y="1268"/>
                    <a:pt x="0" y="1319"/>
                    <a:pt x="13" y="1357"/>
                  </a:cubicBezTo>
                  <a:cubicBezTo>
                    <a:pt x="13" y="1383"/>
                    <a:pt x="13" y="1421"/>
                    <a:pt x="13" y="1446"/>
                  </a:cubicBezTo>
                  <a:cubicBezTo>
                    <a:pt x="0" y="1611"/>
                    <a:pt x="89" y="1725"/>
                    <a:pt x="254" y="1763"/>
                  </a:cubicBezTo>
                  <a:cubicBezTo>
                    <a:pt x="584" y="1852"/>
                    <a:pt x="901" y="1941"/>
                    <a:pt x="1230" y="2029"/>
                  </a:cubicBezTo>
                  <a:cubicBezTo>
                    <a:pt x="1256" y="2036"/>
                    <a:pt x="1280" y="2039"/>
                    <a:pt x="1302" y="2039"/>
                  </a:cubicBezTo>
                  <a:cubicBezTo>
                    <a:pt x="1594" y="2039"/>
                    <a:pt x="1636" y="1541"/>
                    <a:pt x="1306" y="1459"/>
                  </a:cubicBezTo>
                  <a:cubicBezTo>
                    <a:pt x="1129" y="1408"/>
                    <a:pt x="964" y="1370"/>
                    <a:pt x="799" y="1319"/>
                  </a:cubicBezTo>
                  <a:cubicBezTo>
                    <a:pt x="1053" y="1129"/>
                    <a:pt x="1306" y="926"/>
                    <a:pt x="1547" y="698"/>
                  </a:cubicBezTo>
                  <a:cubicBezTo>
                    <a:pt x="1749" y="496"/>
                    <a:pt x="1574" y="167"/>
                    <a:pt x="1360" y="167"/>
                  </a:cubicBezTo>
                  <a:cubicBezTo>
                    <a:pt x="1305" y="167"/>
                    <a:pt x="1247" y="189"/>
                    <a:pt x="1192" y="241"/>
                  </a:cubicBezTo>
                  <a:cubicBezTo>
                    <a:pt x="1015" y="419"/>
                    <a:pt x="812" y="584"/>
                    <a:pt x="609" y="749"/>
                  </a:cubicBezTo>
                  <a:cubicBezTo>
                    <a:pt x="622" y="596"/>
                    <a:pt x="622" y="457"/>
                    <a:pt x="634" y="317"/>
                  </a:cubicBezTo>
                  <a:cubicBezTo>
                    <a:pt x="641" y="115"/>
                    <a:pt x="471" y="1"/>
                    <a:pt x="3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6"/>
            <p:cNvSpPr/>
            <p:nvPr/>
          </p:nvSpPr>
          <p:spPr>
            <a:xfrm>
              <a:off x="1724787" y="4113069"/>
              <a:ext cx="87669" cy="78601"/>
            </a:xfrm>
            <a:custGeom>
              <a:avLst/>
              <a:gdLst/>
              <a:ahLst/>
              <a:cxnLst/>
              <a:rect l="l" t="t" r="r" b="b"/>
              <a:pathLst>
                <a:path w="2649" h="2375" extrusionOk="0">
                  <a:moveTo>
                    <a:pt x="768" y="0"/>
                  </a:moveTo>
                  <a:cubicBezTo>
                    <a:pt x="397" y="0"/>
                    <a:pt x="86" y="374"/>
                    <a:pt x="28" y="762"/>
                  </a:cubicBezTo>
                  <a:cubicBezTo>
                    <a:pt x="0" y="965"/>
                    <a:pt x="157" y="1079"/>
                    <a:pt x="312" y="1079"/>
                  </a:cubicBezTo>
                  <a:cubicBezTo>
                    <a:pt x="438" y="1079"/>
                    <a:pt x="563" y="1003"/>
                    <a:pt x="586" y="838"/>
                  </a:cubicBezTo>
                  <a:cubicBezTo>
                    <a:pt x="576" y="721"/>
                    <a:pt x="619" y="656"/>
                    <a:pt x="721" y="656"/>
                  </a:cubicBezTo>
                  <a:cubicBezTo>
                    <a:pt x="751" y="656"/>
                    <a:pt x="787" y="662"/>
                    <a:pt x="827" y="673"/>
                  </a:cubicBezTo>
                  <a:cubicBezTo>
                    <a:pt x="827" y="711"/>
                    <a:pt x="827" y="749"/>
                    <a:pt x="827" y="787"/>
                  </a:cubicBezTo>
                  <a:cubicBezTo>
                    <a:pt x="878" y="901"/>
                    <a:pt x="840" y="1130"/>
                    <a:pt x="840" y="1256"/>
                  </a:cubicBezTo>
                  <a:cubicBezTo>
                    <a:pt x="852" y="1548"/>
                    <a:pt x="852" y="1840"/>
                    <a:pt x="865" y="2119"/>
                  </a:cubicBezTo>
                  <a:cubicBezTo>
                    <a:pt x="865" y="2272"/>
                    <a:pt x="1013" y="2375"/>
                    <a:pt x="1154" y="2375"/>
                  </a:cubicBezTo>
                  <a:cubicBezTo>
                    <a:pt x="1210" y="2375"/>
                    <a:pt x="1265" y="2358"/>
                    <a:pt x="1309" y="2322"/>
                  </a:cubicBezTo>
                  <a:cubicBezTo>
                    <a:pt x="1689" y="1992"/>
                    <a:pt x="2057" y="1675"/>
                    <a:pt x="2425" y="1358"/>
                  </a:cubicBezTo>
                  <a:cubicBezTo>
                    <a:pt x="2648" y="1165"/>
                    <a:pt x="2473" y="833"/>
                    <a:pt x="2251" y="833"/>
                  </a:cubicBezTo>
                  <a:cubicBezTo>
                    <a:pt x="2196" y="833"/>
                    <a:pt x="2138" y="854"/>
                    <a:pt x="2082" y="901"/>
                  </a:cubicBezTo>
                  <a:cubicBezTo>
                    <a:pt x="1854" y="1092"/>
                    <a:pt x="1639" y="1282"/>
                    <a:pt x="1410" y="1472"/>
                  </a:cubicBezTo>
                  <a:cubicBezTo>
                    <a:pt x="1410" y="1295"/>
                    <a:pt x="1410" y="1104"/>
                    <a:pt x="1398" y="927"/>
                  </a:cubicBezTo>
                  <a:cubicBezTo>
                    <a:pt x="1398" y="622"/>
                    <a:pt x="1398" y="305"/>
                    <a:pt x="1119" y="115"/>
                  </a:cubicBezTo>
                  <a:cubicBezTo>
                    <a:pt x="1000" y="35"/>
                    <a:pt x="881" y="0"/>
                    <a:pt x="7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6"/>
            <p:cNvSpPr/>
            <p:nvPr/>
          </p:nvSpPr>
          <p:spPr>
            <a:xfrm>
              <a:off x="1844887" y="3928699"/>
              <a:ext cx="146346" cy="155844"/>
            </a:xfrm>
            <a:custGeom>
              <a:avLst/>
              <a:gdLst/>
              <a:ahLst/>
              <a:cxnLst/>
              <a:rect l="l" t="t" r="r" b="b"/>
              <a:pathLst>
                <a:path w="4422" h="4709" extrusionOk="0">
                  <a:moveTo>
                    <a:pt x="1811" y="1"/>
                  </a:moveTo>
                  <a:cubicBezTo>
                    <a:pt x="1758" y="1"/>
                    <a:pt x="1702" y="21"/>
                    <a:pt x="1649" y="69"/>
                  </a:cubicBezTo>
                  <a:cubicBezTo>
                    <a:pt x="1142" y="538"/>
                    <a:pt x="622" y="1007"/>
                    <a:pt x="115" y="1464"/>
                  </a:cubicBezTo>
                  <a:cubicBezTo>
                    <a:pt x="0" y="1578"/>
                    <a:pt x="0" y="1743"/>
                    <a:pt x="76" y="1857"/>
                  </a:cubicBezTo>
                  <a:cubicBezTo>
                    <a:pt x="76" y="1870"/>
                    <a:pt x="89" y="1895"/>
                    <a:pt x="115" y="1920"/>
                  </a:cubicBezTo>
                  <a:cubicBezTo>
                    <a:pt x="432" y="2288"/>
                    <a:pt x="736" y="2681"/>
                    <a:pt x="1040" y="3061"/>
                  </a:cubicBezTo>
                  <a:cubicBezTo>
                    <a:pt x="1015" y="3099"/>
                    <a:pt x="989" y="3125"/>
                    <a:pt x="964" y="3150"/>
                  </a:cubicBezTo>
                  <a:cubicBezTo>
                    <a:pt x="752" y="3342"/>
                    <a:pt x="927" y="3680"/>
                    <a:pt x="1141" y="3680"/>
                  </a:cubicBezTo>
                  <a:cubicBezTo>
                    <a:pt x="1196" y="3680"/>
                    <a:pt x="1253" y="3658"/>
                    <a:pt x="1306" y="3607"/>
                  </a:cubicBezTo>
                  <a:cubicBezTo>
                    <a:pt x="1332" y="3569"/>
                    <a:pt x="1370" y="3543"/>
                    <a:pt x="1408" y="3505"/>
                  </a:cubicBezTo>
                  <a:cubicBezTo>
                    <a:pt x="1471" y="3594"/>
                    <a:pt x="1547" y="3683"/>
                    <a:pt x="1623" y="3772"/>
                  </a:cubicBezTo>
                  <a:cubicBezTo>
                    <a:pt x="1509" y="3860"/>
                    <a:pt x="1395" y="3962"/>
                    <a:pt x="1281" y="4051"/>
                  </a:cubicBezTo>
                  <a:cubicBezTo>
                    <a:pt x="1055" y="4235"/>
                    <a:pt x="1236" y="4569"/>
                    <a:pt x="1461" y="4569"/>
                  </a:cubicBezTo>
                  <a:cubicBezTo>
                    <a:pt x="1515" y="4569"/>
                    <a:pt x="1570" y="4551"/>
                    <a:pt x="1623" y="4507"/>
                  </a:cubicBezTo>
                  <a:cubicBezTo>
                    <a:pt x="1750" y="4406"/>
                    <a:pt x="1877" y="4304"/>
                    <a:pt x="2004" y="4190"/>
                  </a:cubicBezTo>
                  <a:cubicBezTo>
                    <a:pt x="2105" y="4291"/>
                    <a:pt x="2194" y="4393"/>
                    <a:pt x="2296" y="4494"/>
                  </a:cubicBezTo>
                  <a:cubicBezTo>
                    <a:pt x="2432" y="4631"/>
                    <a:pt x="2562" y="4709"/>
                    <a:pt x="2719" y="4709"/>
                  </a:cubicBezTo>
                  <a:cubicBezTo>
                    <a:pt x="2780" y="4709"/>
                    <a:pt x="2846" y="4697"/>
                    <a:pt x="2917" y="4672"/>
                  </a:cubicBezTo>
                  <a:cubicBezTo>
                    <a:pt x="3373" y="4507"/>
                    <a:pt x="3830" y="3949"/>
                    <a:pt x="4198" y="3657"/>
                  </a:cubicBezTo>
                  <a:cubicBezTo>
                    <a:pt x="4421" y="3464"/>
                    <a:pt x="4246" y="3133"/>
                    <a:pt x="4023" y="3133"/>
                  </a:cubicBezTo>
                  <a:cubicBezTo>
                    <a:pt x="3968" y="3133"/>
                    <a:pt x="3911" y="3153"/>
                    <a:pt x="3855" y="3201"/>
                  </a:cubicBezTo>
                  <a:cubicBezTo>
                    <a:pt x="3551" y="3442"/>
                    <a:pt x="3247" y="3695"/>
                    <a:pt x="2942" y="3936"/>
                  </a:cubicBezTo>
                  <a:cubicBezTo>
                    <a:pt x="2866" y="4012"/>
                    <a:pt x="2777" y="4076"/>
                    <a:pt x="2701" y="4139"/>
                  </a:cubicBezTo>
                  <a:cubicBezTo>
                    <a:pt x="2663" y="4076"/>
                    <a:pt x="2625" y="4012"/>
                    <a:pt x="2575" y="3949"/>
                  </a:cubicBezTo>
                  <a:cubicBezTo>
                    <a:pt x="2536" y="3911"/>
                    <a:pt x="2486" y="3860"/>
                    <a:pt x="2435" y="3810"/>
                  </a:cubicBezTo>
                  <a:cubicBezTo>
                    <a:pt x="2714" y="3556"/>
                    <a:pt x="2980" y="3290"/>
                    <a:pt x="3247" y="3011"/>
                  </a:cubicBezTo>
                  <a:cubicBezTo>
                    <a:pt x="3427" y="2811"/>
                    <a:pt x="3223" y="2561"/>
                    <a:pt x="3002" y="2561"/>
                  </a:cubicBezTo>
                  <a:cubicBezTo>
                    <a:pt x="2929" y="2561"/>
                    <a:pt x="2853" y="2589"/>
                    <a:pt x="2790" y="2656"/>
                  </a:cubicBezTo>
                  <a:cubicBezTo>
                    <a:pt x="2562" y="2897"/>
                    <a:pt x="2321" y="3138"/>
                    <a:pt x="2080" y="3366"/>
                  </a:cubicBezTo>
                  <a:cubicBezTo>
                    <a:pt x="2004" y="3277"/>
                    <a:pt x="1928" y="3176"/>
                    <a:pt x="1852" y="3087"/>
                  </a:cubicBezTo>
                  <a:cubicBezTo>
                    <a:pt x="2093" y="2859"/>
                    <a:pt x="2346" y="2618"/>
                    <a:pt x="2600" y="2377"/>
                  </a:cubicBezTo>
                  <a:cubicBezTo>
                    <a:pt x="2811" y="2185"/>
                    <a:pt x="2639" y="1858"/>
                    <a:pt x="2426" y="1858"/>
                  </a:cubicBezTo>
                  <a:cubicBezTo>
                    <a:pt x="2371" y="1858"/>
                    <a:pt x="2312" y="1881"/>
                    <a:pt x="2257" y="1933"/>
                  </a:cubicBezTo>
                  <a:cubicBezTo>
                    <a:pt x="1991" y="2174"/>
                    <a:pt x="1738" y="2415"/>
                    <a:pt x="1484" y="2656"/>
                  </a:cubicBezTo>
                  <a:cubicBezTo>
                    <a:pt x="1218" y="2339"/>
                    <a:pt x="951" y="2034"/>
                    <a:pt x="685" y="1717"/>
                  </a:cubicBezTo>
                  <a:cubicBezTo>
                    <a:pt x="1116" y="1324"/>
                    <a:pt x="1560" y="918"/>
                    <a:pt x="1991" y="525"/>
                  </a:cubicBezTo>
                  <a:cubicBezTo>
                    <a:pt x="2205" y="332"/>
                    <a:pt x="2027" y="1"/>
                    <a:pt x="181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6"/>
            <p:cNvSpPr/>
            <p:nvPr/>
          </p:nvSpPr>
          <p:spPr>
            <a:xfrm>
              <a:off x="1934672" y="3852118"/>
              <a:ext cx="171598" cy="152270"/>
            </a:xfrm>
            <a:custGeom>
              <a:avLst/>
              <a:gdLst/>
              <a:ahLst/>
              <a:cxnLst/>
              <a:rect l="l" t="t" r="r" b="b"/>
              <a:pathLst>
                <a:path w="5185" h="4601" extrusionOk="0">
                  <a:moveTo>
                    <a:pt x="1647" y="1"/>
                  </a:moveTo>
                  <a:cubicBezTo>
                    <a:pt x="1590" y="1"/>
                    <a:pt x="1529" y="23"/>
                    <a:pt x="1472" y="75"/>
                  </a:cubicBezTo>
                  <a:cubicBezTo>
                    <a:pt x="1041" y="443"/>
                    <a:pt x="610" y="823"/>
                    <a:pt x="191" y="1204"/>
                  </a:cubicBezTo>
                  <a:cubicBezTo>
                    <a:pt x="1" y="1381"/>
                    <a:pt x="102" y="1647"/>
                    <a:pt x="280" y="1711"/>
                  </a:cubicBezTo>
                  <a:cubicBezTo>
                    <a:pt x="660" y="2205"/>
                    <a:pt x="1066" y="2687"/>
                    <a:pt x="1485" y="3156"/>
                  </a:cubicBezTo>
                  <a:cubicBezTo>
                    <a:pt x="1878" y="3588"/>
                    <a:pt x="2271" y="4120"/>
                    <a:pt x="2740" y="4462"/>
                  </a:cubicBezTo>
                  <a:cubicBezTo>
                    <a:pt x="2863" y="4558"/>
                    <a:pt x="2972" y="4601"/>
                    <a:pt x="3077" y="4601"/>
                  </a:cubicBezTo>
                  <a:cubicBezTo>
                    <a:pt x="3211" y="4601"/>
                    <a:pt x="3339" y="4532"/>
                    <a:pt x="3488" y="4412"/>
                  </a:cubicBezTo>
                  <a:cubicBezTo>
                    <a:pt x="4008" y="4019"/>
                    <a:pt x="4477" y="3524"/>
                    <a:pt x="4972" y="3093"/>
                  </a:cubicBezTo>
                  <a:cubicBezTo>
                    <a:pt x="5184" y="2901"/>
                    <a:pt x="5009" y="2563"/>
                    <a:pt x="4788" y="2563"/>
                  </a:cubicBezTo>
                  <a:cubicBezTo>
                    <a:pt x="4732" y="2563"/>
                    <a:pt x="4673" y="2585"/>
                    <a:pt x="4617" y="2637"/>
                  </a:cubicBezTo>
                  <a:cubicBezTo>
                    <a:pt x="4287" y="2941"/>
                    <a:pt x="3945" y="3245"/>
                    <a:pt x="3615" y="3537"/>
                  </a:cubicBezTo>
                  <a:cubicBezTo>
                    <a:pt x="3513" y="3626"/>
                    <a:pt x="3209" y="4006"/>
                    <a:pt x="3095" y="4019"/>
                  </a:cubicBezTo>
                  <a:cubicBezTo>
                    <a:pt x="3093" y="4019"/>
                    <a:pt x="3092" y="4019"/>
                    <a:pt x="3090" y="4019"/>
                  </a:cubicBezTo>
                  <a:cubicBezTo>
                    <a:pt x="2959" y="4019"/>
                    <a:pt x="2625" y="3548"/>
                    <a:pt x="2537" y="3448"/>
                  </a:cubicBezTo>
                  <a:cubicBezTo>
                    <a:pt x="1916" y="2814"/>
                    <a:pt x="1332" y="2142"/>
                    <a:pt x="787" y="1445"/>
                  </a:cubicBezTo>
                  <a:cubicBezTo>
                    <a:pt x="1130" y="1140"/>
                    <a:pt x="1472" y="836"/>
                    <a:pt x="1814" y="519"/>
                  </a:cubicBezTo>
                  <a:cubicBezTo>
                    <a:pt x="2036" y="328"/>
                    <a:pt x="1866" y="1"/>
                    <a:pt x="164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6"/>
            <p:cNvSpPr/>
            <p:nvPr/>
          </p:nvSpPr>
          <p:spPr>
            <a:xfrm>
              <a:off x="1541046" y="4365018"/>
              <a:ext cx="106798" cy="93394"/>
            </a:xfrm>
            <a:custGeom>
              <a:avLst/>
              <a:gdLst/>
              <a:ahLst/>
              <a:cxnLst/>
              <a:rect l="l" t="t" r="r" b="b"/>
              <a:pathLst>
                <a:path w="3227" h="2822" extrusionOk="0">
                  <a:moveTo>
                    <a:pt x="2873" y="1"/>
                  </a:moveTo>
                  <a:cubicBezTo>
                    <a:pt x="2829" y="1"/>
                    <a:pt x="2784" y="15"/>
                    <a:pt x="2740" y="47"/>
                  </a:cubicBezTo>
                  <a:cubicBezTo>
                    <a:pt x="1966" y="592"/>
                    <a:pt x="1218" y="1163"/>
                    <a:pt x="495" y="1771"/>
                  </a:cubicBezTo>
                  <a:cubicBezTo>
                    <a:pt x="495" y="1607"/>
                    <a:pt x="508" y="1442"/>
                    <a:pt x="508" y="1277"/>
                  </a:cubicBezTo>
                  <a:cubicBezTo>
                    <a:pt x="515" y="1109"/>
                    <a:pt x="376" y="1015"/>
                    <a:pt x="247" y="1015"/>
                  </a:cubicBezTo>
                  <a:cubicBezTo>
                    <a:pt x="142" y="1015"/>
                    <a:pt x="45" y="1077"/>
                    <a:pt x="39" y="1214"/>
                  </a:cubicBezTo>
                  <a:cubicBezTo>
                    <a:pt x="26" y="1556"/>
                    <a:pt x="14" y="1898"/>
                    <a:pt x="1" y="2241"/>
                  </a:cubicBezTo>
                  <a:cubicBezTo>
                    <a:pt x="1" y="2367"/>
                    <a:pt x="64" y="2469"/>
                    <a:pt x="204" y="2507"/>
                  </a:cubicBezTo>
                  <a:cubicBezTo>
                    <a:pt x="483" y="2570"/>
                    <a:pt x="749" y="2672"/>
                    <a:pt x="1015" y="2799"/>
                  </a:cubicBezTo>
                  <a:cubicBezTo>
                    <a:pt x="1050" y="2814"/>
                    <a:pt x="1084" y="2822"/>
                    <a:pt x="1115" y="2822"/>
                  </a:cubicBezTo>
                  <a:cubicBezTo>
                    <a:pt x="1332" y="2822"/>
                    <a:pt x="1437" y="2477"/>
                    <a:pt x="1193" y="2355"/>
                  </a:cubicBezTo>
                  <a:cubicBezTo>
                    <a:pt x="1053" y="2291"/>
                    <a:pt x="901" y="2228"/>
                    <a:pt x="762" y="2177"/>
                  </a:cubicBezTo>
                  <a:cubicBezTo>
                    <a:pt x="1484" y="1556"/>
                    <a:pt x="2245" y="973"/>
                    <a:pt x="3019" y="427"/>
                  </a:cubicBezTo>
                  <a:cubicBezTo>
                    <a:pt x="3226" y="282"/>
                    <a:pt x="3069" y="1"/>
                    <a:pt x="287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6"/>
            <p:cNvSpPr/>
            <p:nvPr/>
          </p:nvSpPr>
          <p:spPr>
            <a:xfrm>
              <a:off x="1667798" y="4319083"/>
              <a:ext cx="112060" cy="101701"/>
            </a:xfrm>
            <a:custGeom>
              <a:avLst/>
              <a:gdLst/>
              <a:ahLst/>
              <a:cxnLst/>
              <a:rect l="l" t="t" r="r" b="b"/>
              <a:pathLst>
                <a:path w="3386" h="3073" extrusionOk="0">
                  <a:moveTo>
                    <a:pt x="1264" y="558"/>
                  </a:moveTo>
                  <a:cubicBezTo>
                    <a:pt x="1526" y="558"/>
                    <a:pt x="1738" y="975"/>
                    <a:pt x="1459" y="1245"/>
                  </a:cubicBezTo>
                  <a:lnTo>
                    <a:pt x="1446" y="1257"/>
                  </a:lnTo>
                  <a:cubicBezTo>
                    <a:pt x="1370" y="1257"/>
                    <a:pt x="1294" y="1283"/>
                    <a:pt x="1243" y="1346"/>
                  </a:cubicBezTo>
                  <a:lnTo>
                    <a:pt x="1218" y="1372"/>
                  </a:lnTo>
                  <a:cubicBezTo>
                    <a:pt x="1173" y="1381"/>
                    <a:pt x="1129" y="1387"/>
                    <a:pt x="1085" y="1387"/>
                  </a:cubicBezTo>
                  <a:cubicBezTo>
                    <a:pt x="1015" y="1387"/>
                    <a:pt x="945" y="1372"/>
                    <a:pt x="875" y="1334"/>
                  </a:cubicBezTo>
                  <a:cubicBezTo>
                    <a:pt x="685" y="1232"/>
                    <a:pt x="596" y="966"/>
                    <a:pt x="787" y="814"/>
                  </a:cubicBezTo>
                  <a:cubicBezTo>
                    <a:pt x="875" y="814"/>
                    <a:pt x="951" y="788"/>
                    <a:pt x="1015" y="700"/>
                  </a:cubicBezTo>
                  <a:cubicBezTo>
                    <a:pt x="1094" y="599"/>
                    <a:pt x="1181" y="558"/>
                    <a:pt x="1264" y="558"/>
                  </a:cubicBezTo>
                  <a:close/>
                  <a:moveTo>
                    <a:pt x="2310" y="1536"/>
                  </a:moveTo>
                  <a:cubicBezTo>
                    <a:pt x="2423" y="1536"/>
                    <a:pt x="2539" y="1584"/>
                    <a:pt x="2612" y="1676"/>
                  </a:cubicBezTo>
                  <a:cubicBezTo>
                    <a:pt x="2765" y="1891"/>
                    <a:pt x="2689" y="2208"/>
                    <a:pt x="2498" y="2361"/>
                  </a:cubicBezTo>
                  <a:cubicBezTo>
                    <a:pt x="2380" y="2452"/>
                    <a:pt x="2240" y="2492"/>
                    <a:pt x="2104" y="2492"/>
                  </a:cubicBezTo>
                  <a:cubicBezTo>
                    <a:pt x="1732" y="2492"/>
                    <a:pt x="1387" y="2194"/>
                    <a:pt x="1573" y="1841"/>
                  </a:cubicBezTo>
                  <a:lnTo>
                    <a:pt x="1598" y="1828"/>
                  </a:lnTo>
                  <a:cubicBezTo>
                    <a:pt x="1646" y="1850"/>
                    <a:pt x="1699" y="1863"/>
                    <a:pt x="1752" y="1863"/>
                  </a:cubicBezTo>
                  <a:cubicBezTo>
                    <a:pt x="1850" y="1863"/>
                    <a:pt x="1946" y="1817"/>
                    <a:pt x="2004" y="1701"/>
                  </a:cubicBezTo>
                  <a:cubicBezTo>
                    <a:pt x="2069" y="1590"/>
                    <a:pt x="2189" y="1536"/>
                    <a:pt x="2310" y="1536"/>
                  </a:cubicBezTo>
                  <a:close/>
                  <a:moveTo>
                    <a:pt x="1294" y="0"/>
                  </a:moveTo>
                  <a:cubicBezTo>
                    <a:pt x="1047" y="0"/>
                    <a:pt x="800" y="102"/>
                    <a:pt x="622" y="294"/>
                  </a:cubicBezTo>
                  <a:cubicBezTo>
                    <a:pt x="611" y="292"/>
                    <a:pt x="600" y="291"/>
                    <a:pt x="590" y="291"/>
                  </a:cubicBezTo>
                  <a:cubicBezTo>
                    <a:pt x="540" y="291"/>
                    <a:pt x="497" y="315"/>
                    <a:pt x="444" y="357"/>
                  </a:cubicBezTo>
                  <a:cubicBezTo>
                    <a:pt x="26" y="712"/>
                    <a:pt x="0" y="1359"/>
                    <a:pt x="431" y="1727"/>
                  </a:cubicBezTo>
                  <a:cubicBezTo>
                    <a:pt x="584" y="1853"/>
                    <a:pt x="774" y="1929"/>
                    <a:pt x="964" y="1955"/>
                  </a:cubicBezTo>
                  <a:cubicBezTo>
                    <a:pt x="926" y="2297"/>
                    <a:pt x="1065" y="2652"/>
                    <a:pt x="1357" y="2855"/>
                  </a:cubicBezTo>
                  <a:cubicBezTo>
                    <a:pt x="1560" y="3002"/>
                    <a:pt x="1808" y="3072"/>
                    <a:pt x="2057" y="3072"/>
                  </a:cubicBezTo>
                  <a:cubicBezTo>
                    <a:pt x="2429" y="3072"/>
                    <a:pt x="2803" y="2916"/>
                    <a:pt x="3031" y="2627"/>
                  </a:cubicBezTo>
                  <a:cubicBezTo>
                    <a:pt x="3386" y="2183"/>
                    <a:pt x="3335" y="1460"/>
                    <a:pt x="2853" y="1131"/>
                  </a:cubicBezTo>
                  <a:cubicBezTo>
                    <a:pt x="2698" y="1014"/>
                    <a:pt x="2514" y="965"/>
                    <a:pt x="2334" y="965"/>
                  </a:cubicBezTo>
                  <a:cubicBezTo>
                    <a:pt x="2278" y="965"/>
                    <a:pt x="2223" y="969"/>
                    <a:pt x="2169" y="978"/>
                  </a:cubicBezTo>
                  <a:cubicBezTo>
                    <a:pt x="2181" y="725"/>
                    <a:pt x="2105" y="471"/>
                    <a:pt x="1915" y="268"/>
                  </a:cubicBezTo>
                  <a:cubicBezTo>
                    <a:pt x="1745" y="86"/>
                    <a:pt x="1520" y="0"/>
                    <a:pt x="129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6"/>
            <p:cNvSpPr/>
            <p:nvPr/>
          </p:nvSpPr>
          <p:spPr>
            <a:xfrm>
              <a:off x="1764798" y="4217085"/>
              <a:ext cx="166468" cy="162331"/>
            </a:xfrm>
            <a:custGeom>
              <a:avLst/>
              <a:gdLst/>
              <a:ahLst/>
              <a:cxnLst/>
              <a:rect l="l" t="t" r="r" b="b"/>
              <a:pathLst>
                <a:path w="5030" h="4905" extrusionOk="0">
                  <a:moveTo>
                    <a:pt x="615" y="1"/>
                  </a:moveTo>
                  <a:cubicBezTo>
                    <a:pt x="488" y="1"/>
                    <a:pt x="363" y="74"/>
                    <a:pt x="341" y="231"/>
                  </a:cubicBezTo>
                  <a:cubicBezTo>
                    <a:pt x="0" y="2546"/>
                    <a:pt x="1816" y="4905"/>
                    <a:pt x="4122" y="4905"/>
                  </a:cubicBezTo>
                  <a:cubicBezTo>
                    <a:pt x="4305" y="4905"/>
                    <a:pt x="4490" y="4890"/>
                    <a:pt x="4677" y="4859"/>
                  </a:cubicBezTo>
                  <a:cubicBezTo>
                    <a:pt x="5029" y="4799"/>
                    <a:pt x="4987" y="4285"/>
                    <a:pt x="4660" y="4285"/>
                  </a:cubicBezTo>
                  <a:cubicBezTo>
                    <a:pt x="4645" y="4285"/>
                    <a:pt x="4630" y="4287"/>
                    <a:pt x="4614" y="4289"/>
                  </a:cubicBezTo>
                  <a:cubicBezTo>
                    <a:pt x="4455" y="4314"/>
                    <a:pt x="4297" y="4327"/>
                    <a:pt x="4142" y="4327"/>
                  </a:cubicBezTo>
                  <a:cubicBezTo>
                    <a:pt x="2156" y="4327"/>
                    <a:pt x="616" y="2296"/>
                    <a:pt x="899" y="320"/>
                  </a:cubicBezTo>
                  <a:cubicBezTo>
                    <a:pt x="934" y="115"/>
                    <a:pt x="773" y="1"/>
                    <a:pt x="6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6"/>
            <p:cNvSpPr/>
            <p:nvPr/>
          </p:nvSpPr>
          <p:spPr>
            <a:xfrm>
              <a:off x="1831285" y="4243462"/>
              <a:ext cx="67315" cy="71452"/>
            </a:xfrm>
            <a:custGeom>
              <a:avLst/>
              <a:gdLst/>
              <a:ahLst/>
              <a:cxnLst/>
              <a:rect l="l" t="t" r="r" b="b"/>
              <a:pathLst>
                <a:path w="2034" h="2159" extrusionOk="0">
                  <a:moveTo>
                    <a:pt x="421" y="0"/>
                  </a:moveTo>
                  <a:cubicBezTo>
                    <a:pt x="223" y="0"/>
                    <a:pt x="23" y="241"/>
                    <a:pt x="170" y="461"/>
                  </a:cubicBezTo>
                  <a:cubicBezTo>
                    <a:pt x="297" y="677"/>
                    <a:pt x="449" y="880"/>
                    <a:pt x="589" y="1070"/>
                  </a:cubicBezTo>
                  <a:cubicBezTo>
                    <a:pt x="475" y="1159"/>
                    <a:pt x="361" y="1247"/>
                    <a:pt x="247" y="1336"/>
                  </a:cubicBezTo>
                  <a:cubicBezTo>
                    <a:pt x="0" y="1521"/>
                    <a:pt x="186" y="1855"/>
                    <a:pt x="420" y="1855"/>
                  </a:cubicBezTo>
                  <a:cubicBezTo>
                    <a:pt x="475" y="1855"/>
                    <a:pt x="533" y="1836"/>
                    <a:pt x="589" y="1793"/>
                  </a:cubicBezTo>
                  <a:cubicBezTo>
                    <a:pt x="703" y="1704"/>
                    <a:pt x="830" y="1615"/>
                    <a:pt x="957" y="1514"/>
                  </a:cubicBezTo>
                  <a:cubicBezTo>
                    <a:pt x="1122" y="1704"/>
                    <a:pt x="1299" y="1894"/>
                    <a:pt x="1477" y="2084"/>
                  </a:cubicBezTo>
                  <a:cubicBezTo>
                    <a:pt x="1529" y="2136"/>
                    <a:pt x="1585" y="2159"/>
                    <a:pt x="1640" y="2159"/>
                  </a:cubicBezTo>
                  <a:cubicBezTo>
                    <a:pt x="1851" y="2159"/>
                    <a:pt x="2033" y="1829"/>
                    <a:pt x="1832" y="1628"/>
                  </a:cubicBezTo>
                  <a:cubicBezTo>
                    <a:pt x="1679" y="1488"/>
                    <a:pt x="1540" y="1336"/>
                    <a:pt x="1413" y="1171"/>
                  </a:cubicBezTo>
                  <a:cubicBezTo>
                    <a:pt x="1515" y="1095"/>
                    <a:pt x="1616" y="1019"/>
                    <a:pt x="1730" y="930"/>
                  </a:cubicBezTo>
                  <a:cubicBezTo>
                    <a:pt x="1968" y="754"/>
                    <a:pt x="1784" y="417"/>
                    <a:pt x="1542" y="417"/>
                  </a:cubicBezTo>
                  <a:cubicBezTo>
                    <a:pt x="1488" y="417"/>
                    <a:pt x="1431" y="434"/>
                    <a:pt x="1375" y="474"/>
                  </a:cubicBezTo>
                  <a:cubicBezTo>
                    <a:pt x="1274" y="563"/>
                    <a:pt x="1160" y="651"/>
                    <a:pt x="1045" y="727"/>
                  </a:cubicBezTo>
                  <a:cubicBezTo>
                    <a:pt x="906" y="537"/>
                    <a:pt x="754" y="334"/>
                    <a:pt x="627" y="119"/>
                  </a:cubicBezTo>
                  <a:cubicBezTo>
                    <a:pt x="571" y="35"/>
                    <a:pt x="496" y="0"/>
                    <a:pt x="42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6"/>
            <p:cNvSpPr/>
            <p:nvPr/>
          </p:nvSpPr>
          <p:spPr>
            <a:xfrm>
              <a:off x="1883905" y="4153775"/>
              <a:ext cx="54905" cy="62649"/>
            </a:xfrm>
            <a:custGeom>
              <a:avLst/>
              <a:gdLst/>
              <a:ahLst/>
              <a:cxnLst/>
              <a:rect l="l" t="t" r="r" b="b"/>
              <a:pathLst>
                <a:path w="1659" h="1893" extrusionOk="0">
                  <a:moveTo>
                    <a:pt x="350" y="0"/>
                  </a:moveTo>
                  <a:cubicBezTo>
                    <a:pt x="213" y="0"/>
                    <a:pt x="69" y="112"/>
                    <a:pt x="51" y="255"/>
                  </a:cubicBezTo>
                  <a:cubicBezTo>
                    <a:pt x="1" y="660"/>
                    <a:pt x="39" y="1066"/>
                    <a:pt x="166" y="1459"/>
                  </a:cubicBezTo>
                  <a:cubicBezTo>
                    <a:pt x="202" y="1588"/>
                    <a:pt x="294" y="1642"/>
                    <a:pt x="391" y="1642"/>
                  </a:cubicBezTo>
                  <a:cubicBezTo>
                    <a:pt x="562" y="1642"/>
                    <a:pt x="750" y="1475"/>
                    <a:pt x="685" y="1256"/>
                  </a:cubicBezTo>
                  <a:cubicBezTo>
                    <a:pt x="673" y="1193"/>
                    <a:pt x="660" y="1130"/>
                    <a:pt x="647" y="1066"/>
                  </a:cubicBezTo>
                  <a:lnTo>
                    <a:pt x="647" y="1066"/>
                  </a:lnTo>
                  <a:cubicBezTo>
                    <a:pt x="800" y="1269"/>
                    <a:pt x="926" y="1497"/>
                    <a:pt x="1028" y="1726"/>
                  </a:cubicBezTo>
                  <a:cubicBezTo>
                    <a:pt x="1082" y="1843"/>
                    <a:pt x="1185" y="1893"/>
                    <a:pt x="1287" y="1893"/>
                  </a:cubicBezTo>
                  <a:cubicBezTo>
                    <a:pt x="1473" y="1893"/>
                    <a:pt x="1658" y="1730"/>
                    <a:pt x="1560" y="1510"/>
                  </a:cubicBezTo>
                  <a:cubicBezTo>
                    <a:pt x="1307" y="965"/>
                    <a:pt x="952" y="483"/>
                    <a:pt x="508" y="65"/>
                  </a:cubicBezTo>
                  <a:cubicBezTo>
                    <a:pt x="463" y="20"/>
                    <a:pt x="407" y="0"/>
                    <a:pt x="35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6"/>
            <p:cNvSpPr/>
            <p:nvPr/>
          </p:nvSpPr>
          <p:spPr>
            <a:xfrm>
              <a:off x="1904656" y="4212187"/>
              <a:ext cx="84789" cy="55136"/>
            </a:xfrm>
            <a:custGeom>
              <a:avLst/>
              <a:gdLst/>
              <a:ahLst/>
              <a:cxnLst/>
              <a:rect l="l" t="t" r="r" b="b"/>
              <a:pathLst>
                <a:path w="2562" h="1666" extrusionOk="0">
                  <a:moveTo>
                    <a:pt x="2200" y="1"/>
                  </a:moveTo>
                  <a:cubicBezTo>
                    <a:pt x="2161" y="1"/>
                    <a:pt x="2119" y="12"/>
                    <a:pt x="2075" y="37"/>
                  </a:cubicBezTo>
                  <a:cubicBezTo>
                    <a:pt x="1441" y="379"/>
                    <a:pt x="832" y="747"/>
                    <a:pt x="249" y="1153"/>
                  </a:cubicBezTo>
                  <a:cubicBezTo>
                    <a:pt x="0" y="1329"/>
                    <a:pt x="183" y="1665"/>
                    <a:pt x="424" y="1665"/>
                  </a:cubicBezTo>
                  <a:cubicBezTo>
                    <a:pt x="478" y="1665"/>
                    <a:pt x="535" y="1649"/>
                    <a:pt x="591" y="1609"/>
                  </a:cubicBezTo>
                  <a:cubicBezTo>
                    <a:pt x="1136" y="1241"/>
                    <a:pt x="1707" y="886"/>
                    <a:pt x="2277" y="569"/>
                  </a:cubicBezTo>
                  <a:cubicBezTo>
                    <a:pt x="2561" y="417"/>
                    <a:pt x="2441" y="1"/>
                    <a:pt x="220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6"/>
            <p:cNvSpPr/>
            <p:nvPr/>
          </p:nvSpPr>
          <p:spPr>
            <a:xfrm>
              <a:off x="1941060" y="4261862"/>
              <a:ext cx="95512" cy="81248"/>
            </a:xfrm>
            <a:custGeom>
              <a:avLst/>
              <a:gdLst/>
              <a:ahLst/>
              <a:cxnLst/>
              <a:rect l="l" t="t" r="r" b="b"/>
              <a:pathLst>
                <a:path w="2886" h="2455" extrusionOk="0">
                  <a:moveTo>
                    <a:pt x="894" y="0"/>
                  </a:moveTo>
                  <a:cubicBezTo>
                    <a:pt x="382" y="0"/>
                    <a:pt x="0" y="585"/>
                    <a:pt x="252" y="1110"/>
                  </a:cubicBezTo>
                  <a:cubicBezTo>
                    <a:pt x="310" y="1225"/>
                    <a:pt x="413" y="1274"/>
                    <a:pt x="515" y="1274"/>
                  </a:cubicBezTo>
                  <a:cubicBezTo>
                    <a:pt x="705" y="1274"/>
                    <a:pt x="891" y="1108"/>
                    <a:pt x="784" y="894"/>
                  </a:cubicBezTo>
                  <a:cubicBezTo>
                    <a:pt x="703" y="732"/>
                    <a:pt x="799" y="606"/>
                    <a:pt x="914" y="606"/>
                  </a:cubicBezTo>
                  <a:cubicBezTo>
                    <a:pt x="979" y="606"/>
                    <a:pt x="1051" y="646"/>
                    <a:pt x="1101" y="742"/>
                  </a:cubicBezTo>
                  <a:cubicBezTo>
                    <a:pt x="1165" y="869"/>
                    <a:pt x="1152" y="1059"/>
                    <a:pt x="1152" y="1199"/>
                  </a:cubicBezTo>
                  <a:cubicBezTo>
                    <a:pt x="1165" y="1516"/>
                    <a:pt x="1152" y="1820"/>
                    <a:pt x="1139" y="2137"/>
                  </a:cubicBezTo>
                  <a:cubicBezTo>
                    <a:pt x="1120" y="2317"/>
                    <a:pt x="1264" y="2454"/>
                    <a:pt x="1423" y="2454"/>
                  </a:cubicBezTo>
                  <a:cubicBezTo>
                    <a:pt x="1476" y="2454"/>
                    <a:pt x="1532" y="2438"/>
                    <a:pt x="1583" y="2403"/>
                  </a:cubicBezTo>
                  <a:cubicBezTo>
                    <a:pt x="1989" y="2124"/>
                    <a:pt x="2344" y="1820"/>
                    <a:pt x="2686" y="1477"/>
                  </a:cubicBezTo>
                  <a:cubicBezTo>
                    <a:pt x="2886" y="1288"/>
                    <a:pt x="2680" y="1041"/>
                    <a:pt x="2452" y="1041"/>
                  </a:cubicBezTo>
                  <a:cubicBezTo>
                    <a:pt x="2376" y="1041"/>
                    <a:pt x="2297" y="1068"/>
                    <a:pt x="2230" y="1135"/>
                  </a:cubicBezTo>
                  <a:cubicBezTo>
                    <a:pt x="2078" y="1287"/>
                    <a:pt x="1913" y="1427"/>
                    <a:pt x="1748" y="1566"/>
                  </a:cubicBezTo>
                  <a:cubicBezTo>
                    <a:pt x="1773" y="983"/>
                    <a:pt x="1723" y="324"/>
                    <a:pt x="1228" y="83"/>
                  </a:cubicBezTo>
                  <a:cubicBezTo>
                    <a:pt x="1114" y="26"/>
                    <a:pt x="1001" y="0"/>
                    <a:pt x="89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6"/>
            <p:cNvSpPr/>
            <p:nvPr/>
          </p:nvSpPr>
          <p:spPr>
            <a:xfrm>
              <a:off x="1923586" y="4094470"/>
              <a:ext cx="138569" cy="169049"/>
            </a:xfrm>
            <a:custGeom>
              <a:avLst/>
              <a:gdLst/>
              <a:ahLst/>
              <a:cxnLst/>
              <a:rect l="l" t="t" r="r" b="b"/>
              <a:pathLst>
                <a:path w="4187" h="5108" extrusionOk="0">
                  <a:moveTo>
                    <a:pt x="371" y="0"/>
                  </a:moveTo>
                  <a:cubicBezTo>
                    <a:pt x="62" y="0"/>
                    <a:pt x="0" y="515"/>
                    <a:pt x="349" y="563"/>
                  </a:cubicBezTo>
                  <a:cubicBezTo>
                    <a:pt x="2238" y="855"/>
                    <a:pt x="3405" y="3163"/>
                    <a:pt x="3595" y="4862"/>
                  </a:cubicBezTo>
                  <a:cubicBezTo>
                    <a:pt x="3612" y="5030"/>
                    <a:pt x="3741" y="5108"/>
                    <a:pt x="3872" y="5108"/>
                  </a:cubicBezTo>
                  <a:cubicBezTo>
                    <a:pt x="4027" y="5108"/>
                    <a:pt x="4186" y="4998"/>
                    <a:pt x="4165" y="4798"/>
                  </a:cubicBezTo>
                  <a:cubicBezTo>
                    <a:pt x="3950" y="2833"/>
                    <a:pt x="2580" y="322"/>
                    <a:pt x="425" y="5"/>
                  </a:cubicBezTo>
                  <a:cubicBezTo>
                    <a:pt x="406" y="2"/>
                    <a:pt x="388" y="0"/>
                    <a:pt x="37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6"/>
            <p:cNvSpPr/>
            <p:nvPr/>
          </p:nvSpPr>
          <p:spPr>
            <a:xfrm>
              <a:off x="2028363" y="4023713"/>
              <a:ext cx="143103" cy="126489"/>
            </a:xfrm>
            <a:custGeom>
              <a:avLst/>
              <a:gdLst/>
              <a:ahLst/>
              <a:cxnLst/>
              <a:rect l="l" t="t" r="r" b="b"/>
              <a:pathLst>
                <a:path w="4324" h="3822" extrusionOk="0">
                  <a:moveTo>
                    <a:pt x="2089" y="0"/>
                  </a:moveTo>
                  <a:cubicBezTo>
                    <a:pt x="515" y="0"/>
                    <a:pt x="0" y="2248"/>
                    <a:pt x="936" y="3297"/>
                  </a:cubicBezTo>
                  <a:cubicBezTo>
                    <a:pt x="1269" y="3664"/>
                    <a:pt x="1706" y="3822"/>
                    <a:pt x="2154" y="3822"/>
                  </a:cubicBezTo>
                  <a:cubicBezTo>
                    <a:pt x="3055" y="3822"/>
                    <a:pt x="4004" y="3184"/>
                    <a:pt x="4258" y="2321"/>
                  </a:cubicBezTo>
                  <a:cubicBezTo>
                    <a:pt x="4323" y="2094"/>
                    <a:pt x="4128" y="1923"/>
                    <a:pt x="3953" y="1923"/>
                  </a:cubicBezTo>
                  <a:cubicBezTo>
                    <a:pt x="3855" y="1923"/>
                    <a:pt x="3762" y="1977"/>
                    <a:pt x="3726" y="2105"/>
                  </a:cubicBezTo>
                  <a:cubicBezTo>
                    <a:pt x="3543" y="2727"/>
                    <a:pt x="2859" y="3256"/>
                    <a:pt x="2192" y="3256"/>
                  </a:cubicBezTo>
                  <a:cubicBezTo>
                    <a:pt x="1934" y="3256"/>
                    <a:pt x="1679" y="3177"/>
                    <a:pt x="1456" y="2993"/>
                  </a:cubicBezTo>
                  <a:cubicBezTo>
                    <a:pt x="632" y="2333"/>
                    <a:pt x="1050" y="558"/>
                    <a:pt x="2166" y="558"/>
                  </a:cubicBezTo>
                  <a:cubicBezTo>
                    <a:pt x="2534" y="558"/>
                    <a:pt x="2458" y="0"/>
                    <a:pt x="2103" y="0"/>
                  </a:cubicBezTo>
                  <a:cubicBezTo>
                    <a:pt x="2098" y="0"/>
                    <a:pt x="2094" y="0"/>
                    <a:pt x="208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6"/>
            <p:cNvSpPr/>
            <p:nvPr/>
          </p:nvSpPr>
          <p:spPr>
            <a:xfrm>
              <a:off x="2110107" y="3954943"/>
              <a:ext cx="70525" cy="63112"/>
            </a:xfrm>
            <a:custGeom>
              <a:avLst/>
              <a:gdLst/>
              <a:ahLst/>
              <a:cxnLst/>
              <a:rect l="l" t="t" r="r" b="b"/>
              <a:pathLst>
                <a:path w="2131" h="1907" extrusionOk="0">
                  <a:moveTo>
                    <a:pt x="1026" y="574"/>
                  </a:moveTo>
                  <a:cubicBezTo>
                    <a:pt x="1286" y="574"/>
                    <a:pt x="1551" y="845"/>
                    <a:pt x="1395" y="1140"/>
                  </a:cubicBezTo>
                  <a:cubicBezTo>
                    <a:pt x="1314" y="1282"/>
                    <a:pt x="1195" y="1341"/>
                    <a:pt x="1078" y="1341"/>
                  </a:cubicBezTo>
                  <a:cubicBezTo>
                    <a:pt x="827" y="1341"/>
                    <a:pt x="581" y="1074"/>
                    <a:pt x="710" y="772"/>
                  </a:cubicBezTo>
                  <a:cubicBezTo>
                    <a:pt x="787" y="632"/>
                    <a:pt x="906" y="574"/>
                    <a:pt x="1026" y="574"/>
                  </a:cubicBezTo>
                  <a:close/>
                  <a:moveTo>
                    <a:pt x="1066" y="0"/>
                  </a:moveTo>
                  <a:cubicBezTo>
                    <a:pt x="728" y="0"/>
                    <a:pt x="412" y="187"/>
                    <a:pt x="229" y="481"/>
                  </a:cubicBezTo>
                  <a:cubicBezTo>
                    <a:pt x="203" y="493"/>
                    <a:pt x="191" y="519"/>
                    <a:pt x="178" y="544"/>
                  </a:cubicBezTo>
                  <a:cubicBezTo>
                    <a:pt x="165" y="569"/>
                    <a:pt x="153" y="595"/>
                    <a:pt x="153" y="633"/>
                  </a:cubicBezTo>
                  <a:cubicBezTo>
                    <a:pt x="0" y="1077"/>
                    <a:pt x="203" y="1609"/>
                    <a:pt x="647" y="1825"/>
                  </a:cubicBezTo>
                  <a:cubicBezTo>
                    <a:pt x="765" y="1881"/>
                    <a:pt x="893" y="1907"/>
                    <a:pt x="1021" y="1907"/>
                  </a:cubicBezTo>
                  <a:cubicBezTo>
                    <a:pt x="1387" y="1907"/>
                    <a:pt x="1755" y="1694"/>
                    <a:pt x="1915" y="1355"/>
                  </a:cubicBezTo>
                  <a:cubicBezTo>
                    <a:pt x="2131" y="899"/>
                    <a:pt x="1915" y="290"/>
                    <a:pt x="1459" y="87"/>
                  </a:cubicBezTo>
                  <a:cubicBezTo>
                    <a:pt x="1328" y="28"/>
                    <a:pt x="1195" y="0"/>
                    <a:pt x="106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6"/>
            <p:cNvSpPr/>
            <p:nvPr/>
          </p:nvSpPr>
          <p:spPr>
            <a:xfrm>
              <a:off x="1550279" y="4649963"/>
              <a:ext cx="69698" cy="64403"/>
            </a:xfrm>
            <a:custGeom>
              <a:avLst/>
              <a:gdLst/>
              <a:ahLst/>
              <a:cxnLst/>
              <a:rect l="l" t="t" r="r" b="b"/>
              <a:pathLst>
                <a:path w="2106" h="1946" extrusionOk="0">
                  <a:moveTo>
                    <a:pt x="1025" y="562"/>
                  </a:moveTo>
                  <a:cubicBezTo>
                    <a:pt x="1134" y="562"/>
                    <a:pt x="1242" y="597"/>
                    <a:pt x="1320" y="668"/>
                  </a:cubicBezTo>
                  <a:cubicBezTo>
                    <a:pt x="1497" y="820"/>
                    <a:pt x="1446" y="1087"/>
                    <a:pt x="1307" y="1239"/>
                  </a:cubicBezTo>
                  <a:cubicBezTo>
                    <a:pt x="1224" y="1328"/>
                    <a:pt x="1130" y="1365"/>
                    <a:pt x="1038" y="1365"/>
                  </a:cubicBezTo>
                  <a:cubicBezTo>
                    <a:pt x="764" y="1365"/>
                    <a:pt x="515" y="1032"/>
                    <a:pt x="686" y="757"/>
                  </a:cubicBezTo>
                  <a:cubicBezTo>
                    <a:pt x="711" y="719"/>
                    <a:pt x="724" y="693"/>
                    <a:pt x="736" y="655"/>
                  </a:cubicBezTo>
                  <a:cubicBezTo>
                    <a:pt x="817" y="594"/>
                    <a:pt x="921" y="562"/>
                    <a:pt x="1025" y="562"/>
                  </a:cubicBezTo>
                  <a:close/>
                  <a:moveTo>
                    <a:pt x="1023" y="0"/>
                  </a:moveTo>
                  <a:cubicBezTo>
                    <a:pt x="711" y="0"/>
                    <a:pt x="401" y="134"/>
                    <a:pt x="204" y="389"/>
                  </a:cubicBezTo>
                  <a:cubicBezTo>
                    <a:pt x="140" y="453"/>
                    <a:pt x="128" y="529"/>
                    <a:pt x="140" y="605"/>
                  </a:cubicBezTo>
                  <a:cubicBezTo>
                    <a:pt x="1" y="998"/>
                    <a:pt x="115" y="1442"/>
                    <a:pt x="445" y="1733"/>
                  </a:cubicBezTo>
                  <a:cubicBezTo>
                    <a:pt x="611" y="1878"/>
                    <a:pt x="812" y="1946"/>
                    <a:pt x="1013" y="1946"/>
                  </a:cubicBezTo>
                  <a:cubicBezTo>
                    <a:pt x="1286" y="1946"/>
                    <a:pt x="1561" y="1820"/>
                    <a:pt x="1751" y="1594"/>
                  </a:cubicBezTo>
                  <a:cubicBezTo>
                    <a:pt x="2093" y="1188"/>
                    <a:pt x="2106" y="567"/>
                    <a:pt x="1675" y="224"/>
                  </a:cubicBezTo>
                  <a:cubicBezTo>
                    <a:pt x="1486" y="73"/>
                    <a:pt x="1254" y="0"/>
                    <a:pt x="102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6"/>
            <p:cNvSpPr/>
            <p:nvPr/>
          </p:nvSpPr>
          <p:spPr>
            <a:xfrm>
              <a:off x="1691791" y="4501633"/>
              <a:ext cx="105275" cy="115965"/>
            </a:xfrm>
            <a:custGeom>
              <a:avLst/>
              <a:gdLst/>
              <a:ahLst/>
              <a:cxnLst/>
              <a:rect l="l" t="t" r="r" b="b"/>
              <a:pathLst>
                <a:path w="3181" h="3504" extrusionOk="0">
                  <a:moveTo>
                    <a:pt x="1268" y="0"/>
                  </a:moveTo>
                  <a:cubicBezTo>
                    <a:pt x="856" y="0"/>
                    <a:pt x="430" y="569"/>
                    <a:pt x="201" y="788"/>
                  </a:cubicBezTo>
                  <a:cubicBezTo>
                    <a:pt x="0" y="989"/>
                    <a:pt x="173" y="1324"/>
                    <a:pt x="385" y="1324"/>
                  </a:cubicBezTo>
                  <a:cubicBezTo>
                    <a:pt x="441" y="1324"/>
                    <a:pt x="500" y="1300"/>
                    <a:pt x="556" y="1245"/>
                  </a:cubicBezTo>
                  <a:cubicBezTo>
                    <a:pt x="656" y="1144"/>
                    <a:pt x="1178" y="610"/>
                    <a:pt x="1190" y="610"/>
                  </a:cubicBezTo>
                  <a:cubicBezTo>
                    <a:pt x="1190" y="610"/>
                    <a:pt x="1190" y="610"/>
                    <a:pt x="1190" y="611"/>
                  </a:cubicBezTo>
                  <a:cubicBezTo>
                    <a:pt x="1291" y="649"/>
                    <a:pt x="1266" y="1080"/>
                    <a:pt x="1228" y="1422"/>
                  </a:cubicBezTo>
                  <a:cubicBezTo>
                    <a:pt x="1152" y="1574"/>
                    <a:pt x="1139" y="1765"/>
                    <a:pt x="1203" y="1955"/>
                  </a:cubicBezTo>
                  <a:cubicBezTo>
                    <a:pt x="1242" y="2077"/>
                    <a:pt x="1343" y="2131"/>
                    <a:pt x="1449" y="2131"/>
                  </a:cubicBezTo>
                  <a:cubicBezTo>
                    <a:pt x="1585" y="2131"/>
                    <a:pt x="1727" y="2041"/>
                    <a:pt x="1748" y="1891"/>
                  </a:cubicBezTo>
                  <a:cubicBezTo>
                    <a:pt x="1761" y="1841"/>
                    <a:pt x="1761" y="1790"/>
                    <a:pt x="1773" y="1726"/>
                  </a:cubicBezTo>
                  <a:cubicBezTo>
                    <a:pt x="1827" y="1706"/>
                    <a:pt x="1878" y="1696"/>
                    <a:pt x="1924" y="1696"/>
                  </a:cubicBezTo>
                  <a:cubicBezTo>
                    <a:pt x="2051" y="1696"/>
                    <a:pt x="2145" y="1775"/>
                    <a:pt x="2192" y="1942"/>
                  </a:cubicBezTo>
                  <a:cubicBezTo>
                    <a:pt x="2255" y="2082"/>
                    <a:pt x="2268" y="2221"/>
                    <a:pt x="2243" y="2373"/>
                  </a:cubicBezTo>
                  <a:cubicBezTo>
                    <a:pt x="2169" y="2742"/>
                    <a:pt x="1845" y="2932"/>
                    <a:pt x="1502" y="2932"/>
                  </a:cubicBezTo>
                  <a:cubicBezTo>
                    <a:pt x="1491" y="2932"/>
                    <a:pt x="1480" y="2931"/>
                    <a:pt x="1469" y="2931"/>
                  </a:cubicBezTo>
                  <a:cubicBezTo>
                    <a:pt x="1461" y="2931"/>
                    <a:pt x="1453" y="2930"/>
                    <a:pt x="1445" y="2930"/>
                  </a:cubicBezTo>
                  <a:cubicBezTo>
                    <a:pt x="1098" y="2930"/>
                    <a:pt x="1033" y="3477"/>
                    <a:pt x="1393" y="3502"/>
                  </a:cubicBezTo>
                  <a:cubicBezTo>
                    <a:pt x="1418" y="3503"/>
                    <a:pt x="1442" y="3504"/>
                    <a:pt x="1467" y="3504"/>
                  </a:cubicBezTo>
                  <a:cubicBezTo>
                    <a:pt x="2445" y="3504"/>
                    <a:pt x="3181" y="2527"/>
                    <a:pt x="2661" y="1600"/>
                  </a:cubicBezTo>
                  <a:cubicBezTo>
                    <a:pt x="2496" y="1308"/>
                    <a:pt x="2179" y="1054"/>
                    <a:pt x="1837" y="1054"/>
                  </a:cubicBezTo>
                  <a:cubicBezTo>
                    <a:pt x="1837" y="661"/>
                    <a:pt x="1786" y="281"/>
                    <a:pt x="1532" y="91"/>
                  </a:cubicBezTo>
                  <a:cubicBezTo>
                    <a:pt x="1446" y="27"/>
                    <a:pt x="1357" y="0"/>
                    <a:pt x="12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6"/>
            <p:cNvSpPr/>
            <p:nvPr/>
          </p:nvSpPr>
          <p:spPr>
            <a:xfrm>
              <a:off x="1790281" y="4493822"/>
              <a:ext cx="113284" cy="97035"/>
            </a:xfrm>
            <a:custGeom>
              <a:avLst/>
              <a:gdLst/>
              <a:ahLst/>
              <a:cxnLst/>
              <a:rect l="l" t="t" r="r" b="b"/>
              <a:pathLst>
                <a:path w="3423" h="2932" extrusionOk="0">
                  <a:moveTo>
                    <a:pt x="885" y="0"/>
                  </a:moveTo>
                  <a:cubicBezTo>
                    <a:pt x="464" y="0"/>
                    <a:pt x="53" y="298"/>
                    <a:pt x="15" y="809"/>
                  </a:cubicBezTo>
                  <a:cubicBezTo>
                    <a:pt x="1" y="1006"/>
                    <a:pt x="171" y="1121"/>
                    <a:pt x="329" y="1121"/>
                  </a:cubicBezTo>
                  <a:cubicBezTo>
                    <a:pt x="455" y="1121"/>
                    <a:pt x="574" y="1048"/>
                    <a:pt x="585" y="885"/>
                  </a:cubicBezTo>
                  <a:cubicBezTo>
                    <a:pt x="601" y="662"/>
                    <a:pt x="703" y="572"/>
                    <a:pt x="820" y="572"/>
                  </a:cubicBezTo>
                  <a:cubicBezTo>
                    <a:pt x="988" y="572"/>
                    <a:pt x="1186" y="759"/>
                    <a:pt x="1194" y="999"/>
                  </a:cubicBezTo>
                  <a:cubicBezTo>
                    <a:pt x="1207" y="1227"/>
                    <a:pt x="1131" y="1455"/>
                    <a:pt x="1092" y="1671"/>
                  </a:cubicBezTo>
                  <a:cubicBezTo>
                    <a:pt x="1016" y="2077"/>
                    <a:pt x="1004" y="2457"/>
                    <a:pt x="1232" y="2812"/>
                  </a:cubicBezTo>
                  <a:cubicBezTo>
                    <a:pt x="1284" y="2894"/>
                    <a:pt x="1375" y="2932"/>
                    <a:pt x="1464" y="2932"/>
                  </a:cubicBezTo>
                  <a:cubicBezTo>
                    <a:pt x="1527" y="2932"/>
                    <a:pt x="1590" y="2912"/>
                    <a:pt x="1638" y="2875"/>
                  </a:cubicBezTo>
                  <a:cubicBezTo>
                    <a:pt x="2145" y="2482"/>
                    <a:pt x="2665" y="2102"/>
                    <a:pt x="3185" y="1722"/>
                  </a:cubicBezTo>
                  <a:cubicBezTo>
                    <a:pt x="3423" y="1545"/>
                    <a:pt x="3238" y="1209"/>
                    <a:pt x="3004" y="1209"/>
                  </a:cubicBezTo>
                  <a:cubicBezTo>
                    <a:pt x="2951" y="1209"/>
                    <a:pt x="2896" y="1226"/>
                    <a:pt x="2842" y="1265"/>
                  </a:cubicBezTo>
                  <a:cubicBezTo>
                    <a:pt x="2424" y="1569"/>
                    <a:pt x="2018" y="1874"/>
                    <a:pt x="1600" y="2178"/>
                  </a:cubicBezTo>
                  <a:cubicBezTo>
                    <a:pt x="1587" y="1912"/>
                    <a:pt x="1701" y="1595"/>
                    <a:pt x="1739" y="1341"/>
                  </a:cubicBezTo>
                  <a:cubicBezTo>
                    <a:pt x="1790" y="1024"/>
                    <a:pt x="1790" y="669"/>
                    <a:pt x="1612" y="390"/>
                  </a:cubicBezTo>
                  <a:cubicBezTo>
                    <a:pt x="1429" y="123"/>
                    <a:pt x="1155" y="0"/>
                    <a:pt x="8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6"/>
            <p:cNvSpPr/>
            <p:nvPr/>
          </p:nvSpPr>
          <p:spPr>
            <a:xfrm>
              <a:off x="1631692" y="4669124"/>
              <a:ext cx="146975" cy="153131"/>
            </a:xfrm>
            <a:custGeom>
              <a:avLst/>
              <a:gdLst/>
              <a:ahLst/>
              <a:cxnLst/>
              <a:rect l="l" t="t" r="r" b="b"/>
              <a:pathLst>
                <a:path w="4441" h="4627" extrusionOk="0">
                  <a:moveTo>
                    <a:pt x="1430" y="0"/>
                  </a:moveTo>
                  <a:cubicBezTo>
                    <a:pt x="1377" y="0"/>
                    <a:pt x="1322" y="16"/>
                    <a:pt x="1269" y="51"/>
                  </a:cubicBezTo>
                  <a:cubicBezTo>
                    <a:pt x="292" y="710"/>
                    <a:pt x="1" y="2004"/>
                    <a:pt x="571" y="2980"/>
                  </a:cubicBezTo>
                  <a:cubicBezTo>
                    <a:pt x="457" y="3107"/>
                    <a:pt x="356" y="3234"/>
                    <a:pt x="242" y="3361"/>
                  </a:cubicBezTo>
                  <a:cubicBezTo>
                    <a:pt x="73" y="3576"/>
                    <a:pt x="278" y="3819"/>
                    <a:pt x="489" y="3819"/>
                  </a:cubicBezTo>
                  <a:cubicBezTo>
                    <a:pt x="563" y="3819"/>
                    <a:pt x="639" y="3789"/>
                    <a:pt x="698" y="3716"/>
                  </a:cubicBezTo>
                  <a:cubicBezTo>
                    <a:pt x="774" y="3614"/>
                    <a:pt x="850" y="3525"/>
                    <a:pt x="939" y="3424"/>
                  </a:cubicBezTo>
                  <a:lnTo>
                    <a:pt x="939" y="3437"/>
                  </a:lnTo>
                  <a:cubicBezTo>
                    <a:pt x="1053" y="3538"/>
                    <a:pt x="1180" y="3640"/>
                    <a:pt x="1307" y="3716"/>
                  </a:cubicBezTo>
                  <a:cubicBezTo>
                    <a:pt x="1167" y="3842"/>
                    <a:pt x="1028" y="3969"/>
                    <a:pt x="888" y="4096"/>
                  </a:cubicBezTo>
                  <a:cubicBezTo>
                    <a:pt x="677" y="4297"/>
                    <a:pt x="849" y="4627"/>
                    <a:pt x="1063" y="4627"/>
                  </a:cubicBezTo>
                  <a:cubicBezTo>
                    <a:pt x="1118" y="4627"/>
                    <a:pt x="1176" y="4605"/>
                    <a:pt x="1231" y="4553"/>
                  </a:cubicBezTo>
                  <a:cubicBezTo>
                    <a:pt x="1446" y="4350"/>
                    <a:pt x="1662" y="4147"/>
                    <a:pt x="1878" y="3957"/>
                  </a:cubicBezTo>
                  <a:cubicBezTo>
                    <a:pt x="2049" y="3999"/>
                    <a:pt x="2223" y="4020"/>
                    <a:pt x="2397" y="4020"/>
                  </a:cubicBezTo>
                  <a:cubicBezTo>
                    <a:pt x="3149" y="4020"/>
                    <a:pt x="3890" y="3628"/>
                    <a:pt x="4312" y="2917"/>
                  </a:cubicBezTo>
                  <a:cubicBezTo>
                    <a:pt x="4440" y="2697"/>
                    <a:pt x="4244" y="2450"/>
                    <a:pt x="4054" y="2450"/>
                  </a:cubicBezTo>
                  <a:cubicBezTo>
                    <a:pt x="3981" y="2450"/>
                    <a:pt x="3908" y="2487"/>
                    <a:pt x="3856" y="2574"/>
                  </a:cubicBezTo>
                  <a:cubicBezTo>
                    <a:pt x="3539" y="3120"/>
                    <a:pt x="2981" y="3449"/>
                    <a:pt x="2410" y="3449"/>
                  </a:cubicBezTo>
                  <a:cubicBezTo>
                    <a:pt x="2537" y="3335"/>
                    <a:pt x="2664" y="3208"/>
                    <a:pt x="2803" y="3082"/>
                  </a:cubicBezTo>
                  <a:cubicBezTo>
                    <a:pt x="3006" y="2889"/>
                    <a:pt x="2835" y="2557"/>
                    <a:pt x="2615" y="2557"/>
                  </a:cubicBezTo>
                  <a:cubicBezTo>
                    <a:pt x="2561" y="2557"/>
                    <a:pt x="2504" y="2577"/>
                    <a:pt x="2448" y="2625"/>
                  </a:cubicBezTo>
                  <a:cubicBezTo>
                    <a:pt x="2220" y="2853"/>
                    <a:pt x="1979" y="3082"/>
                    <a:pt x="1738" y="3297"/>
                  </a:cubicBezTo>
                  <a:cubicBezTo>
                    <a:pt x="1611" y="3234"/>
                    <a:pt x="1472" y="3145"/>
                    <a:pt x="1358" y="3031"/>
                  </a:cubicBezTo>
                  <a:lnTo>
                    <a:pt x="1345" y="3031"/>
                  </a:lnTo>
                  <a:cubicBezTo>
                    <a:pt x="1573" y="2841"/>
                    <a:pt x="1814" y="2663"/>
                    <a:pt x="2068" y="2498"/>
                  </a:cubicBezTo>
                  <a:cubicBezTo>
                    <a:pt x="2331" y="2341"/>
                    <a:pt x="2140" y="2008"/>
                    <a:pt x="1886" y="2008"/>
                  </a:cubicBezTo>
                  <a:cubicBezTo>
                    <a:pt x="1834" y="2008"/>
                    <a:pt x="1779" y="2022"/>
                    <a:pt x="1725" y="2055"/>
                  </a:cubicBezTo>
                  <a:cubicBezTo>
                    <a:pt x="1472" y="2207"/>
                    <a:pt x="1231" y="2384"/>
                    <a:pt x="1003" y="2574"/>
                  </a:cubicBezTo>
                  <a:cubicBezTo>
                    <a:pt x="648" y="1864"/>
                    <a:pt x="914" y="977"/>
                    <a:pt x="1624" y="508"/>
                  </a:cubicBezTo>
                  <a:cubicBezTo>
                    <a:pt x="1875" y="340"/>
                    <a:pt x="1677" y="0"/>
                    <a:pt x="143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6"/>
            <p:cNvSpPr/>
            <p:nvPr/>
          </p:nvSpPr>
          <p:spPr>
            <a:xfrm>
              <a:off x="1927987" y="4396954"/>
              <a:ext cx="106996" cy="98987"/>
            </a:xfrm>
            <a:custGeom>
              <a:avLst/>
              <a:gdLst/>
              <a:ahLst/>
              <a:cxnLst/>
              <a:rect l="l" t="t" r="r" b="b"/>
              <a:pathLst>
                <a:path w="3233" h="2991" extrusionOk="0">
                  <a:moveTo>
                    <a:pt x="895" y="1365"/>
                  </a:moveTo>
                  <a:cubicBezTo>
                    <a:pt x="995" y="1365"/>
                    <a:pt x="1098" y="1398"/>
                    <a:pt x="1167" y="1453"/>
                  </a:cubicBezTo>
                  <a:cubicBezTo>
                    <a:pt x="1217" y="1555"/>
                    <a:pt x="1268" y="1643"/>
                    <a:pt x="1344" y="1732"/>
                  </a:cubicBezTo>
                  <a:cubicBezTo>
                    <a:pt x="1382" y="1897"/>
                    <a:pt x="1370" y="2062"/>
                    <a:pt x="1281" y="2214"/>
                  </a:cubicBezTo>
                  <a:cubicBezTo>
                    <a:pt x="1204" y="2337"/>
                    <a:pt x="1086" y="2418"/>
                    <a:pt x="965" y="2418"/>
                  </a:cubicBezTo>
                  <a:cubicBezTo>
                    <a:pt x="886" y="2418"/>
                    <a:pt x="806" y="2383"/>
                    <a:pt x="736" y="2303"/>
                  </a:cubicBezTo>
                  <a:cubicBezTo>
                    <a:pt x="533" y="2074"/>
                    <a:pt x="596" y="1719"/>
                    <a:pt x="672" y="1440"/>
                  </a:cubicBezTo>
                  <a:cubicBezTo>
                    <a:pt x="730" y="1388"/>
                    <a:pt x="812" y="1365"/>
                    <a:pt x="895" y="1365"/>
                  </a:cubicBezTo>
                  <a:close/>
                  <a:moveTo>
                    <a:pt x="1190" y="0"/>
                  </a:moveTo>
                  <a:cubicBezTo>
                    <a:pt x="1035" y="0"/>
                    <a:pt x="874" y="110"/>
                    <a:pt x="888" y="312"/>
                  </a:cubicBezTo>
                  <a:cubicBezTo>
                    <a:pt x="900" y="464"/>
                    <a:pt x="926" y="629"/>
                    <a:pt x="951" y="781"/>
                  </a:cubicBezTo>
                  <a:cubicBezTo>
                    <a:pt x="710" y="781"/>
                    <a:pt x="469" y="870"/>
                    <a:pt x="304" y="1047"/>
                  </a:cubicBezTo>
                  <a:cubicBezTo>
                    <a:pt x="228" y="1060"/>
                    <a:pt x="178" y="1111"/>
                    <a:pt x="152" y="1212"/>
                  </a:cubicBezTo>
                  <a:lnTo>
                    <a:pt x="140" y="1238"/>
                  </a:lnTo>
                  <a:cubicBezTo>
                    <a:pt x="102" y="1314"/>
                    <a:pt x="64" y="1402"/>
                    <a:pt x="38" y="1479"/>
                  </a:cubicBezTo>
                  <a:cubicBezTo>
                    <a:pt x="25" y="1555"/>
                    <a:pt x="38" y="1605"/>
                    <a:pt x="51" y="1656"/>
                  </a:cubicBezTo>
                  <a:cubicBezTo>
                    <a:pt x="0" y="2113"/>
                    <a:pt x="89" y="2569"/>
                    <a:pt x="507" y="2848"/>
                  </a:cubicBezTo>
                  <a:cubicBezTo>
                    <a:pt x="650" y="2947"/>
                    <a:pt x="803" y="2991"/>
                    <a:pt x="953" y="2991"/>
                  </a:cubicBezTo>
                  <a:cubicBezTo>
                    <a:pt x="1322" y="2991"/>
                    <a:pt x="1677" y="2727"/>
                    <a:pt x="1839" y="2366"/>
                  </a:cubicBezTo>
                  <a:cubicBezTo>
                    <a:pt x="1864" y="2315"/>
                    <a:pt x="1889" y="2252"/>
                    <a:pt x="1902" y="2189"/>
                  </a:cubicBezTo>
                  <a:cubicBezTo>
                    <a:pt x="2071" y="2270"/>
                    <a:pt x="2254" y="2311"/>
                    <a:pt x="2440" y="2311"/>
                  </a:cubicBezTo>
                  <a:cubicBezTo>
                    <a:pt x="2604" y="2311"/>
                    <a:pt x="2769" y="2279"/>
                    <a:pt x="2929" y="2214"/>
                  </a:cubicBezTo>
                  <a:cubicBezTo>
                    <a:pt x="3233" y="2090"/>
                    <a:pt x="3098" y="1658"/>
                    <a:pt x="2834" y="1658"/>
                  </a:cubicBezTo>
                  <a:cubicBezTo>
                    <a:pt x="2800" y="1658"/>
                    <a:pt x="2764" y="1665"/>
                    <a:pt x="2726" y="1681"/>
                  </a:cubicBezTo>
                  <a:cubicBezTo>
                    <a:pt x="2611" y="1728"/>
                    <a:pt x="2505" y="1749"/>
                    <a:pt x="2408" y="1749"/>
                  </a:cubicBezTo>
                  <a:cubicBezTo>
                    <a:pt x="2163" y="1749"/>
                    <a:pt x="1975" y="1615"/>
                    <a:pt x="1839" y="1415"/>
                  </a:cubicBezTo>
                  <a:cubicBezTo>
                    <a:pt x="1801" y="1339"/>
                    <a:pt x="1750" y="1263"/>
                    <a:pt x="1699" y="1187"/>
                  </a:cubicBezTo>
                  <a:cubicBezTo>
                    <a:pt x="1547" y="883"/>
                    <a:pt x="1484" y="515"/>
                    <a:pt x="1458" y="236"/>
                  </a:cubicBezTo>
                  <a:cubicBezTo>
                    <a:pt x="1441" y="75"/>
                    <a:pt x="1318" y="0"/>
                    <a:pt x="119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6"/>
            <p:cNvSpPr/>
            <p:nvPr/>
          </p:nvSpPr>
          <p:spPr>
            <a:xfrm>
              <a:off x="1999802" y="4369651"/>
              <a:ext cx="63708" cy="56063"/>
            </a:xfrm>
            <a:custGeom>
              <a:avLst/>
              <a:gdLst/>
              <a:ahLst/>
              <a:cxnLst/>
              <a:rect l="l" t="t" r="r" b="b"/>
              <a:pathLst>
                <a:path w="1925" h="1694" extrusionOk="0">
                  <a:moveTo>
                    <a:pt x="497" y="1"/>
                  </a:moveTo>
                  <a:cubicBezTo>
                    <a:pt x="280" y="1"/>
                    <a:pt x="73" y="241"/>
                    <a:pt x="252" y="440"/>
                  </a:cubicBezTo>
                  <a:cubicBezTo>
                    <a:pt x="379" y="592"/>
                    <a:pt x="506" y="718"/>
                    <a:pt x="632" y="858"/>
                  </a:cubicBezTo>
                  <a:cubicBezTo>
                    <a:pt x="506" y="959"/>
                    <a:pt x="379" y="1048"/>
                    <a:pt x="252" y="1137"/>
                  </a:cubicBezTo>
                  <a:cubicBezTo>
                    <a:pt x="1" y="1304"/>
                    <a:pt x="190" y="1644"/>
                    <a:pt x="435" y="1644"/>
                  </a:cubicBezTo>
                  <a:cubicBezTo>
                    <a:pt x="487" y="1644"/>
                    <a:pt x="541" y="1629"/>
                    <a:pt x="594" y="1593"/>
                  </a:cubicBezTo>
                  <a:cubicBezTo>
                    <a:pt x="747" y="1492"/>
                    <a:pt x="886" y="1378"/>
                    <a:pt x="1026" y="1276"/>
                  </a:cubicBezTo>
                  <a:cubicBezTo>
                    <a:pt x="1140" y="1391"/>
                    <a:pt x="1254" y="1505"/>
                    <a:pt x="1368" y="1619"/>
                  </a:cubicBezTo>
                  <a:cubicBezTo>
                    <a:pt x="1423" y="1671"/>
                    <a:pt x="1481" y="1693"/>
                    <a:pt x="1536" y="1693"/>
                  </a:cubicBezTo>
                  <a:cubicBezTo>
                    <a:pt x="1750" y="1693"/>
                    <a:pt x="1924" y="1364"/>
                    <a:pt x="1723" y="1162"/>
                  </a:cubicBezTo>
                  <a:cubicBezTo>
                    <a:pt x="1634" y="1074"/>
                    <a:pt x="1545" y="985"/>
                    <a:pt x="1457" y="896"/>
                  </a:cubicBezTo>
                  <a:cubicBezTo>
                    <a:pt x="1545" y="820"/>
                    <a:pt x="1622" y="744"/>
                    <a:pt x="1710" y="655"/>
                  </a:cubicBezTo>
                  <a:cubicBezTo>
                    <a:pt x="1901" y="455"/>
                    <a:pt x="1690" y="211"/>
                    <a:pt x="1465" y="211"/>
                  </a:cubicBezTo>
                  <a:cubicBezTo>
                    <a:pt x="1392" y="211"/>
                    <a:pt x="1316" y="237"/>
                    <a:pt x="1254" y="300"/>
                  </a:cubicBezTo>
                  <a:cubicBezTo>
                    <a:pt x="1190" y="363"/>
                    <a:pt x="1127" y="427"/>
                    <a:pt x="1064" y="490"/>
                  </a:cubicBezTo>
                  <a:cubicBezTo>
                    <a:pt x="949" y="363"/>
                    <a:pt x="823" y="237"/>
                    <a:pt x="709" y="97"/>
                  </a:cubicBezTo>
                  <a:cubicBezTo>
                    <a:pt x="647" y="29"/>
                    <a:pt x="571" y="1"/>
                    <a:pt x="49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6"/>
            <p:cNvSpPr/>
            <p:nvPr/>
          </p:nvSpPr>
          <p:spPr>
            <a:xfrm>
              <a:off x="2068143" y="4259877"/>
              <a:ext cx="115700" cy="119010"/>
            </a:xfrm>
            <a:custGeom>
              <a:avLst/>
              <a:gdLst/>
              <a:ahLst/>
              <a:cxnLst/>
              <a:rect l="l" t="t" r="r" b="b"/>
              <a:pathLst>
                <a:path w="3496" h="3596" extrusionOk="0">
                  <a:moveTo>
                    <a:pt x="1368" y="1974"/>
                  </a:moveTo>
                  <a:cubicBezTo>
                    <a:pt x="1398" y="1974"/>
                    <a:pt x="1428" y="1976"/>
                    <a:pt x="1459" y="1981"/>
                  </a:cubicBezTo>
                  <a:cubicBezTo>
                    <a:pt x="1788" y="2032"/>
                    <a:pt x="1864" y="2400"/>
                    <a:pt x="1750" y="2679"/>
                  </a:cubicBezTo>
                  <a:cubicBezTo>
                    <a:pt x="1653" y="2918"/>
                    <a:pt x="1463" y="3014"/>
                    <a:pt x="1273" y="3014"/>
                  </a:cubicBezTo>
                  <a:cubicBezTo>
                    <a:pt x="970" y="3014"/>
                    <a:pt x="666" y="2767"/>
                    <a:pt x="736" y="2463"/>
                  </a:cubicBezTo>
                  <a:cubicBezTo>
                    <a:pt x="812" y="2450"/>
                    <a:pt x="888" y="2387"/>
                    <a:pt x="926" y="2286"/>
                  </a:cubicBezTo>
                  <a:cubicBezTo>
                    <a:pt x="992" y="2086"/>
                    <a:pt x="1165" y="1974"/>
                    <a:pt x="1368" y="1974"/>
                  </a:cubicBezTo>
                  <a:close/>
                  <a:moveTo>
                    <a:pt x="792" y="1"/>
                  </a:moveTo>
                  <a:cubicBezTo>
                    <a:pt x="588" y="1"/>
                    <a:pt x="388" y="247"/>
                    <a:pt x="546" y="460"/>
                  </a:cubicBezTo>
                  <a:cubicBezTo>
                    <a:pt x="774" y="764"/>
                    <a:pt x="989" y="1094"/>
                    <a:pt x="1230" y="1411"/>
                  </a:cubicBezTo>
                  <a:cubicBezTo>
                    <a:pt x="977" y="1449"/>
                    <a:pt x="736" y="1576"/>
                    <a:pt x="571" y="1766"/>
                  </a:cubicBezTo>
                  <a:cubicBezTo>
                    <a:pt x="520" y="1778"/>
                    <a:pt x="469" y="1804"/>
                    <a:pt x="419" y="1854"/>
                  </a:cubicBezTo>
                  <a:cubicBezTo>
                    <a:pt x="0" y="2311"/>
                    <a:pt x="102" y="3072"/>
                    <a:pt x="609" y="3414"/>
                  </a:cubicBezTo>
                  <a:cubicBezTo>
                    <a:pt x="796" y="3538"/>
                    <a:pt x="1008" y="3595"/>
                    <a:pt x="1219" y="3595"/>
                  </a:cubicBezTo>
                  <a:cubicBezTo>
                    <a:pt x="1634" y="3595"/>
                    <a:pt x="2043" y="3370"/>
                    <a:pt x="2245" y="2983"/>
                  </a:cubicBezTo>
                  <a:cubicBezTo>
                    <a:pt x="2295" y="2869"/>
                    <a:pt x="2333" y="2755"/>
                    <a:pt x="2359" y="2628"/>
                  </a:cubicBezTo>
                  <a:cubicBezTo>
                    <a:pt x="2505" y="2718"/>
                    <a:pt x="2667" y="2773"/>
                    <a:pt x="2823" y="2773"/>
                  </a:cubicBezTo>
                  <a:cubicBezTo>
                    <a:pt x="3019" y="2773"/>
                    <a:pt x="3207" y="2687"/>
                    <a:pt x="3348" y="2476"/>
                  </a:cubicBezTo>
                  <a:cubicBezTo>
                    <a:pt x="3495" y="2246"/>
                    <a:pt x="3295" y="2002"/>
                    <a:pt x="3097" y="2002"/>
                  </a:cubicBezTo>
                  <a:cubicBezTo>
                    <a:pt x="3022" y="2002"/>
                    <a:pt x="2947" y="2037"/>
                    <a:pt x="2891" y="2121"/>
                  </a:cubicBezTo>
                  <a:cubicBezTo>
                    <a:pt x="2873" y="2148"/>
                    <a:pt x="2847" y="2161"/>
                    <a:pt x="2816" y="2161"/>
                  </a:cubicBezTo>
                  <a:cubicBezTo>
                    <a:pt x="2546" y="2161"/>
                    <a:pt x="1855" y="1234"/>
                    <a:pt x="1776" y="1132"/>
                  </a:cubicBezTo>
                  <a:cubicBezTo>
                    <a:pt x="1509" y="802"/>
                    <a:pt x="1256" y="460"/>
                    <a:pt x="1002" y="117"/>
                  </a:cubicBezTo>
                  <a:cubicBezTo>
                    <a:pt x="944" y="35"/>
                    <a:pt x="868" y="1"/>
                    <a:pt x="79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6"/>
            <p:cNvSpPr/>
            <p:nvPr/>
          </p:nvSpPr>
          <p:spPr>
            <a:xfrm>
              <a:off x="2214586" y="4135937"/>
              <a:ext cx="148067" cy="125496"/>
            </a:xfrm>
            <a:custGeom>
              <a:avLst/>
              <a:gdLst/>
              <a:ahLst/>
              <a:cxnLst/>
              <a:rect l="l" t="t" r="r" b="b"/>
              <a:pathLst>
                <a:path w="4474" h="3792" extrusionOk="0">
                  <a:moveTo>
                    <a:pt x="2174" y="557"/>
                  </a:moveTo>
                  <a:cubicBezTo>
                    <a:pt x="2412" y="557"/>
                    <a:pt x="2647" y="626"/>
                    <a:pt x="2866" y="794"/>
                  </a:cubicBezTo>
                  <a:cubicBezTo>
                    <a:pt x="3272" y="1111"/>
                    <a:pt x="3361" y="1783"/>
                    <a:pt x="3209" y="2315"/>
                  </a:cubicBezTo>
                  <a:cubicBezTo>
                    <a:pt x="2943" y="2227"/>
                    <a:pt x="2702" y="2087"/>
                    <a:pt x="2486" y="1884"/>
                  </a:cubicBezTo>
                  <a:cubicBezTo>
                    <a:pt x="2431" y="1832"/>
                    <a:pt x="2373" y="1810"/>
                    <a:pt x="2318" y="1810"/>
                  </a:cubicBezTo>
                  <a:cubicBezTo>
                    <a:pt x="2105" y="1810"/>
                    <a:pt x="1932" y="2139"/>
                    <a:pt x="2144" y="2341"/>
                  </a:cubicBezTo>
                  <a:cubicBezTo>
                    <a:pt x="2372" y="2556"/>
                    <a:pt x="2638" y="2721"/>
                    <a:pt x="2930" y="2835"/>
                  </a:cubicBezTo>
                  <a:cubicBezTo>
                    <a:pt x="2917" y="2861"/>
                    <a:pt x="2892" y="2886"/>
                    <a:pt x="2866" y="2911"/>
                  </a:cubicBezTo>
                  <a:cubicBezTo>
                    <a:pt x="2642" y="3122"/>
                    <a:pt x="2325" y="3227"/>
                    <a:pt x="2008" y="3227"/>
                  </a:cubicBezTo>
                  <a:cubicBezTo>
                    <a:pt x="1716" y="3227"/>
                    <a:pt x="1424" y="3138"/>
                    <a:pt x="1205" y="2962"/>
                  </a:cubicBezTo>
                  <a:cubicBezTo>
                    <a:pt x="660" y="2531"/>
                    <a:pt x="571" y="1719"/>
                    <a:pt x="863" y="1111"/>
                  </a:cubicBezTo>
                  <a:cubicBezTo>
                    <a:pt x="1240" y="817"/>
                    <a:pt x="1711" y="557"/>
                    <a:pt x="2174" y="557"/>
                  </a:cubicBezTo>
                  <a:close/>
                  <a:moveTo>
                    <a:pt x="2210" y="0"/>
                  </a:moveTo>
                  <a:cubicBezTo>
                    <a:pt x="1687" y="0"/>
                    <a:pt x="1146" y="219"/>
                    <a:pt x="698" y="527"/>
                  </a:cubicBezTo>
                  <a:cubicBezTo>
                    <a:pt x="622" y="527"/>
                    <a:pt x="533" y="553"/>
                    <a:pt x="483" y="654"/>
                  </a:cubicBezTo>
                  <a:cubicBezTo>
                    <a:pt x="457" y="680"/>
                    <a:pt x="445" y="705"/>
                    <a:pt x="432" y="730"/>
                  </a:cubicBezTo>
                  <a:cubicBezTo>
                    <a:pt x="419" y="743"/>
                    <a:pt x="394" y="768"/>
                    <a:pt x="381" y="781"/>
                  </a:cubicBezTo>
                  <a:cubicBezTo>
                    <a:pt x="280" y="857"/>
                    <a:pt x="254" y="971"/>
                    <a:pt x="280" y="1060"/>
                  </a:cubicBezTo>
                  <a:cubicBezTo>
                    <a:pt x="1" y="1833"/>
                    <a:pt x="115" y="2734"/>
                    <a:pt x="736" y="3317"/>
                  </a:cubicBezTo>
                  <a:cubicBezTo>
                    <a:pt x="1077" y="3633"/>
                    <a:pt x="1538" y="3791"/>
                    <a:pt x="1999" y="3791"/>
                  </a:cubicBezTo>
                  <a:cubicBezTo>
                    <a:pt x="2483" y="3791"/>
                    <a:pt x="2966" y="3617"/>
                    <a:pt x="3310" y="3266"/>
                  </a:cubicBezTo>
                  <a:cubicBezTo>
                    <a:pt x="3399" y="3178"/>
                    <a:pt x="3475" y="3076"/>
                    <a:pt x="3539" y="2975"/>
                  </a:cubicBezTo>
                  <a:cubicBezTo>
                    <a:pt x="3617" y="2980"/>
                    <a:pt x="3698" y="2983"/>
                    <a:pt x="3780" y="2983"/>
                  </a:cubicBezTo>
                  <a:cubicBezTo>
                    <a:pt x="3895" y="2983"/>
                    <a:pt x="4010" y="2977"/>
                    <a:pt x="4122" y="2962"/>
                  </a:cubicBezTo>
                  <a:cubicBezTo>
                    <a:pt x="4474" y="2901"/>
                    <a:pt x="4431" y="2388"/>
                    <a:pt x="4105" y="2388"/>
                  </a:cubicBezTo>
                  <a:cubicBezTo>
                    <a:pt x="4090" y="2388"/>
                    <a:pt x="4074" y="2389"/>
                    <a:pt x="4058" y="2391"/>
                  </a:cubicBezTo>
                  <a:cubicBezTo>
                    <a:pt x="3957" y="2404"/>
                    <a:pt x="3868" y="2404"/>
                    <a:pt x="3767" y="2404"/>
                  </a:cubicBezTo>
                  <a:cubicBezTo>
                    <a:pt x="3944" y="1745"/>
                    <a:pt x="3830" y="971"/>
                    <a:pt x="3386" y="502"/>
                  </a:cubicBezTo>
                  <a:cubicBezTo>
                    <a:pt x="3046" y="144"/>
                    <a:pt x="2634" y="0"/>
                    <a:pt x="221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6"/>
            <p:cNvSpPr/>
            <p:nvPr/>
          </p:nvSpPr>
          <p:spPr>
            <a:xfrm>
              <a:off x="2186059" y="4022721"/>
              <a:ext cx="119804" cy="111431"/>
            </a:xfrm>
            <a:custGeom>
              <a:avLst/>
              <a:gdLst/>
              <a:ahLst/>
              <a:cxnLst/>
              <a:rect l="l" t="t" r="r" b="b"/>
              <a:pathLst>
                <a:path w="3620" h="3367" extrusionOk="0">
                  <a:moveTo>
                    <a:pt x="1243" y="2262"/>
                  </a:moveTo>
                  <a:lnTo>
                    <a:pt x="1243" y="2262"/>
                  </a:lnTo>
                  <a:cubicBezTo>
                    <a:pt x="1230" y="2439"/>
                    <a:pt x="1167" y="2592"/>
                    <a:pt x="1066" y="2680"/>
                  </a:cubicBezTo>
                  <a:cubicBezTo>
                    <a:pt x="1015" y="2748"/>
                    <a:pt x="977" y="2782"/>
                    <a:pt x="951" y="2782"/>
                  </a:cubicBezTo>
                  <a:cubicBezTo>
                    <a:pt x="898" y="2782"/>
                    <a:pt x="892" y="2647"/>
                    <a:pt x="926" y="2376"/>
                  </a:cubicBezTo>
                  <a:cubicBezTo>
                    <a:pt x="1028" y="2313"/>
                    <a:pt x="1129" y="2275"/>
                    <a:pt x="1243" y="2262"/>
                  </a:cubicBezTo>
                  <a:close/>
                  <a:moveTo>
                    <a:pt x="1324" y="1"/>
                  </a:moveTo>
                  <a:cubicBezTo>
                    <a:pt x="1152" y="1"/>
                    <a:pt x="963" y="171"/>
                    <a:pt x="1028" y="398"/>
                  </a:cubicBezTo>
                  <a:cubicBezTo>
                    <a:pt x="1129" y="753"/>
                    <a:pt x="1205" y="1121"/>
                    <a:pt x="1230" y="1501"/>
                  </a:cubicBezTo>
                  <a:cubicBezTo>
                    <a:pt x="1230" y="1552"/>
                    <a:pt x="1243" y="1615"/>
                    <a:pt x="1243" y="1691"/>
                  </a:cubicBezTo>
                  <a:cubicBezTo>
                    <a:pt x="1066" y="1704"/>
                    <a:pt x="875" y="1755"/>
                    <a:pt x="711" y="1844"/>
                  </a:cubicBezTo>
                  <a:cubicBezTo>
                    <a:pt x="229" y="2122"/>
                    <a:pt x="0" y="2934"/>
                    <a:pt x="571" y="3276"/>
                  </a:cubicBezTo>
                  <a:cubicBezTo>
                    <a:pt x="682" y="3339"/>
                    <a:pt x="794" y="3366"/>
                    <a:pt x="902" y="3366"/>
                  </a:cubicBezTo>
                  <a:cubicBezTo>
                    <a:pt x="1300" y="3366"/>
                    <a:pt x="1651" y="2993"/>
                    <a:pt x="1750" y="2604"/>
                  </a:cubicBezTo>
                  <a:cubicBezTo>
                    <a:pt x="1776" y="2490"/>
                    <a:pt x="1801" y="2376"/>
                    <a:pt x="1814" y="2249"/>
                  </a:cubicBezTo>
                  <a:lnTo>
                    <a:pt x="1852" y="2262"/>
                  </a:lnTo>
                  <a:cubicBezTo>
                    <a:pt x="2296" y="2275"/>
                    <a:pt x="2739" y="2300"/>
                    <a:pt x="3183" y="2325"/>
                  </a:cubicBezTo>
                  <a:cubicBezTo>
                    <a:pt x="3191" y="2326"/>
                    <a:pt x="3199" y="2326"/>
                    <a:pt x="3207" y="2326"/>
                  </a:cubicBezTo>
                  <a:cubicBezTo>
                    <a:pt x="3554" y="2326"/>
                    <a:pt x="3619" y="1780"/>
                    <a:pt x="3259" y="1767"/>
                  </a:cubicBezTo>
                  <a:cubicBezTo>
                    <a:pt x="2790" y="1742"/>
                    <a:pt x="2308" y="1704"/>
                    <a:pt x="1826" y="1691"/>
                  </a:cubicBezTo>
                  <a:cubicBezTo>
                    <a:pt x="1814" y="1171"/>
                    <a:pt x="1687" y="652"/>
                    <a:pt x="1547" y="182"/>
                  </a:cubicBezTo>
                  <a:cubicBezTo>
                    <a:pt x="1511" y="55"/>
                    <a:pt x="1420" y="1"/>
                    <a:pt x="132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6"/>
            <p:cNvSpPr/>
            <p:nvPr/>
          </p:nvSpPr>
          <p:spPr>
            <a:xfrm>
              <a:off x="2124370" y="4188789"/>
              <a:ext cx="70128" cy="60862"/>
            </a:xfrm>
            <a:custGeom>
              <a:avLst/>
              <a:gdLst/>
              <a:ahLst/>
              <a:cxnLst/>
              <a:rect l="l" t="t" r="r" b="b"/>
              <a:pathLst>
                <a:path w="2119" h="1839" extrusionOk="0">
                  <a:moveTo>
                    <a:pt x="1053" y="574"/>
                  </a:moveTo>
                  <a:cubicBezTo>
                    <a:pt x="1299" y="574"/>
                    <a:pt x="1549" y="862"/>
                    <a:pt x="1345" y="1137"/>
                  </a:cubicBezTo>
                  <a:cubicBezTo>
                    <a:pt x="1267" y="1243"/>
                    <a:pt x="1170" y="1288"/>
                    <a:pt x="1075" y="1288"/>
                  </a:cubicBezTo>
                  <a:cubicBezTo>
                    <a:pt x="876" y="1288"/>
                    <a:pt x="681" y="1094"/>
                    <a:pt x="673" y="870"/>
                  </a:cubicBezTo>
                  <a:cubicBezTo>
                    <a:pt x="711" y="845"/>
                    <a:pt x="749" y="807"/>
                    <a:pt x="774" y="756"/>
                  </a:cubicBezTo>
                  <a:cubicBezTo>
                    <a:pt x="842" y="627"/>
                    <a:pt x="948" y="574"/>
                    <a:pt x="1053" y="574"/>
                  </a:cubicBezTo>
                  <a:close/>
                  <a:moveTo>
                    <a:pt x="1103" y="0"/>
                  </a:moveTo>
                  <a:cubicBezTo>
                    <a:pt x="912" y="0"/>
                    <a:pt x="725" y="63"/>
                    <a:pt x="571" y="173"/>
                  </a:cubicBezTo>
                  <a:cubicBezTo>
                    <a:pt x="548" y="167"/>
                    <a:pt x="524" y="164"/>
                    <a:pt x="502" y="164"/>
                  </a:cubicBezTo>
                  <a:cubicBezTo>
                    <a:pt x="425" y="164"/>
                    <a:pt x="354" y="199"/>
                    <a:pt x="305" y="287"/>
                  </a:cubicBezTo>
                  <a:cubicBezTo>
                    <a:pt x="0" y="718"/>
                    <a:pt x="39" y="1365"/>
                    <a:pt x="508" y="1682"/>
                  </a:cubicBezTo>
                  <a:cubicBezTo>
                    <a:pt x="665" y="1787"/>
                    <a:pt x="853" y="1838"/>
                    <a:pt x="1041" y="1838"/>
                  </a:cubicBezTo>
                  <a:cubicBezTo>
                    <a:pt x="1353" y="1838"/>
                    <a:pt x="1665" y="1697"/>
                    <a:pt x="1839" y="1428"/>
                  </a:cubicBezTo>
                  <a:cubicBezTo>
                    <a:pt x="2118" y="997"/>
                    <a:pt x="1979" y="363"/>
                    <a:pt x="1522" y="110"/>
                  </a:cubicBezTo>
                  <a:cubicBezTo>
                    <a:pt x="1388" y="34"/>
                    <a:pt x="1244" y="0"/>
                    <a:pt x="110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6"/>
            <p:cNvSpPr/>
            <p:nvPr/>
          </p:nvSpPr>
          <p:spPr>
            <a:xfrm>
              <a:off x="2294906" y="3911754"/>
              <a:ext cx="116163" cy="95578"/>
            </a:xfrm>
            <a:custGeom>
              <a:avLst/>
              <a:gdLst/>
              <a:ahLst/>
              <a:cxnLst/>
              <a:rect l="l" t="t" r="r" b="b"/>
              <a:pathLst>
                <a:path w="3510" h="2888" extrusionOk="0">
                  <a:moveTo>
                    <a:pt x="2706" y="0"/>
                  </a:moveTo>
                  <a:cubicBezTo>
                    <a:pt x="2428" y="0"/>
                    <a:pt x="2124" y="59"/>
                    <a:pt x="1923" y="74"/>
                  </a:cubicBezTo>
                  <a:cubicBezTo>
                    <a:pt x="1559" y="86"/>
                    <a:pt x="1630" y="645"/>
                    <a:pt x="1987" y="645"/>
                  </a:cubicBezTo>
                  <a:cubicBezTo>
                    <a:pt x="1991" y="645"/>
                    <a:pt x="1995" y="644"/>
                    <a:pt x="1999" y="644"/>
                  </a:cubicBezTo>
                  <a:cubicBezTo>
                    <a:pt x="2075" y="632"/>
                    <a:pt x="2265" y="606"/>
                    <a:pt x="2443" y="594"/>
                  </a:cubicBezTo>
                  <a:lnTo>
                    <a:pt x="2443" y="594"/>
                  </a:lnTo>
                  <a:cubicBezTo>
                    <a:pt x="1708" y="1177"/>
                    <a:pt x="972" y="1773"/>
                    <a:pt x="237" y="2369"/>
                  </a:cubicBezTo>
                  <a:cubicBezTo>
                    <a:pt x="1" y="2553"/>
                    <a:pt x="180" y="2888"/>
                    <a:pt x="411" y="2888"/>
                  </a:cubicBezTo>
                  <a:cubicBezTo>
                    <a:pt x="466" y="2888"/>
                    <a:pt x="523" y="2869"/>
                    <a:pt x="579" y="2825"/>
                  </a:cubicBezTo>
                  <a:cubicBezTo>
                    <a:pt x="1352" y="2204"/>
                    <a:pt x="2113" y="1583"/>
                    <a:pt x="2887" y="974"/>
                  </a:cubicBezTo>
                  <a:cubicBezTo>
                    <a:pt x="2887" y="1037"/>
                    <a:pt x="2887" y="1101"/>
                    <a:pt x="2887" y="1126"/>
                  </a:cubicBezTo>
                  <a:cubicBezTo>
                    <a:pt x="2899" y="1304"/>
                    <a:pt x="2912" y="1469"/>
                    <a:pt x="2925" y="1646"/>
                  </a:cubicBezTo>
                  <a:cubicBezTo>
                    <a:pt x="2936" y="1812"/>
                    <a:pt x="3059" y="1888"/>
                    <a:pt x="3188" y="1888"/>
                  </a:cubicBezTo>
                  <a:cubicBezTo>
                    <a:pt x="3344" y="1888"/>
                    <a:pt x="3509" y="1777"/>
                    <a:pt x="3495" y="1583"/>
                  </a:cubicBezTo>
                  <a:cubicBezTo>
                    <a:pt x="3470" y="1304"/>
                    <a:pt x="3445" y="1012"/>
                    <a:pt x="3432" y="733"/>
                  </a:cubicBezTo>
                  <a:cubicBezTo>
                    <a:pt x="3407" y="530"/>
                    <a:pt x="3407" y="302"/>
                    <a:pt x="3242" y="150"/>
                  </a:cubicBezTo>
                  <a:cubicBezTo>
                    <a:pt x="3116" y="35"/>
                    <a:pt x="2918" y="0"/>
                    <a:pt x="27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6"/>
            <p:cNvSpPr/>
            <p:nvPr/>
          </p:nvSpPr>
          <p:spPr>
            <a:xfrm>
              <a:off x="2360202" y="4031226"/>
              <a:ext cx="59207" cy="55169"/>
            </a:xfrm>
            <a:custGeom>
              <a:avLst/>
              <a:gdLst/>
              <a:ahLst/>
              <a:cxnLst/>
              <a:rect l="l" t="t" r="r" b="b"/>
              <a:pathLst>
                <a:path w="1789" h="1667" extrusionOk="0">
                  <a:moveTo>
                    <a:pt x="918" y="571"/>
                  </a:moveTo>
                  <a:cubicBezTo>
                    <a:pt x="1052" y="571"/>
                    <a:pt x="1171" y="656"/>
                    <a:pt x="1155" y="851"/>
                  </a:cubicBezTo>
                  <a:cubicBezTo>
                    <a:pt x="1140" y="1018"/>
                    <a:pt x="1048" y="1082"/>
                    <a:pt x="949" y="1082"/>
                  </a:cubicBezTo>
                  <a:cubicBezTo>
                    <a:pt x="799" y="1082"/>
                    <a:pt x="632" y="935"/>
                    <a:pt x="686" y="775"/>
                  </a:cubicBezTo>
                  <a:cubicBezTo>
                    <a:pt x="698" y="737"/>
                    <a:pt x="698" y="686"/>
                    <a:pt x="698" y="648"/>
                  </a:cubicBezTo>
                  <a:cubicBezTo>
                    <a:pt x="762" y="598"/>
                    <a:pt x="843" y="571"/>
                    <a:pt x="918" y="571"/>
                  </a:cubicBezTo>
                  <a:close/>
                  <a:moveTo>
                    <a:pt x="915" y="0"/>
                  </a:moveTo>
                  <a:cubicBezTo>
                    <a:pt x="477" y="0"/>
                    <a:pt x="75" y="322"/>
                    <a:pt x="13" y="762"/>
                  </a:cubicBezTo>
                  <a:cubicBezTo>
                    <a:pt x="1" y="902"/>
                    <a:pt x="64" y="991"/>
                    <a:pt x="140" y="1041"/>
                  </a:cubicBezTo>
                  <a:cubicBezTo>
                    <a:pt x="216" y="1295"/>
                    <a:pt x="407" y="1510"/>
                    <a:pt x="673" y="1612"/>
                  </a:cubicBezTo>
                  <a:cubicBezTo>
                    <a:pt x="765" y="1649"/>
                    <a:pt x="857" y="1666"/>
                    <a:pt x="947" y="1666"/>
                  </a:cubicBezTo>
                  <a:cubicBezTo>
                    <a:pt x="1316" y="1666"/>
                    <a:pt x="1641" y="1375"/>
                    <a:pt x="1713" y="978"/>
                  </a:cubicBezTo>
                  <a:cubicBezTo>
                    <a:pt x="1789" y="496"/>
                    <a:pt x="1472" y="14"/>
                    <a:pt x="964" y="1"/>
                  </a:cubicBezTo>
                  <a:cubicBezTo>
                    <a:pt x="948" y="1"/>
                    <a:pt x="932" y="0"/>
                    <a:pt x="91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6"/>
            <p:cNvSpPr/>
            <p:nvPr/>
          </p:nvSpPr>
          <p:spPr>
            <a:xfrm>
              <a:off x="2337962" y="4256203"/>
              <a:ext cx="104117" cy="86014"/>
            </a:xfrm>
            <a:custGeom>
              <a:avLst/>
              <a:gdLst/>
              <a:ahLst/>
              <a:cxnLst/>
              <a:rect l="l" t="t" r="r" b="b"/>
              <a:pathLst>
                <a:path w="3146" h="2599" extrusionOk="0">
                  <a:moveTo>
                    <a:pt x="1159" y="1059"/>
                  </a:moveTo>
                  <a:cubicBezTo>
                    <a:pt x="1199" y="1059"/>
                    <a:pt x="1237" y="1065"/>
                    <a:pt x="1269" y="1078"/>
                  </a:cubicBezTo>
                  <a:cubicBezTo>
                    <a:pt x="1396" y="1230"/>
                    <a:pt x="1535" y="1382"/>
                    <a:pt x="1675" y="1496"/>
                  </a:cubicBezTo>
                  <a:cubicBezTo>
                    <a:pt x="1713" y="1661"/>
                    <a:pt x="1662" y="1826"/>
                    <a:pt x="1472" y="1940"/>
                  </a:cubicBezTo>
                  <a:cubicBezTo>
                    <a:pt x="1378" y="2002"/>
                    <a:pt x="1261" y="2040"/>
                    <a:pt x="1147" y="2040"/>
                  </a:cubicBezTo>
                  <a:cubicBezTo>
                    <a:pt x="1029" y="2040"/>
                    <a:pt x="915" y="1999"/>
                    <a:pt x="838" y="1902"/>
                  </a:cubicBezTo>
                  <a:cubicBezTo>
                    <a:pt x="660" y="1674"/>
                    <a:pt x="711" y="1255"/>
                    <a:pt x="977" y="1116"/>
                  </a:cubicBezTo>
                  <a:lnTo>
                    <a:pt x="1002" y="1091"/>
                  </a:lnTo>
                  <a:lnTo>
                    <a:pt x="1041" y="1078"/>
                  </a:lnTo>
                  <a:cubicBezTo>
                    <a:pt x="1079" y="1065"/>
                    <a:pt x="1120" y="1059"/>
                    <a:pt x="1159" y="1059"/>
                  </a:cubicBezTo>
                  <a:close/>
                  <a:moveTo>
                    <a:pt x="1141" y="1"/>
                  </a:moveTo>
                  <a:cubicBezTo>
                    <a:pt x="954" y="1"/>
                    <a:pt x="764" y="167"/>
                    <a:pt x="863" y="380"/>
                  </a:cubicBezTo>
                  <a:cubicBezTo>
                    <a:pt x="888" y="431"/>
                    <a:pt x="914" y="469"/>
                    <a:pt x="939" y="520"/>
                  </a:cubicBezTo>
                  <a:cubicBezTo>
                    <a:pt x="901" y="533"/>
                    <a:pt x="863" y="545"/>
                    <a:pt x="838" y="545"/>
                  </a:cubicBezTo>
                  <a:lnTo>
                    <a:pt x="825" y="558"/>
                  </a:lnTo>
                  <a:cubicBezTo>
                    <a:pt x="800" y="558"/>
                    <a:pt x="787" y="571"/>
                    <a:pt x="762" y="583"/>
                  </a:cubicBezTo>
                  <a:cubicBezTo>
                    <a:pt x="229" y="862"/>
                    <a:pt x="1" y="1534"/>
                    <a:pt x="280" y="2092"/>
                  </a:cubicBezTo>
                  <a:cubicBezTo>
                    <a:pt x="462" y="2432"/>
                    <a:pt x="802" y="2599"/>
                    <a:pt x="1157" y="2599"/>
                  </a:cubicBezTo>
                  <a:cubicBezTo>
                    <a:pt x="1345" y="2599"/>
                    <a:pt x="1537" y="2552"/>
                    <a:pt x="1713" y="2460"/>
                  </a:cubicBezTo>
                  <a:cubicBezTo>
                    <a:pt x="1992" y="2308"/>
                    <a:pt x="2194" y="2042"/>
                    <a:pt x="2245" y="1750"/>
                  </a:cubicBezTo>
                  <a:cubicBezTo>
                    <a:pt x="2300" y="1757"/>
                    <a:pt x="2357" y="1761"/>
                    <a:pt x="2414" y="1761"/>
                  </a:cubicBezTo>
                  <a:cubicBezTo>
                    <a:pt x="2554" y="1761"/>
                    <a:pt x="2701" y="1737"/>
                    <a:pt x="2854" y="1674"/>
                  </a:cubicBezTo>
                  <a:cubicBezTo>
                    <a:pt x="3146" y="1550"/>
                    <a:pt x="3020" y="1118"/>
                    <a:pt x="2749" y="1118"/>
                  </a:cubicBezTo>
                  <a:cubicBezTo>
                    <a:pt x="2715" y="1118"/>
                    <a:pt x="2677" y="1125"/>
                    <a:pt x="2638" y="1141"/>
                  </a:cubicBezTo>
                  <a:cubicBezTo>
                    <a:pt x="2549" y="1179"/>
                    <a:pt x="2467" y="1195"/>
                    <a:pt x="2389" y="1195"/>
                  </a:cubicBezTo>
                  <a:cubicBezTo>
                    <a:pt x="2312" y="1195"/>
                    <a:pt x="2239" y="1179"/>
                    <a:pt x="2169" y="1154"/>
                  </a:cubicBezTo>
                  <a:lnTo>
                    <a:pt x="2169" y="1141"/>
                  </a:lnTo>
                  <a:cubicBezTo>
                    <a:pt x="2055" y="900"/>
                    <a:pt x="1865" y="723"/>
                    <a:pt x="1636" y="609"/>
                  </a:cubicBezTo>
                  <a:cubicBezTo>
                    <a:pt x="1535" y="457"/>
                    <a:pt x="1459" y="304"/>
                    <a:pt x="1396" y="165"/>
                  </a:cubicBezTo>
                  <a:cubicBezTo>
                    <a:pt x="1342" y="49"/>
                    <a:pt x="1242" y="1"/>
                    <a:pt x="114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26"/>
            <p:cNvSpPr/>
            <p:nvPr/>
          </p:nvSpPr>
          <p:spPr>
            <a:xfrm>
              <a:off x="2128573" y="4366938"/>
              <a:ext cx="177952" cy="153958"/>
            </a:xfrm>
            <a:custGeom>
              <a:avLst/>
              <a:gdLst/>
              <a:ahLst/>
              <a:cxnLst/>
              <a:rect l="l" t="t" r="r" b="b"/>
              <a:pathLst>
                <a:path w="5377" h="4652" extrusionOk="0">
                  <a:moveTo>
                    <a:pt x="950" y="3458"/>
                  </a:moveTo>
                  <a:cubicBezTo>
                    <a:pt x="1141" y="3458"/>
                    <a:pt x="1320" y="3602"/>
                    <a:pt x="1230" y="3856"/>
                  </a:cubicBezTo>
                  <a:cubicBezTo>
                    <a:pt x="1181" y="3993"/>
                    <a:pt x="1080" y="4085"/>
                    <a:pt x="955" y="4085"/>
                  </a:cubicBezTo>
                  <a:cubicBezTo>
                    <a:pt x="917" y="4085"/>
                    <a:pt x="878" y="4077"/>
                    <a:pt x="837" y="4059"/>
                  </a:cubicBezTo>
                  <a:cubicBezTo>
                    <a:pt x="710" y="3996"/>
                    <a:pt x="584" y="3818"/>
                    <a:pt x="622" y="3679"/>
                  </a:cubicBezTo>
                  <a:cubicBezTo>
                    <a:pt x="679" y="3528"/>
                    <a:pt x="817" y="3458"/>
                    <a:pt x="950" y="3458"/>
                  </a:cubicBezTo>
                  <a:close/>
                  <a:moveTo>
                    <a:pt x="5060" y="1"/>
                  </a:moveTo>
                  <a:cubicBezTo>
                    <a:pt x="5051" y="1"/>
                    <a:pt x="5043" y="1"/>
                    <a:pt x="5034" y="2"/>
                  </a:cubicBezTo>
                  <a:cubicBezTo>
                    <a:pt x="4540" y="40"/>
                    <a:pt x="4058" y="166"/>
                    <a:pt x="3589" y="344"/>
                  </a:cubicBezTo>
                  <a:cubicBezTo>
                    <a:pt x="3282" y="457"/>
                    <a:pt x="3423" y="896"/>
                    <a:pt x="3701" y="896"/>
                  </a:cubicBezTo>
                  <a:cubicBezTo>
                    <a:pt x="3734" y="896"/>
                    <a:pt x="3768" y="890"/>
                    <a:pt x="3804" y="877"/>
                  </a:cubicBezTo>
                  <a:cubicBezTo>
                    <a:pt x="3957" y="813"/>
                    <a:pt x="4121" y="762"/>
                    <a:pt x="4274" y="724"/>
                  </a:cubicBezTo>
                  <a:lnTo>
                    <a:pt x="4274" y="724"/>
                  </a:lnTo>
                  <a:cubicBezTo>
                    <a:pt x="3284" y="1434"/>
                    <a:pt x="2333" y="2195"/>
                    <a:pt x="1408" y="2994"/>
                  </a:cubicBezTo>
                  <a:cubicBezTo>
                    <a:pt x="1357" y="2969"/>
                    <a:pt x="1294" y="2943"/>
                    <a:pt x="1243" y="2918"/>
                  </a:cubicBezTo>
                  <a:cubicBezTo>
                    <a:pt x="1157" y="2893"/>
                    <a:pt x="1067" y="2881"/>
                    <a:pt x="978" y="2881"/>
                  </a:cubicBezTo>
                  <a:cubicBezTo>
                    <a:pt x="622" y="2881"/>
                    <a:pt x="267" y="3075"/>
                    <a:pt x="114" y="3400"/>
                  </a:cubicBezTo>
                  <a:lnTo>
                    <a:pt x="89" y="3451"/>
                  </a:lnTo>
                  <a:cubicBezTo>
                    <a:pt x="89" y="3476"/>
                    <a:pt x="76" y="3514"/>
                    <a:pt x="76" y="3539"/>
                  </a:cubicBezTo>
                  <a:cubicBezTo>
                    <a:pt x="0" y="3958"/>
                    <a:pt x="203" y="4376"/>
                    <a:pt x="596" y="4566"/>
                  </a:cubicBezTo>
                  <a:cubicBezTo>
                    <a:pt x="716" y="4625"/>
                    <a:pt x="838" y="4652"/>
                    <a:pt x="956" y="4652"/>
                  </a:cubicBezTo>
                  <a:cubicBezTo>
                    <a:pt x="1303" y="4652"/>
                    <a:pt x="1621" y="4422"/>
                    <a:pt x="1763" y="4072"/>
                  </a:cubicBezTo>
                  <a:cubicBezTo>
                    <a:pt x="1839" y="3869"/>
                    <a:pt x="1839" y="3641"/>
                    <a:pt x="1776" y="3438"/>
                  </a:cubicBezTo>
                  <a:cubicBezTo>
                    <a:pt x="2739" y="2588"/>
                    <a:pt x="3741" y="1802"/>
                    <a:pt x="4781" y="1067"/>
                  </a:cubicBezTo>
                  <a:lnTo>
                    <a:pt x="4781" y="1067"/>
                  </a:lnTo>
                  <a:cubicBezTo>
                    <a:pt x="4768" y="1143"/>
                    <a:pt x="4768" y="1219"/>
                    <a:pt x="4755" y="1295"/>
                  </a:cubicBezTo>
                  <a:cubicBezTo>
                    <a:pt x="4727" y="1498"/>
                    <a:pt x="4884" y="1612"/>
                    <a:pt x="5039" y="1612"/>
                  </a:cubicBezTo>
                  <a:cubicBezTo>
                    <a:pt x="5166" y="1612"/>
                    <a:pt x="5291" y="1536"/>
                    <a:pt x="5313" y="1371"/>
                  </a:cubicBezTo>
                  <a:cubicBezTo>
                    <a:pt x="5364" y="1003"/>
                    <a:pt x="5377" y="623"/>
                    <a:pt x="5351" y="255"/>
                  </a:cubicBezTo>
                  <a:cubicBezTo>
                    <a:pt x="5339" y="100"/>
                    <a:pt x="5203" y="1"/>
                    <a:pt x="506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6"/>
            <p:cNvSpPr/>
            <p:nvPr/>
          </p:nvSpPr>
          <p:spPr>
            <a:xfrm>
              <a:off x="2407031" y="4091822"/>
              <a:ext cx="179838" cy="150185"/>
            </a:xfrm>
            <a:custGeom>
              <a:avLst/>
              <a:gdLst/>
              <a:ahLst/>
              <a:cxnLst/>
              <a:rect l="l" t="t" r="r" b="b"/>
              <a:pathLst>
                <a:path w="5434" h="4538" extrusionOk="0">
                  <a:moveTo>
                    <a:pt x="4426" y="2899"/>
                  </a:moveTo>
                  <a:cubicBezTo>
                    <a:pt x="4513" y="2899"/>
                    <a:pt x="4601" y="2927"/>
                    <a:pt x="4672" y="2989"/>
                  </a:cubicBezTo>
                  <a:cubicBezTo>
                    <a:pt x="4837" y="3116"/>
                    <a:pt x="4774" y="3344"/>
                    <a:pt x="4647" y="3483"/>
                  </a:cubicBezTo>
                  <a:cubicBezTo>
                    <a:pt x="4565" y="3585"/>
                    <a:pt x="4472" y="3627"/>
                    <a:pt x="4383" y="3627"/>
                  </a:cubicBezTo>
                  <a:cubicBezTo>
                    <a:pt x="4237" y="3627"/>
                    <a:pt x="4101" y="3514"/>
                    <a:pt x="4038" y="3357"/>
                  </a:cubicBezTo>
                  <a:lnTo>
                    <a:pt x="4026" y="3331"/>
                  </a:lnTo>
                  <a:cubicBezTo>
                    <a:pt x="4013" y="3281"/>
                    <a:pt x="4000" y="3230"/>
                    <a:pt x="4000" y="3166"/>
                  </a:cubicBezTo>
                  <a:cubicBezTo>
                    <a:pt x="4026" y="3154"/>
                    <a:pt x="4038" y="3128"/>
                    <a:pt x="4064" y="3103"/>
                  </a:cubicBezTo>
                  <a:cubicBezTo>
                    <a:pt x="4135" y="2976"/>
                    <a:pt x="4280" y="2899"/>
                    <a:pt x="4426" y="2899"/>
                  </a:cubicBezTo>
                  <a:close/>
                  <a:moveTo>
                    <a:pt x="1032" y="3242"/>
                  </a:moveTo>
                  <a:cubicBezTo>
                    <a:pt x="1320" y="3242"/>
                    <a:pt x="1580" y="3469"/>
                    <a:pt x="1375" y="3800"/>
                  </a:cubicBezTo>
                  <a:cubicBezTo>
                    <a:pt x="1305" y="3917"/>
                    <a:pt x="1203" y="3965"/>
                    <a:pt x="1103" y="3965"/>
                  </a:cubicBezTo>
                  <a:cubicBezTo>
                    <a:pt x="896" y="3965"/>
                    <a:pt x="694" y="3760"/>
                    <a:pt x="779" y="3522"/>
                  </a:cubicBezTo>
                  <a:cubicBezTo>
                    <a:pt x="805" y="3433"/>
                    <a:pt x="805" y="3369"/>
                    <a:pt x="779" y="3306"/>
                  </a:cubicBezTo>
                  <a:cubicBezTo>
                    <a:pt x="858" y="3262"/>
                    <a:pt x="946" y="3242"/>
                    <a:pt x="1032" y="3242"/>
                  </a:cubicBezTo>
                  <a:close/>
                  <a:moveTo>
                    <a:pt x="1934" y="1"/>
                  </a:moveTo>
                  <a:cubicBezTo>
                    <a:pt x="1834" y="1"/>
                    <a:pt x="1738" y="52"/>
                    <a:pt x="1692" y="174"/>
                  </a:cubicBezTo>
                  <a:cubicBezTo>
                    <a:pt x="1388" y="985"/>
                    <a:pt x="1147" y="1810"/>
                    <a:pt x="970" y="2659"/>
                  </a:cubicBezTo>
                  <a:cubicBezTo>
                    <a:pt x="729" y="2672"/>
                    <a:pt x="501" y="2761"/>
                    <a:pt x="323" y="2926"/>
                  </a:cubicBezTo>
                  <a:cubicBezTo>
                    <a:pt x="222" y="3027"/>
                    <a:pt x="209" y="3166"/>
                    <a:pt x="260" y="3281"/>
                  </a:cubicBezTo>
                  <a:lnTo>
                    <a:pt x="247" y="3293"/>
                  </a:lnTo>
                  <a:cubicBezTo>
                    <a:pt x="1" y="3961"/>
                    <a:pt x="571" y="4537"/>
                    <a:pt x="1142" y="4537"/>
                  </a:cubicBezTo>
                  <a:cubicBezTo>
                    <a:pt x="1395" y="4537"/>
                    <a:pt x="1649" y="4424"/>
                    <a:pt x="1832" y="4156"/>
                  </a:cubicBezTo>
                  <a:cubicBezTo>
                    <a:pt x="1895" y="4054"/>
                    <a:pt x="1946" y="3940"/>
                    <a:pt x="1971" y="3839"/>
                  </a:cubicBezTo>
                  <a:cubicBezTo>
                    <a:pt x="2517" y="3800"/>
                    <a:pt x="3049" y="3775"/>
                    <a:pt x="3594" y="3750"/>
                  </a:cubicBezTo>
                  <a:cubicBezTo>
                    <a:pt x="3658" y="3864"/>
                    <a:pt x="3759" y="3965"/>
                    <a:pt x="3861" y="4041"/>
                  </a:cubicBezTo>
                  <a:cubicBezTo>
                    <a:pt x="4021" y="4150"/>
                    <a:pt x="4199" y="4200"/>
                    <a:pt x="4374" y="4200"/>
                  </a:cubicBezTo>
                  <a:cubicBezTo>
                    <a:pt x="4670" y="4200"/>
                    <a:pt x="4958" y="4056"/>
                    <a:pt x="5141" y="3800"/>
                  </a:cubicBezTo>
                  <a:cubicBezTo>
                    <a:pt x="5433" y="3395"/>
                    <a:pt x="5408" y="2799"/>
                    <a:pt x="4977" y="2507"/>
                  </a:cubicBezTo>
                  <a:cubicBezTo>
                    <a:pt x="4813" y="2388"/>
                    <a:pt x="4611" y="2330"/>
                    <a:pt x="4410" y="2330"/>
                  </a:cubicBezTo>
                  <a:cubicBezTo>
                    <a:pt x="4159" y="2330"/>
                    <a:pt x="3910" y="2420"/>
                    <a:pt x="3734" y="2596"/>
                  </a:cubicBezTo>
                  <a:cubicBezTo>
                    <a:pt x="3645" y="2609"/>
                    <a:pt x="3569" y="2659"/>
                    <a:pt x="3531" y="2748"/>
                  </a:cubicBezTo>
                  <a:cubicBezTo>
                    <a:pt x="3455" y="2888"/>
                    <a:pt x="3417" y="3040"/>
                    <a:pt x="3417" y="3179"/>
                  </a:cubicBezTo>
                  <a:cubicBezTo>
                    <a:pt x="2935" y="3217"/>
                    <a:pt x="2441" y="3243"/>
                    <a:pt x="1959" y="3268"/>
                  </a:cubicBezTo>
                  <a:cubicBezTo>
                    <a:pt x="1908" y="3128"/>
                    <a:pt x="1819" y="2989"/>
                    <a:pt x="1692" y="2888"/>
                  </a:cubicBezTo>
                  <a:cubicBezTo>
                    <a:pt x="1642" y="2837"/>
                    <a:pt x="1591" y="2799"/>
                    <a:pt x="1528" y="2773"/>
                  </a:cubicBezTo>
                  <a:cubicBezTo>
                    <a:pt x="1692" y="1962"/>
                    <a:pt x="1921" y="1163"/>
                    <a:pt x="2225" y="390"/>
                  </a:cubicBezTo>
                  <a:cubicBezTo>
                    <a:pt x="2307" y="169"/>
                    <a:pt x="2115" y="1"/>
                    <a:pt x="193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6"/>
            <p:cNvSpPr/>
            <p:nvPr/>
          </p:nvSpPr>
          <p:spPr>
            <a:xfrm>
              <a:off x="1810469" y="4574507"/>
              <a:ext cx="256685" cy="218195"/>
            </a:xfrm>
            <a:custGeom>
              <a:avLst/>
              <a:gdLst/>
              <a:ahLst/>
              <a:cxnLst/>
              <a:rect l="l" t="t" r="r" b="b"/>
              <a:pathLst>
                <a:path w="7756" h="6593" extrusionOk="0">
                  <a:moveTo>
                    <a:pt x="1004" y="4497"/>
                  </a:moveTo>
                  <a:cubicBezTo>
                    <a:pt x="1226" y="4497"/>
                    <a:pt x="1440" y="4672"/>
                    <a:pt x="1332" y="4964"/>
                  </a:cubicBezTo>
                  <a:cubicBezTo>
                    <a:pt x="1271" y="5137"/>
                    <a:pt x="1153" y="5209"/>
                    <a:pt x="1032" y="5209"/>
                  </a:cubicBezTo>
                  <a:cubicBezTo>
                    <a:pt x="825" y="5209"/>
                    <a:pt x="607" y="5000"/>
                    <a:pt x="647" y="4736"/>
                  </a:cubicBezTo>
                  <a:cubicBezTo>
                    <a:pt x="712" y="4571"/>
                    <a:pt x="860" y="4497"/>
                    <a:pt x="1004" y="4497"/>
                  </a:cubicBezTo>
                  <a:close/>
                  <a:moveTo>
                    <a:pt x="7332" y="1"/>
                  </a:moveTo>
                  <a:cubicBezTo>
                    <a:pt x="7278" y="1"/>
                    <a:pt x="7221" y="18"/>
                    <a:pt x="7165" y="57"/>
                  </a:cubicBezTo>
                  <a:cubicBezTo>
                    <a:pt x="5897" y="970"/>
                    <a:pt x="4667" y="1921"/>
                    <a:pt x="3450" y="2910"/>
                  </a:cubicBezTo>
                  <a:cubicBezTo>
                    <a:pt x="3348" y="2923"/>
                    <a:pt x="3247" y="3012"/>
                    <a:pt x="3209" y="3113"/>
                  </a:cubicBezTo>
                  <a:cubicBezTo>
                    <a:pt x="2727" y="3506"/>
                    <a:pt x="2245" y="3912"/>
                    <a:pt x="1776" y="4305"/>
                  </a:cubicBezTo>
                  <a:cubicBezTo>
                    <a:pt x="1712" y="4203"/>
                    <a:pt x="1611" y="4115"/>
                    <a:pt x="1497" y="4051"/>
                  </a:cubicBezTo>
                  <a:cubicBezTo>
                    <a:pt x="1712" y="3202"/>
                    <a:pt x="1928" y="2365"/>
                    <a:pt x="2144" y="1515"/>
                  </a:cubicBezTo>
                  <a:cubicBezTo>
                    <a:pt x="2193" y="1319"/>
                    <a:pt x="2040" y="1208"/>
                    <a:pt x="1879" y="1208"/>
                  </a:cubicBezTo>
                  <a:cubicBezTo>
                    <a:pt x="1749" y="1208"/>
                    <a:pt x="1613" y="1280"/>
                    <a:pt x="1573" y="1439"/>
                  </a:cubicBezTo>
                  <a:cubicBezTo>
                    <a:pt x="1370" y="2263"/>
                    <a:pt x="1155" y="3100"/>
                    <a:pt x="939" y="3937"/>
                  </a:cubicBezTo>
                  <a:cubicBezTo>
                    <a:pt x="584" y="3963"/>
                    <a:pt x="254" y="4178"/>
                    <a:pt x="115" y="4520"/>
                  </a:cubicBezTo>
                  <a:cubicBezTo>
                    <a:pt x="115" y="4546"/>
                    <a:pt x="102" y="4571"/>
                    <a:pt x="102" y="4597"/>
                  </a:cubicBezTo>
                  <a:cubicBezTo>
                    <a:pt x="89" y="4609"/>
                    <a:pt x="89" y="4635"/>
                    <a:pt x="89" y="4647"/>
                  </a:cubicBezTo>
                  <a:cubicBezTo>
                    <a:pt x="1" y="5104"/>
                    <a:pt x="292" y="5560"/>
                    <a:pt x="711" y="5725"/>
                  </a:cubicBezTo>
                  <a:cubicBezTo>
                    <a:pt x="815" y="5765"/>
                    <a:pt x="920" y="5784"/>
                    <a:pt x="1022" y="5784"/>
                  </a:cubicBezTo>
                  <a:cubicBezTo>
                    <a:pt x="1408" y="5784"/>
                    <a:pt x="1757" y="5520"/>
                    <a:pt x="1877" y="5129"/>
                  </a:cubicBezTo>
                  <a:cubicBezTo>
                    <a:pt x="1903" y="5066"/>
                    <a:pt x="1915" y="5002"/>
                    <a:pt x="1928" y="4939"/>
                  </a:cubicBezTo>
                  <a:cubicBezTo>
                    <a:pt x="2410" y="4508"/>
                    <a:pt x="2917" y="4089"/>
                    <a:pt x="3412" y="3684"/>
                  </a:cubicBezTo>
                  <a:cubicBezTo>
                    <a:pt x="3906" y="4470"/>
                    <a:pt x="4451" y="5218"/>
                    <a:pt x="5035" y="5941"/>
                  </a:cubicBezTo>
                  <a:cubicBezTo>
                    <a:pt x="4781" y="5877"/>
                    <a:pt x="4515" y="5801"/>
                    <a:pt x="4261" y="5725"/>
                  </a:cubicBezTo>
                  <a:cubicBezTo>
                    <a:pt x="4225" y="5716"/>
                    <a:pt x="4189" y="5711"/>
                    <a:pt x="4154" y="5711"/>
                  </a:cubicBezTo>
                  <a:cubicBezTo>
                    <a:pt x="4041" y="5711"/>
                    <a:pt x="3939" y="5761"/>
                    <a:pt x="3881" y="5877"/>
                  </a:cubicBezTo>
                  <a:cubicBezTo>
                    <a:pt x="3830" y="6017"/>
                    <a:pt x="3893" y="6207"/>
                    <a:pt x="4046" y="6258"/>
                  </a:cubicBezTo>
                  <a:cubicBezTo>
                    <a:pt x="4464" y="6384"/>
                    <a:pt x="4883" y="6486"/>
                    <a:pt x="5314" y="6587"/>
                  </a:cubicBezTo>
                  <a:cubicBezTo>
                    <a:pt x="5333" y="6591"/>
                    <a:pt x="5351" y="6593"/>
                    <a:pt x="5369" y="6593"/>
                  </a:cubicBezTo>
                  <a:cubicBezTo>
                    <a:pt x="5470" y="6593"/>
                    <a:pt x="5548" y="6536"/>
                    <a:pt x="5580" y="6461"/>
                  </a:cubicBezTo>
                  <a:cubicBezTo>
                    <a:pt x="5745" y="6461"/>
                    <a:pt x="5897" y="6346"/>
                    <a:pt x="5897" y="6144"/>
                  </a:cubicBezTo>
                  <a:cubicBezTo>
                    <a:pt x="5872" y="5662"/>
                    <a:pt x="5846" y="5167"/>
                    <a:pt x="5821" y="4673"/>
                  </a:cubicBezTo>
                  <a:cubicBezTo>
                    <a:pt x="5809" y="4505"/>
                    <a:pt x="5686" y="4426"/>
                    <a:pt x="5558" y="4426"/>
                  </a:cubicBezTo>
                  <a:cubicBezTo>
                    <a:pt x="5405" y="4426"/>
                    <a:pt x="5243" y="4536"/>
                    <a:pt x="5250" y="4736"/>
                  </a:cubicBezTo>
                  <a:cubicBezTo>
                    <a:pt x="5263" y="4939"/>
                    <a:pt x="5276" y="5129"/>
                    <a:pt x="5276" y="5332"/>
                  </a:cubicBezTo>
                  <a:cubicBezTo>
                    <a:pt x="4768" y="4685"/>
                    <a:pt x="4299" y="4013"/>
                    <a:pt x="3855" y="3316"/>
                  </a:cubicBezTo>
                  <a:cubicBezTo>
                    <a:pt x="5047" y="2352"/>
                    <a:pt x="6265" y="1414"/>
                    <a:pt x="7507" y="514"/>
                  </a:cubicBezTo>
                  <a:cubicBezTo>
                    <a:pt x="7756" y="337"/>
                    <a:pt x="7573" y="1"/>
                    <a:pt x="733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6"/>
            <p:cNvSpPr/>
            <p:nvPr/>
          </p:nvSpPr>
          <p:spPr>
            <a:xfrm>
              <a:off x="2278392" y="4539394"/>
              <a:ext cx="73041" cy="64668"/>
            </a:xfrm>
            <a:custGeom>
              <a:avLst/>
              <a:gdLst/>
              <a:ahLst/>
              <a:cxnLst/>
              <a:rect l="l" t="t" r="r" b="b"/>
              <a:pathLst>
                <a:path w="2207" h="1954" extrusionOk="0">
                  <a:moveTo>
                    <a:pt x="1078" y="547"/>
                  </a:moveTo>
                  <a:cubicBezTo>
                    <a:pt x="1420" y="560"/>
                    <a:pt x="1661" y="1029"/>
                    <a:pt x="1319" y="1308"/>
                  </a:cubicBezTo>
                  <a:cubicBezTo>
                    <a:pt x="1242" y="1368"/>
                    <a:pt x="1166" y="1393"/>
                    <a:pt x="1094" y="1393"/>
                  </a:cubicBezTo>
                  <a:cubicBezTo>
                    <a:pt x="735" y="1393"/>
                    <a:pt x="480" y="778"/>
                    <a:pt x="850" y="725"/>
                  </a:cubicBezTo>
                  <a:cubicBezTo>
                    <a:pt x="964" y="700"/>
                    <a:pt x="1040" y="636"/>
                    <a:pt x="1078" y="547"/>
                  </a:cubicBezTo>
                  <a:close/>
                  <a:moveTo>
                    <a:pt x="1084" y="0"/>
                  </a:moveTo>
                  <a:cubicBezTo>
                    <a:pt x="885" y="0"/>
                    <a:pt x="684" y="56"/>
                    <a:pt x="507" y="167"/>
                  </a:cubicBezTo>
                  <a:cubicBezTo>
                    <a:pt x="431" y="205"/>
                    <a:pt x="393" y="281"/>
                    <a:pt x="381" y="345"/>
                  </a:cubicBezTo>
                  <a:cubicBezTo>
                    <a:pt x="102" y="598"/>
                    <a:pt x="0" y="1055"/>
                    <a:pt x="203" y="1410"/>
                  </a:cubicBezTo>
                  <a:cubicBezTo>
                    <a:pt x="383" y="1742"/>
                    <a:pt x="748" y="1954"/>
                    <a:pt x="1112" y="1954"/>
                  </a:cubicBezTo>
                  <a:cubicBezTo>
                    <a:pt x="1261" y="1954"/>
                    <a:pt x="1411" y="1918"/>
                    <a:pt x="1547" y="1841"/>
                  </a:cubicBezTo>
                  <a:cubicBezTo>
                    <a:pt x="2004" y="1575"/>
                    <a:pt x="2207" y="953"/>
                    <a:pt x="1940" y="497"/>
                  </a:cubicBezTo>
                  <a:cubicBezTo>
                    <a:pt x="1763" y="167"/>
                    <a:pt x="1428" y="0"/>
                    <a:pt x="108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6"/>
            <p:cNvSpPr/>
            <p:nvPr/>
          </p:nvSpPr>
          <p:spPr>
            <a:xfrm>
              <a:off x="2222132" y="4437926"/>
              <a:ext cx="242189" cy="279553"/>
            </a:xfrm>
            <a:custGeom>
              <a:avLst/>
              <a:gdLst/>
              <a:ahLst/>
              <a:cxnLst/>
              <a:rect l="l" t="t" r="r" b="b"/>
              <a:pathLst>
                <a:path w="7318" h="8447" extrusionOk="0">
                  <a:moveTo>
                    <a:pt x="2737" y="1938"/>
                  </a:moveTo>
                  <a:cubicBezTo>
                    <a:pt x="3167" y="1938"/>
                    <a:pt x="3596" y="2071"/>
                    <a:pt x="3945" y="2358"/>
                  </a:cubicBezTo>
                  <a:cubicBezTo>
                    <a:pt x="4819" y="3094"/>
                    <a:pt x="4870" y="4324"/>
                    <a:pt x="4224" y="5224"/>
                  </a:cubicBezTo>
                  <a:cubicBezTo>
                    <a:pt x="3907" y="5680"/>
                    <a:pt x="3425" y="6188"/>
                    <a:pt x="2841" y="6238"/>
                  </a:cubicBezTo>
                  <a:cubicBezTo>
                    <a:pt x="2804" y="6241"/>
                    <a:pt x="2767" y="6243"/>
                    <a:pt x="2730" y="6243"/>
                  </a:cubicBezTo>
                  <a:cubicBezTo>
                    <a:pt x="2155" y="6243"/>
                    <a:pt x="1654" y="5880"/>
                    <a:pt x="1332" y="5427"/>
                  </a:cubicBezTo>
                  <a:cubicBezTo>
                    <a:pt x="698" y="4539"/>
                    <a:pt x="660" y="3258"/>
                    <a:pt x="1421" y="2447"/>
                  </a:cubicBezTo>
                  <a:cubicBezTo>
                    <a:pt x="1459" y="2409"/>
                    <a:pt x="1472" y="2371"/>
                    <a:pt x="1485" y="2345"/>
                  </a:cubicBezTo>
                  <a:cubicBezTo>
                    <a:pt x="1846" y="2081"/>
                    <a:pt x="2292" y="1938"/>
                    <a:pt x="2737" y="1938"/>
                  </a:cubicBezTo>
                  <a:close/>
                  <a:moveTo>
                    <a:pt x="3844" y="0"/>
                  </a:moveTo>
                  <a:cubicBezTo>
                    <a:pt x="3743" y="0"/>
                    <a:pt x="3643" y="49"/>
                    <a:pt x="3589" y="164"/>
                  </a:cubicBezTo>
                  <a:cubicBezTo>
                    <a:pt x="3412" y="570"/>
                    <a:pt x="3260" y="976"/>
                    <a:pt x="3133" y="1394"/>
                  </a:cubicBezTo>
                  <a:cubicBezTo>
                    <a:pt x="3009" y="1376"/>
                    <a:pt x="2884" y="1367"/>
                    <a:pt x="2759" y="1367"/>
                  </a:cubicBezTo>
                  <a:cubicBezTo>
                    <a:pt x="2024" y="1367"/>
                    <a:pt x="1280" y="1679"/>
                    <a:pt x="749" y="2231"/>
                  </a:cubicBezTo>
                  <a:cubicBezTo>
                    <a:pt x="686" y="2307"/>
                    <a:pt x="673" y="2383"/>
                    <a:pt x="686" y="2460"/>
                  </a:cubicBezTo>
                  <a:cubicBezTo>
                    <a:pt x="1" y="3563"/>
                    <a:pt x="229" y="5110"/>
                    <a:pt x="1104" y="6061"/>
                  </a:cubicBezTo>
                  <a:cubicBezTo>
                    <a:pt x="1383" y="6365"/>
                    <a:pt x="1738" y="6593"/>
                    <a:pt x="2119" y="6720"/>
                  </a:cubicBezTo>
                  <a:cubicBezTo>
                    <a:pt x="2144" y="7189"/>
                    <a:pt x="2106" y="7658"/>
                    <a:pt x="2030" y="8128"/>
                  </a:cubicBezTo>
                  <a:cubicBezTo>
                    <a:pt x="1995" y="8332"/>
                    <a:pt x="2156" y="8446"/>
                    <a:pt x="2316" y="8446"/>
                  </a:cubicBezTo>
                  <a:cubicBezTo>
                    <a:pt x="2444" y="8446"/>
                    <a:pt x="2572" y="8374"/>
                    <a:pt x="2600" y="8216"/>
                  </a:cubicBezTo>
                  <a:cubicBezTo>
                    <a:pt x="2677" y="7747"/>
                    <a:pt x="2702" y="7278"/>
                    <a:pt x="2689" y="6809"/>
                  </a:cubicBezTo>
                  <a:lnTo>
                    <a:pt x="2905" y="6809"/>
                  </a:lnTo>
                  <a:cubicBezTo>
                    <a:pt x="3653" y="6733"/>
                    <a:pt x="4262" y="6149"/>
                    <a:pt x="4680" y="5579"/>
                  </a:cubicBezTo>
                  <a:cubicBezTo>
                    <a:pt x="4959" y="5186"/>
                    <a:pt x="5136" y="4755"/>
                    <a:pt x="5200" y="4298"/>
                  </a:cubicBezTo>
                  <a:cubicBezTo>
                    <a:pt x="5771" y="4476"/>
                    <a:pt x="6354" y="4564"/>
                    <a:pt x="6962" y="4577"/>
                  </a:cubicBezTo>
                  <a:cubicBezTo>
                    <a:pt x="7317" y="4577"/>
                    <a:pt x="7254" y="4007"/>
                    <a:pt x="6886" y="4007"/>
                  </a:cubicBezTo>
                  <a:cubicBezTo>
                    <a:pt x="6316" y="3994"/>
                    <a:pt x="5758" y="3892"/>
                    <a:pt x="5225" y="3715"/>
                  </a:cubicBezTo>
                  <a:cubicBezTo>
                    <a:pt x="5175" y="3056"/>
                    <a:pt x="4896" y="2434"/>
                    <a:pt x="4350" y="1952"/>
                  </a:cubicBezTo>
                  <a:cubicBezTo>
                    <a:pt x="4147" y="1775"/>
                    <a:pt x="3919" y="1648"/>
                    <a:pt x="3678" y="1547"/>
                  </a:cubicBezTo>
                  <a:cubicBezTo>
                    <a:pt x="3805" y="1153"/>
                    <a:pt x="3957" y="760"/>
                    <a:pt x="4122" y="380"/>
                  </a:cubicBezTo>
                  <a:cubicBezTo>
                    <a:pt x="4221" y="166"/>
                    <a:pt x="4031" y="0"/>
                    <a:pt x="384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6"/>
            <p:cNvSpPr/>
            <p:nvPr/>
          </p:nvSpPr>
          <p:spPr>
            <a:xfrm>
              <a:off x="2390583" y="4332751"/>
              <a:ext cx="208035" cy="205388"/>
            </a:xfrm>
            <a:custGeom>
              <a:avLst/>
              <a:gdLst/>
              <a:ahLst/>
              <a:cxnLst/>
              <a:rect l="l" t="t" r="r" b="b"/>
              <a:pathLst>
                <a:path w="6286" h="6206" extrusionOk="0">
                  <a:moveTo>
                    <a:pt x="5785" y="0"/>
                  </a:moveTo>
                  <a:cubicBezTo>
                    <a:pt x="5750" y="0"/>
                    <a:pt x="5714" y="7"/>
                    <a:pt x="5677" y="20"/>
                  </a:cubicBezTo>
                  <a:cubicBezTo>
                    <a:pt x="5271" y="160"/>
                    <a:pt x="4852" y="236"/>
                    <a:pt x="4409" y="236"/>
                  </a:cubicBezTo>
                  <a:cubicBezTo>
                    <a:pt x="4041" y="236"/>
                    <a:pt x="4117" y="806"/>
                    <a:pt x="4485" y="806"/>
                  </a:cubicBezTo>
                  <a:cubicBezTo>
                    <a:pt x="4687" y="794"/>
                    <a:pt x="4890" y="781"/>
                    <a:pt x="5093" y="756"/>
                  </a:cubicBezTo>
                  <a:lnTo>
                    <a:pt x="5093" y="756"/>
                  </a:lnTo>
                  <a:cubicBezTo>
                    <a:pt x="4320" y="1415"/>
                    <a:pt x="3559" y="2074"/>
                    <a:pt x="2798" y="2734"/>
                  </a:cubicBezTo>
                  <a:cubicBezTo>
                    <a:pt x="2227" y="2049"/>
                    <a:pt x="1657" y="1377"/>
                    <a:pt x="1061" y="718"/>
                  </a:cubicBezTo>
                  <a:cubicBezTo>
                    <a:pt x="999" y="650"/>
                    <a:pt x="923" y="621"/>
                    <a:pt x="847" y="621"/>
                  </a:cubicBezTo>
                  <a:cubicBezTo>
                    <a:pt x="627" y="621"/>
                    <a:pt x="416" y="862"/>
                    <a:pt x="604" y="1060"/>
                  </a:cubicBezTo>
                  <a:cubicBezTo>
                    <a:pt x="1200" y="1732"/>
                    <a:pt x="1796" y="2417"/>
                    <a:pt x="2367" y="3114"/>
                  </a:cubicBezTo>
                  <a:cubicBezTo>
                    <a:pt x="1644" y="3736"/>
                    <a:pt x="934" y="4344"/>
                    <a:pt x="224" y="4965"/>
                  </a:cubicBezTo>
                  <a:cubicBezTo>
                    <a:pt x="0" y="5159"/>
                    <a:pt x="176" y="5490"/>
                    <a:pt x="398" y="5490"/>
                  </a:cubicBezTo>
                  <a:cubicBezTo>
                    <a:pt x="453" y="5490"/>
                    <a:pt x="511" y="5470"/>
                    <a:pt x="566" y="5422"/>
                  </a:cubicBezTo>
                  <a:cubicBezTo>
                    <a:pt x="1289" y="4801"/>
                    <a:pt x="1999" y="4179"/>
                    <a:pt x="2722" y="3545"/>
                  </a:cubicBezTo>
                  <a:cubicBezTo>
                    <a:pt x="3407" y="4382"/>
                    <a:pt x="4053" y="5232"/>
                    <a:pt x="4687" y="6094"/>
                  </a:cubicBezTo>
                  <a:cubicBezTo>
                    <a:pt x="4745" y="6173"/>
                    <a:pt x="4821" y="6205"/>
                    <a:pt x="4896" y="6205"/>
                  </a:cubicBezTo>
                  <a:cubicBezTo>
                    <a:pt x="5100" y="6205"/>
                    <a:pt x="5302" y="5965"/>
                    <a:pt x="5144" y="5752"/>
                  </a:cubicBezTo>
                  <a:cubicBezTo>
                    <a:pt x="4510" y="4877"/>
                    <a:pt x="3838" y="4014"/>
                    <a:pt x="3153" y="3178"/>
                  </a:cubicBezTo>
                  <a:cubicBezTo>
                    <a:pt x="3901" y="2544"/>
                    <a:pt x="4637" y="1897"/>
                    <a:pt x="5372" y="1263"/>
                  </a:cubicBezTo>
                  <a:lnTo>
                    <a:pt x="5372" y="1263"/>
                  </a:lnTo>
                  <a:cubicBezTo>
                    <a:pt x="5334" y="1453"/>
                    <a:pt x="5296" y="1631"/>
                    <a:pt x="5245" y="1821"/>
                  </a:cubicBezTo>
                  <a:cubicBezTo>
                    <a:pt x="5180" y="2050"/>
                    <a:pt x="5379" y="2221"/>
                    <a:pt x="5552" y="2221"/>
                  </a:cubicBezTo>
                  <a:cubicBezTo>
                    <a:pt x="5647" y="2221"/>
                    <a:pt x="5734" y="2170"/>
                    <a:pt x="5765" y="2049"/>
                  </a:cubicBezTo>
                  <a:cubicBezTo>
                    <a:pt x="5892" y="1593"/>
                    <a:pt x="5981" y="1149"/>
                    <a:pt x="6032" y="680"/>
                  </a:cubicBezTo>
                  <a:cubicBezTo>
                    <a:pt x="6057" y="667"/>
                    <a:pt x="6082" y="654"/>
                    <a:pt x="6095" y="629"/>
                  </a:cubicBezTo>
                  <a:cubicBezTo>
                    <a:pt x="6285" y="464"/>
                    <a:pt x="6184" y="198"/>
                    <a:pt x="6019" y="122"/>
                  </a:cubicBezTo>
                  <a:cubicBezTo>
                    <a:pt x="5963" y="47"/>
                    <a:pt x="5880" y="0"/>
                    <a:pt x="57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6"/>
            <p:cNvSpPr/>
            <p:nvPr/>
          </p:nvSpPr>
          <p:spPr>
            <a:xfrm>
              <a:off x="2043322" y="4688948"/>
              <a:ext cx="67679" cy="69665"/>
            </a:xfrm>
            <a:custGeom>
              <a:avLst/>
              <a:gdLst/>
              <a:ahLst/>
              <a:cxnLst/>
              <a:rect l="l" t="t" r="r" b="b"/>
              <a:pathLst>
                <a:path w="2045" h="2105" extrusionOk="0">
                  <a:moveTo>
                    <a:pt x="407" y="0"/>
                  </a:moveTo>
                  <a:cubicBezTo>
                    <a:pt x="199" y="0"/>
                    <a:pt x="0" y="241"/>
                    <a:pt x="167" y="454"/>
                  </a:cubicBezTo>
                  <a:cubicBezTo>
                    <a:pt x="585" y="961"/>
                    <a:pt x="1004" y="1481"/>
                    <a:pt x="1410" y="2001"/>
                  </a:cubicBezTo>
                  <a:cubicBezTo>
                    <a:pt x="1473" y="2074"/>
                    <a:pt x="1550" y="2104"/>
                    <a:pt x="1627" y="2104"/>
                  </a:cubicBezTo>
                  <a:cubicBezTo>
                    <a:pt x="1842" y="2104"/>
                    <a:pt x="2044" y="1861"/>
                    <a:pt x="1866" y="1646"/>
                  </a:cubicBezTo>
                  <a:cubicBezTo>
                    <a:pt x="1460" y="1139"/>
                    <a:pt x="1042" y="619"/>
                    <a:pt x="624"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6"/>
            <p:cNvSpPr/>
            <p:nvPr/>
          </p:nvSpPr>
          <p:spPr>
            <a:xfrm>
              <a:off x="2084988" y="4644204"/>
              <a:ext cx="111497" cy="86808"/>
            </a:xfrm>
            <a:custGeom>
              <a:avLst/>
              <a:gdLst/>
              <a:ahLst/>
              <a:cxnLst/>
              <a:rect l="l" t="t" r="r" b="b"/>
              <a:pathLst>
                <a:path w="3369" h="2623" extrusionOk="0">
                  <a:moveTo>
                    <a:pt x="927" y="0"/>
                  </a:moveTo>
                  <a:cubicBezTo>
                    <a:pt x="521" y="0"/>
                    <a:pt x="168" y="443"/>
                    <a:pt x="49" y="880"/>
                  </a:cubicBezTo>
                  <a:cubicBezTo>
                    <a:pt x="0" y="1076"/>
                    <a:pt x="149" y="1188"/>
                    <a:pt x="309" y="1188"/>
                  </a:cubicBezTo>
                  <a:cubicBezTo>
                    <a:pt x="438" y="1188"/>
                    <a:pt x="575" y="1115"/>
                    <a:pt x="620" y="956"/>
                  </a:cubicBezTo>
                  <a:cubicBezTo>
                    <a:pt x="669" y="784"/>
                    <a:pt x="804" y="611"/>
                    <a:pt x="934" y="611"/>
                  </a:cubicBezTo>
                  <a:cubicBezTo>
                    <a:pt x="1004" y="611"/>
                    <a:pt x="1074" y="662"/>
                    <a:pt x="1127" y="791"/>
                  </a:cubicBezTo>
                  <a:cubicBezTo>
                    <a:pt x="1203" y="982"/>
                    <a:pt x="1178" y="1159"/>
                    <a:pt x="1140" y="1349"/>
                  </a:cubicBezTo>
                  <a:cubicBezTo>
                    <a:pt x="1076" y="1704"/>
                    <a:pt x="1000" y="2034"/>
                    <a:pt x="1076" y="2376"/>
                  </a:cubicBezTo>
                  <a:cubicBezTo>
                    <a:pt x="1116" y="2533"/>
                    <a:pt x="1232" y="2622"/>
                    <a:pt x="1358" y="2622"/>
                  </a:cubicBezTo>
                  <a:cubicBezTo>
                    <a:pt x="1435" y="2622"/>
                    <a:pt x="1516" y="2588"/>
                    <a:pt x="1584" y="2516"/>
                  </a:cubicBezTo>
                  <a:cubicBezTo>
                    <a:pt x="2078" y="2021"/>
                    <a:pt x="2598" y="1540"/>
                    <a:pt x="3143" y="1083"/>
                  </a:cubicBezTo>
                  <a:cubicBezTo>
                    <a:pt x="3369" y="898"/>
                    <a:pt x="3188" y="564"/>
                    <a:pt x="2963" y="564"/>
                  </a:cubicBezTo>
                  <a:cubicBezTo>
                    <a:pt x="2910" y="564"/>
                    <a:pt x="2854" y="583"/>
                    <a:pt x="2801" y="627"/>
                  </a:cubicBezTo>
                  <a:cubicBezTo>
                    <a:pt x="2395" y="956"/>
                    <a:pt x="2015" y="1311"/>
                    <a:pt x="1647" y="1666"/>
                  </a:cubicBezTo>
                  <a:cubicBezTo>
                    <a:pt x="1710" y="1159"/>
                    <a:pt x="1863" y="665"/>
                    <a:pt x="1419" y="233"/>
                  </a:cubicBezTo>
                  <a:cubicBezTo>
                    <a:pt x="1254" y="69"/>
                    <a:pt x="1086" y="0"/>
                    <a:pt x="92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6"/>
            <p:cNvSpPr/>
            <p:nvPr/>
          </p:nvSpPr>
          <p:spPr>
            <a:xfrm>
              <a:off x="2147867" y="4558125"/>
              <a:ext cx="68440" cy="60928"/>
            </a:xfrm>
            <a:custGeom>
              <a:avLst/>
              <a:gdLst/>
              <a:ahLst/>
              <a:cxnLst/>
              <a:rect l="l" t="t" r="r" b="b"/>
              <a:pathLst>
                <a:path w="2068" h="1841" extrusionOk="0">
                  <a:moveTo>
                    <a:pt x="995" y="567"/>
                  </a:moveTo>
                  <a:cubicBezTo>
                    <a:pt x="1278" y="567"/>
                    <a:pt x="1521" y="905"/>
                    <a:pt x="1243" y="1173"/>
                  </a:cubicBezTo>
                  <a:cubicBezTo>
                    <a:pt x="1173" y="1238"/>
                    <a:pt x="1096" y="1265"/>
                    <a:pt x="1022" y="1265"/>
                  </a:cubicBezTo>
                  <a:cubicBezTo>
                    <a:pt x="774" y="1265"/>
                    <a:pt x="555" y="961"/>
                    <a:pt x="711" y="717"/>
                  </a:cubicBezTo>
                  <a:lnTo>
                    <a:pt x="736" y="666"/>
                  </a:lnTo>
                  <a:lnTo>
                    <a:pt x="761" y="653"/>
                  </a:lnTo>
                  <a:cubicBezTo>
                    <a:pt x="836" y="593"/>
                    <a:pt x="917" y="567"/>
                    <a:pt x="995" y="567"/>
                  </a:cubicBezTo>
                  <a:close/>
                  <a:moveTo>
                    <a:pt x="994" y="1"/>
                  </a:moveTo>
                  <a:cubicBezTo>
                    <a:pt x="785" y="1"/>
                    <a:pt x="576" y="65"/>
                    <a:pt x="406" y="197"/>
                  </a:cubicBezTo>
                  <a:cubicBezTo>
                    <a:pt x="381" y="222"/>
                    <a:pt x="356" y="248"/>
                    <a:pt x="343" y="273"/>
                  </a:cubicBezTo>
                  <a:cubicBezTo>
                    <a:pt x="305" y="298"/>
                    <a:pt x="280" y="324"/>
                    <a:pt x="254" y="362"/>
                  </a:cubicBezTo>
                  <a:cubicBezTo>
                    <a:pt x="1" y="755"/>
                    <a:pt x="64" y="1275"/>
                    <a:pt x="406" y="1604"/>
                  </a:cubicBezTo>
                  <a:cubicBezTo>
                    <a:pt x="572" y="1764"/>
                    <a:pt x="780" y="1841"/>
                    <a:pt x="991" y="1841"/>
                  </a:cubicBezTo>
                  <a:cubicBezTo>
                    <a:pt x="1215" y="1841"/>
                    <a:pt x="1441" y="1755"/>
                    <a:pt x="1624" y="1592"/>
                  </a:cubicBezTo>
                  <a:cubicBezTo>
                    <a:pt x="1966" y="1275"/>
                    <a:pt x="2067" y="742"/>
                    <a:pt x="1763" y="362"/>
                  </a:cubicBezTo>
                  <a:cubicBezTo>
                    <a:pt x="1578" y="125"/>
                    <a:pt x="1286" y="1"/>
                    <a:pt x="99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6"/>
            <p:cNvSpPr/>
            <p:nvPr/>
          </p:nvSpPr>
          <p:spPr>
            <a:xfrm>
              <a:off x="2171365" y="4743852"/>
              <a:ext cx="84822" cy="76913"/>
            </a:xfrm>
            <a:custGeom>
              <a:avLst/>
              <a:gdLst/>
              <a:ahLst/>
              <a:cxnLst/>
              <a:rect l="l" t="t" r="r" b="b"/>
              <a:pathLst>
                <a:path w="2563" h="2324" extrusionOk="0">
                  <a:moveTo>
                    <a:pt x="1218" y="566"/>
                  </a:moveTo>
                  <a:cubicBezTo>
                    <a:pt x="1720" y="566"/>
                    <a:pt x="2129" y="1186"/>
                    <a:pt x="1662" y="1610"/>
                  </a:cubicBezTo>
                  <a:cubicBezTo>
                    <a:pt x="1543" y="1721"/>
                    <a:pt x="1413" y="1768"/>
                    <a:pt x="1289" y="1768"/>
                  </a:cubicBezTo>
                  <a:cubicBezTo>
                    <a:pt x="830" y="1768"/>
                    <a:pt x="439" y="1131"/>
                    <a:pt x="888" y="722"/>
                  </a:cubicBezTo>
                  <a:cubicBezTo>
                    <a:pt x="926" y="697"/>
                    <a:pt x="952" y="659"/>
                    <a:pt x="964" y="621"/>
                  </a:cubicBezTo>
                  <a:cubicBezTo>
                    <a:pt x="1049" y="583"/>
                    <a:pt x="1135" y="566"/>
                    <a:pt x="1218" y="566"/>
                  </a:cubicBezTo>
                  <a:close/>
                  <a:moveTo>
                    <a:pt x="1266" y="1"/>
                  </a:moveTo>
                  <a:cubicBezTo>
                    <a:pt x="1007" y="1"/>
                    <a:pt x="745" y="78"/>
                    <a:pt x="521" y="228"/>
                  </a:cubicBezTo>
                  <a:cubicBezTo>
                    <a:pt x="444" y="278"/>
                    <a:pt x="406" y="354"/>
                    <a:pt x="406" y="418"/>
                  </a:cubicBezTo>
                  <a:cubicBezTo>
                    <a:pt x="64" y="849"/>
                    <a:pt x="1" y="1458"/>
                    <a:pt x="368" y="1914"/>
                  </a:cubicBezTo>
                  <a:cubicBezTo>
                    <a:pt x="582" y="2185"/>
                    <a:pt x="923" y="2323"/>
                    <a:pt x="1267" y="2323"/>
                  </a:cubicBezTo>
                  <a:cubicBezTo>
                    <a:pt x="1536" y="2323"/>
                    <a:pt x="1806" y="2239"/>
                    <a:pt x="2017" y="2066"/>
                  </a:cubicBezTo>
                  <a:cubicBezTo>
                    <a:pt x="2473" y="1686"/>
                    <a:pt x="2562" y="938"/>
                    <a:pt x="2207" y="456"/>
                  </a:cubicBezTo>
                  <a:cubicBezTo>
                    <a:pt x="1972" y="148"/>
                    <a:pt x="1622" y="1"/>
                    <a:pt x="12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6"/>
            <p:cNvSpPr/>
            <p:nvPr/>
          </p:nvSpPr>
          <p:spPr>
            <a:xfrm>
              <a:off x="2640480" y="4354295"/>
              <a:ext cx="113979" cy="150682"/>
            </a:xfrm>
            <a:custGeom>
              <a:avLst/>
              <a:gdLst/>
              <a:ahLst/>
              <a:cxnLst/>
              <a:rect l="l" t="t" r="r" b="b"/>
              <a:pathLst>
                <a:path w="3444" h="4553" extrusionOk="0">
                  <a:moveTo>
                    <a:pt x="1317" y="1"/>
                  </a:moveTo>
                  <a:cubicBezTo>
                    <a:pt x="627" y="1"/>
                    <a:pt x="1" y="580"/>
                    <a:pt x="281" y="1373"/>
                  </a:cubicBezTo>
                  <a:cubicBezTo>
                    <a:pt x="323" y="1497"/>
                    <a:pt x="419" y="1549"/>
                    <a:pt x="520" y="1549"/>
                  </a:cubicBezTo>
                  <a:cubicBezTo>
                    <a:pt x="697" y="1549"/>
                    <a:pt x="886" y="1388"/>
                    <a:pt x="814" y="1170"/>
                  </a:cubicBezTo>
                  <a:cubicBezTo>
                    <a:pt x="673" y="783"/>
                    <a:pt x="988" y="570"/>
                    <a:pt x="1306" y="570"/>
                  </a:cubicBezTo>
                  <a:cubicBezTo>
                    <a:pt x="1332" y="570"/>
                    <a:pt x="1358" y="571"/>
                    <a:pt x="1384" y="574"/>
                  </a:cubicBezTo>
                  <a:cubicBezTo>
                    <a:pt x="1663" y="612"/>
                    <a:pt x="1841" y="777"/>
                    <a:pt x="1993" y="992"/>
                  </a:cubicBezTo>
                  <a:cubicBezTo>
                    <a:pt x="2247" y="1385"/>
                    <a:pt x="2272" y="1867"/>
                    <a:pt x="2297" y="2324"/>
                  </a:cubicBezTo>
                  <a:cubicBezTo>
                    <a:pt x="2335" y="3085"/>
                    <a:pt x="2348" y="3807"/>
                    <a:pt x="2830" y="4441"/>
                  </a:cubicBezTo>
                  <a:cubicBezTo>
                    <a:pt x="2888" y="4520"/>
                    <a:pt x="2963" y="4552"/>
                    <a:pt x="3038" y="4552"/>
                  </a:cubicBezTo>
                  <a:cubicBezTo>
                    <a:pt x="3242" y="4552"/>
                    <a:pt x="3444" y="4312"/>
                    <a:pt x="3286" y="4099"/>
                  </a:cubicBezTo>
                  <a:cubicBezTo>
                    <a:pt x="2424" y="2958"/>
                    <a:pt x="3375" y="1030"/>
                    <a:pt x="1955" y="181"/>
                  </a:cubicBezTo>
                  <a:cubicBezTo>
                    <a:pt x="1753" y="57"/>
                    <a:pt x="1532" y="1"/>
                    <a:pt x="131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6"/>
            <p:cNvSpPr/>
            <p:nvPr/>
          </p:nvSpPr>
          <p:spPr>
            <a:xfrm>
              <a:off x="2746713" y="4507689"/>
              <a:ext cx="63410" cy="59869"/>
            </a:xfrm>
            <a:custGeom>
              <a:avLst/>
              <a:gdLst/>
              <a:ahLst/>
              <a:cxnLst/>
              <a:rect l="l" t="t" r="r" b="b"/>
              <a:pathLst>
                <a:path w="1916" h="1809" extrusionOk="0">
                  <a:moveTo>
                    <a:pt x="876" y="575"/>
                  </a:moveTo>
                  <a:cubicBezTo>
                    <a:pt x="1121" y="575"/>
                    <a:pt x="1345" y="771"/>
                    <a:pt x="1205" y="1062"/>
                  </a:cubicBezTo>
                  <a:cubicBezTo>
                    <a:pt x="1146" y="1179"/>
                    <a:pt x="1054" y="1227"/>
                    <a:pt x="961" y="1227"/>
                  </a:cubicBezTo>
                  <a:cubicBezTo>
                    <a:pt x="775" y="1227"/>
                    <a:pt x="588" y="1033"/>
                    <a:pt x="672" y="821"/>
                  </a:cubicBezTo>
                  <a:cubicBezTo>
                    <a:pt x="710" y="745"/>
                    <a:pt x="710" y="681"/>
                    <a:pt x="685" y="618"/>
                  </a:cubicBezTo>
                  <a:cubicBezTo>
                    <a:pt x="746" y="589"/>
                    <a:pt x="812" y="575"/>
                    <a:pt x="876" y="575"/>
                  </a:cubicBezTo>
                  <a:close/>
                  <a:moveTo>
                    <a:pt x="905" y="1"/>
                  </a:moveTo>
                  <a:cubicBezTo>
                    <a:pt x="595" y="1"/>
                    <a:pt x="288" y="141"/>
                    <a:pt x="89" y="390"/>
                  </a:cubicBezTo>
                  <a:cubicBezTo>
                    <a:pt x="0" y="516"/>
                    <a:pt x="26" y="643"/>
                    <a:pt x="102" y="732"/>
                  </a:cubicBezTo>
                  <a:cubicBezTo>
                    <a:pt x="26" y="1100"/>
                    <a:pt x="203" y="1480"/>
                    <a:pt x="533" y="1683"/>
                  </a:cubicBezTo>
                  <a:cubicBezTo>
                    <a:pt x="668" y="1769"/>
                    <a:pt x="813" y="1808"/>
                    <a:pt x="956" y="1808"/>
                  </a:cubicBezTo>
                  <a:cubicBezTo>
                    <a:pt x="1256" y="1808"/>
                    <a:pt x="1545" y="1633"/>
                    <a:pt x="1699" y="1341"/>
                  </a:cubicBezTo>
                  <a:cubicBezTo>
                    <a:pt x="1915" y="909"/>
                    <a:pt x="1814" y="364"/>
                    <a:pt x="1382" y="123"/>
                  </a:cubicBezTo>
                  <a:cubicBezTo>
                    <a:pt x="1233" y="40"/>
                    <a:pt x="1069" y="1"/>
                    <a:pt x="90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6"/>
            <p:cNvSpPr/>
            <p:nvPr/>
          </p:nvSpPr>
          <p:spPr>
            <a:xfrm>
              <a:off x="2397996" y="4531319"/>
              <a:ext cx="270121" cy="229812"/>
            </a:xfrm>
            <a:custGeom>
              <a:avLst/>
              <a:gdLst/>
              <a:ahLst/>
              <a:cxnLst/>
              <a:rect l="l" t="t" r="r" b="b"/>
              <a:pathLst>
                <a:path w="8162" h="6944" extrusionOk="0">
                  <a:moveTo>
                    <a:pt x="7764" y="0"/>
                  </a:moveTo>
                  <a:cubicBezTo>
                    <a:pt x="7709" y="0"/>
                    <a:pt x="7651" y="21"/>
                    <a:pt x="7595" y="69"/>
                  </a:cubicBezTo>
                  <a:cubicBezTo>
                    <a:pt x="5313" y="1971"/>
                    <a:pt x="3031" y="3885"/>
                    <a:pt x="748" y="5787"/>
                  </a:cubicBezTo>
                  <a:cubicBezTo>
                    <a:pt x="774" y="5699"/>
                    <a:pt x="799" y="5623"/>
                    <a:pt x="799" y="5585"/>
                  </a:cubicBezTo>
                  <a:cubicBezTo>
                    <a:pt x="862" y="5255"/>
                    <a:pt x="913" y="4925"/>
                    <a:pt x="976" y="4595"/>
                  </a:cubicBezTo>
                  <a:cubicBezTo>
                    <a:pt x="1004" y="4399"/>
                    <a:pt x="846" y="4288"/>
                    <a:pt x="689" y="4288"/>
                  </a:cubicBezTo>
                  <a:cubicBezTo>
                    <a:pt x="561" y="4288"/>
                    <a:pt x="434" y="4361"/>
                    <a:pt x="406" y="4519"/>
                  </a:cubicBezTo>
                  <a:cubicBezTo>
                    <a:pt x="330" y="5001"/>
                    <a:pt x="241" y="5483"/>
                    <a:pt x="165" y="5952"/>
                  </a:cubicBezTo>
                  <a:cubicBezTo>
                    <a:pt x="114" y="6219"/>
                    <a:pt x="0" y="6561"/>
                    <a:pt x="203" y="6789"/>
                  </a:cubicBezTo>
                  <a:cubicBezTo>
                    <a:pt x="306" y="6916"/>
                    <a:pt x="443" y="6944"/>
                    <a:pt x="587" y="6944"/>
                  </a:cubicBezTo>
                  <a:cubicBezTo>
                    <a:pt x="674" y="6944"/>
                    <a:pt x="764" y="6933"/>
                    <a:pt x="850" y="6929"/>
                  </a:cubicBezTo>
                  <a:cubicBezTo>
                    <a:pt x="1281" y="6878"/>
                    <a:pt x="1712" y="6789"/>
                    <a:pt x="2143" y="6713"/>
                  </a:cubicBezTo>
                  <a:cubicBezTo>
                    <a:pt x="2476" y="6642"/>
                    <a:pt x="2441" y="6136"/>
                    <a:pt x="2132" y="6136"/>
                  </a:cubicBezTo>
                  <a:cubicBezTo>
                    <a:pt x="2111" y="6136"/>
                    <a:pt x="2090" y="6138"/>
                    <a:pt x="2067" y="6142"/>
                  </a:cubicBezTo>
                  <a:cubicBezTo>
                    <a:pt x="1801" y="6193"/>
                    <a:pt x="1534" y="6244"/>
                    <a:pt x="1268" y="6282"/>
                  </a:cubicBezTo>
                  <a:cubicBezTo>
                    <a:pt x="1179" y="6295"/>
                    <a:pt x="1091" y="6307"/>
                    <a:pt x="1002" y="6320"/>
                  </a:cubicBezTo>
                  <a:cubicBezTo>
                    <a:pt x="3322" y="4393"/>
                    <a:pt x="5630" y="2453"/>
                    <a:pt x="7938" y="525"/>
                  </a:cubicBezTo>
                  <a:cubicBezTo>
                    <a:pt x="8161" y="332"/>
                    <a:pt x="7986" y="0"/>
                    <a:pt x="776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6"/>
            <p:cNvSpPr/>
            <p:nvPr/>
          </p:nvSpPr>
          <p:spPr>
            <a:xfrm>
              <a:off x="2343423" y="4758811"/>
              <a:ext cx="79759" cy="136881"/>
            </a:xfrm>
            <a:custGeom>
              <a:avLst/>
              <a:gdLst/>
              <a:ahLst/>
              <a:cxnLst/>
              <a:rect l="l" t="t" r="r" b="b"/>
              <a:pathLst>
                <a:path w="2410" h="4136" extrusionOk="0">
                  <a:moveTo>
                    <a:pt x="1042" y="0"/>
                  </a:moveTo>
                  <a:cubicBezTo>
                    <a:pt x="986" y="0"/>
                    <a:pt x="931" y="17"/>
                    <a:pt x="888" y="55"/>
                  </a:cubicBezTo>
                  <a:cubicBezTo>
                    <a:pt x="698" y="245"/>
                    <a:pt x="508" y="397"/>
                    <a:pt x="292" y="536"/>
                  </a:cubicBezTo>
                  <a:cubicBezTo>
                    <a:pt x="242" y="562"/>
                    <a:pt x="216" y="613"/>
                    <a:pt x="191" y="663"/>
                  </a:cubicBezTo>
                  <a:cubicBezTo>
                    <a:pt x="115" y="739"/>
                    <a:pt x="77" y="841"/>
                    <a:pt x="140" y="968"/>
                  </a:cubicBezTo>
                  <a:cubicBezTo>
                    <a:pt x="546" y="1703"/>
                    <a:pt x="964" y="2426"/>
                    <a:pt x="1370" y="3161"/>
                  </a:cubicBezTo>
                  <a:cubicBezTo>
                    <a:pt x="1116" y="3022"/>
                    <a:pt x="863" y="2870"/>
                    <a:pt x="609" y="2705"/>
                  </a:cubicBezTo>
                  <a:cubicBezTo>
                    <a:pt x="556" y="2673"/>
                    <a:pt x="503" y="2659"/>
                    <a:pt x="452" y="2659"/>
                  </a:cubicBezTo>
                  <a:cubicBezTo>
                    <a:pt x="196" y="2659"/>
                    <a:pt x="1" y="3003"/>
                    <a:pt x="254" y="3161"/>
                  </a:cubicBezTo>
                  <a:cubicBezTo>
                    <a:pt x="787" y="3491"/>
                    <a:pt x="1319" y="3795"/>
                    <a:pt x="1877" y="4100"/>
                  </a:cubicBezTo>
                  <a:cubicBezTo>
                    <a:pt x="1922" y="4124"/>
                    <a:pt x="1964" y="4136"/>
                    <a:pt x="2003" y="4136"/>
                  </a:cubicBezTo>
                  <a:cubicBezTo>
                    <a:pt x="2065" y="4136"/>
                    <a:pt x="2118" y="4108"/>
                    <a:pt x="2156" y="4062"/>
                  </a:cubicBezTo>
                  <a:cubicBezTo>
                    <a:pt x="2308" y="4011"/>
                    <a:pt x="2410" y="3871"/>
                    <a:pt x="2321" y="3707"/>
                  </a:cubicBezTo>
                  <a:cubicBezTo>
                    <a:pt x="1801" y="2768"/>
                    <a:pt x="1281" y="1843"/>
                    <a:pt x="761" y="904"/>
                  </a:cubicBezTo>
                  <a:cubicBezTo>
                    <a:pt x="926" y="790"/>
                    <a:pt x="1078" y="663"/>
                    <a:pt x="1231" y="511"/>
                  </a:cubicBezTo>
                  <a:cubicBezTo>
                    <a:pt x="1345" y="410"/>
                    <a:pt x="1383" y="245"/>
                    <a:pt x="1281" y="118"/>
                  </a:cubicBezTo>
                  <a:cubicBezTo>
                    <a:pt x="1234" y="47"/>
                    <a:pt x="1136" y="0"/>
                    <a:pt x="104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6"/>
            <p:cNvSpPr/>
            <p:nvPr/>
          </p:nvSpPr>
          <p:spPr>
            <a:xfrm>
              <a:off x="2777855" y="4348041"/>
              <a:ext cx="138966" cy="174808"/>
            </a:xfrm>
            <a:custGeom>
              <a:avLst/>
              <a:gdLst/>
              <a:ahLst/>
              <a:cxnLst/>
              <a:rect l="l" t="t" r="r" b="b"/>
              <a:pathLst>
                <a:path w="4199" h="5282" extrusionOk="0">
                  <a:moveTo>
                    <a:pt x="388" y="1"/>
                  </a:moveTo>
                  <a:cubicBezTo>
                    <a:pt x="148" y="1"/>
                    <a:pt x="0" y="300"/>
                    <a:pt x="124" y="459"/>
                  </a:cubicBezTo>
                  <a:cubicBezTo>
                    <a:pt x="175" y="978"/>
                    <a:pt x="239" y="1498"/>
                    <a:pt x="340" y="2005"/>
                  </a:cubicBezTo>
                  <a:cubicBezTo>
                    <a:pt x="369" y="2167"/>
                    <a:pt x="503" y="2242"/>
                    <a:pt x="635" y="2242"/>
                  </a:cubicBezTo>
                  <a:cubicBezTo>
                    <a:pt x="792" y="2242"/>
                    <a:pt x="945" y="2135"/>
                    <a:pt x="911" y="1942"/>
                  </a:cubicBezTo>
                  <a:cubicBezTo>
                    <a:pt x="860" y="1701"/>
                    <a:pt x="822" y="1460"/>
                    <a:pt x="784" y="1219"/>
                  </a:cubicBezTo>
                  <a:lnTo>
                    <a:pt x="784" y="1219"/>
                  </a:lnTo>
                  <a:cubicBezTo>
                    <a:pt x="1722" y="2538"/>
                    <a:pt x="2661" y="3844"/>
                    <a:pt x="3586" y="5163"/>
                  </a:cubicBezTo>
                  <a:cubicBezTo>
                    <a:pt x="3646" y="5247"/>
                    <a:pt x="3723" y="5281"/>
                    <a:pt x="3800" y="5281"/>
                  </a:cubicBezTo>
                  <a:cubicBezTo>
                    <a:pt x="4002" y="5281"/>
                    <a:pt x="4199" y="5041"/>
                    <a:pt x="4043" y="4820"/>
                  </a:cubicBezTo>
                  <a:cubicBezTo>
                    <a:pt x="3104" y="3502"/>
                    <a:pt x="2179" y="2183"/>
                    <a:pt x="1240" y="877"/>
                  </a:cubicBezTo>
                  <a:lnTo>
                    <a:pt x="1240" y="877"/>
                  </a:lnTo>
                  <a:cubicBezTo>
                    <a:pt x="1532" y="966"/>
                    <a:pt x="1836" y="1067"/>
                    <a:pt x="2141" y="1169"/>
                  </a:cubicBezTo>
                  <a:cubicBezTo>
                    <a:pt x="2174" y="1180"/>
                    <a:pt x="2206" y="1185"/>
                    <a:pt x="2237" y="1185"/>
                  </a:cubicBezTo>
                  <a:cubicBezTo>
                    <a:pt x="2522" y="1185"/>
                    <a:pt x="2677" y="750"/>
                    <a:pt x="2356" y="636"/>
                  </a:cubicBezTo>
                  <a:cubicBezTo>
                    <a:pt x="1735" y="433"/>
                    <a:pt x="1101" y="230"/>
                    <a:pt x="480" y="15"/>
                  </a:cubicBezTo>
                  <a:cubicBezTo>
                    <a:pt x="448" y="5"/>
                    <a:pt x="417" y="1"/>
                    <a:pt x="38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6"/>
            <p:cNvSpPr/>
            <p:nvPr/>
          </p:nvSpPr>
          <p:spPr>
            <a:xfrm>
              <a:off x="2601097" y="4243594"/>
              <a:ext cx="68010" cy="64237"/>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5" name="Google Shape;3765;p26"/>
          <p:cNvGrpSpPr/>
          <p:nvPr/>
        </p:nvGrpSpPr>
        <p:grpSpPr>
          <a:xfrm flipH="1">
            <a:off x="86616" y="1439073"/>
            <a:ext cx="1900632" cy="774325"/>
            <a:chOff x="9444163" y="2544500"/>
            <a:chExt cx="2097134" cy="854381"/>
          </a:xfrm>
        </p:grpSpPr>
        <p:sp>
          <p:nvSpPr>
            <p:cNvPr id="3766" name="Google Shape;3766;p26"/>
            <p:cNvSpPr/>
            <p:nvPr/>
          </p:nvSpPr>
          <p:spPr>
            <a:xfrm>
              <a:off x="11315221" y="2544500"/>
              <a:ext cx="226076" cy="154152"/>
            </a:xfrm>
            <a:custGeom>
              <a:avLst/>
              <a:gdLst/>
              <a:ahLst/>
              <a:cxnLst/>
              <a:rect l="l" t="t" r="r" b="b"/>
              <a:pathLst>
                <a:path w="7481" h="5101" extrusionOk="0">
                  <a:moveTo>
                    <a:pt x="5558" y="1"/>
                  </a:moveTo>
                  <a:cubicBezTo>
                    <a:pt x="5348" y="1"/>
                    <a:pt x="5133" y="40"/>
                    <a:pt x="4924" y="124"/>
                  </a:cubicBezTo>
                  <a:lnTo>
                    <a:pt x="535" y="1917"/>
                  </a:lnTo>
                  <a:cubicBezTo>
                    <a:pt x="174" y="2064"/>
                    <a:pt x="0" y="2465"/>
                    <a:pt x="147" y="2827"/>
                  </a:cubicBezTo>
                  <a:lnTo>
                    <a:pt x="897" y="4660"/>
                  </a:lnTo>
                  <a:cubicBezTo>
                    <a:pt x="1008" y="4934"/>
                    <a:pt x="1274" y="5100"/>
                    <a:pt x="1554" y="5100"/>
                  </a:cubicBezTo>
                  <a:cubicBezTo>
                    <a:pt x="1642" y="5100"/>
                    <a:pt x="1733" y="5084"/>
                    <a:pt x="1820" y="5048"/>
                  </a:cubicBezTo>
                  <a:lnTo>
                    <a:pt x="6196" y="3268"/>
                  </a:lnTo>
                  <a:cubicBezTo>
                    <a:pt x="7066" y="2907"/>
                    <a:pt x="7480" y="1917"/>
                    <a:pt x="7132" y="1060"/>
                  </a:cubicBezTo>
                  <a:cubicBezTo>
                    <a:pt x="6858" y="399"/>
                    <a:pt x="6227" y="1"/>
                    <a:pt x="5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6"/>
            <p:cNvSpPr/>
            <p:nvPr/>
          </p:nvSpPr>
          <p:spPr>
            <a:xfrm>
              <a:off x="9542011" y="2544560"/>
              <a:ext cx="1920088" cy="852476"/>
            </a:xfrm>
            <a:custGeom>
              <a:avLst/>
              <a:gdLst/>
              <a:ahLst/>
              <a:cxnLst/>
              <a:rect l="l" t="t" r="r" b="b"/>
              <a:pathLst>
                <a:path w="63537" h="28209" extrusionOk="0">
                  <a:moveTo>
                    <a:pt x="60746" y="1"/>
                  </a:moveTo>
                  <a:cubicBezTo>
                    <a:pt x="60647" y="1"/>
                    <a:pt x="60546" y="10"/>
                    <a:pt x="60445" y="28"/>
                  </a:cubicBezTo>
                  <a:cubicBezTo>
                    <a:pt x="60419" y="28"/>
                    <a:pt x="60405" y="28"/>
                    <a:pt x="60378" y="41"/>
                  </a:cubicBezTo>
                  <a:cubicBezTo>
                    <a:pt x="59870" y="122"/>
                    <a:pt x="59375" y="215"/>
                    <a:pt x="58853" y="322"/>
                  </a:cubicBezTo>
                  <a:cubicBezTo>
                    <a:pt x="58666" y="349"/>
                    <a:pt x="58478" y="389"/>
                    <a:pt x="58278" y="429"/>
                  </a:cubicBezTo>
                  <a:cubicBezTo>
                    <a:pt x="57796" y="523"/>
                    <a:pt x="57328" y="630"/>
                    <a:pt x="56859" y="737"/>
                  </a:cubicBezTo>
                  <a:lnTo>
                    <a:pt x="56859" y="724"/>
                  </a:lnTo>
                  <a:cubicBezTo>
                    <a:pt x="55628" y="991"/>
                    <a:pt x="35930" y="7963"/>
                    <a:pt x="30738" y="10051"/>
                  </a:cubicBezTo>
                  <a:cubicBezTo>
                    <a:pt x="25546" y="12111"/>
                    <a:pt x="9582" y="18481"/>
                    <a:pt x="7307" y="19739"/>
                  </a:cubicBezTo>
                  <a:lnTo>
                    <a:pt x="6933" y="19940"/>
                  </a:lnTo>
                  <a:cubicBezTo>
                    <a:pt x="6478" y="20194"/>
                    <a:pt x="6023" y="20448"/>
                    <a:pt x="5581" y="20716"/>
                  </a:cubicBezTo>
                  <a:cubicBezTo>
                    <a:pt x="5447" y="20783"/>
                    <a:pt x="5313" y="20863"/>
                    <a:pt x="5180" y="20943"/>
                  </a:cubicBezTo>
                  <a:cubicBezTo>
                    <a:pt x="3882" y="21679"/>
                    <a:pt x="2597" y="22442"/>
                    <a:pt x="1326" y="23258"/>
                  </a:cubicBezTo>
                  <a:cubicBezTo>
                    <a:pt x="831" y="23566"/>
                    <a:pt x="469" y="24021"/>
                    <a:pt x="255" y="24543"/>
                  </a:cubicBezTo>
                  <a:cubicBezTo>
                    <a:pt x="28" y="25145"/>
                    <a:pt x="1" y="25841"/>
                    <a:pt x="255" y="26497"/>
                  </a:cubicBezTo>
                  <a:cubicBezTo>
                    <a:pt x="654" y="27553"/>
                    <a:pt x="1672" y="28208"/>
                    <a:pt x="2774" y="28208"/>
                  </a:cubicBezTo>
                  <a:cubicBezTo>
                    <a:pt x="2928" y="28208"/>
                    <a:pt x="3083" y="28196"/>
                    <a:pt x="3239" y="28169"/>
                  </a:cubicBezTo>
                  <a:cubicBezTo>
                    <a:pt x="4939" y="27875"/>
                    <a:pt x="6611" y="27527"/>
                    <a:pt x="8284" y="27152"/>
                  </a:cubicBezTo>
                  <a:cubicBezTo>
                    <a:pt x="8311" y="27139"/>
                    <a:pt x="8338" y="27139"/>
                    <a:pt x="8351" y="27139"/>
                  </a:cubicBezTo>
                  <a:cubicBezTo>
                    <a:pt x="8859" y="27018"/>
                    <a:pt x="9355" y="26911"/>
                    <a:pt x="9863" y="26778"/>
                  </a:cubicBezTo>
                  <a:cubicBezTo>
                    <a:pt x="10064" y="26737"/>
                    <a:pt x="10265" y="26684"/>
                    <a:pt x="10465" y="26630"/>
                  </a:cubicBezTo>
                  <a:cubicBezTo>
                    <a:pt x="12861" y="26055"/>
                    <a:pt x="28397" y="19605"/>
                    <a:pt x="33629" y="17638"/>
                  </a:cubicBezTo>
                  <a:cubicBezTo>
                    <a:pt x="38861" y="15671"/>
                    <a:pt x="58505" y="7950"/>
                    <a:pt x="59482" y="7361"/>
                  </a:cubicBezTo>
                  <a:cubicBezTo>
                    <a:pt x="59990" y="7093"/>
                    <a:pt x="60472" y="6799"/>
                    <a:pt x="60954" y="6505"/>
                  </a:cubicBezTo>
                  <a:cubicBezTo>
                    <a:pt x="61074" y="6438"/>
                    <a:pt x="61181" y="6357"/>
                    <a:pt x="61302" y="6291"/>
                  </a:cubicBezTo>
                  <a:cubicBezTo>
                    <a:pt x="61717" y="6036"/>
                    <a:pt x="62145" y="5769"/>
                    <a:pt x="62573" y="5501"/>
                  </a:cubicBezTo>
                  <a:cubicBezTo>
                    <a:pt x="62600" y="5474"/>
                    <a:pt x="62640" y="5461"/>
                    <a:pt x="62680" y="5421"/>
                  </a:cubicBezTo>
                  <a:cubicBezTo>
                    <a:pt x="63296" y="4966"/>
                    <a:pt x="63537" y="4123"/>
                    <a:pt x="63242" y="3400"/>
                  </a:cubicBezTo>
                  <a:lnTo>
                    <a:pt x="62372" y="1125"/>
                  </a:lnTo>
                  <a:cubicBezTo>
                    <a:pt x="62103" y="445"/>
                    <a:pt x="61452" y="1"/>
                    <a:pt x="60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6"/>
            <p:cNvSpPr/>
            <p:nvPr/>
          </p:nvSpPr>
          <p:spPr>
            <a:xfrm>
              <a:off x="9453047" y="3255638"/>
              <a:ext cx="243090" cy="143243"/>
            </a:xfrm>
            <a:custGeom>
              <a:avLst/>
              <a:gdLst/>
              <a:ahLst/>
              <a:cxnLst/>
              <a:rect l="l" t="t" r="r" b="b"/>
              <a:pathLst>
                <a:path w="8044" h="4740" extrusionOk="0">
                  <a:moveTo>
                    <a:pt x="5712" y="0"/>
                  </a:moveTo>
                  <a:cubicBezTo>
                    <a:pt x="5325" y="0"/>
                    <a:pt x="4945" y="110"/>
                    <a:pt x="4618" y="316"/>
                  </a:cubicBezTo>
                  <a:lnTo>
                    <a:pt x="844" y="2578"/>
                  </a:lnTo>
                  <a:cubicBezTo>
                    <a:pt x="844" y="2578"/>
                    <a:pt x="389" y="2885"/>
                    <a:pt x="269" y="3153"/>
                  </a:cubicBezTo>
                  <a:cubicBezTo>
                    <a:pt x="1" y="3715"/>
                    <a:pt x="242" y="4397"/>
                    <a:pt x="804" y="4665"/>
                  </a:cubicBezTo>
                  <a:cubicBezTo>
                    <a:pt x="941" y="4726"/>
                    <a:pt x="1166" y="4739"/>
                    <a:pt x="1334" y="4739"/>
                  </a:cubicBezTo>
                  <a:cubicBezTo>
                    <a:pt x="1460" y="4739"/>
                    <a:pt x="1553" y="4732"/>
                    <a:pt x="1553" y="4732"/>
                  </a:cubicBezTo>
                  <a:lnTo>
                    <a:pt x="5996" y="4076"/>
                  </a:lnTo>
                  <a:cubicBezTo>
                    <a:pt x="6009" y="4063"/>
                    <a:pt x="6023" y="4063"/>
                    <a:pt x="6049" y="4063"/>
                  </a:cubicBezTo>
                  <a:lnTo>
                    <a:pt x="6076" y="4063"/>
                  </a:lnTo>
                  <a:lnTo>
                    <a:pt x="6076" y="4050"/>
                  </a:lnTo>
                  <a:cubicBezTo>
                    <a:pt x="6705" y="3942"/>
                    <a:pt x="7267" y="3541"/>
                    <a:pt x="7561" y="2912"/>
                  </a:cubicBezTo>
                  <a:cubicBezTo>
                    <a:pt x="8043" y="1895"/>
                    <a:pt x="7602" y="677"/>
                    <a:pt x="6585" y="196"/>
                  </a:cubicBezTo>
                  <a:cubicBezTo>
                    <a:pt x="6302" y="63"/>
                    <a:pt x="6005" y="0"/>
                    <a:pt x="5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6"/>
            <p:cNvSpPr/>
            <p:nvPr/>
          </p:nvSpPr>
          <p:spPr>
            <a:xfrm>
              <a:off x="9444163" y="3357808"/>
              <a:ext cx="48956" cy="28800"/>
            </a:xfrm>
            <a:custGeom>
              <a:avLst/>
              <a:gdLst/>
              <a:ahLst/>
              <a:cxnLst/>
              <a:rect l="l" t="t" r="r" b="b"/>
              <a:pathLst>
                <a:path w="1620" h="953" extrusionOk="0">
                  <a:moveTo>
                    <a:pt x="1160" y="1"/>
                  </a:moveTo>
                  <a:cubicBezTo>
                    <a:pt x="1079" y="1"/>
                    <a:pt x="1001" y="26"/>
                    <a:pt x="937" y="66"/>
                  </a:cubicBezTo>
                  <a:lnTo>
                    <a:pt x="924" y="66"/>
                  </a:lnTo>
                  <a:lnTo>
                    <a:pt x="174" y="521"/>
                  </a:lnTo>
                  <a:cubicBezTo>
                    <a:pt x="174" y="521"/>
                    <a:pt x="81" y="575"/>
                    <a:pt x="54" y="628"/>
                  </a:cubicBezTo>
                  <a:cubicBezTo>
                    <a:pt x="1" y="749"/>
                    <a:pt x="41" y="883"/>
                    <a:pt x="161" y="936"/>
                  </a:cubicBezTo>
                  <a:cubicBezTo>
                    <a:pt x="188" y="950"/>
                    <a:pt x="225" y="953"/>
                    <a:pt x="255" y="953"/>
                  </a:cubicBezTo>
                  <a:cubicBezTo>
                    <a:pt x="285" y="953"/>
                    <a:pt x="308" y="950"/>
                    <a:pt x="308" y="950"/>
                  </a:cubicBezTo>
                  <a:lnTo>
                    <a:pt x="1218" y="816"/>
                  </a:lnTo>
                  <a:lnTo>
                    <a:pt x="1218" y="802"/>
                  </a:lnTo>
                  <a:cubicBezTo>
                    <a:pt x="1352" y="789"/>
                    <a:pt x="1459" y="709"/>
                    <a:pt x="1526" y="588"/>
                  </a:cubicBezTo>
                  <a:cubicBezTo>
                    <a:pt x="1620" y="374"/>
                    <a:pt x="1526" y="133"/>
                    <a:pt x="1325" y="40"/>
                  </a:cubicBezTo>
                  <a:cubicBezTo>
                    <a:pt x="1271" y="13"/>
                    <a:pt x="1215"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6"/>
            <p:cNvSpPr/>
            <p:nvPr/>
          </p:nvSpPr>
          <p:spPr>
            <a:xfrm>
              <a:off x="9698514" y="3141018"/>
              <a:ext cx="180383" cy="223658"/>
            </a:xfrm>
            <a:custGeom>
              <a:avLst/>
              <a:gdLst/>
              <a:ahLst/>
              <a:cxnLst/>
              <a:rect l="l" t="t" r="r" b="b"/>
              <a:pathLst>
                <a:path w="5969" h="7401" extrusionOk="0">
                  <a:moveTo>
                    <a:pt x="2128" y="1"/>
                  </a:moveTo>
                  <a:lnTo>
                    <a:pt x="1754" y="202"/>
                  </a:lnTo>
                  <a:cubicBezTo>
                    <a:pt x="1299" y="456"/>
                    <a:pt x="844" y="710"/>
                    <a:pt x="402" y="978"/>
                  </a:cubicBezTo>
                  <a:cubicBezTo>
                    <a:pt x="268" y="1045"/>
                    <a:pt x="134" y="1125"/>
                    <a:pt x="1" y="1205"/>
                  </a:cubicBezTo>
                  <a:cubicBezTo>
                    <a:pt x="429" y="1259"/>
                    <a:pt x="844" y="1379"/>
                    <a:pt x="1232" y="1567"/>
                  </a:cubicBezTo>
                  <a:cubicBezTo>
                    <a:pt x="2262" y="2048"/>
                    <a:pt x="3038" y="2905"/>
                    <a:pt x="3426" y="3962"/>
                  </a:cubicBezTo>
                  <a:cubicBezTo>
                    <a:pt x="3814" y="5046"/>
                    <a:pt x="3761" y="6197"/>
                    <a:pt x="3266" y="7227"/>
                  </a:cubicBezTo>
                  <a:cubicBezTo>
                    <a:pt x="3252" y="7280"/>
                    <a:pt x="3212" y="7347"/>
                    <a:pt x="3172" y="7401"/>
                  </a:cubicBezTo>
                  <a:cubicBezTo>
                    <a:pt x="3680" y="7280"/>
                    <a:pt x="4176" y="7173"/>
                    <a:pt x="4684" y="7040"/>
                  </a:cubicBezTo>
                  <a:cubicBezTo>
                    <a:pt x="4885" y="6999"/>
                    <a:pt x="5086" y="6946"/>
                    <a:pt x="5286" y="6892"/>
                  </a:cubicBezTo>
                  <a:cubicBezTo>
                    <a:pt x="5969" y="4189"/>
                    <a:pt x="4697" y="1272"/>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6"/>
            <p:cNvSpPr/>
            <p:nvPr/>
          </p:nvSpPr>
          <p:spPr>
            <a:xfrm>
              <a:off x="11069753" y="2597564"/>
              <a:ext cx="156932" cy="269351"/>
            </a:xfrm>
            <a:custGeom>
              <a:avLst/>
              <a:gdLst/>
              <a:ahLst/>
              <a:cxnLst/>
              <a:rect l="l" t="t" r="r" b="b"/>
              <a:pathLst>
                <a:path w="5193" h="8913" extrusionOk="0">
                  <a:moveTo>
                    <a:pt x="1981" y="0"/>
                  </a:moveTo>
                  <a:cubicBezTo>
                    <a:pt x="1620" y="80"/>
                    <a:pt x="1258" y="188"/>
                    <a:pt x="897" y="281"/>
                  </a:cubicBezTo>
                  <a:cubicBezTo>
                    <a:pt x="603" y="361"/>
                    <a:pt x="295" y="442"/>
                    <a:pt x="0" y="535"/>
                  </a:cubicBezTo>
                  <a:cubicBezTo>
                    <a:pt x="1673" y="2021"/>
                    <a:pt x="3814" y="4818"/>
                    <a:pt x="2891" y="8912"/>
                  </a:cubicBezTo>
                  <a:cubicBezTo>
                    <a:pt x="3386" y="8645"/>
                    <a:pt x="3881" y="8390"/>
                    <a:pt x="4376" y="8136"/>
                  </a:cubicBezTo>
                  <a:cubicBezTo>
                    <a:pt x="4550" y="8042"/>
                    <a:pt x="4711" y="7949"/>
                    <a:pt x="4871" y="7869"/>
                  </a:cubicBezTo>
                  <a:cubicBezTo>
                    <a:pt x="5192" y="4349"/>
                    <a:pt x="3573" y="1713"/>
                    <a:pt x="19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6"/>
            <p:cNvSpPr/>
            <p:nvPr/>
          </p:nvSpPr>
          <p:spPr>
            <a:xfrm>
              <a:off x="11260222" y="2554291"/>
              <a:ext cx="134267" cy="212749"/>
            </a:xfrm>
            <a:custGeom>
              <a:avLst/>
              <a:gdLst/>
              <a:ahLst/>
              <a:cxnLst/>
              <a:rect l="l" t="t" r="r" b="b"/>
              <a:pathLst>
                <a:path w="4443" h="7040" extrusionOk="0">
                  <a:moveTo>
                    <a:pt x="1994" y="0"/>
                  </a:moveTo>
                  <a:cubicBezTo>
                    <a:pt x="1807" y="27"/>
                    <a:pt x="1619" y="67"/>
                    <a:pt x="1419" y="107"/>
                  </a:cubicBezTo>
                  <a:cubicBezTo>
                    <a:pt x="937" y="201"/>
                    <a:pt x="469" y="308"/>
                    <a:pt x="0" y="415"/>
                  </a:cubicBezTo>
                  <a:cubicBezTo>
                    <a:pt x="1378" y="1793"/>
                    <a:pt x="2864" y="4001"/>
                    <a:pt x="2623" y="7039"/>
                  </a:cubicBezTo>
                  <a:cubicBezTo>
                    <a:pt x="3131" y="6771"/>
                    <a:pt x="3613" y="6477"/>
                    <a:pt x="4095" y="6183"/>
                  </a:cubicBezTo>
                  <a:cubicBezTo>
                    <a:pt x="4215" y="6116"/>
                    <a:pt x="4322" y="6035"/>
                    <a:pt x="4443" y="5969"/>
                  </a:cubicBezTo>
                  <a:cubicBezTo>
                    <a:pt x="4322" y="3439"/>
                    <a:pt x="3212" y="1446"/>
                    <a:pt x="19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6"/>
            <p:cNvSpPr/>
            <p:nvPr/>
          </p:nvSpPr>
          <p:spPr>
            <a:xfrm>
              <a:off x="10711872" y="2620984"/>
              <a:ext cx="696390" cy="533020"/>
            </a:xfrm>
            <a:custGeom>
              <a:avLst/>
              <a:gdLst/>
              <a:ahLst/>
              <a:cxnLst/>
              <a:rect l="l" t="t" r="r" b="b"/>
              <a:pathLst>
                <a:path w="23044" h="17638" extrusionOk="0">
                  <a:moveTo>
                    <a:pt x="19743" y="1"/>
                  </a:moveTo>
                  <a:cubicBezTo>
                    <a:pt x="19148" y="1"/>
                    <a:pt x="18562" y="290"/>
                    <a:pt x="18213" y="818"/>
                  </a:cubicBezTo>
                  <a:cubicBezTo>
                    <a:pt x="17664" y="1661"/>
                    <a:pt x="17905" y="2785"/>
                    <a:pt x="18735" y="3333"/>
                  </a:cubicBezTo>
                  <a:lnTo>
                    <a:pt x="18775" y="3360"/>
                  </a:lnTo>
                  <a:cubicBezTo>
                    <a:pt x="19056" y="3547"/>
                    <a:pt x="19364" y="4002"/>
                    <a:pt x="19257" y="4538"/>
                  </a:cubicBezTo>
                  <a:cubicBezTo>
                    <a:pt x="19203" y="4805"/>
                    <a:pt x="19096" y="5060"/>
                    <a:pt x="18922" y="5260"/>
                  </a:cubicBezTo>
                  <a:cubicBezTo>
                    <a:pt x="18842" y="5354"/>
                    <a:pt x="18735" y="5448"/>
                    <a:pt x="18628" y="5514"/>
                  </a:cubicBezTo>
                  <a:cubicBezTo>
                    <a:pt x="18507" y="5595"/>
                    <a:pt x="18387" y="5648"/>
                    <a:pt x="18079" y="5769"/>
                  </a:cubicBezTo>
                  <a:lnTo>
                    <a:pt x="11683" y="8405"/>
                  </a:lnTo>
                  <a:lnTo>
                    <a:pt x="5286" y="11041"/>
                  </a:lnTo>
                  <a:lnTo>
                    <a:pt x="3694" y="11697"/>
                  </a:lnTo>
                  <a:lnTo>
                    <a:pt x="2878" y="12031"/>
                  </a:lnTo>
                  <a:cubicBezTo>
                    <a:pt x="2503" y="12178"/>
                    <a:pt x="2195" y="12339"/>
                    <a:pt x="1874" y="12553"/>
                  </a:cubicBezTo>
                  <a:cubicBezTo>
                    <a:pt x="1259" y="12968"/>
                    <a:pt x="630" y="13584"/>
                    <a:pt x="322" y="14467"/>
                  </a:cubicBezTo>
                  <a:cubicBezTo>
                    <a:pt x="1" y="15350"/>
                    <a:pt x="175" y="16300"/>
                    <a:pt x="482" y="16969"/>
                  </a:cubicBezTo>
                  <a:cubicBezTo>
                    <a:pt x="669" y="17384"/>
                    <a:pt x="1081" y="17638"/>
                    <a:pt x="1518" y="17638"/>
                  </a:cubicBezTo>
                  <a:cubicBezTo>
                    <a:pt x="1645" y="17638"/>
                    <a:pt x="1774" y="17616"/>
                    <a:pt x="1901" y="17571"/>
                  </a:cubicBezTo>
                  <a:cubicBezTo>
                    <a:pt x="2476" y="17357"/>
                    <a:pt x="2784" y="16715"/>
                    <a:pt x="2570" y="16126"/>
                  </a:cubicBezTo>
                  <a:lnTo>
                    <a:pt x="2570" y="16113"/>
                  </a:lnTo>
                  <a:cubicBezTo>
                    <a:pt x="2423" y="15738"/>
                    <a:pt x="2423" y="15457"/>
                    <a:pt x="2516" y="15256"/>
                  </a:cubicBezTo>
                  <a:cubicBezTo>
                    <a:pt x="2610" y="15042"/>
                    <a:pt x="2824" y="14788"/>
                    <a:pt x="3186" y="14587"/>
                  </a:cubicBezTo>
                  <a:cubicBezTo>
                    <a:pt x="3346" y="14480"/>
                    <a:pt x="3560" y="14386"/>
                    <a:pt x="3721" y="14333"/>
                  </a:cubicBezTo>
                  <a:lnTo>
                    <a:pt x="4524" y="14052"/>
                  </a:lnTo>
                  <a:lnTo>
                    <a:pt x="6156" y="13463"/>
                  </a:lnTo>
                  <a:lnTo>
                    <a:pt x="12660" y="11135"/>
                  </a:lnTo>
                  <a:lnTo>
                    <a:pt x="19177" y="8793"/>
                  </a:lnTo>
                  <a:cubicBezTo>
                    <a:pt x="19404" y="8713"/>
                    <a:pt x="19846" y="8565"/>
                    <a:pt x="20220" y="8365"/>
                  </a:cubicBezTo>
                  <a:cubicBezTo>
                    <a:pt x="20608" y="8151"/>
                    <a:pt x="20970" y="7896"/>
                    <a:pt x="21291" y="7575"/>
                  </a:cubicBezTo>
                  <a:cubicBezTo>
                    <a:pt x="21920" y="6946"/>
                    <a:pt x="22375" y="6157"/>
                    <a:pt x="22589" y="5287"/>
                  </a:cubicBezTo>
                  <a:cubicBezTo>
                    <a:pt x="23044" y="3561"/>
                    <a:pt x="22415" y="1527"/>
                    <a:pt x="20809" y="349"/>
                  </a:cubicBezTo>
                  <a:cubicBezTo>
                    <a:pt x="20782" y="336"/>
                    <a:pt x="20756" y="309"/>
                    <a:pt x="20729" y="296"/>
                  </a:cubicBezTo>
                  <a:cubicBezTo>
                    <a:pt x="20427" y="96"/>
                    <a:pt x="20083" y="1"/>
                    <a:pt x="19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26"/>
          <p:cNvGrpSpPr/>
          <p:nvPr/>
        </p:nvGrpSpPr>
        <p:grpSpPr>
          <a:xfrm rot="1651330" flipH="1">
            <a:off x="7675781" y="4319048"/>
            <a:ext cx="1011260" cy="753228"/>
            <a:chOff x="-120352" y="3567051"/>
            <a:chExt cx="2158407" cy="1607669"/>
          </a:xfrm>
        </p:grpSpPr>
        <p:sp>
          <p:nvSpPr>
            <p:cNvPr id="3775" name="Google Shape;3775;p26"/>
            <p:cNvSpPr/>
            <p:nvPr/>
          </p:nvSpPr>
          <p:spPr>
            <a:xfrm>
              <a:off x="-120352" y="3567051"/>
              <a:ext cx="2158407" cy="1607669"/>
            </a:xfrm>
            <a:custGeom>
              <a:avLst/>
              <a:gdLst/>
              <a:ahLst/>
              <a:cxnLst/>
              <a:rect l="l" t="t" r="r" b="b"/>
              <a:pathLst>
                <a:path w="47292" h="35225" extrusionOk="0">
                  <a:moveTo>
                    <a:pt x="25026" y="8381"/>
                  </a:moveTo>
                  <a:cubicBezTo>
                    <a:pt x="25652" y="8381"/>
                    <a:pt x="26287" y="8438"/>
                    <a:pt x="26925" y="8555"/>
                  </a:cubicBezTo>
                  <a:cubicBezTo>
                    <a:pt x="32598" y="9599"/>
                    <a:pt x="36359" y="15045"/>
                    <a:pt x="35315" y="20719"/>
                  </a:cubicBezTo>
                  <a:lnTo>
                    <a:pt x="34753" y="23743"/>
                  </a:lnTo>
                  <a:lnTo>
                    <a:pt x="14212" y="19969"/>
                  </a:lnTo>
                  <a:lnTo>
                    <a:pt x="14774" y="16945"/>
                  </a:lnTo>
                  <a:cubicBezTo>
                    <a:pt x="15700" y="11909"/>
                    <a:pt x="20085" y="8381"/>
                    <a:pt x="25026" y="8381"/>
                  </a:cubicBezTo>
                  <a:close/>
                  <a:moveTo>
                    <a:pt x="24873" y="0"/>
                  </a:moveTo>
                  <a:cubicBezTo>
                    <a:pt x="15578" y="0"/>
                    <a:pt x="7315" y="6622"/>
                    <a:pt x="5581" y="16102"/>
                  </a:cubicBezTo>
                  <a:lnTo>
                    <a:pt x="5166" y="18310"/>
                  </a:lnTo>
                  <a:lnTo>
                    <a:pt x="1687" y="17668"/>
                  </a:lnTo>
                  <a:lnTo>
                    <a:pt x="1" y="26861"/>
                  </a:lnTo>
                  <a:lnTo>
                    <a:pt x="45605" y="35224"/>
                  </a:lnTo>
                  <a:lnTo>
                    <a:pt x="47291" y="26045"/>
                  </a:lnTo>
                  <a:lnTo>
                    <a:pt x="43799" y="25402"/>
                  </a:lnTo>
                  <a:lnTo>
                    <a:pt x="44214" y="23194"/>
                  </a:lnTo>
                  <a:cubicBezTo>
                    <a:pt x="46167" y="12516"/>
                    <a:pt x="39115" y="2279"/>
                    <a:pt x="28437" y="325"/>
                  </a:cubicBezTo>
                  <a:cubicBezTo>
                    <a:pt x="27240" y="106"/>
                    <a:pt x="26048" y="0"/>
                    <a:pt x="24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6"/>
            <p:cNvSpPr/>
            <p:nvPr/>
          </p:nvSpPr>
          <p:spPr>
            <a:xfrm>
              <a:off x="1843266" y="5064205"/>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6"/>
            <p:cNvSpPr/>
            <p:nvPr/>
          </p:nvSpPr>
          <p:spPr>
            <a:xfrm>
              <a:off x="1765081" y="4979311"/>
              <a:ext cx="25695" cy="136235"/>
            </a:xfrm>
            <a:custGeom>
              <a:avLst/>
              <a:gdLst/>
              <a:ahLst/>
              <a:cxnLst/>
              <a:rect l="l" t="t" r="r" b="b"/>
              <a:pathLst>
                <a:path w="563" h="2985" fill="none" extrusionOk="0">
                  <a:moveTo>
                    <a:pt x="1" y="2984"/>
                  </a:moveTo>
                  <a:lnTo>
                    <a:pt x="563"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6"/>
            <p:cNvSpPr/>
            <p:nvPr/>
          </p:nvSpPr>
          <p:spPr>
            <a:xfrm>
              <a:off x="1691186" y="5035496"/>
              <a:ext cx="12277" cy="65995"/>
            </a:xfrm>
            <a:custGeom>
              <a:avLst/>
              <a:gdLst/>
              <a:ahLst/>
              <a:cxnLst/>
              <a:rect l="l" t="t" r="r" b="b"/>
              <a:pathLst>
                <a:path w="269" h="1446" fill="none" extrusionOk="0">
                  <a:moveTo>
                    <a:pt x="1" y="1446"/>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6"/>
            <p:cNvSpPr/>
            <p:nvPr/>
          </p:nvSpPr>
          <p:spPr>
            <a:xfrm>
              <a:off x="1613001" y="4951195"/>
              <a:ext cx="25695" cy="136235"/>
            </a:xfrm>
            <a:custGeom>
              <a:avLst/>
              <a:gdLst/>
              <a:ahLst/>
              <a:cxnLst/>
              <a:rect l="l" t="t" r="r" b="b"/>
              <a:pathLst>
                <a:path w="563" h="2985" fill="none" extrusionOk="0">
                  <a:moveTo>
                    <a:pt x="1" y="2985"/>
                  </a:moveTo>
                  <a:lnTo>
                    <a:pt x="563"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6"/>
            <p:cNvSpPr/>
            <p:nvPr/>
          </p:nvSpPr>
          <p:spPr>
            <a:xfrm>
              <a:off x="1539106" y="5007381"/>
              <a:ext cx="12277" cy="66041"/>
            </a:xfrm>
            <a:custGeom>
              <a:avLst/>
              <a:gdLst/>
              <a:ahLst/>
              <a:cxnLst/>
              <a:rect l="l" t="t" r="r" b="b"/>
              <a:pathLst>
                <a:path w="269" h="1447" fill="none" extrusionOk="0">
                  <a:moveTo>
                    <a:pt x="1" y="1446"/>
                  </a:moveTo>
                  <a:lnTo>
                    <a:pt x="268"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6"/>
            <p:cNvSpPr/>
            <p:nvPr/>
          </p:nvSpPr>
          <p:spPr>
            <a:xfrm>
              <a:off x="1460921" y="4923125"/>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6"/>
            <p:cNvSpPr/>
            <p:nvPr/>
          </p:nvSpPr>
          <p:spPr>
            <a:xfrm>
              <a:off x="1387027" y="4979311"/>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6"/>
            <p:cNvSpPr/>
            <p:nvPr/>
          </p:nvSpPr>
          <p:spPr>
            <a:xfrm>
              <a:off x="1308842" y="4894416"/>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6"/>
            <p:cNvSpPr/>
            <p:nvPr/>
          </p:nvSpPr>
          <p:spPr>
            <a:xfrm>
              <a:off x="872776" y="4858062"/>
              <a:ext cx="12870" cy="65995"/>
            </a:xfrm>
            <a:custGeom>
              <a:avLst/>
              <a:gdLst/>
              <a:ahLst/>
              <a:cxnLst/>
              <a:rect l="l" t="t" r="r" b="b"/>
              <a:pathLst>
                <a:path w="282" h="1446" fill="none" extrusionOk="0">
                  <a:moveTo>
                    <a:pt x="0" y="1446"/>
                  </a:moveTo>
                  <a:lnTo>
                    <a:pt x="281"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6"/>
            <p:cNvSpPr/>
            <p:nvPr/>
          </p:nvSpPr>
          <p:spPr>
            <a:xfrm>
              <a:off x="1156762" y="4866301"/>
              <a:ext cx="25102" cy="136235"/>
            </a:xfrm>
            <a:custGeom>
              <a:avLst/>
              <a:gdLst/>
              <a:ahLst/>
              <a:cxnLst/>
              <a:rect l="l" t="t" r="r" b="b"/>
              <a:pathLst>
                <a:path w="550" h="2985" fill="none" extrusionOk="0">
                  <a:moveTo>
                    <a:pt x="1" y="2985"/>
                  </a:moveTo>
                  <a:lnTo>
                    <a:pt x="549"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6"/>
            <p:cNvSpPr/>
            <p:nvPr/>
          </p:nvSpPr>
          <p:spPr>
            <a:xfrm>
              <a:off x="1082274" y="4923125"/>
              <a:ext cx="12232" cy="65995"/>
            </a:xfrm>
            <a:custGeom>
              <a:avLst/>
              <a:gdLst/>
              <a:ahLst/>
              <a:cxnLst/>
              <a:rect l="l" t="t" r="r" b="b"/>
              <a:pathLst>
                <a:path w="268" h="1446" fill="none" extrusionOk="0">
                  <a:moveTo>
                    <a:pt x="0"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6"/>
            <p:cNvSpPr/>
            <p:nvPr/>
          </p:nvSpPr>
          <p:spPr>
            <a:xfrm>
              <a:off x="1004089" y="4838231"/>
              <a:ext cx="25695" cy="136235"/>
            </a:xfrm>
            <a:custGeom>
              <a:avLst/>
              <a:gdLst/>
              <a:ahLst/>
              <a:cxnLst/>
              <a:rect l="l" t="t" r="r" b="b"/>
              <a:pathLst>
                <a:path w="563" h="2985" fill="none" extrusionOk="0">
                  <a:moveTo>
                    <a:pt x="0" y="2984"/>
                  </a:moveTo>
                  <a:lnTo>
                    <a:pt x="562"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3933"/>
        <p:cNvGrpSpPr/>
        <p:nvPr/>
      </p:nvGrpSpPr>
      <p:grpSpPr>
        <a:xfrm>
          <a:off x="0" y="0"/>
          <a:ext cx="0" cy="0"/>
          <a:chOff x="0" y="0"/>
          <a:chExt cx="0" cy="0"/>
        </a:xfrm>
      </p:grpSpPr>
      <p:grpSp>
        <p:nvGrpSpPr>
          <p:cNvPr id="3934" name="Google Shape;3934;p28"/>
          <p:cNvGrpSpPr/>
          <p:nvPr/>
        </p:nvGrpSpPr>
        <p:grpSpPr>
          <a:xfrm>
            <a:off x="-493" y="954"/>
            <a:ext cx="9143997" cy="5143304"/>
            <a:chOff x="244750" y="678075"/>
            <a:chExt cx="7171200" cy="4479450"/>
          </a:xfrm>
        </p:grpSpPr>
        <p:grpSp>
          <p:nvGrpSpPr>
            <p:cNvPr id="3935" name="Google Shape;3935;p28"/>
            <p:cNvGrpSpPr/>
            <p:nvPr/>
          </p:nvGrpSpPr>
          <p:grpSpPr>
            <a:xfrm>
              <a:off x="244750" y="678075"/>
              <a:ext cx="7171200" cy="4372100"/>
              <a:chOff x="244750" y="678075"/>
              <a:chExt cx="7171200" cy="4372100"/>
            </a:xfrm>
          </p:grpSpPr>
          <p:sp>
            <p:nvSpPr>
              <p:cNvPr id="3936" name="Google Shape;3936;p28"/>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8"/>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8"/>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8"/>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8"/>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8"/>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8"/>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8"/>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8"/>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8"/>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8"/>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8"/>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8"/>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8"/>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8"/>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8"/>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8"/>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8"/>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8"/>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8"/>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8"/>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8"/>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8"/>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8"/>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8"/>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8"/>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8"/>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8"/>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8"/>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8"/>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8"/>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7" name="Google Shape;3967;p28"/>
            <p:cNvGrpSpPr/>
            <p:nvPr/>
          </p:nvGrpSpPr>
          <p:grpSpPr>
            <a:xfrm>
              <a:off x="404050" y="680675"/>
              <a:ext cx="6852600" cy="4476850"/>
              <a:chOff x="404050" y="680675"/>
              <a:chExt cx="6852600" cy="4476850"/>
            </a:xfrm>
          </p:grpSpPr>
          <p:sp>
            <p:nvSpPr>
              <p:cNvPr id="3968" name="Google Shape;3968;p28"/>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8"/>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8"/>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8"/>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8"/>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8"/>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8"/>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8"/>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8"/>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8"/>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8"/>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8"/>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8"/>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8"/>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8"/>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8"/>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8"/>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8"/>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8"/>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8"/>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8"/>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8"/>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8"/>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8"/>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8"/>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8"/>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8"/>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8"/>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8"/>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8"/>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8"/>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8"/>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8"/>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8"/>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8"/>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8"/>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8"/>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8"/>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8"/>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8"/>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8"/>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8"/>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8"/>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8"/>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12" name="Google Shape;4012;p28"/>
          <p:cNvGrpSpPr/>
          <p:nvPr/>
        </p:nvGrpSpPr>
        <p:grpSpPr>
          <a:xfrm>
            <a:off x="217699" y="-198137"/>
            <a:ext cx="9043350" cy="5024355"/>
            <a:chOff x="217699" y="-198137"/>
            <a:chExt cx="9043350" cy="5024355"/>
          </a:xfrm>
        </p:grpSpPr>
        <p:sp>
          <p:nvSpPr>
            <p:cNvPr id="4013" name="Google Shape;4013;p28"/>
            <p:cNvSpPr/>
            <p:nvPr/>
          </p:nvSpPr>
          <p:spPr>
            <a:xfrm>
              <a:off x="217700" y="-19813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8"/>
            <p:cNvSpPr/>
            <p:nvPr/>
          </p:nvSpPr>
          <p:spPr>
            <a:xfrm>
              <a:off x="2500800" y="17130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8"/>
            <p:cNvSpPr/>
            <p:nvPr/>
          </p:nvSpPr>
          <p:spPr>
            <a:xfrm flipH="1">
              <a:off x="217699" y="17112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8"/>
            <p:cNvSpPr/>
            <p:nvPr/>
          </p:nvSpPr>
          <p:spPr>
            <a:xfrm>
              <a:off x="2764174" y="17407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7" name="Google Shape;4017;p28"/>
          <p:cNvGrpSpPr/>
          <p:nvPr/>
        </p:nvGrpSpPr>
        <p:grpSpPr>
          <a:xfrm rot="-2850514">
            <a:off x="7678981" y="-290216"/>
            <a:ext cx="2015643" cy="2357460"/>
            <a:chOff x="7723432" y="3235687"/>
            <a:chExt cx="2015584" cy="2357390"/>
          </a:xfrm>
        </p:grpSpPr>
        <p:sp>
          <p:nvSpPr>
            <p:cNvPr id="4018" name="Google Shape;4018;p28"/>
            <p:cNvSpPr/>
            <p:nvPr/>
          </p:nvSpPr>
          <p:spPr>
            <a:xfrm>
              <a:off x="7766610" y="4761672"/>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8"/>
            <p:cNvSpPr/>
            <p:nvPr/>
          </p:nvSpPr>
          <p:spPr>
            <a:xfrm>
              <a:off x="8376556" y="488994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8"/>
            <p:cNvSpPr/>
            <p:nvPr/>
          </p:nvSpPr>
          <p:spPr>
            <a:xfrm>
              <a:off x="8504539" y="4853597"/>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8"/>
            <p:cNvSpPr/>
            <p:nvPr/>
          </p:nvSpPr>
          <p:spPr>
            <a:xfrm>
              <a:off x="7723432" y="4621286"/>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8"/>
            <p:cNvSpPr/>
            <p:nvPr/>
          </p:nvSpPr>
          <p:spPr>
            <a:xfrm>
              <a:off x="7950116" y="4634664"/>
              <a:ext cx="204693"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8"/>
            <p:cNvSpPr/>
            <p:nvPr/>
          </p:nvSpPr>
          <p:spPr>
            <a:xfrm>
              <a:off x="7918709" y="4653210"/>
              <a:ext cx="36116"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8"/>
            <p:cNvSpPr/>
            <p:nvPr/>
          </p:nvSpPr>
          <p:spPr>
            <a:xfrm>
              <a:off x="8873791" y="4551122"/>
              <a:ext cx="723862" cy="787826"/>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8"/>
            <p:cNvSpPr/>
            <p:nvPr/>
          </p:nvSpPr>
          <p:spPr>
            <a:xfrm>
              <a:off x="9065795" y="4649708"/>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8"/>
            <p:cNvSpPr/>
            <p:nvPr/>
          </p:nvSpPr>
          <p:spPr>
            <a:xfrm>
              <a:off x="9035134" y="4704254"/>
              <a:ext cx="46164" cy="291394"/>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8"/>
            <p:cNvSpPr/>
            <p:nvPr/>
          </p:nvSpPr>
          <p:spPr>
            <a:xfrm>
              <a:off x="9334739" y="4878689"/>
              <a:ext cx="190109" cy="127754"/>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8"/>
            <p:cNvSpPr/>
            <p:nvPr/>
          </p:nvSpPr>
          <p:spPr>
            <a:xfrm>
              <a:off x="8906864" y="3568249"/>
              <a:ext cx="686139" cy="833817"/>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8"/>
            <p:cNvSpPr/>
            <p:nvPr/>
          </p:nvSpPr>
          <p:spPr>
            <a:xfrm>
              <a:off x="9355237" y="3960468"/>
              <a:ext cx="107141" cy="319184"/>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8"/>
            <p:cNvSpPr/>
            <p:nvPr/>
          </p:nvSpPr>
          <p:spPr>
            <a:xfrm>
              <a:off x="9322509" y="3621820"/>
              <a:ext cx="244369" cy="115524"/>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8"/>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8"/>
            <p:cNvSpPr/>
            <p:nvPr/>
          </p:nvSpPr>
          <p:spPr>
            <a:xfrm>
              <a:off x="8343426" y="4160051"/>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8"/>
            <p:cNvSpPr/>
            <p:nvPr/>
          </p:nvSpPr>
          <p:spPr>
            <a:xfrm>
              <a:off x="8641824" y="4189966"/>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8"/>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8"/>
            <p:cNvSpPr/>
            <p:nvPr/>
          </p:nvSpPr>
          <p:spPr>
            <a:xfrm>
              <a:off x="8340785" y="3235687"/>
              <a:ext cx="1398231" cy="733164"/>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8"/>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7" name="Google Shape;4037;p28"/>
          <p:cNvGrpSpPr/>
          <p:nvPr/>
        </p:nvGrpSpPr>
        <p:grpSpPr>
          <a:xfrm rot="-4076658">
            <a:off x="-381147" y="3360319"/>
            <a:ext cx="1920875" cy="2106502"/>
            <a:chOff x="-504056" y="-527878"/>
            <a:chExt cx="1920915" cy="2106546"/>
          </a:xfrm>
        </p:grpSpPr>
        <p:sp>
          <p:nvSpPr>
            <p:cNvPr id="4038" name="Google Shape;4038;p28"/>
            <p:cNvSpPr/>
            <p:nvPr/>
          </p:nvSpPr>
          <p:spPr>
            <a:xfrm rot="7363217">
              <a:off x="523958" y="-398243"/>
              <a:ext cx="733693" cy="779150"/>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8"/>
            <p:cNvSpPr/>
            <p:nvPr/>
          </p:nvSpPr>
          <p:spPr>
            <a:xfrm rot="7363217">
              <a:off x="964845" y="-26357"/>
              <a:ext cx="321644" cy="235170"/>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8"/>
            <p:cNvSpPr/>
            <p:nvPr/>
          </p:nvSpPr>
          <p:spPr>
            <a:xfrm rot="1581854">
              <a:off x="-196652" y="701978"/>
              <a:ext cx="463183" cy="816297"/>
            </a:xfrm>
            <a:custGeom>
              <a:avLst/>
              <a:gdLst/>
              <a:ahLst/>
              <a:cxnLst/>
              <a:rect l="l" t="t" r="r" b="b"/>
              <a:pathLst>
                <a:path w="8067" h="14217" extrusionOk="0">
                  <a:moveTo>
                    <a:pt x="5133" y="0"/>
                  </a:moveTo>
                  <a:cubicBezTo>
                    <a:pt x="4980" y="0"/>
                    <a:pt x="4828" y="13"/>
                    <a:pt x="4681" y="39"/>
                  </a:cubicBezTo>
                  <a:cubicBezTo>
                    <a:pt x="4681" y="39"/>
                    <a:pt x="961" y="535"/>
                    <a:pt x="934" y="1712"/>
                  </a:cubicBezTo>
                  <a:cubicBezTo>
                    <a:pt x="900" y="2715"/>
                    <a:pt x="2622" y="3149"/>
                    <a:pt x="3374" y="3149"/>
                  </a:cubicBezTo>
                  <a:cubicBezTo>
                    <a:pt x="3515" y="3149"/>
                    <a:pt x="3622" y="3133"/>
                    <a:pt x="3677" y="3104"/>
                  </a:cubicBezTo>
                  <a:cubicBezTo>
                    <a:pt x="3681" y="3102"/>
                    <a:pt x="3684" y="3101"/>
                    <a:pt x="3687" y="3101"/>
                  </a:cubicBezTo>
                  <a:cubicBezTo>
                    <a:pt x="3944" y="3101"/>
                    <a:pt x="0" y="12689"/>
                    <a:pt x="265" y="13127"/>
                  </a:cubicBezTo>
                  <a:cubicBezTo>
                    <a:pt x="485" y="13500"/>
                    <a:pt x="2031" y="14216"/>
                    <a:pt x="2769" y="14216"/>
                  </a:cubicBezTo>
                  <a:cubicBezTo>
                    <a:pt x="2930" y="14216"/>
                    <a:pt x="3053" y="14182"/>
                    <a:pt x="3115" y="14103"/>
                  </a:cubicBezTo>
                  <a:cubicBezTo>
                    <a:pt x="3463" y="13648"/>
                    <a:pt x="8066" y="1217"/>
                    <a:pt x="7785" y="936"/>
                  </a:cubicBezTo>
                  <a:cubicBezTo>
                    <a:pt x="7538" y="676"/>
                    <a:pt x="6280" y="0"/>
                    <a:pt x="5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8"/>
            <p:cNvSpPr/>
            <p:nvPr/>
          </p:nvSpPr>
          <p:spPr>
            <a:xfrm rot="1581854">
              <a:off x="117418" y="848817"/>
              <a:ext cx="152155" cy="385900"/>
            </a:xfrm>
            <a:custGeom>
              <a:avLst/>
              <a:gdLst/>
              <a:ahLst/>
              <a:cxnLst/>
              <a:rect l="l" t="t" r="r" b="b"/>
              <a:pathLst>
                <a:path w="2650" h="6721" extrusionOk="0">
                  <a:moveTo>
                    <a:pt x="2559" y="1"/>
                  </a:moveTo>
                  <a:cubicBezTo>
                    <a:pt x="2331" y="1"/>
                    <a:pt x="1717" y="1756"/>
                    <a:pt x="1004" y="3710"/>
                  </a:cubicBezTo>
                  <a:cubicBezTo>
                    <a:pt x="134" y="6091"/>
                    <a:pt x="0" y="6667"/>
                    <a:pt x="214" y="6720"/>
                  </a:cubicBezTo>
                  <a:cubicBezTo>
                    <a:pt x="215" y="6720"/>
                    <a:pt x="216" y="6721"/>
                    <a:pt x="216" y="6721"/>
                  </a:cubicBezTo>
                  <a:cubicBezTo>
                    <a:pt x="455" y="6721"/>
                    <a:pt x="2650" y="270"/>
                    <a:pt x="2650" y="270"/>
                  </a:cubicBezTo>
                  <a:cubicBezTo>
                    <a:pt x="2640" y="85"/>
                    <a:pt x="2609" y="1"/>
                    <a:pt x="255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8"/>
            <p:cNvSpPr/>
            <p:nvPr/>
          </p:nvSpPr>
          <p:spPr>
            <a:xfrm rot="398445">
              <a:off x="-79891" y="1266696"/>
              <a:ext cx="30776" cy="36058"/>
            </a:xfrm>
            <a:custGeom>
              <a:avLst/>
              <a:gdLst/>
              <a:ahLst/>
              <a:cxnLst/>
              <a:rect l="l" t="t" r="r" b="b"/>
              <a:pathLst>
                <a:path w="536" h="628" extrusionOk="0">
                  <a:moveTo>
                    <a:pt x="344" y="1"/>
                  </a:moveTo>
                  <a:cubicBezTo>
                    <a:pt x="160" y="1"/>
                    <a:pt x="130" y="155"/>
                    <a:pt x="67" y="333"/>
                  </a:cubicBezTo>
                  <a:cubicBezTo>
                    <a:pt x="0" y="547"/>
                    <a:pt x="54" y="601"/>
                    <a:pt x="268" y="627"/>
                  </a:cubicBezTo>
                  <a:cubicBezTo>
                    <a:pt x="270" y="627"/>
                    <a:pt x="272" y="628"/>
                    <a:pt x="275" y="628"/>
                  </a:cubicBezTo>
                  <a:cubicBezTo>
                    <a:pt x="483" y="628"/>
                    <a:pt x="535" y="39"/>
                    <a:pt x="535" y="39"/>
                  </a:cubicBezTo>
                  <a:cubicBezTo>
                    <a:pt x="457" y="13"/>
                    <a:pt x="395" y="1"/>
                    <a:pt x="34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8"/>
            <p:cNvSpPr/>
            <p:nvPr/>
          </p:nvSpPr>
          <p:spPr>
            <a:xfrm rot="-1551663">
              <a:off x="-414458" y="39110"/>
              <a:ext cx="900825" cy="617641"/>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8"/>
            <p:cNvSpPr/>
            <p:nvPr/>
          </p:nvSpPr>
          <p:spPr>
            <a:xfrm rot="-1551663">
              <a:off x="221632" y="202459"/>
              <a:ext cx="250111" cy="208081"/>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8"/>
            <p:cNvSpPr/>
            <p:nvPr/>
          </p:nvSpPr>
          <p:spPr>
            <a:xfrm rot="-1551663">
              <a:off x="-132180" y="524572"/>
              <a:ext cx="294610" cy="147563"/>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8"/>
            <p:cNvSpPr/>
            <p:nvPr/>
          </p:nvSpPr>
          <p:spPr>
            <a:xfrm rot="-1551663">
              <a:off x="226609" y="430555"/>
              <a:ext cx="45245" cy="28479"/>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8"/>
            <p:cNvSpPr/>
            <p:nvPr/>
          </p:nvSpPr>
          <p:spPr>
            <a:xfrm rot="3654803">
              <a:off x="623796" y="353140"/>
              <a:ext cx="246590" cy="240351"/>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8"/>
            <p:cNvSpPr/>
            <p:nvPr/>
          </p:nvSpPr>
          <p:spPr>
            <a:xfrm rot="3654803">
              <a:off x="516624" y="694589"/>
              <a:ext cx="246590" cy="240941"/>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8"/>
            <p:cNvSpPr/>
            <p:nvPr/>
          </p:nvSpPr>
          <p:spPr>
            <a:xfrm rot="3654803">
              <a:off x="489823" y="435185"/>
              <a:ext cx="402622" cy="404098"/>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8"/>
            <p:cNvSpPr/>
            <p:nvPr/>
          </p:nvSpPr>
          <p:spPr>
            <a:xfrm rot="3654803">
              <a:off x="762042" y="453406"/>
              <a:ext cx="60077" cy="170872"/>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8"/>
            <p:cNvSpPr/>
            <p:nvPr/>
          </p:nvSpPr>
          <p:spPr>
            <a:xfrm rot="3654803">
              <a:off x="664066" y="797162"/>
              <a:ext cx="60035" cy="170872"/>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8"/>
            <p:cNvSpPr/>
            <p:nvPr/>
          </p:nvSpPr>
          <p:spPr>
            <a:xfrm rot="3654803">
              <a:off x="696148" y="560346"/>
              <a:ext cx="194144" cy="190476"/>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2">
  <p:cSld name="CUSTOM_8">
    <p:spTree>
      <p:nvGrpSpPr>
        <p:cNvPr id="1" name="Shape 4053"/>
        <p:cNvGrpSpPr/>
        <p:nvPr/>
      </p:nvGrpSpPr>
      <p:grpSpPr>
        <a:xfrm>
          <a:off x="0" y="0"/>
          <a:ext cx="0" cy="0"/>
          <a:chOff x="0" y="0"/>
          <a:chExt cx="0" cy="0"/>
        </a:xfrm>
      </p:grpSpPr>
      <p:grpSp>
        <p:nvGrpSpPr>
          <p:cNvPr id="4054" name="Google Shape;4054;p29"/>
          <p:cNvGrpSpPr/>
          <p:nvPr/>
        </p:nvGrpSpPr>
        <p:grpSpPr>
          <a:xfrm flipH="1">
            <a:off x="193055" y="3940"/>
            <a:ext cx="8737750" cy="5140319"/>
            <a:chOff x="202630" y="3940"/>
            <a:chExt cx="8737750" cy="5140319"/>
          </a:xfrm>
        </p:grpSpPr>
        <p:sp>
          <p:nvSpPr>
            <p:cNvPr id="4055" name="Google Shape;4055;p29"/>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9"/>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9"/>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9"/>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9"/>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9"/>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9"/>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9"/>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9"/>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9"/>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9"/>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9"/>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9"/>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9"/>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9"/>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9"/>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9"/>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9"/>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9"/>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9"/>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9"/>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9"/>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9"/>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9"/>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9"/>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9"/>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9"/>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9"/>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9"/>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9"/>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9"/>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9"/>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9"/>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9"/>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9"/>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9"/>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9"/>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9"/>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9"/>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9"/>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9"/>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9"/>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9"/>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9"/>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29"/>
          <p:cNvGrpSpPr/>
          <p:nvPr/>
        </p:nvGrpSpPr>
        <p:grpSpPr>
          <a:xfrm flipH="1">
            <a:off x="-10068" y="954"/>
            <a:ext cx="9143997" cy="5020045"/>
            <a:chOff x="-493" y="954"/>
            <a:chExt cx="9143997" cy="5020045"/>
          </a:xfrm>
        </p:grpSpPr>
        <p:sp>
          <p:nvSpPr>
            <p:cNvPr id="4100" name="Google Shape;4100;p29"/>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9"/>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9"/>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9"/>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9"/>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9"/>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9"/>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9"/>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9"/>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9"/>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9"/>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9"/>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9"/>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9"/>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9"/>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9"/>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9"/>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9"/>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9"/>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9"/>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9"/>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9"/>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9"/>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9"/>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9"/>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9"/>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9"/>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9"/>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9"/>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9"/>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9"/>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29"/>
          <p:cNvGrpSpPr/>
          <p:nvPr/>
        </p:nvGrpSpPr>
        <p:grpSpPr>
          <a:xfrm flipH="1">
            <a:off x="-455274" y="-198137"/>
            <a:ext cx="9043350" cy="5024355"/>
            <a:chOff x="217699" y="-198137"/>
            <a:chExt cx="9043350" cy="5024355"/>
          </a:xfrm>
        </p:grpSpPr>
        <p:sp>
          <p:nvSpPr>
            <p:cNvPr id="4132" name="Google Shape;4132;p29"/>
            <p:cNvSpPr/>
            <p:nvPr/>
          </p:nvSpPr>
          <p:spPr>
            <a:xfrm>
              <a:off x="217700" y="-19813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9"/>
            <p:cNvSpPr/>
            <p:nvPr/>
          </p:nvSpPr>
          <p:spPr>
            <a:xfrm>
              <a:off x="2500800" y="17130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9"/>
            <p:cNvSpPr/>
            <p:nvPr/>
          </p:nvSpPr>
          <p:spPr>
            <a:xfrm flipH="1">
              <a:off x="217699" y="17112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9"/>
            <p:cNvSpPr/>
            <p:nvPr/>
          </p:nvSpPr>
          <p:spPr>
            <a:xfrm>
              <a:off x="2764174" y="17407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6" name="Google Shape;4136;p29"/>
          <p:cNvSpPr/>
          <p:nvPr/>
        </p:nvSpPr>
        <p:spPr>
          <a:xfrm flipH="1">
            <a:off x="-334450" y="3968775"/>
            <a:ext cx="1830025" cy="2230050"/>
          </a:xfrm>
          <a:custGeom>
            <a:avLst/>
            <a:gdLst/>
            <a:ahLst/>
            <a:cxnLst/>
            <a:rect l="l" t="t" r="r" b="b"/>
            <a:pathLst>
              <a:path w="73201" h="89202" extrusionOk="0">
                <a:moveTo>
                  <a:pt x="58296" y="0"/>
                </a:moveTo>
                <a:lnTo>
                  <a:pt x="0" y="11139"/>
                </a:lnTo>
                <a:lnTo>
                  <a:pt x="14905" y="89201"/>
                </a:lnTo>
                <a:lnTo>
                  <a:pt x="73201" y="78063"/>
                </a:lnTo>
                <a:lnTo>
                  <a:pt x="582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9"/>
          <p:cNvSpPr/>
          <p:nvPr/>
        </p:nvSpPr>
        <p:spPr>
          <a:xfrm flipH="1">
            <a:off x="197375" y="4202150"/>
            <a:ext cx="861100" cy="579800"/>
          </a:xfrm>
          <a:custGeom>
            <a:avLst/>
            <a:gdLst/>
            <a:ahLst/>
            <a:cxnLst/>
            <a:rect l="l" t="t" r="r" b="b"/>
            <a:pathLst>
              <a:path w="34444" h="23192" extrusionOk="0">
                <a:moveTo>
                  <a:pt x="31134" y="1"/>
                </a:moveTo>
                <a:lnTo>
                  <a:pt x="0" y="5958"/>
                </a:lnTo>
                <a:lnTo>
                  <a:pt x="3310" y="23191"/>
                </a:lnTo>
                <a:lnTo>
                  <a:pt x="34444" y="17234"/>
                </a:lnTo>
                <a:lnTo>
                  <a:pt x="311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9"/>
          <p:cNvSpPr/>
          <p:nvPr/>
        </p:nvSpPr>
        <p:spPr>
          <a:xfrm flipH="1">
            <a:off x="366275" y="4441975"/>
            <a:ext cx="514175" cy="150925"/>
          </a:xfrm>
          <a:custGeom>
            <a:avLst/>
            <a:gdLst/>
            <a:ahLst/>
            <a:cxnLst/>
            <a:rect l="l" t="t" r="r" b="b"/>
            <a:pathLst>
              <a:path w="20567" h="6037" extrusionOk="0">
                <a:moveTo>
                  <a:pt x="19461" y="1"/>
                </a:moveTo>
                <a:cubicBezTo>
                  <a:pt x="19404" y="1"/>
                  <a:pt x="19347" y="6"/>
                  <a:pt x="19288" y="17"/>
                </a:cubicBezTo>
                <a:lnTo>
                  <a:pt x="800" y="3532"/>
                </a:lnTo>
                <a:cubicBezTo>
                  <a:pt x="320" y="3623"/>
                  <a:pt x="1" y="4103"/>
                  <a:pt x="92" y="4582"/>
                </a:cubicBezTo>
                <a:lnTo>
                  <a:pt x="229" y="5313"/>
                </a:lnTo>
                <a:cubicBezTo>
                  <a:pt x="309" y="5754"/>
                  <a:pt x="689" y="6037"/>
                  <a:pt x="1106" y="6037"/>
                </a:cubicBezTo>
                <a:cubicBezTo>
                  <a:pt x="1163" y="6037"/>
                  <a:pt x="1221" y="6031"/>
                  <a:pt x="1279" y="6020"/>
                </a:cubicBezTo>
                <a:lnTo>
                  <a:pt x="19768" y="2505"/>
                </a:lnTo>
                <a:cubicBezTo>
                  <a:pt x="20247" y="2414"/>
                  <a:pt x="20567" y="1934"/>
                  <a:pt x="20475" y="1455"/>
                </a:cubicBezTo>
                <a:lnTo>
                  <a:pt x="20315" y="702"/>
                </a:lnTo>
                <a:cubicBezTo>
                  <a:pt x="20235" y="281"/>
                  <a:pt x="19873" y="1"/>
                  <a:pt x="194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9"/>
          <p:cNvSpPr/>
          <p:nvPr/>
        </p:nvSpPr>
        <p:spPr>
          <a:xfrm flipH="1">
            <a:off x="975150" y="4219275"/>
            <a:ext cx="520425" cy="1979550"/>
          </a:xfrm>
          <a:custGeom>
            <a:avLst/>
            <a:gdLst/>
            <a:ahLst/>
            <a:cxnLst/>
            <a:rect l="l" t="t" r="r" b="b"/>
            <a:pathLst>
              <a:path w="20817" h="79182" extrusionOk="0">
                <a:moveTo>
                  <a:pt x="5889" y="0"/>
                </a:moveTo>
                <a:lnTo>
                  <a:pt x="0" y="1119"/>
                </a:lnTo>
                <a:lnTo>
                  <a:pt x="14905" y="79181"/>
                </a:lnTo>
                <a:lnTo>
                  <a:pt x="20817" y="78040"/>
                </a:lnTo>
                <a:lnTo>
                  <a:pt x="58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9"/>
          <p:cNvSpPr/>
          <p:nvPr/>
        </p:nvSpPr>
        <p:spPr>
          <a:xfrm flipH="1">
            <a:off x="1574875" y="4464825"/>
            <a:ext cx="713875" cy="566550"/>
          </a:xfrm>
          <a:custGeom>
            <a:avLst/>
            <a:gdLst/>
            <a:ahLst/>
            <a:cxnLst/>
            <a:rect l="l" t="t" r="r" b="b"/>
            <a:pathLst>
              <a:path w="28555" h="22662" extrusionOk="0">
                <a:moveTo>
                  <a:pt x="6136" y="1"/>
                </a:moveTo>
                <a:cubicBezTo>
                  <a:pt x="5552" y="1"/>
                  <a:pt x="5128" y="113"/>
                  <a:pt x="4907" y="358"/>
                </a:cubicBezTo>
                <a:cubicBezTo>
                  <a:pt x="3994" y="1363"/>
                  <a:pt x="2808" y="3440"/>
                  <a:pt x="1849" y="5585"/>
                </a:cubicBezTo>
                <a:cubicBezTo>
                  <a:pt x="776" y="7982"/>
                  <a:pt x="0" y="10470"/>
                  <a:pt x="251" y="11611"/>
                </a:cubicBezTo>
                <a:cubicBezTo>
                  <a:pt x="411" y="12433"/>
                  <a:pt x="3378" y="14487"/>
                  <a:pt x="7122" y="16610"/>
                </a:cubicBezTo>
                <a:cubicBezTo>
                  <a:pt x="12390" y="19571"/>
                  <a:pt x="19246" y="22662"/>
                  <a:pt x="22177" y="22662"/>
                </a:cubicBezTo>
                <a:cubicBezTo>
                  <a:pt x="22725" y="22662"/>
                  <a:pt x="23136" y="22554"/>
                  <a:pt x="23373" y="22316"/>
                </a:cubicBezTo>
                <a:cubicBezTo>
                  <a:pt x="24172" y="21540"/>
                  <a:pt x="24994" y="20445"/>
                  <a:pt x="25724" y="19212"/>
                </a:cubicBezTo>
                <a:cubicBezTo>
                  <a:pt x="27322" y="16610"/>
                  <a:pt x="28555" y="13437"/>
                  <a:pt x="28486" y="11246"/>
                </a:cubicBezTo>
                <a:cubicBezTo>
                  <a:pt x="28440" y="9238"/>
                  <a:pt x="20018" y="4558"/>
                  <a:pt x="13239" y="1911"/>
                </a:cubicBezTo>
                <a:cubicBezTo>
                  <a:pt x="10297" y="770"/>
                  <a:pt x="7667" y="1"/>
                  <a:pt x="6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9"/>
          <p:cNvSpPr/>
          <p:nvPr/>
        </p:nvSpPr>
        <p:spPr>
          <a:xfrm flipH="1">
            <a:off x="1574875" y="4512575"/>
            <a:ext cx="535850" cy="518800"/>
          </a:xfrm>
          <a:custGeom>
            <a:avLst/>
            <a:gdLst/>
            <a:ahLst/>
            <a:cxnLst/>
            <a:rect l="l" t="t" r="r" b="b"/>
            <a:pathLst>
              <a:path w="21434" h="20752" extrusionOk="0">
                <a:moveTo>
                  <a:pt x="6118" y="1"/>
                </a:moveTo>
                <a:lnTo>
                  <a:pt x="1" y="14700"/>
                </a:lnTo>
                <a:cubicBezTo>
                  <a:pt x="5269" y="17661"/>
                  <a:pt x="12125" y="20752"/>
                  <a:pt x="15056" y="20752"/>
                </a:cubicBezTo>
                <a:cubicBezTo>
                  <a:pt x="15604" y="20752"/>
                  <a:pt x="16015" y="20644"/>
                  <a:pt x="16252" y="20406"/>
                </a:cubicBezTo>
                <a:cubicBezTo>
                  <a:pt x="17051" y="19630"/>
                  <a:pt x="17873" y="18535"/>
                  <a:pt x="18603" y="17302"/>
                </a:cubicBezTo>
                <a:cubicBezTo>
                  <a:pt x="20201" y="14700"/>
                  <a:pt x="21434" y="11527"/>
                  <a:pt x="21365" y="9336"/>
                </a:cubicBezTo>
                <a:cubicBezTo>
                  <a:pt x="21319" y="7328"/>
                  <a:pt x="12897" y="2648"/>
                  <a:pt x="6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9"/>
          <p:cNvSpPr/>
          <p:nvPr/>
        </p:nvSpPr>
        <p:spPr>
          <a:xfrm flipH="1">
            <a:off x="-107925" y="3197775"/>
            <a:ext cx="796150" cy="698825"/>
          </a:xfrm>
          <a:custGeom>
            <a:avLst/>
            <a:gdLst/>
            <a:ahLst/>
            <a:cxnLst/>
            <a:rect l="l" t="t" r="r" b="b"/>
            <a:pathLst>
              <a:path w="31846" h="27953" extrusionOk="0">
                <a:moveTo>
                  <a:pt x="20201" y="1"/>
                </a:moveTo>
                <a:cubicBezTo>
                  <a:pt x="16155" y="1"/>
                  <a:pt x="12587" y="3641"/>
                  <a:pt x="11211" y="4135"/>
                </a:cubicBezTo>
                <a:cubicBezTo>
                  <a:pt x="9317" y="4819"/>
                  <a:pt x="1214" y="5207"/>
                  <a:pt x="278" y="12671"/>
                </a:cubicBezTo>
                <a:cubicBezTo>
                  <a:pt x="255" y="12991"/>
                  <a:pt x="209" y="13310"/>
                  <a:pt x="209" y="13653"/>
                </a:cubicBezTo>
                <a:cubicBezTo>
                  <a:pt x="0" y="19455"/>
                  <a:pt x="4833" y="27953"/>
                  <a:pt x="13638" y="27953"/>
                </a:cubicBezTo>
                <a:cubicBezTo>
                  <a:pt x="15397" y="27953"/>
                  <a:pt x="17315" y="27614"/>
                  <a:pt x="19383" y="26846"/>
                </a:cubicBezTo>
                <a:cubicBezTo>
                  <a:pt x="31845" y="22212"/>
                  <a:pt x="31412" y="8768"/>
                  <a:pt x="25500" y="2537"/>
                </a:cubicBezTo>
                <a:cubicBezTo>
                  <a:pt x="24952" y="1966"/>
                  <a:pt x="24404" y="1487"/>
                  <a:pt x="23856" y="1122"/>
                </a:cubicBezTo>
                <a:cubicBezTo>
                  <a:pt x="22626" y="317"/>
                  <a:pt x="21392" y="1"/>
                  <a:pt x="202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9"/>
          <p:cNvSpPr/>
          <p:nvPr/>
        </p:nvSpPr>
        <p:spPr>
          <a:xfrm flipH="1">
            <a:off x="418775" y="3435700"/>
            <a:ext cx="166075" cy="219275"/>
          </a:xfrm>
          <a:custGeom>
            <a:avLst/>
            <a:gdLst/>
            <a:ahLst/>
            <a:cxnLst/>
            <a:rect l="l" t="t" r="r" b="b"/>
            <a:pathLst>
              <a:path w="6643" h="8771" extrusionOk="0">
                <a:moveTo>
                  <a:pt x="3168" y="1"/>
                </a:moveTo>
                <a:cubicBezTo>
                  <a:pt x="2559" y="1"/>
                  <a:pt x="1958" y="310"/>
                  <a:pt x="1461" y="1077"/>
                </a:cubicBezTo>
                <a:cubicBezTo>
                  <a:pt x="0" y="3314"/>
                  <a:pt x="640" y="6806"/>
                  <a:pt x="2785" y="8336"/>
                </a:cubicBezTo>
                <a:cubicBezTo>
                  <a:pt x="3110" y="8574"/>
                  <a:pt x="3497" y="8771"/>
                  <a:pt x="3886" y="8771"/>
                </a:cubicBezTo>
                <a:cubicBezTo>
                  <a:pt x="3907" y="8771"/>
                  <a:pt x="3928" y="8770"/>
                  <a:pt x="3949" y="8769"/>
                </a:cubicBezTo>
                <a:cubicBezTo>
                  <a:pt x="4223" y="8746"/>
                  <a:pt x="4474" y="8632"/>
                  <a:pt x="4680" y="8495"/>
                </a:cubicBezTo>
                <a:cubicBezTo>
                  <a:pt x="5570" y="7948"/>
                  <a:pt x="6163" y="7012"/>
                  <a:pt x="6392" y="6007"/>
                </a:cubicBezTo>
                <a:cubicBezTo>
                  <a:pt x="6643" y="5003"/>
                  <a:pt x="6551" y="3930"/>
                  <a:pt x="6277" y="2949"/>
                </a:cubicBezTo>
                <a:cubicBezTo>
                  <a:pt x="5900" y="1518"/>
                  <a:pt x="4515" y="1"/>
                  <a:pt x="3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9"/>
          <p:cNvSpPr/>
          <p:nvPr/>
        </p:nvSpPr>
        <p:spPr>
          <a:xfrm flipH="1">
            <a:off x="370275" y="3079725"/>
            <a:ext cx="193475" cy="280775"/>
          </a:xfrm>
          <a:custGeom>
            <a:avLst/>
            <a:gdLst/>
            <a:ahLst/>
            <a:cxnLst/>
            <a:rect l="l" t="t" r="r" b="b"/>
            <a:pathLst>
              <a:path w="7739" h="11231" extrusionOk="0">
                <a:moveTo>
                  <a:pt x="5137" y="0"/>
                </a:moveTo>
                <a:lnTo>
                  <a:pt x="5137" y="0"/>
                </a:lnTo>
                <a:cubicBezTo>
                  <a:pt x="1" y="5341"/>
                  <a:pt x="6780" y="11230"/>
                  <a:pt x="6780" y="11230"/>
                </a:cubicBezTo>
                <a:lnTo>
                  <a:pt x="6780" y="11230"/>
                </a:lnTo>
                <a:cubicBezTo>
                  <a:pt x="5228" y="4839"/>
                  <a:pt x="7739" y="1735"/>
                  <a:pt x="7739" y="1735"/>
                </a:cubicBezTo>
                <a:cubicBezTo>
                  <a:pt x="7739" y="1735"/>
                  <a:pt x="7122" y="936"/>
                  <a:pt x="5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9"/>
          <p:cNvSpPr/>
          <p:nvPr/>
        </p:nvSpPr>
        <p:spPr>
          <a:xfrm flipH="1">
            <a:off x="492375" y="3059750"/>
            <a:ext cx="166650" cy="146875"/>
          </a:xfrm>
          <a:custGeom>
            <a:avLst/>
            <a:gdLst/>
            <a:ahLst/>
            <a:cxnLst/>
            <a:rect l="l" t="t" r="r" b="b"/>
            <a:pathLst>
              <a:path w="6666" h="5875" extrusionOk="0">
                <a:moveTo>
                  <a:pt x="0" y="0"/>
                </a:moveTo>
                <a:lnTo>
                  <a:pt x="0" y="0"/>
                </a:lnTo>
                <a:cubicBezTo>
                  <a:pt x="1233" y="5053"/>
                  <a:pt x="3577" y="5875"/>
                  <a:pt x="4972" y="5875"/>
                </a:cubicBezTo>
                <a:cubicBezTo>
                  <a:pt x="5643" y="5875"/>
                  <a:pt x="6094" y="5684"/>
                  <a:pt x="6094" y="5684"/>
                </a:cubicBezTo>
                <a:cubicBezTo>
                  <a:pt x="6094" y="5684"/>
                  <a:pt x="6665" y="59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9"/>
          <p:cNvSpPr/>
          <p:nvPr/>
        </p:nvSpPr>
        <p:spPr>
          <a:xfrm flipH="1">
            <a:off x="-107925" y="3225800"/>
            <a:ext cx="796150" cy="670800"/>
          </a:xfrm>
          <a:custGeom>
            <a:avLst/>
            <a:gdLst/>
            <a:ahLst/>
            <a:cxnLst/>
            <a:rect l="l" t="t" r="r" b="b"/>
            <a:pathLst>
              <a:path w="31846" h="26832" extrusionOk="0">
                <a:moveTo>
                  <a:pt x="23856" y="1"/>
                </a:moveTo>
                <a:cubicBezTo>
                  <a:pt x="23263" y="2580"/>
                  <a:pt x="23697" y="5502"/>
                  <a:pt x="23514" y="8218"/>
                </a:cubicBezTo>
                <a:cubicBezTo>
                  <a:pt x="23309" y="11345"/>
                  <a:pt x="22213" y="14403"/>
                  <a:pt x="20410" y="16960"/>
                </a:cubicBezTo>
                <a:cubicBezTo>
                  <a:pt x="19771" y="17896"/>
                  <a:pt x="18926" y="18809"/>
                  <a:pt x="17831" y="19060"/>
                </a:cubicBezTo>
                <a:cubicBezTo>
                  <a:pt x="17620" y="19105"/>
                  <a:pt x="17410" y="19125"/>
                  <a:pt x="17200" y="19125"/>
                </a:cubicBezTo>
                <a:cubicBezTo>
                  <a:pt x="15698" y="19125"/>
                  <a:pt x="14206" y="18100"/>
                  <a:pt x="12688" y="18100"/>
                </a:cubicBezTo>
                <a:cubicBezTo>
                  <a:pt x="12508" y="18100"/>
                  <a:pt x="12328" y="18114"/>
                  <a:pt x="12147" y="18147"/>
                </a:cubicBezTo>
                <a:cubicBezTo>
                  <a:pt x="11303" y="18284"/>
                  <a:pt x="10572" y="18831"/>
                  <a:pt x="9728" y="19083"/>
                </a:cubicBezTo>
                <a:cubicBezTo>
                  <a:pt x="9367" y="19188"/>
                  <a:pt x="9006" y="19236"/>
                  <a:pt x="8647" y="19236"/>
                </a:cubicBezTo>
                <a:cubicBezTo>
                  <a:pt x="6819" y="19236"/>
                  <a:pt x="5041" y="17987"/>
                  <a:pt x="3725" y="16595"/>
                </a:cubicBezTo>
                <a:cubicBezTo>
                  <a:pt x="2309" y="15111"/>
                  <a:pt x="1145" y="13399"/>
                  <a:pt x="278" y="11550"/>
                </a:cubicBezTo>
                <a:cubicBezTo>
                  <a:pt x="255" y="11870"/>
                  <a:pt x="209" y="12189"/>
                  <a:pt x="209" y="12532"/>
                </a:cubicBezTo>
                <a:cubicBezTo>
                  <a:pt x="0" y="18334"/>
                  <a:pt x="4833" y="26832"/>
                  <a:pt x="13638" y="26832"/>
                </a:cubicBezTo>
                <a:cubicBezTo>
                  <a:pt x="15397" y="26832"/>
                  <a:pt x="17315" y="26493"/>
                  <a:pt x="19383" y="25725"/>
                </a:cubicBezTo>
                <a:cubicBezTo>
                  <a:pt x="31845" y="21091"/>
                  <a:pt x="31412" y="7647"/>
                  <a:pt x="25500" y="1416"/>
                </a:cubicBezTo>
                <a:cubicBezTo>
                  <a:pt x="24952" y="845"/>
                  <a:pt x="24404" y="366"/>
                  <a:pt x="23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9"/>
          <p:cNvSpPr/>
          <p:nvPr/>
        </p:nvSpPr>
        <p:spPr>
          <a:xfrm>
            <a:off x="-86250" y="790925"/>
            <a:ext cx="434850" cy="555825"/>
          </a:xfrm>
          <a:custGeom>
            <a:avLst/>
            <a:gdLst/>
            <a:ahLst/>
            <a:cxnLst/>
            <a:rect l="l" t="t" r="r" b="b"/>
            <a:pathLst>
              <a:path w="17394" h="22233" extrusionOk="0">
                <a:moveTo>
                  <a:pt x="17394" y="0"/>
                </a:moveTo>
                <a:lnTo>
                  <a:pt x="1" y="15042"/>
                </a:lnTo>
                <a:lnTo>
                  <a:pt x="457" y="22232"/>
                </a:lnTo>
                <a:lnTo>
                  <a:pt x="17394" y="0"/>
                </a:lnTo>
                <a:close/>
              </a:path>
            </a:pathLst>
          </a:custGeom>
          <a:solidFill>
            <a:srgbClr val="DF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9"/>
          <p:cNvSpPr/>
          <p:nvPr/>
        </p:nvSpPr>
        <p:spPr>
          <a:xfrm>
            <a:off x="-74825" y="790925"/>
            <a:ext cx="423425" cy="555825"/>
          </a:xfrm>
          <a:custGeom>
            <a:avLst/>
            <a:gdLst/>
            <a:ahLst/>
            <a:cxnLst/>
            <a:rect l="l" t="t" r="r" b="b"/>
            <a:pathLst>
              <a:path w="16937" h="22233" extrusionOk="0">
                <a:moveTo>
                  <a:pt x="16937" y="0"/>
                </a:moveTo>
                <a:lnTo>
                  <a:pt x="2557" y="16138"/>
                </a:lnTo>
                <a:lnTo>
                  <a:pt x="0" y="22232"/>
                </a:lnTo>
                <a:lnTo>
                  <a:pt x="16937" y="0"/>
                </a:lnTo>
                <a:close/>
              </a:path>
            </a:pathLst>
          </a:custGeom>
          <a:solidFill>
            <a:srgbClr val="D0DF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9"/>
          <p:cNvSpPr/>
          <p:nvPr/>
        </p:nvSpPr>
        <p:spPr>
          <a:xfrm>
            <a:off x="-299075" y="790925"/>
            <a:ext cx="647675" cy="482775"/>
          </a:xfrm>
          <a:custGeom>
            <a:avLst/>
            <a:gdLst/>
            <a:ahLst/>
            <a:cxnLst/>
            <a:rect l="l" t="t" r="r" b="b"/>
            <a:pathLst>
              <a:path w="25907" h="19311" extrusionOk="0">
                <a:moveTo>
                  <a:pt x="25907" y="0"/>
                </a:moveTo>
                <a:lnTo>
                  <a:pt x="0" y="11938"/>
                </a:lnTo>
                <a:lnTo>
                  <a:pt x="20315" y="19310"/>
                </a:lnTo>
                <a:lnTo>
                  <a:pt x="259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9"/>
          <p:cNvSpPr/>
          <p:nvPr/>
        </p:nvSpPr>
        <p:spPr>
          <a:xfrm>
            <a:off x="-86250" y="790925"/>
            <a:ext cx="434850" cy="403450"/>
          </a:xfrm>
          <a:custGeom>
            <a:avLst/>
            <a:gdLst/>
            <a:ahLst/>
            <a:cxnLst/>
            <a:rect l="l" t="t" r="r" b="b"/>
            <a:pathLst>
              <a:path w="17394" h="16138" extrusionOk="0">
                <a:moveTo>
                  <a:pt x="17394" y="0"/>
                </a:moveTo>
                <a:lnTo>
                  <a:pt x="1" y="15042"/>
                </a:lnTo>
                <a:lnTo>
                  <a:pt x="3014" y="16138"/>
                </a:lnTo>
                <a:lnTo>
                  <a:pt x="17394" y="0"/>
                </a:lnTo>
                <a:close/>
              </a:path>
            </a:pathLst>
          </a:custGeom>
          <a:solidFill>
            <a:srgbClr val="DF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9"/>
          <p:cNvSpPr/>
          <p:nvPr/>
        </p:nvSpPr>
        <p:spPr>
          <a:xfrm>
            <a:off x="-246575" y="1357775"/>
            <a:ext cx="363500" cy="1464625"/>
          </a:xfrm>
          <a:custGeom>
            <a:avLst/>
            <a:gdLst/>
            <a:ahLst/>
            <a:cxnLst/>
            <a:rect l="l" t="t" r="r" b="b"/>
            <a:pathLst>
              <a:path w="14540" h="58585" extrusionOk="0">
                <a:moveTo>
                  <a:pt x="2400" y="0"/>
                </a:moveTo>
                <a:cubicBezTo>
                  <a:pt x="2134" y="0"/>
                  <a:pt x="1904" y="171"/>
                  <a:pt x="1826" y="425"/>
                </a:cubicBezTo>
                <a:cubicBezTo>
                  <a:pt x="1643" y="1065"/>
                  <a:pt x="1506" y="1726"/>
                  <a:pt x="1415" y="2366"/>
                </a:cubicBezTo>
                <a:cubicBezTo>
                  <a:pt x="1370" y="2662"/>
                  <a:pt x="1575" y="2959"/>
                  <a:pt x="1895" y="3005"/>
                </a:cubicBezTo>
                <a:lnTo>
                  <a:pt x="1986" y="3005"/>
                </a:lnTo>
                <a:cubicBezTo>
                  <a:pt x="2260" y="3005"/>
                  <a:pt x="2511" y="2799"/>
                  <a:pt x="2534" y="2525"/>
                </a:cubicBezTo>
                <a:cubicBezTo>
                  <a:pt x="2625" y="1932"/>
                  <a:pt x="2762" y="1338"/>
                  <a:pt x="2922" y="722"/>
                </a:cubicBezTo>
                <a:cubicBezTo>
                  <a:pt x="3013" y="425"/>
                  <a:pt x="2830" y="106"/>
                  <a:pt x="2534" y="15"/>
                </a:cubicBezTo>
                <a:cubicBezTo>
                  <a:pt x="2488" y="5"/>
                  <a:pt x="2443" y="0"/>
                  <a:pt x="2400" y="0"/>
                </a:cubicBezTo>
                <a:close/>
                <a:moveTo>
                  <a:pt x="1890" y="5286"/>
                </a:moveTo>
                <a:cubicBezTo>
                  <a:pt x="1876" y="5286"/>
                  <a:pt x="1863" y="5286"/>
                  <a:pt x="1849" y="5287"/>
                </a:cubicBezTo>
                <a:cubicBezTo>
                  <a:pt x="1529" y="5333"/>
                  <a:pt x="1301" y="5607"/>
                  <a:pt x="1347" y="5926"/>
                </a:cubicBezTo>
                <a:cubicBezTo>
                  <a:pt x="1415" y="6588"/>
                  <a:pt x="1552" y="7250"/>
                  <a:pt x="1735" y="7889"/>
                </a:cubicBezTo>
                <a:cubicBezTo>
                  <a:pt x="1803" y="8140"/>
                  <a:pt x="2031" y="8300"/>
                  <a:pt x="2283" y="8300"/>
                </a:cubicBezTo>
                <a:cubicBezTo>
                  <a:pt x="2328" y="8300"/>
                  <a:pt x="2397" y="8300"/>
                  <a:pt x="2442" y="8277"/>
                </a:cubicBezTo>
                <a:cubicBezTo>
                  <a:pt x="2739" y="8186"/>
                  <a:pt x="2922" y="7866"/>
                  <a:pt x="2830" y="7570"/>
                </a:cubicBezTo>
                <a:cubicBezTo>
                  <a:pt x="2671" y="6999"/>
                  <a:pt x="2534" y="6406"/>
                  <a:pt x="2465" y="5789"/>
                </a:cubicBezTo>
                <a:cubicBezTo>
                  <a:pt x="2443" y="5506"/>
                  <a:pt x="2172" y="5286"/>
                  <a:pt x="1890" y="5286"/>
                </a:cubicBezTo>
                <a:close/>
                <a:moveTo>
                  <a:pt x="3739" y="10252"/>
                </a:moveTo>
                <a:cubicBezTo>
                  <a:pt x="3629" y="10252"/>
                  <a:pt x="3518" y="10286"/>
                  <a:pt x="3424" y="10354"/>
                </a:cubicBezTo>
                <a:cubicBezTo>
                  <a:pt x="3150" y="10537"/>
                  <a:pt x="3081" y="10879"/>
                  <a:pt x="3264" y="11153"/>
                </a:cubicBezTo>
                <a:cubicBezTo>
                  <a:pt x="3469" y="11450"/>
                  <a:pt x="3675" y="11747"/>
                  <a:pt x="3926" y="12043"/>
                </a:cubicBezTo>
                <a:cubicBezTo>
                  <a:pt x="4086" y="12249"/>
                  <a:pt x="4268" y="12477"/>
                  <a:pt x="4428" y="12705"/>
                </a:cubicBezTo>
                <a:cubicBezTo>
                  <a:pt x="4542" y="12842"/>
                  <a:pt x="4725" y="12911"/>
                  <a:pt x="4885" y="12911"/>
                </a:cubicBezTo>
                <a:cubicBezTo>
                  <a:pt x="4999" y="12911"/>
                  <a:pt x="5136" y="12888"/>
                  <a:pt x="5227" y="12797"/>
                </a:cubicBezTo>
                <a:cubicBezTo>
                  <a:pt x="5478" y="12614"/>
                  <a:pt x="5524" y="12249"/>
                  <a:pt x="5341" y="11998"/>
                </a:cubicBezTo>
                <a:cubicBezTo>
                  <a:pt x="5159" y="11770"/>
                  <a:pt x="4976" y="11541"/>
                  <a:pt x="4816" y="11336"/>
                </a:cubicBezTo>
                <a:cubicBezTo>
                  <a:pt x="4588" y="11062"/>
                  <a:pt x="4405" y="10788"/>
                  <a:pt x="4200" y="10514"/>
                </a:cubicBezTo>
                <a:cubicBezTo>
                  <a:pt x="4100" y="10343"/>
                  <a:pt x="3921" y="10252"/>
                  <a:pt x="3739" y="10252"/>
                </a:cubicBezTo>
                <a:close/>
                <a:moveTo>
                  <a:pt x="6890" y="14566"/>
                </a:moveTo>
                <a:cubicBezTo>
                  <a:pt x="6779" y="14566"/>
                  <a:pt x="6668" y="14600"/>
                  <a:pt x="6574" y="14668"/>
                </a:cubicBezTo>
                <a:cubicBezTo>
                  <a:pt x="6300" y="14828"/>
                  <a:pt x="6231" y="15193"/>
                  <a:pt x="6414" y="15444"/>
                </a:cubicBezTo>
                <a:cubicBezTo>
                  <a:pt x="6756" y="15969"/>
                  <a:pt x="7099" y="16517"/>
                  <a:pt x="7418" y="17042"/>
                </a:cubicBezTo>
                <a:cubicBezTo>
                  <a:pt x="7532" y="17225"/>
                  <a:pt x="7715" y="17316"/>
                  <a:pt x="7920" y="17316"/>
                </a:cubicBezTo>
                <a:cubicBezTo>
                  <a:pt x="8012" y="17316"/>
                  <a:pt x="8103" y="17293"/>
                  <a:pt x="8217" y="17225"/>
                </a:cubicBezTo>
                <a:cubicBezTo>
                  <a:pt x="8468" y="17065"/>
                  <a:pt x="8560" y="16723"/>
                  <a:pt x="8400" y="16449"/>
                </a:cubicBezTo>
                <a:cubicBezTo>
                  <a:pt x="8057" y="15901"/>
                  <a:pt x="7715" y="15353"/>
                  <a:pt x="7373" y="14828"/>
                </a:cubicBezTo>
                <a:cubicBezTo>
                  <a:pt x="7259" y="14657"/>
                  <a:pt x="7074" y="14566"/>
                  <a:pt x="6890" y="14566"/>
                </a:cubicBezTo>
                <a:close/>
                <a:moveTo>
                  <a:pt x="9574" y="19175"/>
                </a:moveTo>
                <a:cubicBezTo>
                  <a:pt x="9487" y="19175"/>
                  <a:pt x="9398" y="19194"/>
                  <a:pt x="9313" y="19233"/>
                </a:cubicBezTo>
                <a:cubicBezTo>
                  <a:pt x="9039" y="19393"/>
                  <a:pt x="8925" y="19736"/>
                  <a:pt x="9062" y="20009"/>
                </a:cubicBezTo>
                <a:cubicBezTo>
                  <a:pt x="9358" y="20557"/>
                  <a:pt x="9632" y="21128"/>
                  <a:pt x="9883" y="21699"/>
                </a:cubicBezTo>
                <a:cubicBezTo>
                  <a:pt x="9975" y="21904"/>
                  <a:pt x="10180" y="22041"/>
                  <a:pt x="10408" y="22041"/>
                </a:cubicBezTo>
                <a:cubicBezTo>
                  <a:pt x="10477" y="22041"/>
                  <a:pt x="10568" y="22018"/>
                  <a:pt x="10637" y="21995"/>
                </a:cubicBezTo>
                <a:cubicBezTo>
                  <a:pt x="10933" y="21858"/>
                  <a:pt x="11047" y="21516"/>
                  <a:pt x="10933" y="21242"/>
                </a:cubicBezTo>
                <a:cubicBezTo>
                  <a:pt x="10659" y="20649"/>
                  <a:pt x="10386" y="20055"/>
                  <a:pt x="10089" y="19485"/>
                </a:cubicBezTo>
                <a:cubicBezTo>
                  <a:pt x="9991" y="19289"/>
                  <a:pt x="9790" y="19175"/>
                  <a:pt x="9574" y="19175"/>
                </a:cubicBezTo>
                <a:close/>
                <a:moveTo>
                  <a:pt x="11704" y="24081"/>
                </a:moveTo>
                <a:cubicBezTo>
                  <a:pt x="11637" y="24081"/>
                  <a:pt x="11569" y="24093"/>
                  <a:pt x="11504" y="24118"/>
                </a:cubicBezTo>
                <a:cubicBezTo>
                  <a:pt x="11207" y="24209"/>
                  <a:pt x="11047" y="24552"/>
                  <a:pt x="11162" y="24848"/>
                </a:cubicBezTo>
                <a:cubicBezTo>
                  <a:pt x="11390" y="25442"/>
                  <a:pt x="11572" y="26035"/>
                  <a:pt x="11755" y="26629"/>
                </a:cubicBezTo>
                <a:cubicBezTo>
                  <a:pt x="11846" y="26880"/>
                  <a:pt x="12052" y="27017"/>
                  <a:pt x="12303" y="27017"/>
                </a:cubicBezTo>
                <a:cubicBezTo>
                  <a:pt x="12371" y="27017"/>
                  <a:pt x="12417" y="27017"/>
                  <a:pt x="12485" y="26994"/>
                </a:cubicBezTo>
                <a:cubicBezTo>
                  <a:pt x="12782" y="26903"/>
                  <a:pt x="12942" y="26583"/>
                  <a:pt x="12851" y="26286"/>
                </a:cubicBezTo>
                <a:cubicBezTo>
                  <a:pt x="12668" y="25670"/>
                  <a:pt x="12463" y="25054"/>
                  <a:pt x="12234" y="24460"/>
                </a:cubicBezTo>
                <a:cubicBezTo>
                  <a:pt x="12163" y="24229"/>
                  <a:pt x="11939" y="24081"/>
                  <a:pt x="11704" y="24081"/>
                </a:cubicBezTo>
                <a:close/>
                <a:moveTo>
                  <a:pt x="13189" y="29217"/>
                </a:moveTo>
                <a:cubicBezTo>
                  <a:pt x="13146" y="29217"/>
                  <a:pt x="13101" y="29221"/>
                  <a:pt x="13056" y="29231"/>
                </a:cubicBezTo>
                <a:cubicBezTo>
                  <a:pt x="12737" y="29277"/>
                  <a:pt x="12554" y="29596"/>
                  <a:pt x="12622" y="29893"/>
                </a:cubicBezTo>
                <a:cubicBezTo>
                  <a:pt x="12759" y="30509"/>
                  <a:pt x="12874" y="31125"/>
                  <a:pt x="12965" y="31742"/>
                </a:cubicBezTo>
                <a:cubicBezTo>
                  <a:pt x="13010" y="32016"/>
                  <a:pt x="13262" y="32221"/>
                  <a:pt x="13535" y="32221"/>
                </a:cubicBezTo>
                <a:lnTo>
                  <a:pt x="13627" y="32221"/>
                </a:lnTo>
                <a:cubicBezTo>
                  <a:pt x="13923" y="32175"/>
                  <a:pt x="14152" y="31879"/>
                  <a:pt x="14083" y="31559"/>
                </a:cubicBezTo>
                <a:cubicBezTo>
                  <a:pt x="13992" y="30943"/>
                  <a:pt x="13878" y="30304"/>
                  <a:pt x="13741" y="29665"/>
                </a:cubicBezTo>
                <a:cubicBezTo>
                  <a:pt x="13682" y="29390"/>
                  <a:pt x="13455" y="29217"/>
                  <a:pt x="13189" y="29217"/>
                </a:cubicBezTo>
                <a:close/>
                <a:moveTo>
                  <a:pt x="13922" y="34502"/>
                </a:moveTo>
                <a:cubicBezTo>
                  <a:pt x="13907" y="34502"/>
                  <a:pt x="13893" y="34502"/>
                  <a:pt x="13878" y="34504"/>
                </a:cubicBezTo>
                <a:cubicBezTo>
                  <a:pt x="13558" y="34504"/>
                  <a:pt x="13330" y="34777"/>
                  <a:pt x="13330" y="35097"/>
                </a:cubicBezTo>
                <a:cubicBezTo>
                  <a:pt x="13376" y="35736"/>
                  <a:pt x="13398" y="36352"/>
                  <a:pt x="13398" y="36969"/>
                </a:cubicBezTo>
                <a:cubicBezTo>
                  <a:pt x="13398" y="37288"/>
                  <a:pt x="13650" y="37539"/>
                  <a:pt x="13969" y="37539"/>
                </a:cubicBezTo>
                <a:cubicBezTo>
                  <a:pt x="14289" y="37539"/>
                  <a:pt x="14540" y="37288"/>
                  <a:pt x="14540" y="36969"/>
                </a:cubicBezTo>
                <a:cubicBezTo>
                  <a:pt x="14540" y="36330"/>
                  <a:pt x="14517" y="35690"/>
                  <a:pt x="14471" y="35029"/>
                </a:cubicBezTo>
                <a:cubicBezTo>
                  <a:pt x="14449" y="34724"/>
                  <a:pt x="14220" y="34502"/>
                  <a:pt x="13922" y="34502"/>
                </a:cubicBezTo>
                <a:close/>
                <a:moveTo>
                  <a:pt x="13811" y="39820"/>
                </a:moveTo>
                <a:cubicBezTo>
                  <a:pt x="13509" y="39820"/>
                  <a:pt x="13238" y="40041"/>
                  <a:pt x="13216" y="40324"/>
                </a:cubicBezTo>
                <a:cubicBezTo>
                  <a:pt x="13147" y="40963"/>
                  <a:pt x="13056" y="41579"/>
                  <a:pt x="12942" y="42173"/>
                </a:cubicBezTo>
                <a:cubicBezTo>
                  <a:pt x="12874" y="42492"/>
                  <a:pt x="13079" y="42789"/>
                  <a:pt x="13398" y="42858"/>
                </a:cubicBezTo>
                <a:lnTo>
                  <a:pt x="13490" y="42858"/>
                </a:lnTo>
                <a:cubicBezTo>
                  <a:pt x="13764" y="42858"/>
                  <a:pt x="14015" y="42675"/>
                  <a:pt x="14060" y="42378"/>
                </a:cubicBezTo>
                <a:cubicBezTo>
                  <a:pt x="14175" y="41762"/>
                  <a:pt x="14266" y="41100"/>
                  <a:pt x="14357" y="40461"/>
                </a:cubicBezTo>
                <a:cubicBezTo>
                  <a:pt x="14380" y="40141"/>
                  <a:pt x="14152" y="39867"/>
                  <a:pt x="13855" y="39822"/>
                </a:cubicBezTo>
                <a:cubicBezTo>
                  <a:pt x="13840" y="39821"/>
                  <a:pt x="13825" y="39820"/>
                  <a:pt x="13811" y="39820"/>
                </a:cubicBezTo>
                <a:close/>
                <a:moveTo>
                  <a:pt x="12658" y="45046"/>
                </a:moveTo>
                <a:cubicBezTo>
                  <a:pt x="12417" y="45046"/>
                  <a:pt x="12190" y="45196"/>
                  <a:pt x="12097" y="45437"/>
                </a:cubicBezTo>
                <a:cubicBezTo>
                  <a:pt x="11915" y="46030"/>
                  <a:pt x="11687" y="46601"/>
                  <a:pt x="11458" y="47172"/>
                </a:cubicBezTo>
                <a:cubicBezTo>
                  <a:pt x="11321" y="47468"/>
                  <a:pt x="11458" y="47788"/>
                  <a:pt x="11755" y="47925"/>
                </a:cubicBezTo>
                <a:cubicBezTo>
                  <a:pt x="11824" y="47948"/>
                  <a:pt x="11892" y="47970"/>
                  <a:pt x="11983" y="47970"/>
                </a:cubicBezTo>
                <a:cubicBezTo>
                  <a:pt x="12189" y="47970"/>
                  <a:pt x="12417" y="47833"/>
                  <a:pt x="12508" y="47628"/>
                </a:cubicBezTo>
                <a:cubicBezTo>
                  <a:pt x="12759" y="47035"/>
                  <a:pt x="12988" y="46418"/>
                  <a:pt x="13193" y="45779"/>
                </a:cubicBezTo>
                <a:cubicBezTo>
                  <a:pt x="13284" y="45482"/>
                  <a:pt x="13125" y="45163"/>
                  <a:pt x="12828" y="45072"/>
                </a:cubicBezTo>
                <a:cubicBezTo>
                  <a:pt x="12771" y="45054"/>
                  <a:pt x="12714" y="45046"/>
                  <a:pt x="12658" y="45046"/>
                </a:cubicBezTo>
                <a:close/>
                <a:moveTo>
                  <a:pt x="10356" y="49854"/>
                </a:moveTo>
                <a:cubicBezTo>
                  <a:pt x="10173" y="49854"/>
                  <a:pt x="9997" y="49945"/>
                  <a:pt x="9883" y="50116"/>
                </a:cubicBezTo>
                <a:cubicBezTo>
                  <a:pt x="9564" y="50641"/>
                  <a:pt x="9199" y="51143"/>
                  <a:pt x="8811" y="51622"/>
                </a:cubicBezTo>
                <a:cubicBezTo>
                  <a:pt x="8628" y="51874"/>
                  <a:pt x="8674" y="52239"/>
                  <a:pt x="8925" y="52421"/>
                </a:cubicBezTo>
                <a:cubicBezTo>
                  <a:pt x="9016" y="52513"/>
                  <a:pt x="9153" y="52558"/>
                  <a:pt x="9267" y="52558"/>
                </a:cubicBezTo>
                <a:cubicBezTo>
                  <a:pt x="9427" y="52558"/>
                  <a:pt x="9609" y="52467"/>
                  <a:pt x="9724" y="52330"/>
                </a:cubicBezTo>
                <a:cubicBezTo>
                  <a:pt x="10112" y="51828"/>
                  <a:pt x="10500" y="51280"/>
                  <a:pt x="10865" y="50732"/>
                </a:cubicBezTo>
                <a:cubicBezTo>
                  <a:pt x="11025" y="50458"/>
                  <a:pt x="10956" y="50116"/>
                  <a:pt x="10682" y="49956"/>
                </a:cubicBezTo>
                <a:cubicBezTo>
                  <a:pt x="10579" y="49887"/>
                  <a:pt x="10466" y="49854"/>
                  <a:pt x="10356" y="49854"/>
                </a:cubicBezTo>
                <a:close/>
                <a:moveTo>
                  <a:pt x="6893" y="53892"/>
                </a:moveTo>
                <a:cubicBezTo>
                  <a:pt x="6762" y="53892"/>
                  <a:pt x="6631" y="53939"/>
                  <a:pt x="6528" y="54042"/>
                </a:cubicBezTo>
                <a:cubicBezTo>
                  <a:pt x="6072" y="54430"/>
                  <a:pt x="5569" y="54818"/>
                  <a:pt x="5067" y="55160"/>
                </a:cubicBezTo>
                <a:cubicBezTo>
                  <a:pt x="4816" y="55343"/>
                  <a:pt x="4748" y="55708"/>
                  <a:pt x="4930" y="55959"/>
                </a:cubicBezTo>
                <a:cubicBezTo>
                  <a:pt x="5044" y="56119"/>
                  <a:pt x="5227" y="56210"/>
                  <a:pt x="5410" y="56210"/>
                </a:cubicBezTo>
                <a:cubicBezTo>
                  <a:pt x="5524" y="56210"/>
                  <a:pt x="5638" y="56165"/>
                  <a:pt x="5729" y="56096"/>
                </a:cubicBezTo>
                <a:cubicBezTo>
                  <a:pt x="6254" y="55731"/>
                  <a:pt x="6779" y="55320"/>
                  <a:pt x="7281" y="54886"/>
                </a:cubicBezTo>
                <a:cubicBezTo>
                  <a:pt x="7510" y="54681"/>
                  <a:pt x="7532" y="54316"/>
                  <a:pt x="7327" y="54088"/>
                </a:cubicBezTo>
                <a:cubicBezTo>
                  <a:pt x="7214" y="53962"/>
                  <a:pt x="7053" y="53892"/>
                  <a:pt x="6893" y="53892"/>
                </a:cubicBezTo>
                <a:close/>
                <a:moveTo>
                  <a:pt x="2418" y="56751"/>
                </a:moveTo>
                <a:cubicBezTo>
                  <a:pt x="2341" y="56751"/>
                  <a:pt x="2264" y="56768"/>
                  <a:pt x="2191" y="56804"/>
                </a:cubicBezTo>
                <a:cubicBezTo>
                  <a:pt x="1621" y="57055"/>
                  <a:pt x="1050" y="57283"/>
                  <a:pt x="457" y="57489"/>
                </a:cubicBezTo>
                <a:cubicBezTo>
                  <a:pt x="160" y="57580"/>
                  <a:pt x="0" y="57899"/>
                  <a:pt x="114" y="58196"/>
                </a:cubicBezTo>
                <a:cubicBezTo>
                  <a:pt x="183" y="58447"/>
                  <a:pt x="411" y="58584"/>
                  <a:pt x="639" y="58584"/>
                </a:cubicBezTo>
                <a:cubicBezTo>
                  <a:pt x="708" y="58584"/>
                  <a:pt x="776" y="58584"/>
                  <a:pt x="822" y="58561"/>
                </a:cubicBezTo>
                <a:cubicBezTo>
                  <a:pt x="1461" y="58356"/>
                  <a:pt x="2077" y="58105"/>
                  <a:pt x="2648" y="57854"/>
                </a:cubicBezTo>
                <a:cubicBezTo>
                  <a:pt x="2944" y="57717"/>
                  <a:pt x="3059" y="57374"/>
                  <a:pt x="2944" y="57101"/>
                </a:cubicBezTo>
                <a:cubicBezTo>
                  <a:pt x="2844" y="56882"/>
                  <a:pt x="2632" y="56751"/>
                  <a:pt x="2418" y="5675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9"/>
          <p:cNvSpPr/>
          <p:nvPr/>
        </p:nvSpPr>
        <p:spPr>
          <a:xfrm flipH="1">
            <a:off x="-786400" y="2059625"/>
            <a:ext cx="1430025" cy="1009275"/>
          </a:xfrm>
          <a:custGeom>
            <a:avLst/>
            <a:gdLst/>
            <a:ahLst/>
            <a:cxnLst/>
            <a:rect l="l" t="t" r="r" b="b"/>
            <a:pathLst>
              <a:path w="57201" h="40371" extrusionOk="0">
                <a:moveTo>
                  <a:pt x="6581" y="0"/>
                </a:moveTo>
                <a:cubicBezTo>
                  <a:pt x="3989" y="0"/>
                  <a:pt x="1907" y="228"/>
                  <a:pt x="1438" y="906"/>
                </a:cubicBezTo>
                <a:cubicBezTo>
                  <a:pt x="0" y="2960"/>
                  <a:pt x="8423" y="15742"/>
                  <a:pt x="8423" y="15742"/>
                </a:cubicBezTo>
                <a:lnTo>
                  <a:pt x="47157" y="40097"/>
                </a:lnTo>
                <a:lnTo>
                  <a:pt x="47614" y="40371"/>
                </a:lnTo>
                <a:lnTo>
                  <a:pt x="49919" y="36536"/>
                </a:lnTo>
                <a:lnTo>
                  <a:pt x="57201" y="24279"/>
                </a:lnTo>
                <a:lnTo>
                  <a:pt x="19470" y="974"/>
                </a:lnTo>
                <a:cubicBezTo>
                  <a:pt x="19470" y="974"/>
                  <a:pt x="11936" y="0"/>
                  <a:pt x="65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9"/>
          <p:cNvSpPr/>
          <p:nvPr/>
        </p:nvSpPr>
        <p:spPr>
          <a:xfrm flipH="1">
            <a:off x="-780125" y="2240325"/>
            <a:ext cx="1099050" cy="721300"/>
          </a:xfrm>
          <a:custGeom>
            <a:avLst/>
            <a:gdLst/>
            <a:ahLst/>
            <a:cxnLst/>
            <a:rect l="l" t="t" r="r" b="b"/>
            <a:pathLst>
              <a:path w="43962" h="28852" extrusionOk="0">
                <a:moveTo>
                  <a:pt x="3538" y="0"/>
                </a:moveTo>
                <a:lnTo>
                  <a:pt x="2922" y="503"/>
                </a:lnTo>
                <a:lnTo>
                  <a:pt x="0" y="5113"/>
                </a:lnTo>
                <a:lnTo>
                  <a:pt x="41131" y="28852"/>
                </a:lnTo>
                <a:lnTo>
                  <a:pt x="43962" y="22985"/>
                </a:lnTo>
                <a:lnTo>
                  <a:pt x="35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9"/>
          <p:cNvSpPr/>
          <p:nvPr/>
        </p:nvSpPr>
        <p:spPr>
          <a:xfrm flipH="1">
            <a:off x="80400" y="2059875"/>
            <a:ext cx="542125" cy="423600"/>
          </a:xfrm>
          <a:custGeom>
            <a:avLst/>
            <a:gdLst/>
            <a:ahLst/>
            <a:cxnLst/>
            <a:rect l="l" t="t" r="r" b="b"/>
            <a:pathLst>
              <a:path w="21685" h="16944" extrusionOk="0">
                <a:moveTo>
                  <a:pt x="5499" y="0"/>
                </a:moveTo>
                <a:cubicBezTo>
                  <a:pt x="3022" y="0"/>
                  <a:pt x="1056" y="245"/>
                  <a:pt x="594" y="896"/>
                </a:cubicBezTo>
                <a:cubicBezTo>
                  <a:pt x="1" y="1740"/>
                  <a:pt x="1119" y="4479"/>
                  <a:pt x="2626" y="7378"/>
                </a:cubicBezTo>
                <a:cubicBezTo>
                  <a:pt x="4726" y="11395"/>
                  <a:pt x="7579" y="15732"/>
                  <a:pt x="7579" y="15732"/>
                </a:cubicBezTo>
                <a:cubicBezTo>
                  <a:pt x="9400" y="16601"/>
                  <a:pt x="10651" y="16943"/>
                  <a:pt x="11493" y="16943"/>
                </a:cubicBezTo>
                <a:cubicBezTo>
                  <a:pt x="14584" y="16943"/>
                  <a:pt x="12144" y="12332"/>
                  <a:pt x="12144" y="12331"/>
                </a:cubicBezTo>
                <a:lnTo>
                  <a:pt x="12144" y="12331"/>
                </a:lnTo>
                <a:cubicBezTo>
                  <a:pt x="12144" y="12331"/>
                  <a:pt x="14294" y="13628"/>
                  <a:pt x="16195" y="13628"/>
                </a:cubicBezTo>
                <a:cubicBezTo>
                  <a:pt x="17092" y="13628"/>
                  <a:pt x="17933" y="13339"/>
                  <a:pt x="18467" y="12491"/>
                </a:cubicBezTo>
                <a:cubicBezTo>
                  <a:pt x="20064" y="9957"/>
                  <a:pt x="15956" y="7401"/>
                  <a:pt x="15682" y="7218"/>
                </a:cubicBezTo>
                <a:lnTo>
                  <a:pt x="15682" y="7218"/>
                </a:lnTo>
                <a:cubicBezTo>
                  <a:pt x="15837" y="7270"/>
                  <a:pt x="17150" y="7679"/>
                  <a:pt x="18428" y="7679"/>
                </a:cubicBezTo>
                <a:cubicBezTo>
                  <a:pt x="19412" y="7679"/>
                  <a:pt x="20375" y="7436"/>
                  <a:pt x="20772" y="6602"/>
                </a:cubicBezTo>
                <a:cubicBezTo>
                  <a:pt x="21685" y="4639"/>
                  <a:pt x="18626" y="964"/>
                  <a:pt x="18626" y="964"/>
                </a:cubicBezTo>
                <a:cubicBezTo>
                  <a:pt x="18626" y="964"/>
                  <a:pt x="11482" y="51"/>
                  <a:pt x="6164" y="6"/>
                </a:cubicBezTo>
                <a:cubicBezTo>
                  <a:pt x="5939" y="2"/>
                  <a:pt x="5717" y="0"/>
                  <a:pt x="5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9"/>
          <p:cNvSpPr/>
          <p:nvPr/>
        </p:nvSpPr>
        <p:spPr>
          <a:xfrm flipH="1">
            <a:off x="459300" y="2059875"/>
            <a:ext cx="163225" cy="184475"/>
          </a:xfrm>
          <a:custGeom>
            <a:avLst/>
            <a:gdLst/>
            <a:ahLst/>
            <a:cxnLst/>
            <a:rect l="l" t="t" r="r" b="b"/>
            <a:pathLst>
              <a:path w="6529" h="7379" extrusionOk="0">
                <a:moveTo>
                  <a:pt x="5499" y="0"/>
                </a:moveTo>
                <a:cubicBezTo>
                  <a:pt x="3022" y="0"/>
                  <a:pt x="1056" y="245"/>
                  <a:pt x="594" y="896"/>
                </a:cubicBezTo>
                <a:cubicBezTo>
                  <a:pt x="1" y="1740"/>
                  <a:pt x="1119" y="4479"/>
                  <a:pt x="2626" y="7378"/>
                </a:cubicBezTo>
                <a:cubicBezTo>
                  <a:pt x="3196" y="7059"/>
                  <a:pt x="3744" y="6648"/>
                  <a:pt x="4201" y="6191"/>
                </a:cubicBezTo>
                <a:cubicBezTo>
                  <a:pt x="5799" y="4594"/>
                  <a:pt x="6529" y="2197"/>
                  <a:pt x="6164" y="6"/>
                </a:cubicBezTo>
                <a:cubicBezTo>
                  <a:pt x="5939" y="2"/>
                  <a:pt x="5717" y="0"/>
                  <a:pt x="5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9"/>
          <p:cNvSpPr/>
          <p:nvPr/>
        </p:nvSpPr>
        <p:spPr>
          <a:xfrm flipH="1">
            <a:off x="-335025" y="3715975"/>
            <a:ext cx="253950" cy="253375"/>
          </a:xfrm>
          <a:custGeom>
            <a:avLst/>
            <a:gdLst/>
            <a:ahLst/>
            <a:cxnLst/>
            <a:rect l="l" t="t" r="r" b="b"/>
            <a:pathLst>
              <a:path w="10158" h="10135" extrusionOk="0">
                <a:moveTo>
                  <a:pt x="6141" y="1"/>
                </a:moveTo>
                <a:lnTo>
                  <a:pt x="3995" y="3150"/>
                </a:lnTo>
                <a:lnTo>
                  <a:pt x="1" y="2534"/>
                </a:lnTo>
                <a:lnTo>
                  <a:pt x="2580" y="5296"/>
                </a:lnTo>
                <a:lnTo>
                  <a:pt x="526" y="8514"/>
                </a:lnTo>
                <a:lnTo>
                  <a:pt x="4246" y="7145"/>
                </a:lnTo>
                <a:lnTo>
                  <a:pt x="7054" y="10135"/>
                </a:lnTo>
                <a:lnTo>
                  <a:pt x="6666" y="6346"/>
                </a:lnTo>
                <a:lnTo>
                  <a:pt x="10158" y="4817"/>
                </a:lnTo>
                <a:lnTo>
                  <a:pt x="6711" y="3858"/>
                </a:lnTo>
                <a:lnTo>
                  <a:pt x="61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7" name="Google Shape;4157;p29"/>
          <p:cNvGrpSpPr/>
          <p:nvPr/>
        </p:nvGrpSpPr>
        <p:grpSpPr>
          <a:xfrm flipH="1">
            <a:off x="6665766" y="-638147"/>
            <a:ext cx="2926409" cy="2164683"/>
            <a:chOff x="-786400" y="-333347"/>
            <a:chExt cx="2926409" cy="2164683"/>
          </a:xfrm>
        </p:grpSpPr>
        <p:sp>
          <p:nvSpPr>
            <p:cNvPr id="4158" name="Google Shape;4158;p29"/>
            <p:cNvSpPr/>
            <p:nvPr/>
          </p:nvSpPr>
          <p:spPr>
            <a:xfrm rot="10800000">
              <a:off x="-262098" y="428993"/>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9"/>
            <p:cNvSpPr/>
            <p:nvPr/>
          </p:nvSpPr>
          <p:spPr>
            <a:xfrm rot="10800000">
              <a:off x="244371" y="428978"/>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9"/>
            <p:cNvSpPr/>
            <p:nvPr/>
          </p:nvSpPr>
          <p:spPr>
            <a:xfrm rot="10800000">
              <a:off x="364105" y="42897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9"/>
            <p:cNvSpPr/>
            <p:nvPr/>
          </p:nvSpPr>
          <p:spPr>
            <a:xfrm rot="-9036938">
              <a:off x="-311550" y="1507406"/>
              <a:ext cx="644364" cy="177247"/>
            </a:xfrm>
            <a:custGeom>
              <a:avLst/>
              <a:gdLst/>
              <a:ahLst/>
              <a:cxnLst/>
              <a:rect l="l" t="t" r="r" b="b"/>
              <a:pathLst>
                <a:path w="16043" h="4413" extrusionOk="0">
                  <a:moveTo>
                    <a:pt x="13047" y="1"/>
                  </a:moveTo>
                  <a:cubicBezTo>
                    <a:pt x="12265" y="1"/>
                    <a:pt x="11523" y="82"/>
                    <a:pt x="11168" y="116"/>
                  </a:cubicBezTo>
                  <a:cubicBezTo>
                    <a:pt x="7974" y="467"/>
                    <a:pt x="4829" y="1314"/>
                    <a:pt x="1647" y="1749"/>
                  </a:cubicBezTo>
                  <a:cubicBezTo>
                    <a:pt x="1" y="1969"/>
                    <a:pt x="266" y="4412"/>
                    <a:pt x="1803" y="4412"/>
                  </a:cubicBezTo>
                  <a:cubicBezTo>
                    <a:pt x="1870" y="4412"/>
                    <a:pt x="1939" y="4408"/>
                    <a:pt x="2010" y="4398"/>
                  </a:cubicBezTo>
                  <a:cubicBezTo>
                    <a:pt x="2010" y="4398"/>
                    <a:pt x="8107" y="3564"/>
                    <a:pt x="8119" y="3564"/>
                  </a:cubicBezTo>
                  <a:cubicBezTo>
                    <a:pt x="9861" y="3322"/>
                    <a:pt x="11615" y="3309"/>
                    <a:pt x="13333" y="2874"/>
                  </a:cubicBezTo>
                  <a:cubicBezTo>
                    <a:pt x="13986" y="2705"/>
                    <a:pt x="15208" y="2451"/>
                    <a:pt x="15534" y="1749"/>
                  </a:cubicBezTo>
                  <a:cubicBezTo>
                    <a:pt x="16043" y="636"/>
                    <a:pt x="15172" y="201"/>
                    <a:pt x="14047" y="55"/>
                  </a:cubicBezTo>
                  <a:cubicBezTo>
                    <a:pt x="13724" y="16"/>
                    <a:pt x="13382" y="1"/>
                    <a:pt x="13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9"/>
            <p:cNvSpPr/>
            <p:nvPr/>
          </p:nvSpPr>
          <p:spPr>
            <a:xfrm rot="-9036938">
              <a:off x="4613" y="1356115"/>
              <a:ext cx="177368" cy="167327"/>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9"/>
            <p:cNvSpPr/>
            <p:nvPr/>
          </p:nvSpPr>
          <p:spPr>
            <a:xfrm rot="10800000">
              <a:off x="1067228" y="-325499"/>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9"/>
            <p:cNvSpPr/>
            <p:nvPr/>
          </p:nvSpPr>
          <p:spPr>
            <a:xfrm rot="10800000">
              <a:off x="1139522" y="20699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9"/>
            <p:cNvSpPr/>
            <p:nvPr/>
          </p:nvSpPr>
          <p:spPr>
            <a:xfrm rot="10800000">
              <a:off x="1148065" y="-325361"/>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9"/>
            <p:cNvSpPr/>
            <p:nvPr/>
          </p:nvSpPr>
          <p:spPr>
            <a:xfrm rot="10800000">
              <a:off x="616957" y="683834"/>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9"/>
            <p:cNvSpPr/>
            <p:nvPr/>
          </p:nvSpPr>
          <p:spPr>
            <a:xfrm rot="10800000">
              <a:off x="948222" y="1030626"/>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9"/>
            <p:cNvSpPr/>
            <p:nvPr/>
          </p:nvSpPr>
          <p:spPr>
            <a:xfrm rot="10800000">
              <a:off x="592026" y="681917"/>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9"/>
            <p:cNvSpPr/>
            <p:nvPr/>
          </p:nvSpPr>
          <p:spPr>
            <a:xfrm rot="-10162432">
              <a:off x="-713019" y="-239908"/>
              <a:ext cx="888015" cy="87846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9"/>
            <p:cNvSpPr/>
            <p:nvPr/>
          </p:nvSpPr>
          <p:spPr>
            <a:xfrm rot="10800000">
              <a:off x="466212" y="-333347"/>
              <a:ext cx="380556" cy="747445"/>
            </a:xfrm>
            <a:custGeom>
              <a:avLst/>
              <a:gdLst/>
              <a:ahLst/>
              <a:cxnLst/>
              <a:rect l="l" t="t" r="r" b="b"/>
              <a:pathLst>
                <a:path w="7574" h="14876" extrusionOk="0">
                  <a:moveTo>
                    <a:pt x="4041" y="1"/>
                  </a:moveTo>
                  <a:cubicBezTo>
                    <a:pt x="2885" y="1"/>
                    <a:pt x="2126" y="1266"/>
                    <a:pt x="1706" y="2389"/>
                  </a:cubicBezTo>
                  <a:cubicBezTo>
                    <a:pt x="1247" y="3635"/>
                    <a:pt x="1114" y="4965"/>
                    <a:pt x="1186" y="6296"/>
                  </a:cubicBezTo>
                  <a:cubicBezTo>
                    <a:pt x="823" y="6357"/>
                    <a:pt x="472" y="6465"/>
                    <a:pt x="194" y="6707"/>
                  </a:cubicBezTo>
                  <a:cubicBezTo>
                    <a:pt x="1" y="6865"/>
                    <a:pt x="85" y="7143"/>
                    <a:pt x="267" y="7264"/>
                  </a:cubicBezTo>
                  <a:cubicBezTo>
                    <a:pt x="279" y="7276"/>
                    <a:pt x="291" y="7276"/>
                    <a:pt x="291" y="7276"/>
                  </a:cubicBezTo>
                  <a:cubicBezTo>
                    <a:pt x="315" y="7288"/>
                    <a:pt x="339" y="7300"/>
                    <a:pt x="364" y="7300"/>
                  </a:cubicBezTo>
                  <a:cubicBezTo>
                    <a:pt x="586" y="7389"/>
                    <a:pt x="815" y="7419"/>
                    <a:pt x="1051" y="7419"/>
                  </a:cubicBezTo>
                  <a:cubicBezTo>
                    <a:pt x="1136" y="7419"/>
                    <a:pt x="1221" y="7415"/>
                    <a:pt x="1307" y="7409"/>
                  </a:cubicBezTo>
                  <a:cubicBezTo>
                    <a:pt x="1331" y="7590"/>
                    <a:pt x="1356" y="7760"/>
                    <a:pt x="1392" y="7929"/>
                  </a:cubicBezTo>
                  <a:cubicBezTo>
                    <a:pt x="1803" y="10215"/>
                    <a:pt x="2940" y="12236"/>
                    <a:pt x="3472" y="14449"/>
                  </a:cubicBezTo>
                  <a:cubicBezTo>
                    <a:pt x="3540" y="14727"/>
                    <a:pt x="3813" y="14876"/>
                    <a:pt x="4077" y="14876"/>
                  </a:cubicBezTo>
                  <a:cubicBezTo>
                    <a:pt x="4330" y="14876"/>
                    <a:pt x="4574" y="14739"/>
                    <a:pt x="4622" y="14449"/>
                  </a:cubicBezTo>
                  <a:cubicBezTo>
                    <a:pt x="4815" y="13288"/>
                    <a:pt x="4440" y="12211"/>
                    <a:pt x="4126" y="11111"/>
                  </a:cubicBezTo>
                  <a:cubicBezTo>
                    <a:pt x="3775" y="9853"/>
                    <a:pt x="3412" y="8607"/>
                    <a:pt x="3243" y="7324"/>
                  </a:cubicBezTo>
                  <a:cubicBezTo>
                    <a:pt x="3702" y="7324"/>
                    <a:pt x="4150" y="7300"/>
                    <a:pt x="4549" y="7058"/>
                  </a:cubicBezTo>
                  <a:cubicBezTo>
                    <a:pt x="5033" y="6756"/>
                    <a:pt x="4900" y="6078"/>
                    <a:pt x="4392" y="5897"/>
                  </a:cubicBezTo>
                  <a:cubicBezTo>
                    <a:pt x="4215" y="5833"/>
                    <a:pt x="4034" y="5806"/>
                    <a:pt x="3850" y="5806"/>
                  </a:cubicBezTo>
                  <a:cubicBezTo>
                    <a:pt x="3618" y="5806"/>
                    <a:pt x="3382" y="5848"/>
                    <a:pt x="3146" y="5909"/>
                  </a:cubicBezTo>
                  <a:cubicBezTo>
                    <a:pt x="3134" y="5014"/>
                    <a:pt x="3231" y="4131"/>
                    <a:pt x="3497" y="3284"/>
                  </a:cubicBezTo>
                  <a:cubicBezTo>
                    <a:pt x="3657" y="2785"/>
                    <a:pt x="3787" y="2125"/>
                    <a:pt x="4191" y="2125"/>
                  </a:cubicBezTo>
                  <a:cubicBezTo>
                    <a:pt x="4306" y="2125"/>
                    <a:pt x="4443" y="2178"/>
                    <a:pt x="4610" y="2304"/>
                  </a:cubicBezTo>
                  <a:cubicBezTo>
                    <a:pt x="5130" y="2703"/>
                    <a:pt x="5190" y="3296"/>
                    <a:pt x="5360" y="3889"/>
                  </a:cubicBezTo>
                  <a:cubicBezTo>
                    <a:pt x="5463" y="4247"/>
                    <a:pt x="5801" y="4448"/>
                    <a:pt x="6134" y="4448"/>
                  </a:cubicBezTo>
                  <a:cubicBezTo>
                    <a:pt x="6386" y="4448"/>
                    <a:pt x="6634" y="4333"/>
                    <a:pt x="6775" y="4082"/>
                  </a:cubicBezTo>
                  <a:cubicBezTo>
                    <a:pt x="7573" y="2631"/>
                    <a:pt x="6231" y="901"/>
                    <a:pt x="4936" y="236"/>
                  </a:cubicBezTo>
                  <a:cubicBezTo>
                    <a:pt x="4615" y="73"/>
                    <a:pt x="4316" y="1"/>
                    <a:pt x="4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9"/>
            <p:cNvSpPr/>
            <p:nvPr/>
          </p:nvSpPr>
          <p:spPr>
            <a:xfrm rot="10800000">
              <a:off x="210648" y="1089614"/>
              <a:ext cx="324583" cy="310966"/>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9"/>
            <p:cNvSpPr/>
            <p:nvPr/>
          </p:nvSpPr>
          <p:spPr>
            <a:xfrm rot="10800000">
              <a:off x="-334268" y="800293"/>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9"/>
            <p:cNvSpPr/>
            <p:nvPr/>
          </p:nvSpPr>
          <p:spPr>
            <a:xfrm rot="10800000">
              <a:off x="716030" y="490525"/>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17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53"/>
        <p:cNvGrpSpPr/>
        <p:nvPr/>
      </p:nvGrpSpPr>
      <p:grpSpPr>
        <a:xfrm>
          <a:off x="0" y="0"/>
          <a:ext cx="0" cy="0"/>
          <a:chOff x="0" y="0"/>
          <a:chExt cx="0" cy="0"/>
        </a:xfrm>
      </p:grpSpPr>
      <p:grpSp>
        <p:nvGrpSpPr>
          <p:cNvPr id="554" name="Google Shape;554;p4"/>
          <p:cNvGrpSpPr/>
          <p:nvPr/>
        </p:nvGrpSpPr>
        <p:grpSpPr>
          <a:xfrm>
            <a:off x="-493" y="954"/>
            <a:ext cx="9143997" cy="5020045"/>
            <a:chOff x="-493" y="954"/>
            <a:chExt cx="9143997" cy="5020045"/>
          </a:xfrm>
        </p:grpSpPr>
        <p:sp>
          <p:nvSpPr>
            <p:cNvPr id="555" name="Google Shape;555;p4"/>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4"/>
          <p:cNvGrpSpPr/>
          <p:nvPr/>
        </p:nvGrpSpPr>
        <p:grpSpPr>
          <a:xfrm>
            <a:off x="202630" y="3940"/>
            <a:ext cx="8737750" cy="5140319"/>
            <a:chOff x="202630" y="3940"/>
            <a:chExt cx="8737750" cy="5140319"/>
          </a:xfrm>
        </p:grpSpPr>
        <p:sp>
          <p:nvSpPr>
            <p:cNvPr id="587" name="Google Shape;587;p4"/>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4"/>
          <p:cNvGrpSpPr/>
          <p:nvPr/>
        </p:nvGrpSpPr>
        <p:grpSpPr>
          <a:xfrm rot="10800000">
            <a:off x="-477073" y="219350"/>
            <a:ext cx="10098146" cy="4704800"/>
            <a:chOff x="-353075" y="191099"/>
            <a:chExt cx="9620030" cy="4704800"/>
          </a:xfrm>
        </p:grpSpPr>
        <p:sp>
          <p:nvSpPr>
            <p:cNvPr id="632" name="Google Shape;632;p4"/>
            <p:cNvSpPr/>
            <p:nvPr/>
          </p:nvSpPr>
          <p:spPr>
            <a:xfrm rot="10800000">
              <a:off x="368950" y="1911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flipH="1">
              <a:off x="2372575" y="36218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rot="10800000" flipH="1">
              <a:off x="1736798" y="191099"/>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flipH="1">
              <a:off x="-353075" y="1782771"/>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2647126" y="176327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 name="Google Shape;637;p4"/>
          <p:cNvSpPr txBox="1">
            <a:spLocks noGrp="1"/>
          </p:cNvSpPr>
          <p:nvPr>
            <p:ph type="title"/>
          </p:nvPr>
        </p:nvSpPr>
        <p:spPr>
          <a:xfrm>
            <a:off x="857113" y="1604425"/>
            <a:ext cx="2727900" cy="7680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638" name="Google Shape;638;p4"/>
          <p:cNvGrpSpPr/>
          <p:nvPr/>
        </p:nvGrpSpPr>
        <p:grpSpPr>
          <a:xfrm>
            <a:off x="-786400" y="-333347"/>
            <a:ext cx="2926409" cy="2164683"/>
            <a:chOff x="-786400" y="-333347"/>
            <a:chExt cx="2926409" cy="2164683"/>
          </a:xfrm>
        </p:grpSpPr>
        <p:sp>
          <p:nvSpPr>
            <p:cNvPr id="639" name="Google Shape;639;p4"/>
            <p:cNvSpPr/>
            <p:nvPr/>
          </p:nvSpPr>
          <p:spPr>
            <a:xfrm rot="10800000">
              <a:off x="-262098" y="428993"/>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rot="10800000">
              <a:off x="244371" y="428978"/>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rot="10800000">
              <a:off x="364105" y="42897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rot="-9036938">
              <a:off x="-311550" y="1507406"/>
              <a:ext cx="644364" cy="177247"/>
            </a:xfrm>
            <a:custGeom>
              <a:avLst/>
              <a:gdLst/>
              <a:ahLst/>
              <a:cxnLst/>
              <a:rect l="l" t="t" r="r" b="b"/>
              <a:pathLst>
                <a:path w="16043" h="4413" extrusionOk="0">
                  <a:moveTo>
                    <a:pt x="13047" y="1"/>
                  </a:moveTo>
                  <a:cubicBezTo>
                    <a:pt x="12265" y="1"/>
                    <a:pt x="11523" y="82"/>
                    <a:pt x="11168" y="116"/>
                  </a:cubicBezTo>
                  <a:cubicBezTo>
                    <a:pt x="7974" y="467"/>
                    <a:pt x="4829" y="1314"/>
                    <a:pt x="1647" y="1749"/>
                  </a:cubicBezTo>
                  <a:cubicBezTo>
                    <a:pt x="1" y="1969"/>
                    <a:pt x="266" y="4412"/>
                    <a:pt x="1803" y="4412"/>
                  </a:cubicBezTo>
                  <a:cubicBezTo>
                    <a:pt x="1870" y="4412"/>
                    <a:pt x="1939" y="4408"/>
                    <a:pt x="2010" y="4398"/>
                  </a:cubicBezTo>
                  <a:cubicBezTo>
                    <a:pt x="2010" y="4398"/>
                    <a:pt x="8107" y="3564"/>
                    <a:pt x="8119" y="3564"/>
                  </a:cubicBezTo>
                  <a:cubicBezTo>
                    <a:pt x="9861" y="3322"/>
                    <a:pt x="11615" y="3309"/>
                    <a:pt x="13333" y="2874"/>
                  </a:cubicBezTo>
                  <a:cubicBezTo>
                    <a:pt x="13986" y="2705"/>
                    <a:pt x="15208" y="2451"/>
                    <a:pt x="15534" y="1749"/>
                  </a:cubicBezTo>
                  <a:cubicBezTo>
                    <a:pt x="16043" y="636"/>
                    <a:pt x="15172" y="201"/>
                    <a:pt x="14047" y="55"/>
                  </a:cubicBezTo>
                  <a:cubicBezTo>
                    <a:pt x="13724" y="16"/>
                    <a:pt x="13382" y="1"/>
                    <a:pt x="13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rot="-9036938">
              <a:off x="4613" y="1356115"/>
              <a:ext cx="177368" cy="167327"/>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rot="10800000">
              <a:off x="1067228" y="-325499"/>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rot="10800000">
              <a:off x="1139522" y="20699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rot="10800000">
              <a:off x="1148065" y="-325361"/>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rot="10800000">
              <a:off x="616957" y="683834"/>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rot="10800000">
              <a:off x="948222" y="1030626"/>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rot="10800000">
              <a:off x="592026" y="681917"/>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rot="-10162432">
              <a:off x="-713019" y="-239908"/>
              <a:ext cx="888015" cy="87846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rot="10800000">
              <a:off x="466212" y="-333347"/>
              <a:ext cx="380556" cy="747445"/>
            </a:xfrm>
            <a:custGeom>
              <a:avLst/>
              <a:gdLst/>
              <a:ahLst/>
              <a:cxnLst/>
              <a:rect l="l" t="t" r="r" b="b"/>
              <a:pathLst>
                <a:path w="7574" h="14876" extrusionOk="0">
                  <a:moveTo>
                    <a:pt x="4041" y="1"/>
                  </a:moveTo>
                  <a:cubicBezTo>
                    <a:pt x="2885" y="1"/>
                    <a:pt x="2126" y="1266"/>
                    <a:pt x="1706" y="2389"/>
                  </a:cubicBezTo>
                  <a:cubicBezTo>
                    <a:pt x="1247" y="3635"/>
                    <a:pt x="1114" y="4965"/>
                    <a:pt x="1186" y="6296"/>
                  </a:cubicBezTo>
                  <a:cubicBezTo>
                    <a:pt x="823" y="6357"/>
                    <a:pt x="472" y="6465"/>
                    <a:pt x="194" y="6707"/>
                  </a:cubicBezTo>
                  <a:cubicBezTo>
                    <a:pt x="1" y="6865"/>
                    <a:pt x="85" y="7143"/>
                    <a:pt x="267" y="7264"/>
                  </a:cubicBezTo>
                  <a:cubicBezTo>
                    <a:pt x="279" y="7276"/>
                    <a:pt x="291" y="7276"/>
                    <a:pt x="291" y="7276"/>
                  </a:cubicBezTo>
                  <a:cubicBezTo>
                    <a:pt x="315" y="7288"/>
                    <a:pt x="339" y="7300"/>
                    <a:pt x="364" y="7300"/>
                  </a:cubicBezTo>
                  <a:cubicBezTo>
                    <a:pt x="586" y="7389"/>
                    <a:pt x="815" y="7419"/>
                    <a:pt x="1051" y="7419"/>
                  </a:cubicBezTo>
                  <a:cubicBezTo>
                    <a:pt x="1136" y="7419"/>
                    <a:pt x="1221" y="7415"/>
                    <a:pt x="1307" y="7409"/>
                  </a:cubicBezTo>
                  <a:cubicBezTo>
                    <a:pt x="1331" y="7590"/>
                    <a:pt x="1356" y="7760"/>
                    <a:pt x="1392" y="7929"/>
                  </a:cubicBezTo>
                  <a:cubicBezTo>
                    <a:pt x="1803" y="10215"/>
                    <a:pt x="2940" y="12236"/>
                    <a:pt x="3472" y="14449"/>
                  </a:cubicBezTo>
                  <a:cubicBezTo>
                    <a:pt x="3540" y="14727"/>
                    <a:pt x="3813" y="14876"/>
                    <a:pt x="4077" y="14876"/>
                  </a:cubicBezTo>
                  <a:cubicBezTo>
                    <a:pt x="4330" y="14876"/>
                    <a:pt x="4574" y="14739"/>
                    <a:pt x="4622" y="14449"/>
                  </a:cubicBezTo>
                  <a:cubicBezTo>
                    <a:pt x="4815" y="13288"/>
                    <a:pt x="4440" y="12211"/>
                    <a:pt x="4126" y="11111"/>
                  </a:cubicBezTo>
                  <a:cubicBezTo>
                    <a:pt x="3775" y="9853"/>
                    <a:pt x="3412" y="8607"/>
                    <a:pt x="3243" y="7324"/>
                  </a:cubicBezTo>
                  <a:cubicBezTo>
                    <a:pt x="3702" y="7324"/>
                    <a:pt x="4150" y="7300"/>
                    <a:pt x="4549" y="7058"/>
                  </a:cubicBezTo>
                  <a:cubicBezTo>
                    <a:pt x="5033" y="6756"/>
                    <a:pt x="4900" y="6078"/>
                    <a:pt x="4392" y="5897"/>
                  </a:cubicBezTo>
                  <a:cubicBezTo>
                    <a:pt x="4215" y="5833"/>
                    <a:pt x="4034" y="5806"/>
                    <a:pt x="3850" y="5806"/>
                  </a:cubicBezTo>
                  <a:cubicBezTo>
                    <a:pt x="3618" y="5806"/>
                    <a:pt x="3382" y="5848"/>
                    <a:pt x="3146" y="5909"/>
                  </a:cubicBezTo>
                  <a:cubicBezTo>
                    <a:pt x="3134" y="5014"/>
                    <a:pt x="3231" y="4131"/>
                    <a:pt x="3497" y="3284"/>
                  </a:cubicBezTo>
                  <a:cubicBezTo>
                    <a:pt x="3657" y="2785"/>
                    <a:pt x="3787" y="2125"/>
                    <a:pt x="4191" y="2125"/>
                  </a:cubicBezTo>
                  <a:cubicBezTo>
                    <a:pt x="4306" y="2125"/>
                    <a:pt x="4443" y="2178"/>
                    <a:pt x="4610" y="2304"/>
                  </a:cubicBezTo>
                  <a:cubicBezTo>
                    <a:pt x="5130" y="2703"/>
                    <a:pt x="5190" y="3296"/>
                    <a:pt x="5360" y="3889"/>
                  </a:cubicBezTo>
                  <a:cubicBezTo>
                    <a:pt x="5463" y="4247"/>
                    <a:pt x="5801" y="4448"/>
                    <a:pt x="6134" y="4448"/>
                  </a:cubicBezTo>
                  <a:cubicBezTo>
                    <a:pt x="6386" y="4448"/>
                    <a:pt x="6634" y="4333"/>
                    <a:pt x="6775" y="4082"/>
                  </a:cubicBezTo>
                  <a:cubicBezTo>
                    <a:pt x="7573" y="2631"/>
                    <a:pt x="6231" y="901"/>
                    <a:pt x="4936" y="236"/>
                  </a:cubicBezTo>
                  <a:cubicBezTo>
                    <a:pt x="4615" y="73"/>
                    <a:pt x="4316" y="1"/>
                    <a:pt x="4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rot="10800000">
              <a:off x="210648" y="1089614"/>
              <a:ext cx="324583" cy="310966"/>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rot="10800000">
              <a:off x="-334268" y="800293"/>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rot="10800000">
              <a:off x="716030" y="490525"/>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 name="Google Shape;655;p4"/>
          <p:cNvGrpSpPr/>
          <p:nvPr/>
        </p:nvGrpSpPr>
        <p:grpSpPr>
          <a:xfrm>
            <a:off x="7796325" y="2910408"/>
            <a:ext cx="1910398" cy="2513224"/>
            <a:chOff x="7796325" y="2910408"/>
            <a:chExt cx="1910398" cy="2513224"/>
          </a:xfrm>
        </p:grpSpPr>
        <p:sp>
          <p:nvSpPr>
            <p:cNvPr id="656" name="Google Shape;656;p4"/>
            <p:cNvSpPr/>
            <p:nvPr/>
          </p:nvSpPr>
          <p:spPr>
            <a:xfrm rot="632131" flipH="1">
              <a:off x="7991366" y="3030235"/>
              <a:ext cx="1520318" cy="2273570"/>
            </a:xfrm>
            <a:custGeom>
              <a:avLst/>
              <a:gdLst/>
              <a:ahLst/>
              <a:cxnLst/>
              <a:rect l="l" t="t" r="r" b="b"/>
              <a:pathLst>
                <a:path w="27074" h="40488" extrusionOk="0">
                  <a:moveTo>
                    <a:pt x="3171" y="0"/>
                  </a:moveTo>
                  <a:cubicBezTo>
                    <a:pt x="3133" y="51"/>
                    <a:pt x="3095" y="89"/>
                    <a:pt x="3070" y="127"/>
                  </a:cubicBezTo>
                  <a:cubicBezTo>
                    <a:pt x="3019" y="190"/>
                    <a:pt x="2981" y="254"/>
                    <a:pt x="2943" y="317"/>
                  </a:cubicBezTo>
                  <a:cubicBezTo>
                    <a:pt x="2550" y="976"/>
                    <a:pt x="2550" y="1826"/>
                    <a:pt x="2993" y="2498"/>
                  </a:cubicBezTo>
                  <a:lnTo>
                    <a:pt x="4299" y="4438"/>
                  </a:lnTo>
                  <a:lnTo>
                    <a:pt x="4452" y="4679"/>
                  </a:lnTo>
                  <a:lnTo>
                    <a:pt x="4540" y="4806"/>
                  </a:lnTo>
                  <a:cubicBezTo>
                    <a:pt x="4553" y="4730"/>
                    <a:pt x="4566" y="4641"/>
                    <a:pt x="4591" y="4552"/>
                  </a:cubicBezTo>
                  <a:cubicBezTo>
                    <a:pt x="4591" y="4502"/>
                    <a:pt x="4604" y="4438"/>
                    <a:pt x="4629" y="4387"/>
                  </a:cubicBezTo>
                  <a:lnTo>
                    <a:pt x="4642" y="4324"/>
                  </a:lnTo>
                  <a:cubicBezTo>
                    <a:pt x="4743" y="3918"/>
                    <a:pt x="4895" y="3538"/>
                    <a:pt x="5098" y="3183"/>
                  </a:cubicBezTo>
                  <a:lnTo>
                    <a:pt x="4934" y="2955"/>
                  </a:lnTo>
                  <a:lnTo>
                    <a:pt x="4781" y="2714"/>
                  </a:lnTo>
                  <a:lnTo>
                    <a:pt x="3475" y="761"/>
                  </a:lnTo>
                  <a:cubicBezTo>
                    <a:pt x="3323" y="520"/>
                    <a:pt x="3222" y="266"/>
                    <a:pt x="3171" y="0"/>
                  </a:cubicBezTo>
                  <a:close/>
                  <a:moveTo>
                    <a:pt x="26236" y="28860"/>
                  </a:moveTo>
                  <a:cubicBezTo>
                    <a:pt x="26148" y="28987"/>
                    <a:pt x="26046" y="29101"/>
                    <a:pt x="25932" y="29203"/>
                  </a:cubicBezTo>
                  <a:lnTo>
                    <a:pt x="26160" y="29697"/>
                  </a:lnTo>
                  <a:lnTo>
                    <a:pt x="26173" y="29722"/>
                  </a:lnTo>
                  <a:cubicBezTo>
                    <a:pt x="26211" y="29570"/>
                    <a:pt x="26236" y="29418"/>
                    <a:pt x="26236" y="29253"/>
                  </a:cubicBezTo>
                  <a:cubicBezTo>
                    <a:pt x="26249" y="29126"/>
                    <a:pt x="26249" y="29000"/>
                    <a:pt x="26236" y="28860"/>
                  </a:cubicBezTo>
                  <a:close/>
                  <a:moveTo>
                    <a:pt x="10526" y="13200"/>
                  </a:moveTo>
                  <a:lnTo>
                    <a:pt x="10145" y="15089"/>
                  </a:lnTo>
                  <a:lnTo>
                    <a:pt x="10297" y="15318"/>
                  </a:lnTo>
                  <a:lnTo>
                    <a:pt x="10564" y="15723"/>
                  </a:lnTo>
                  <a:lnTo>
                    <a:pt x="20784" y="31041"/>
                  </a:lnTo>
                  <a:cubicBezTo>
                    <a:pt x="21139" y="31574"/>
                    <a:pt x="21671" y="31929"/>
                    <a:pt x="22242" y="32081"/>
                  </a:cubicBezTo>
                  <a:cubicBezTo>
                    <a:pt x="22458" y="32144"/>
                    <a:pt x="22673" y="32170"/>
                    <a:pt x="22889" y="32170"/>
                  </a:cubicBezTo>
                  <a:cubicBezTo>
                    <a:pt x="23358" y="32170"/>
                    <a:pt x="23827" y="32043"/>
                    <a:pt x="24246" y="31777"/>
                  </a:cubicBezTo>
                  <a:lnTo>
                    <a:pt x="24575" y="32132"/>
                  </a:lnTo>
                  <a:lnTo>
                    <a:pt x="24968" y="32575"/>
                  </a:lnTo>
                  <a:lnTo>
                    <a:pt x="25945" y="33653"/>
                  </a:lnTo>
                  <a:lnTo>
                    <a:pt x="26363" y="34110"/>
                  </a:lnTo>
                  <a:lnTo>
                    <a:pt x="26680" y="34465"/>
                  </a:lnTo>
                  <a:cubicBezTo>
                    <a:pt x="26731" y="34503"/>
                    <a:pt x="26782" y="34528"/>
                    <a:pt x="26832" y="34528"/>
                  </a:cubicBezTo>
                  <a:cubicBezTo>
                    <a:pt x="26959" y="34528"/>
                    <a:pt x="27073" y="34389"/>
                    <a:pt x="27010" y="34249"/>
                  </a:cubicBezTo>
                  <a:lnTo>
                    <a:pt x="26794" y="33805"/>
                  </a:lnTo>
                  <a:lnTo>
                    <a:pt x="26528" y="33235"/>
                  </a:lnTo>
                  <a:lnTo>
                    <a:pt x="25932" y="31967"/>
                  </a:lnTo>
                  <a:lnTo>
                    <a:pt x="25678" y="31434"/>
                  </a:lnTo>
                  <a:lnTo>
                    <a:pt x="25450" y="30940"/>
                  </a:lnTo>
                  <a:cubicBezTo>
                    <a:pt x="25463" y="30914"/>
                    <a:pt x="25488" y="30902"/>
                    <a:pt x="25501" y="30889"/>
                  </a:cubicBezTo>
                  <a:lnTo>
                    <a:pt x="25463" y="30838"/>
                  </a:lnTo>
                  <a:lnTo>
                    <a:pt x="25057" y="30407"/>
                  </a:lnTo>
                  <a:lnTo>
                    <a:pt x="24727" y="30039"/>
                  </a:lnTo>
                  <a:cubicBezTo>
                    <a:pt x="24309" y="30306"/>
                    <a:pt x="23840" y="30432"/>
                    <a:pt x="23383" y="30432"/>
                  </a:cubicBezTo>
                  <a:cubicBezTo>
                    <a:pt x="23155" y="30432"/>
                    <a:pt x="22939" y="30407"/>
                    <a:pt x="22724" y="30356"/>
                  </a:cubicBezTo>
                  <a:cubicBezTo>
                    <a:pt x="22153" y="30192"/>
                    <a:pt x="21633" y="29837"/>
                    <a:pt x="21278" y="29317"/>
                  </a:cubicBezTo>
                  <a:lnTo>
                    <a:pt x="11045" y="13986"/>
                  </a:lnTo>
                  <a:lnTo>
                    <a:pt x="10779" y="13593"/>
                  </a:lnTo>
                  <a:lnTo>
                    <a:pt x="10526" y="13200"/>
                  </a:lnTo>
                  <a:close/>
                  <a:moveTo>
                    <a:pt x="4515" y="5110"/>
                  </a:moveTo>
                  <a:cubicBezTo>
                    <a:pt x="4464" y="5212"/>
                    <a:pt x="4414" y="5300"/>
                    <a:pt x="4376" y="5402"/>
                  </a:cubicBezTo>
                  <a:cubicBezTo>
                    <a:pt x="4338" y="5503"/>
                    <a:pt x="4299" y="5605"/>
                    <a:pt x="4261" y="5706"/>
                  </a:cubicBezTo>
                  <a:lnTo>
                    <a:pt x="4249" y="5757"/>
                  </a:lnTo>
                  <a:cubicBezTo>
                    <a:pt x="4211" y="5858"/>
                    <a:pt x="4173" y="5960"/>
                    <a:pt x="4147" y="6061"/>
                  </a:cubicBezTo>
                  <a:lnTo>
                    <a:pt x="4135" y="6112"/>
                  </a:lnTo>
                  <a:cubicBezTo>
                    <a:pt x="4122" y="6175"/>
                    <a:pt x="4109" y="6226"/>
                    <a:pt x="4097" y="6289"/>
                  </a:cubicBezTo>
                  <a:cubicBezTo>
                    <a:pt x="3843" y="7570"/>
                    <a:pt x="4160" y="8838"/>
                    <a:pt x="4883" y="9827"/>
                  </a:cubicBezTo>
                  <a:lnTo>
                    <a:pt x="4794" y="10271"/>
                  </a:lnTo>
                  <a:lnTo>
                    <a:pt x="115" y="33691"/>
                  </a:lnTo>
                  <a:cubicBezTo>
                    <a:pt x="1" y="34313"/>
                    <a:pt x="115" y="34947"/>
                    <a:pt x="407" y="35454"/>
                  </a:cubicBezTo>
                  <a:cubicBezTo>
                    <a:pt x="749" y="36050"/>
                    <a:pt x="1332" y="36494"/>
                    <a:pt x="2042" y="36658"/>
                  </a:cubicBezTo>
                  <a:lnTo>
                    <a:pt x="2030" y="37140"/>
                  </a:lnTo>
                  <a:lnTo>
                    <a:pt x="2004" y="37736"/>
                  </a:lnTo>
                  <a:lnTo>
                    <a:pt x="1928" y="39182"/>
                  </a:lnTo>
                  <a:lnTo>
                    <a:pt x="1890" y="39803"/>
                  </a:lnTo>
                  <a:lnTo>
                    <a:pt x="1878" y="40272"/>
                  </a:lnTo>
                  <a:cubicBezTo>
                    <a:pt x="1865" y="40412"/>
                    <a:pt x="1966" y="40488"/>
                    <a:pt x="2068" y="40488"/>
                  </a:cubicBezTo>
                  <a:cubicBezTo>
                    <a:pt x="2144" y="40488"/>
                    <a:pt x="2220" y="40437"/>
                    <a:pt x="2245" y="40348"/>
                  </a:cubicBezTo>
                  <a:lnTo>
                    <a:pt x="2410" y="39905"/>
                  </a:lnTo>
                  <a:lnTo>
                    <a:pt x="2626" y="39309"/>
                  </a:lnTo>
                  <a:lnTo>
                    <a:pt x="3108" y="37990"/>
                  </a:lnTo>
                  <a:lnTo>
                    <a:pt x="3298" y="37419"/>
                  </a:lnTo>
                  <a:lnTo>
                    <a:pt x="3488" y="36912"/>
                  </a:lnTo>
                  <a:lnTo>
                    <a:pt x="3589" y="36912"/>
                  </a:lnTo>
                  <a:cubicBezTo>
                    <a:pt x="4211" y="36912"/>
                    <a:pt x="4794" y="36684"/>
                    <a:pt x="5238" y="36291"/>
                  </a:cubicBezTo>
                  <a:cubicBezTo>
                    <a:pt x="5529" y="36037"/>
                    <a:pt x="5758" y="35720"/>
                    <a:pt x="5910" y="35352"/>
                  </a:cubicBezTo>
                  <a:cubicBezTo>
                    <a:pt x="5973" y="35200"/>
                    <a:pt x="6024" y="35048"/>
                    <a:pt x="6049" y="34883"/>
                  </a:cubicBezTo>
                  <a:lnTo>
                    <a:pt x="6240" y="33932"/>
                  </a:lnTo>
                  <a:lnTo>
                    <a:pt x="6240" y="33932"/>
                  </a:lnTo>
                  <a:cubicBezTo>
                    <a:pt x="6100" y="34160"/>
                    <a:pt x="5935" y="34376"/>
                    <a:pt x="5720" y="34554"/>
                  </a:cubicBezTo>
                  <a:cubicBezTo>
                    <a:pt x="5276" y="34959"/>
                    <a:pt x="4693" y="35188"/>
                    <a:pt x="4071" y="35188"/>
                  </a:cubicBezTo>
                  <a:lnTo>
                    <a:pt x="3970" y="35188"/>
                  </a:lnTo>
                  <a:lnTo>
                    <a:pt x="3780" y="35695"/>
                  </a:lnTo>
                  <a:lnTo>
                    <a:pt x="3589" y="36253"/>
                  </a:lnTo>
                  <a:lnTo>
                    <a:pt x="3108" y="37571"/>
                  </a:lnTo>
                  <a:lnTo>
                    <a:pt x="2892" y="38167"/>
                  </a:lnTo>
                  <a:lnTo>
                    <a:pt x="2740" y="38624"/>
                  </a:lnTo>
                  <a:cubicBezTo>
                    <a:pt x="2702" y="38713"/>
                    <a:pt x="2626" y="38751"/>
                    <a:pt x="2550" y="38751"/>
                  </a:cubicBezTo>
                  <a:cubicBezTo>
                    <a:pt x="2461" y="38751"/>
                    <a:pt x="2359" y="38687"/>
                    <a:pt x="2359" y="38560"/>
                  </a:cubicBezTo>
                  <a:cubicBezTo>
                    <a:pt x="2359" y="38560"/>
                    <a:pt x="2359" y="38548"/>
                    <a:pt x="2359" y="38548"/>
                  </a:cubicBezTo>
                  <a:lnTo>
                    <a:pt x="2385" y="38079"/>
                  </a:lnTo>
                  <a:lnTo>
                    <a:pt x="2410" y="37457"/>
                  </a:lnTo>
                  <a:lnTo>
                    <a:pt x="2486" y="35999"/>
                  </a:lnTo>
                  <a:lnTo>
                    <a:pt x="2512" y="35403"/>
                  </a:lnTo>
                  <a:lnTo>
                    <a:pt x="2537" y="34921"/>
                  </a:lnTo>
                  <a:cubicBezTo>
                    <a:pt x="1814" y="34769"/>
                    <a:pt x="1231" y="34313"/>
                    <a:pt x="888" y="33729"/>
                  </a:cubicBezTo>
                  <a:cubicBezTo>
                    <a:pt x="597" y="33209"/>
                    <a:pt x="483" y="32588"/>
                    <a:pt x="610" y="31967"/>
                  </a:cubicBezTo>
                  <a:lnTo>
                    <a:pt x="5187" y="9016"/>
                  </a:lnTo>
                  <a:lnTo>
                    <a:pt x="5365" y="8090"/>
                  </a:lnTo>
                  <a:cubicBezTo>
                    <a:pt x="4756" y="7253"/>
                    <a:pt x="4426" y="6201"/>
                    <a:pt x="4515" y="5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rot="632131" flipH="1">
              <a:off x="7867275" y="4510212"/>
              <a:ext cx="177223" cy="223718"/>
            </a:xfrm>
            <a:custGeom>
              <a:avLst/>
              <a:gdLst/>
              <a:ahLst/>
              <a:cxnLst/>
              <a:rect l="l" t="t" r="r" b="b"/>
              <a:pathLst>
                <a:path w="3156" h="3984" extrusionOk="0">
                  <a:moveTo>
                    <a:pt x="1332" y="0"/>
                  </a:moveTo>
                  <a:lnTo>
                    <a:pt x="0" y="888"/>
                  </a:lnTo>
                  <a:lnTo>
                    <a:pt x="647" y="1598"/>
                  </a:lnTo>
                  <a:lnTo>
                    <a:pt x="1053" y="2029"/>
                  </a:lnTo>
                  <a:lnTo>
                    <a:pt x="2029" y="3107"/>
                  </a:lnTo>
                  <a:lnTo>
                    <a:pt x="2435" y="3576"/>
                  </a:lnTo>
                  <a:lnTo>
                    <a:pt x="2765" y="3919"/>
                  </a:lnTo>
                  <a:cubicBezTo>
                    <a:pt x="2803" y="3964"/>
                    <a:pt x="2852" y="3984"/>
                    <a:pt x="2901" y="3984"/>
                  </a:cubicBezTo>
                  <a:cubicBezTo>
                    <a:pt x="3029" y="3984"/>
                    <a:pt x="3155" y="3850"/>
                    <a:pt x="3082" y="3703"/>
                  </a:cubicBezTo>
                  <a:lnTo>
                    <a:pt x="2879" y="3272"/>
                  </a:lnTo>
                  <a:lnTo>
                    <a:pt x="2600" y="2701"/>
                  </a:lnTo>
                  <a:lnTo>
                    <a:pt x="2004" y="1421"/>
                  </a:lnTo>
                  <a:lnTo>
                    <a:pt x="1750" y="888"/>
                  </a:lnTo>
                  <a:lnTo>
                    <a:pt x="13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rot="632131" flipH="1">
              <a:off x="8035417" y="3303140"/>
              <a:ext cx="1075240" cy="1400822"/>
            </a:xfrm>
            <a:custGeom>
              <a:avLst/>
              <a:gdLst/>
              <a:ahLst/>
              <a:cxnLst/>
              <a:rect l="l" t="t" r="r" b="b"/>
              <a:pathLst>
                <a:path w="19148" h="24946" extrusionOk="0">
                  <a:moveTo>
                    <a:pt x="5035" y="1"/>
                  </a:moveTo>
                  <a:lnTo>
                    <a:pt x="2004" y="2029"/>
                  </a:lnTo>
                  <a:lnTo>
                    <a:pt x="1522" y="2346"/>
                  </a:lnTo>
                  <a:lnTo>
                    <a:pt x="394" y="3107"/>
                  </a:lnTo>
                  <a:lnTo>
                    <a:pt x="1" y="3361"/>
                  </a:lnTo>
                  <a:lnTo>
                    <a:pt x="3424" y="8496"/>
                  </a:lnTo>
                  <a:lnTo>
                    <a:pt x="13657" y="23827"/>
                  </a:lnTo>
                  <a:cubicBezTo>
                    <a:pt x="14012" y="24347"/>
                    <a:pt x="14532" y="24702"/>
                    <a:pt x="15103" y="24866"/>
                  </a:cubicBezTo>
                  <a:cubicBezTo>
                    <a:pt x="15311" y="24918"/>
                    <a:pt x="15525" y="24945"/>
                    <a:pt x="15740" y="24945"/>
                  </a:cubicBezTo>
                  <a:cubicBezTo>
                    <a:pt x="16208" y="24945"/>
                    <a:pt x="16681" y="24819"/>
                    <a:pt x="17106" y="24549"/>
                  </a:cubicBezTo>
                  <a:lnTo>
                    <a:pt x="17157" y="24524"/>
                  </a:lnTo>
                  <a:lnTo>
                    <a:pt x="17981" y="23979"/>
                  </a:lnTo>
                  <a:cubicBezTo>
                    <a:pt x="18108" y="23890"/>
                    <a:pt x="18210" y="23814"/>
                    <a:pt x="18311" y="23713"/>
                  </a:cubicBezTo>
                  <a:cubicBezTo>
                    <a:pt x="18793" y="23269"/>
                    <a:pt x="19072" y="22660"/>
                    <a:pt x="19097" y="22039"/>
                  </a:cubicBezTo>
                  <a:cubicBezTo>
                    <a:pt x="19148" y="21493"/>
                    <a:pt x="19008" y="20948"/>
                    <a:pt x="18691" y="20466"/>
                  </a:cubicBezTo>
                  <a:lnTo>
                    <a:pt x="11679" y="9967"/>
                  </a:lnTo>
                  <a:lnTo>
                    <a:pt x="11312" y="9397"/>
                  </a:lnTo>
                  <a:lnTo>
                    <a:pt x="50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rot="632131" flipH="1">
              <a:off x="8038901" y="3301427"/>
              <a:ext cx="1053171" cy="1364771"/>
            </a:xfrm>
            <a:custGeom>
              <a:avLst/>
              <a:gdLst/>
              <a:ahLst/>
              <a:cxnLst/>
              <a:rect l="l" t="t" r="r" b="b"/>
              <a:pathLst>
                <a:path w="18755" h="24304" extrusionOk="0">
                  <a:moveTo>
                    <a:pt x="4642" y="1"/>
                  </a:moveTo>
                  <a:lnTo>
                    <a:pt x="1611" y="2029"/>
                  </a:lnTo>
                  <a:lnTo>
                    <a:pt x="1129" y="2346"/>
                  </a:lnTo>
                  <a:lnTo>
                    <a:pt x="1" y="3107"/>
                  </a:lnTo>
                  <a:lnTo>
                    <a:pt x="13391" y="23180"/>
                  </a:lnTo>
                  <a:cubicBezTo>
                    <a:pt x="13746" y="23713"/>
                    <a:pt x="14266" y="24055"/>
                    <a:pt x="14837" y="24220"/>
                  </a:cubicBezTo>
                  <a:cubicBezTo>
                    <a:pt x="15050" y="24275"/>
                    <a:pt x="15270" y="24303"/>
                    <a:pt x="15490" y="24303"/>
                  </a:cubicBezTo>
                  <a:cubicBezTo>
                    <a:pt x="15977" y="24303"/>
                    <a:pt x="16467" y="24165"/>
                    <a:pt x="16904" y="23877"/>
                  </a:cubicBezTo>
                  <a:lnTo>
                    <a:pt x="17728" y="23332"/>
                  </a:lnTo>
                  <a:lnTo>
                    <a:pt x="17728" y="23319"/>
                  </a:lnTo>
                  <a:cubicBezTo>
                    <a:pt x="17994" y="23142"/>
                    <a:pt x="18197" y="22939"/>
                    <a:pt x="18375" y="22685"/>
                  </a:cubicBezTo>
                  <a:cubicBezTo>
                    <a:pt x="18501" y="22508"/>
                    <a:pt x="18615" y="22305"/>
                    <a:pt x="18692" y="22089"/>
                  </a:cubicBezTo>
                  <a:cubicBezTo>
                    <a:pt x="18692" y="22064"/>
                    <a:pt x="18704" y="22051"/>
                    <a:pt x="18704" y="22039"/>
                  </a:cubicBezTo>
                  <a:cubicBezTo>
                    <a:pt x="18755" y="21493"/>
                    <a:pt x="18615" y="20948"/>
                    <a:pt x="18298" y="20466"/>
                  </a:cubicBezTo>
                  <a:lnTo>
                    <a:pt x="11286" y="9967"/>
                  </a:lnTo>
                  <a:lnTo>
                    <a:pt x="10919" y="9397"/>
                  </a:lnTo>
                  <a:lnTo>
                    <a:pt x="46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rot="632131" flipH="1">
              <a:off x="8189545" y="3371051"/>
              <a:ext cx="818166" cy="1164974"/>
            </a:xfrm>
            <a:custGeom>
              <a:avLst/>
              <a:gdLst/>
              <a:ahLst/>
              <a:cxnLst/>
              <a:rect l="l" t="t" r="r" b="b"/>
              <a:pathLst>
                <a:path w="14570" h="20746" extrusionOk="0">
                  <a:moveTo>
                    <a:pt x="1319" y="1"/>
                  </a:moveTo>
                  <a:lnTo>
                    <a:pt x="0" y="888"/>
                  </a:lnTo>
                  <a:lnTo>
                    <a:pt x="12997" y="20378"/>
                  </a:lnTo>
                  <a:cubicBezTo>
                    <a:pt x="13157" y="20617"/>
                    <a:pt x="13411" y="20746"/>
                    <a:pt x="13669" y="20746"/>
                  </a:cubicBezTo>
                  <a:cubicBezTo>
                    <a:pt x="13822" y="20746"/>
                    <a:pt x="13977" y="20700"/>
                    <a:pt x="14113" y="20606"/>
                  </a:cubicBezTo>
                  <a:cubicBezTo>
                    <a:pt x="14481" y="20365"/>
                    <a:pt x="14570" y="19871"/>
                    <a:pt x="14329" y="19490"/>
                  </a:cubicBezTo>
                  <a:lnTo>
                    <a:pt x="13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rot="632131" flipH="1">
              <a:off x="8950832" y="3789885"/>
              <a:ext cx="22799" cy="58456"/>
            </a:xfrm>
            <a:custGeom>
              <a:avLst/>
              <a:gdLst/>
              <a:ahLst/>
              <a:cxnLst/>
              <a:rect l="l" t="t" r="r" b="b"/>
              <a:pathLst>
                <a:path w="406" h="1041" extrusionOk="0">
                  <a:moveTo>
                    <a:pt x="127" y="1"/>
                  </a:moveTo>
                  <a:lnTo>
                    <a:pt x="0" y="647"/>
                  </a:lnTo>
                  <a:lnTo>
                    <a:pt x="266" y="1040"/>
                  </a:lnTo>
                  <a:lnTo>
                    <a:pt x="406" y="394"/>
                  </a:lnTo>
                  <a:lnTo>
                    <a:pt x="127"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rot="632131" flipH="1">
              <a:off x="8938333" y="3637137"/>
              <a:ext cx="45653" cy="173067"/>
            </a:xfrm>
            <a:custGeom>
              <a:avLst/>
              <a:gdLst/>
              <a:ahLst/>
              <a:cxnLst/>
              <a:rect l="l" t="t" r="r" b="b"/>
              <a:pathLst>
                <a:path w="813" h="3082" extrusionOk="0">
                  <a:moveTo>
                    <a:pt x="546" y="0"/>
                  </a:moveTo>
                  <a:lnTo>
                    <a:pt x="1" y="2689"/>
                  </a:lnTo>
                  <a:lnTo>
                    <a:pt x="280" y="3082"/>
                  </a:lnTo>
                  <a:lnTo>
                    <a:pt x="812" y="406"/>
                  </a:lnTo>
                  <a:lnTo>
                    <a:pt x="546" y="0"/>
                  </a:lnTo>
                  <a:close/>
                </a:path>
              </a:pathLst>
            </a:custGeom>
            <a:solidFill>
              <a:srgbClr val="5F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rot="632131" flipH="1">
              <a:off x="8952326" y="3635601"/>
              <a:ext cx="14993" cy="22855"/>
            </a:xfrm>
            <a:custGeom>
              <a:avLst/>
              <a:gdLst/>
              <a:ahLst/>
              <a:cxnLst/>
              <a:rect l="l" t="t" r="r" b="b"/>
              <a:pathLst>
                <a:path w="267" h="407" extrusionOk="0">
                  <a:moveTo>
                    <a:pt x="266" y="406"/>
                  </a:moveTo>
                  <a:lnTo>
                    <a:pt x="0" y="0"/>
                  </a:lnTo>
                  <a:lnTo>
                    <a:pt x="0" y="0"/>
                  </a:lnTo>
                  <a:lnTo>
                    <a:pt x="266" y="406"/>
                  </a:lnTo>
                  <a:lnTo>
                    <a:pt x="266" y="406"/>
                  </a:lnTo>
                  <a:close/>
                </a:path>
              </a:pathLst>
            </a:custGeom>
            <a:solidFill>
              <a:srgbClr val="4B5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rot="632131" flipH="1">
              <a:off x="8938712" y="3543881"/>
              <a:ext cx="37062" cy="113319"/>
            </a:xfrm>
            <a:custGeom>
              <a:avLst/>
              <a:gdLst/>
              <a:ahLst/>
              <a:cxnLst/>
              <a:rect l="l" t="t" r="r" b="b"/>
              <a:pathLst>
                <a:path w="660" h="2018" extrusionOk="0">
                  <a:moveTo>
                    <a:pt x="660" y="1"/>
                  </a:moveTo>
                  <a:lnTo>
                    <a:pt x="660" y="1"/>
                  </a:lnTo>
                  <a:cubicBezTo>
                    <a:pt x="533" y="128"/>
                    <a:pt x="393" y="255"/>
                    <a:pt x="241" y="369"/>
                  </a:cubicBezTo>
                  <a:lnTo>
                    <a:pt x="0" y="1611"/>
                  </a:lnTo>
                  <a:lnTo>
                    <a:pt x="266" y="2017"/>
                  </a:lnTo>
                  <a:lnTo>
                    <a:pt x="660"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rot="632131" flipH="1">
              <a:off x="8973975" y="3807597"/>
              <a:ext cx="14319" cy="22125"/>
            </a:xfrm>
            <a:custGeom>
              <a:avLst/>
              <a:gdLst/>
              <a:ahLst/>
              <a:cxnLst/>
              <a:rect l="l" t="t" r="r" b="b"/>
              <a:pathLst>
                <a:path w="255" h="394" extrusionOk="0">
                  <a:moveTo>
                    <a:pt x="254" y="393"/>
                  </a:moveTo>
                  <a:lnTo>
                    <a:pt x="1" y="0"/>
                  </a:lnTo>
                  <a:lnTo>
                    <a:pt x="1" y="0"/>
                  </a:lnTo>
                  <a:lnTo>
                    <a:pt x="254" y="393"/>
                  </a:lnTo>
                  <a:lnTo>
                    <a:pt x="254" y="393"/>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rot="632131" flipH="1">
              <a:off x="8970280" y="3770924"/>
              <a:ext cx="21395" cy="58456"/>
            </a:xfrm>
            <a:custGeom>
              <a:avLst/>
              <a:gdLst/>
              <a:ahLst/>
              <a:cxnLst/>
              <a:rect l="l" t="t" r="r" b="b"/>
              <a:pathLst>
                <a:path w="381" h="1041" extrusionOk="0">
                  <a:moveTo>
                    <a:pt x="127" y="0"/>
                  </a:moveTo>
                  <a:lnTo>
                    <a:pt x="1" y="647"/>
                  </a:lnTo>
                  <a:lnTo>
                    <a:pt x="254" y="1040"/>
                  </a:lnTo>
                  <a:lnTo>
                    <a:pt x="381" y="394"/>
                  </a:lnTo>
                  <a:lnTo>
                    <a:pt x="127" y="0"/>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rot="632131" flipH="1">
              <a:off x="8957058" y="3618104"/>
              <a:ext cx="44923" cy="173067"/>
            </a:xfrm>
            <a:custGeom>
              <a:avLst/>
              <a:gdLst/>
              <a:ahLst/>
              <a:cxnLst/>
              <a:rect l="l" t="t" r="r" b="b"/>
              <a:pathLst>
                <a:path w="800" h="3082" extrusionOk="0">
                  <a:moveTo>
                    <a:pt x="533" y="0"/>
                  </a:moveTo>
                  <a:lnTo>
                    <a:pt x="0" y="2688"/>
                  </a:lnTo>
                  <a:lnTo>
                    <a:pt x="254" y="3082"/>
                  </a:lnTo>
                  <a:lnTo>
                    <a:pt x="799" y="393"/>
                  </a:lnTo>
                  <a:lnTo>
                    <a:pt x="533" y="0"/>
                  </a:lnTo>
                  <a:close/>
                </a:path>
              </a:pathLst>
            </a:custGeom>
            <a:solidFill>
              <a:srgbClr val="58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rot="632131" flipH="1">
              <a:off x="8971111" y="3616646"/>
              <a:ext cx="15049" cy="22125"/>
            </a:xfrm>
            <a:custGeom>
              <a:avLst/>
              <a:gdLst/>
              <a:ahLst/>
              <a:cxnLst/>
              <a:rect l="l" t="t" r="r" b="b"/>
              <a:pathLst>
                <a:path w="268" h="394" extrusionOk="0">
                  <a:moveTo>
                    <a:pt x="267" y="393"/>
                  </a:moveTo>
                  <a:lnTo>
                    <a:pt x="1" y="0"/>
                  </a:lnTo>
                  <a:lnTo>
                    <a:pt x="1" y="0"/>
                  </a:lnTo>
                  <a:lnTo>
                    <a:pt x="267" y="393"/>
                  </a:lnTo>
                  <a:lnTo>
                    <a:pt x="267" y="393"/>
                  </a:lnTo>
                  <a:close/>
                </a:path>
              </a:pathLst>
            </a:custGeom>
            <a:solidFill>
              <a:srgbClr val="474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rot="632131" flipH="1">
              <a:off x="8962055" y="3568080"/>
              <a:ext cx="28582" cy="69856"/>
            </a:xfrm>
            <a:custGeom>
              <a:avLst/>
              <a:gdLst/>
              <a:ahLst/>
              <a:cxnLst/>
              <a:rect l="l" t="t" r="r" b="b"/>
              <a:pathLst>
                <a:path w="509" h="1244" extrusionOk="0">
                  <a:moveTo>
                    <a:pt x="508" y="1"/>
                  </a:moveTo>
                  <a:lnTo>
                    <a:pt x="508" y="1"/>
                  </a:lnTo>
                  <a:cubicBezTo>
                    <a:pt x="381" y="89"/>
                    <a:pt x="254" y="178"/>
                    <a:pt x="115" y="267"/>
                  </a:cubicBezTo>
                  <a:lnTo>
                    <a:pt x="1" y="850"/>
                  </a:lnTo>
                  <a:lnTo>
                    <a:pt x="267" y="1243"/>
                  </a:lnTo>
                  <a:lnTo>
                    <a:pt x="508" y="1"/>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rot="632131" flipH="1">
              <a:off x="9185849" y="2989738"/>
              <a:ext cx="346808" cy="375615"/>
            </a:xfrm>
            <a:custGeom>
              <a:avLst/>
              <a:gdLst/>
              <a:ahLst/>
              <a:cxnLst/>
              <a:rect l="l" t="t" r="r" b="b"/>
              <a:pathLst>
                <a:path w="6176" h="6689" extrusionOk="0">
                  <a:moveTo>
                    <a:pt x="2131" y="0"/>
                  </a:moveTo>
                  <a:cubicBezTo>
                    <a:pt x="1747" y="0"/>
                    <a:pt x="1359" y="109"/>
                    <a:pt x="1015" y="336"/>
                  </a:cubicBezTo>
                  <a:lnTo>
                    <a:pt x="1015" y="349"/>
                  </a:lnTo>
                  <a:cubicBezTo>
                    <a:pt x="749" y="514"/>
                    <a:pt x="546" y="742"/>
                    <a:pt x="394" y="983"/>
                  </a:cubicBezTo>
                  <a:cubicBezTo>
                    <a:pt x="13" y="1642"/>
                    <a:pt x="0" y="2492"/>
                    <a:pt x="444" y="3164"/>
                  </a:cubicBezTo>
                  <a:lnTo>
                    <a:pt x="1750" y="5117"/>
                  </a:lnTo>
                  <a:lnTo>
                    <a:pt x="1903" y="5358"/>
                  </a:lnTo>
                  <a:lnTo>
                    <a:pt x="2790" y="6689"/>
                  </a:lnTo>
                  <a:lnTo>
                    <a:pt x="6176" y="4432"/>
                  </a:lnTo>
                  <a:lnTo>
                    <a:pt x="3995" y="1148"/>
                  </a:lnTo>
                  <a:lnTo>
                    <a:pt x="3830" y="907"/>
                  </a:lnTo>
                  <a:cubicBezTo>
                    <a:pt x="3754" y="793"/>
                    <a:pt x="3678" y="691"/>
                    <a:pt x="3576" y="602"/>
                  </a:cubicBezTo>
                  <a:cubicBezTo>
                    <a:pt x="3192" y="211"/>
                    <a:pt x="2666" y="0"/>
                    <a:pt x="2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rot="632131" flipH="1">
              <a:off x="9385232" y="3077495"/>
              <a:ext cx="81929" cy="72102"/>
            </a:xfrm>
            <a:custGeom>
              <a:avLst/>
              <a:gdLst/>
              <a:ahLst/>
              <a:cxnLst/>
              <a:rect l="l" t="t" r="r" b="b"/>
              <a:pathLst>
                <a:path w="1459" h="1284" extrusionOk="0">
                  <a:moveTo>
                    <a:pt x="702" y="1"/>
                  </a:moveTo>
                  <a:cubicBezTo>
                    <a:pt x="584" y="1"/>
                    <a:pt x="467" y="33"/>
                    <a:pt x="368" y="101"/>
                  </a:cubicBezTo>
                  <a:cubicBezTo>
                    <a:pt x="76" y="304"/>
                    <a:pt x="0" y="709"/>
                    <a:pt x="191" y="1001"/>
                  </a:cubicBezTo>
                  <a:cubicBezTo>
                    <a:pt x="327" y="1183"/>
                    <a:pt x="536" y="1284"/>
                    <a:pt x="752" y="1284"/>
                  </a:cubicBezTo>
                  <a:cubicBezTo>
                    <a:pt x="776" y="1284"/>
                    <a:pt x="800" y="1283"/>
                    <a:pt x="825" y="1280"/>
                  </a:cubicBezTo>
                  <a:cubicBezTo>
                    <a:pt x="913" y="1267"/>
                    <a:pt x="1002" y="1229"/>
                    <a:pt x="1078" y="1179"/>
                  </a:cubicBezTo>
                  <a:cubicBezTo>
                    <a:pt x="1370" y="976"/>
                    <a:pt x="1459" y="583"/>
                    <a:pt x="1256" y="291"/>
                  </a:cubicBezTo>
                  <a:cubicBezTo>
                    <a:pt x="1205" y="202"/>
                    <a:pt x="1129" y="139"/>
                    <a:pt x="1053" y="101"/>
                  </a:cubicBezTo>
                  <a:cubicBezTo>
                    <a:pt x="949" y="36"/>
                    <a:pt x="825" y="1"/>
                    <a:pt x="702" y="1"/>
                  </a:cubicBezTo>
                  <a:close/>
                </a:path>
              </a:pathLst>
            </a:custGeom>
            <a:solidFill>
              <a:srgbClr val="4B5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rot="632131" flipH="1">
              <a:off x="9384934" y="3080982"/>
              <a:ext cx="59130" cy="66262"/>
            </a:xfrm>
            <a:custGeom>
              <a:avLst/>
              <a:gdLst/>
              <a:ahLst/>
              <a:cxnLst/>
              <a:rect l="l" t="t" r="r" b="b"/>
              <a:pathLst>
                <a:path w="1053" h="1180" extrusionOk="0">
                  <a:moveTo>
                    <a:pt x="647" y="1"/>
                  </a:moveTo>
                  <a:cubicBezTo>
                    <a:pt x="558" y="1"/>
                    <a:pt x="457" y="39"/>
                    <a:pt x="368" y="89"/>
                  </a:cubicBezTo>
                  <a:cubicBezTo>
                    <a:pt x="76" y="292"/>
                    <a:pt x="0" y="685"/>
                    <a:pt x="203" y="977"/>
                  </a:cubicBezTo>
                  <a:cubicBezTo>
                    <a:pt x="254" y="1066"/>
                    <a:pt x="330" y="1142"/>
                    <a:pt x="419" y="1180"/>
                  </a:cubicBezTo>
                  <a:cubicBezTo>
                    <a:pt x="507" y="1167"/>
                    <a:pt x="596" y="1129"/>
                    <a:pt x="672" y="1079"/>
                  </a:cubicBezTo>
                  <a:cubicBezTo>
                    <a:pt x="964" y="876"/>
                    <a:pt x="1053" y="483"/>
                    <a:pt x="850" y="191"/>
                  </a:cubicBezTo>
                  <a:cubicBezTo>
                    <a:pt x="799" y="102"/>
                    <a:pt x="723" y="39"/>
                    <a:pt x="647" y="1"/>
                  </a:cubicBezTo>
                  <a:close/>
                </a:path>
              </a:pathLst>
            </a:custGeom>
            <a:solidFill>
              <a:srgbClr val="3F46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rot="632131" flipH="1">
              <a:off x="9102533" y="5055152"/>
              <a:ext cx="99393" cy="241744"/>
            </a:xfrm>
            <a:custGeom>
              <a:avLst/>
              <a:gdLst/>
              <a:ahLst/>
              <a:cxnLst/>
              <a:rect l="l" t="t" r="r" b="b"/>
              <a:pathLst>
                <a:path w="1770" h="4305" extrusionOk="0">
                  <a:moveTo>
                    <a:pt x="198" y="0"/>
                  </a:moveTo>
                  <a:lnTo>
                    <a:pt x="160" y="951"/>
                  </a:lnTo>
                  <a:lnTo>
                    <a:pt x="134" y="1547"/>
                  </a:lnTo>
                  <a:lnTo>
                    <a:pt x="58" y="3005"/>
                  </a:lnTo>
                  <a:lnTo>
                    <a:pt x="33" y="3627"/>
                  </a:lnTo>
                  <a:lnTo>
                    <a:pt x="7" y="4096"/>
                  </a:lnTo>
                  <a:cubicBezTo>
                    <a:pt x="0" y="4228"/>
                    <a:pt x="103" y="4304"/>
                    <a:pt x="205" y="4304"/>
                  </a:cubicBezTo>
                  <a:cubicBezTo>
                    <a:pt x="280" y="4304"/>
                    <a:pt x="356" y="4263"/>
                    <a:pt x="388" y="4172"/>
                  </a:cubicBezTo>
                  <a:lnTo>
                    <a:pt x="540" y="3715"/>
                  </a:lnTo>
                  <a:lnTo>
                    <a:pt x="756" y="3119"/>
                  </a:lnTo>
                  <a:lnTo>
                    <a:pt x="1237" y="1801"/>
                  </a:lnTo>
                  <a:lnTo>
                    <a:pt x="1428" y="1243"/>
                  </a:lnTo>
                  <a:lnTo>
                    <a:pt x="1770" y="317"/>
                  </a:lnTo>
                  <a:lnTo>
                    <a:pt x="1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rot="632131" flipH="1">
              <a:off x="8854034" y="3548036"/>
              <a:ext cx="610283" cy="1535311"/>
            </a:xfrm>
            <a:custGeom>
              <a:avLst/>
              <a:gdLst/>
              <a:ahLst/>
              <a:cxnLst/>
              <a:rect l="l" t="t" r="r" b="b"/>
              <a:pathLst>
                <a:path w="10868" h="27341" extrusionOk="0">
                  <a:moveTo>
                    <a:pt x="4933" y="0"/>
                  </a:moveTo>
                  <a:lnTo>
                    <a:pt x="128" y="24118"/>
                  </a:lnTo>
                  <a:cubicBezTo>
                    <a:pt x="1" y="24739"/>
                    <a:pt x="115" y="25360"/>
                    <a:pt x="406" y="25880"/>
                  </a:cubicBezTo>
                  <a:cubicBezTo>
                    <a:pt x="749" y="26464"/>
                    <a:pt x="1332" y="26920"/>
                    <a:pt x="2055" y="27072"/>
                  </a:cubicBezTo>
                  <a:lnTo>
                    <a:pt x="2106" y="27098"/>
                  </a:lnTo>
                  <a:lnTo>
                    <a:pt x="3082" y="27288"/>
                  </a:lnTo>
                  <a:cubicBezTo>
                    <a:pt x="3222" y="27313"/>
                    <a:pt x="3348" y="27326"/>
                    <a:pt x="3488" y="27339"/>
                  </a:cubicBezTo>
                  <a:cubicBezTo>
                    <a:pt x="3519" y="27340"/>
                    <a:pt x="3551" y="27340"/>
                    <a:pt x="3582" y="27340"/>
                  </a:cubicBezTo>
                  <a:cubicBezTo>
                    <a:pt x="4206" y="27340"/>
                    <a:pt x="4791" y="27103"/>
                    <a:pt x="5238" y="26705"/>
                  </a:cubicBezTo>
                  <a:cubicBezTo>
                    <a:pt x="5656" y="26350"/>
                    <a:pt x="5948" y="25868"/>
                    <a:pt x="6062" y="25297"/>
                  </a:cubicBezTo>
                  <a:lnTo>
                    <a:pt x="10868" y="1179"/>
                  </a:lnTo>
                  <a:lnTo>
                    <a:pt x="4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rot="632131" flipH="1">
              <a:off x="8855757" y="3550316"/>
              <a:ext cx="579679" cy="1509424"/>
            </a:xfrm>
            <a:custGeom>
              <a:avLst/>
              <a:gdLst/>
              <a:ahLst/>
              <a:cxnLst/>
              <a:rect l="l" t="t" r="r" b="b"/>
              <a:pathLst>
                <a:path w="10323" h="26880" extrusionOk="0">
                  <a:moveTo>
                    <a:pt x="4845" y="1"/>
                  </a:moveTo>
                  <a:lnTo>
                    <a:pt x="128" y="23662"/>
                  </a:lnTo>
                  <a:cubicBezTo>
                    <a:pt x="1" y="24283"/>
                    <a:pt x="128" y="24905"/>
                    <a:pt x="407" y="25425"/>
                  </a:cubicBezTo>
                  <a:cubicBezTo>
                    <a:pt x="762" y="26033"/>
                    <a:pt x="1370" y="26490"/>
                    <a:pt x="2106" y="26642"/>
                  </a:cubicBezTo>
                  <a:lnTo>
                    <a:pt x="3095" y="26832"/>
                  </a:lnTo>
                  <a:cubicBezTo>
                    <a:pt x="3247" y="26864"/>
                    <a:pt x="3396" y="26880"/>
                    <a:pt x="3545" y="26880"/>
                  </a:cubicBezTo>
                  <a:cubicBezTo>
                    <a:pt x="3694" y="26880"/>
                    <a:pt x="3843" y="26864"/>
                    <a:pt x="3995" y="26832"/>
                  </a:cubicBezTo>
                  <a:cubicBezTo>
                    <a:pt x="4211" y="26807"/>
                    <a:pt x="4439" y="26743"/>
                    <a:pt x="4642" y="26642"/>
                  </a:cubicBezTo>
                  <a:cubicBezTo>
                    <a:pt x="4667" y="26629"/>
                    <a:pt x="4680" y="26617"/>
                    <a:pt x="4693" y="26617"/>
                  </a:cubicBezTo>
                  <a:cubicBezTo>
                    <a:pt x="5111" y="26262"/>
                    <a:pt x="5403" y="25780"/>
                    <a:pt x="5517" y="25209"/>
                  </a:cubicBezTo>
                  <a:lnTo>
                    <a:pt x="10323" y="1091"/>
                  </a:lnTo>
                  <a:lnTo>
                    <a:pt x="48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rot="632131" flipH="1">
              <a:off x="8980159" y="3572482"/>
              <a:ext cx="350402" cy="1344555"/>
            </a:xfrm>
            <a:custGeom>
              <a:avLst/>
              <a:gdLst/>
              <a:ahLst/>
              <a:cxnLst/>
              <a:rect l="l" t="t" r="r" b="b"/>
              <a:pathLst>
                <a:path w="6240" h="23944" extrusionOk="0">
                  <a:moveTo>
                    <a:pt x="4680" y="0"/>
                  </a:moveTo>
                  <a:lnTo>
                    <a:pt x="90" y="22977"/>
                  </a:lnTo>
                  <a:cubicBezTo>
                    <a:pt x="1" y="23408"/>
                    <a:pt x="280" y="23839"/>
                    <a:pt x="711" y="23928"/>
                  </a:cubicBezTo>
                  <a:cubicBezTo>
                    <a:pt x="765" y="23939"/>
                    <a:pt x="818" y="23944"/>
                    <a:pt x="870" y="23944"/>
                  </a:cubicBezTo>
                  <a:cubicBezTo>
                    <a:pt x="1251" y="23944"/>
                    <a:pt x="1584" y="23671"/>
                    <a:pt x="1662" y="23281"/>
                  </a:cubicBezTo>
                  <a:lnTo>
                    <a:pt x="6240" y="305"/>
                  </a:lnTo>
                  <a:lnTo>
                    <a:pt x="4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rot="632131" flipH="1">
              <a:off x="9057932" y="5052158"/>
              <a:ext cx="14993" cy="2920"/>
            </a:xfrm>
            <a:custGeom>
              <a:avLst/>
              <a:gdLst/>
              <a:ahLst/>
              <a:cxnLst/>
              <a:rect l="l" t="t" r="r" b="b"/>
              <a:pathLst>
                <a:path w="267" h="52" extrusionOk="0">
                  <a:moveTo>
                    <a:pt x="266" y="0"/>
                  </a:moveTo>
                  <a:lnTo>
                    <a:pt x="266" y="0"/>
                  </a:lnTo>
                  <a:cubicBezTo>
                    <a:pt x="178" y="26"/>
                    <a:pt x="89" y="38"/>
                    <a:pt x="0" y="51"/>
                  </a:cubicBezTo>
                  <a:cubicBezTo>
                    <a:pt x="89" y="51"/>
                    <a:pt x="178" y="26"/>
                    <a:pt x="266" y="0"/>
                  </a:cubicBezTo>
                  <a:close/>
                </a:path>
              </a:pathLst>
            </a:custGeom>
            <a:solidFill>
              <a:srgbClr val="555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rot="632131" flipH="1">
              <a:off x="8927319" y="4211935"/>
              <a:ext cx="146057" cy="732082"/>
            </a:xfrm>
            <a:custGeom>
              <a:avLst/>
              <a:gdLst/>
              <a:ahLst/>
              <a:cxnLst/>
              <a:rect l="l" t="t" r="r" b="b"/>
              <a:pathLst>
                <a:path w="2601" h="13037" extrusionOk="0">
                  <a:moveTo>
                    <a:pt x="2600" y="1"/>
                  </a:moveTo>
                  <a:lnTo>
                    <a:pt x="2461" y="660"/>
                  </a:lnTo>
                  <a:lnTo>
                    <a:pt x="1" y="13036"/>
                  </a:lnTo>
                  <a:lnTo>
                    <a:pt x="2600" y="1"/>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rot="632131" flipH="1">
              <a:off x="9036727" y="5038324"/>
              <a:ext cx="2190" cy="730"/>
            </a:xfrm>
            <a:custGeom>
              <a:avLst/>
              <a:gdLst/>
              <a:ahLst/>
              <a:cxnLst/>
              <a:rect l="l" t="t" r="r" b="b"/>
              <a:pathLst>
                <a:path w="39" h="13" extrusionOk="0">
                  <a:moveTo>
                    <a:pt x="1" y="13"/>
                  </a:moveTo>
                  <a:lnTo>
                    <a:pt x="1" y="13"/>
                  </a:lnTo>
                  <a:cubicBezTo>
                    <a:pt x="14" y="0"/>
                    <a:pt x="26" y="0"/>
                    <a:pt x="39" y="0"/>
                  </a:cubicBezTo>
                  <a:cubicBezTo>
                    <a:pt x="26" y="0"/>
                    <a:pt x="14" y="0"/>
                    <a:pt x="1" y="13"/>
                  </a:cubicBezTo>
                  <a:close/>
                </a:path>
              </a:pathLst>
            </a:custGeom>
            <a:solidFill>
              <a:srgbClr val="697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rot="632131" flipH="1">
              <a:off x="8928783" y="4250048"/>
              <a:ext cx="148135" cy="726298"/>
            </a:xfrm>
            <a:custGeom>
              <a:avLst/>
              <a:gdLst/>
              <a:ahLst/>
              <a:cxnLst/>
              <a:rect l="l" t="t" r="r" b="b"/>
              <a:pathLst>
                <a:path w="2638" h="12934" extrusionOk="0">
                  <a:moveTo>
                    <a:pt x="0" y="12934"/>
                  </a:moveTo>
                  <a:cubicBezTo>
                    <a:pt x="76" y="12756"/>
                    <a:pt x="140" y="12566"/>
                    <a:pt x="178" y="12376"/>
                  </a:cubicBezTo>
                  <a:lnTo>
                    <a:pt x="2638" y="0"/>
                  </a:lnTo>
                  <a:lnTo>
                    <a:pt x="2638" y="0"/>
                  </a:lnTo>
                  <a:lnTo>
                    <a:pt x="178" y="12376"/>
                  </a:lnTo>
                  <a:cubicBezTo>
                    <a:pt x="140" y="12566"/>
                    <a:pt x="76" y="12756"/>
                    <a:pt x="0" y="12934"/>
                  </a:cubicBezTo>
                  <a:close/>
                </a:path>
              </a:pathLst>
            </a:custGeom>
            <a:solidFill>
              <a:srgbClr val="BCE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rot="632131" flipH="1">
              <a:off x="8985377" y="3585033"/>
              <a:ext cx="4998" cy="24989"/>
            </a:xfrm>
            <a:custGeom>
              <a:avLst/>
              <a:gdLst/>
              <a:ahLst/>
              <a:cxnLst/>
              <a:rect l="l" t="t" r="r" b="b"/>
              <a:pathLst>
                <a:path w="89" h="445" extrusionOk="0">
                  <a:moveTo>
                    <a:pt x="0" y="445"/>
                  </a:moveTo>
                  <a:lnTo>
                    <a:pt x="89" y="1"/>
                  </a:lnTo>
                  <a:lnTo>
                    <a:pt x="89" y="1"/>
                  </a:lnTo>
                  <a:lnTo>
                    <a:pt x="0" y="445"/>
                  </a:lnTo>
                  <a:lnTo>
                    <a:pt x="0" y="445"/>
                  </a:lnTo>
                  <a:close/>
                </a:path>
              </a:pathLst>
            </a:custGeom>
            <a:solidFill>
              <a:srgbClr val="5A5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rot="632131" flipH="1">
              <a:off x="9322666" y="3580424"/>
              <a:ext cx="9995" cy="51999"/>
            </a:xfrm>
            <a:custGeom>
              <a:avLst/>
              <a:gdLst/>
              <a:ahLst/>
              <a:cxnLst/>
              <a:rect l="l" t="t" r="r" b="b"/>
              <a:pathLst>
                <a:path w="178" h="926" extrusionOk="0">
                  <a:moveTo>
                    <a:pt x="178" y="0"/>
                  </a:moveTo>
                  <a:lnTo>
                    <a:pt x="89" y="456"/>
                  </a:lnTo>
                  <a:lnTo>
                    <a:pt x="0" y="926"/>
                  </a:lnTo>
                  <a:lnTo>
                    <a:pt x="178" y="0"/>
                  </a:lnTo>
                  <a:close/>
                </a:path>
              </a:pathLst>
            </a:custGeom>
            <a:solidFill>
              <a:srgbClr val="79A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rot="632131" flipH="1">
              <a:off x="9301052" y="3604038"/>
              <a:ext cx="27066" cy="52055"/>
            </a:xfrm>
            <a:custGeom>
              <a:avLst/>
              <a:gdLst/>
              <a:ahLst/>
              <a:cxnLst/>
              <a:rect l="l" t="t" r="r" b="b"/>
              <a:pathLst>
                <a:path w="482" h="927" extrusionOk="0">
                  <a:moveTo>
                    <a:pt x="89" y="0"/>
                  </a:moveTo>
                  <a:lnTo>
                    <a:pt x="0" y="470"/>
                  </a:lnTo>
                  <a:cubicBezTo>
                    <a:pt x="114" y="635"/>
                    <a:pt x="241" y="787"/>
                    <a:pt x="381" y="926"/>
                  </a:cubicBezTo>
                  <a:lnTo>
                    <a:pt x="482" y="457"/>
                  </a:lnTo>
                  <a:cubicBezTo>
                    <a:pt x="342" y="305"/>
                    <a:pt x="216" y="153"/>
                    <a:pt x="89" y="0"/>
                  </a:cubicBezTo>
                  <a:close/>
                </a:path>
              </a:pathLst>
            </a:custGeom>
            <a:solidFill>
              <a:srgbClr val="373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rot="632131" flipH="1">
              <a:off x="9325116" y="3580195"/>
              <a:ext cx="5054" cy="25662"/>
            </a:xfrm>
            <a:custGeom>
              <a:avLst/>
              <a:gdLst/>
              <a:ahLst/>
              <a:cxnLst/>
              <a:rect l="l" t="t" r="r" b="b"/>
              <a:pathLst>
                <a:path w="90" h="457" extrusionOk="0">
                  <a:moveTo>
                    <a:pt x="1" y="456"/>
                  </a:moveTo>
                  <a:lnTo>
                    <a:pt x="1" y="456"/>
                  </a:lnTo>
                  <a:lnTo>
                    <a:pt x="90" y="0"/>
                  </a:lnTo>
                  <a:lnTo>
                    <a:pt x="90" y="0"/>
                  </a:lnTo>
                  <a:lnTo>
                    <a:pt x="1" y="456"/>
                  </a:lnTo>
                  <a:close/>
                </a:path>
              </a:pathLst>
            </a:custGeom>
            <a:solidFill>
              <a:srgbClr val="6B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rot="632131" flipH="1">
              <a:off x="9300892" y="3577961"/>
              <a:ext cx="27122" cy="51269"/>
            </a:xfrm>
            <a:custGeom>
              <a:avLst/>
              <a:gdLst/>
              <a:ahLst/>
              <a:cxnLst/>
              <a:rect l="l" t="t" r="r" b="b"/>
              <a:pathLst>
                <a:path w="483" h="913" extrusionOk="0">
                  <a:moveTo>
                    <a:pt x="90" y="0"/>
                  </a:moveTo>
                  <a:lnTo>
                    <a:pt x="1" y="456"/>
                  </a:lnTo>
                  <a:cubicBezTo>
                    <a:pt x="128" y="609"/>
                    <a:pt x="254" y="761"/>
                    <a:pt x="394" y="913"/>
                  </a:cubicBezTo>
                  <a:lnTo>
                    <a:pt x="483" y="456"/>
                  </a:lnTo>
                  <a:cubicBezTo>
                    <a:pt x="343" y="317"/>
                    <a:pt x="216" y="165"/>
                    <a:pt x="90" y="0"/>
                  </a:cubicBezTo>
                  <a:close/>
                </a:path>
              </a:pathLst>
            </a:custGeom>
            <a:solidFill>
              <a:srgbClr val="303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rot="632131" flipH="1">
              <a:off x="9229244" y="3129706"/>
              <a:ext cx="17857" cy="27122"/>
            </a:xfrm>
            <a:custGeom>
              <a:avLst/>
              <a:gdLst/>
              <a:ahLst/>
              <a:cxnLst/>
              <a:rect l="l" t="t" r="r" b="b"/>
              <a:pathLst>
                <a:path w="318" h="483" extrusionOk="0">
                  <a:moveTo>
                    <a:pt x="317" y="482"/>
                  </a:moveTo>
                  <a:lnTo>
                    <a:pt x="0" y="1"/>
                  </a:lnTo>
                  <a:lnTo>
                    <a:pt x="0" y="1"/>
                  </a:lnTo>
                  <a:lnTo>
                    <a:pt x="317" y="482"/>
                  </a:lnTo>
                  <a:lnTo>
                    <a:pt x="317" y="482"/>
                  </a:lnTo>
                  <a:close/>
                </a:path>
              </a:pathLst>
            </a:custGeom>
            <a:solidFill>
              <a:srgbClr val="93C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rot="632131" flipH="1">
              <a:off x="9215124" y="3158806"/>
              <a:ext cx="200863" cy="137465"/>
            </a:xfrm>
            <a:custGeom>
              <a:avLst/>
              <a:gdLst/>
              <a:ahLst/>
              <a:cxnLst/>
              <a:rect l="l" t="t" r="r" b="b"/>
              <a:pathLst>
                <a:path w="3577" h="2448" extrusionOk="0">
                  <a:moveTo>
                    <a:pt x="3424" y="1"/>
                  </a:moveTo>
                  <a:cubicBezTo>
                    <a:pt x="2486" y="102"/>
                    <a:pt x="1624" y="482"/>
                    <a:pt x="939" y="1078"/>
                  </a:cubicBezTo>
                  <a:lnTo>
                    <a:pt x="926" y="1091"/>
                  </a:lnTo>
                  <a:cubicBezTo>
                    <a:pt x="774" y="1230"/>
                    <a:pt x="622" y="1383"/>
                    <a:pt x="470" y="1547"/>
                  </a:cubicBezTo>
                  <a:lnTo>
                    <a:pt x="470" y="1560"/>
                  </a:lnTo>
                  <a:cubicBezTo>
                    <a:pt x="330" y="1725"/>
                    <a:pt x="203" y="1903"/>
                    <a:pt x="77" y="2093"/>
                  </a:cubicBezTo>
                  <a:lnTo>
                    <a:pt x="77" y="2105"/>
                  </a:lnTo>
                  <a:cubicBezTo>
                    <a:pt x="51" y="2143"/>
                    <a:pt x="26" y="2181"/>
                    <a:pt x="1" y="2220"/>
                  </a:cubicBezTo>
                  <a:lnTo>
                    <a:pt x="165" y="2448"/>
                  </a:lnTo>
                  <a:cubicBezTo>
                    <a:pt x="875" y="1218"/>
                    <a:pt x="2156" y="394"/>
                    <a:pt x="3576" y="241"/>
                  </a:cubicBezTo>
                  <a:lnTo>
                    <a:pt x="34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rot="632131" flipH="1">
              <a:off x="8885996" y="3144978"/>
              <a:ext cx="543348" cy="503984"/>
            </a:xfrm>
            <a:custGeom>
              <a:avLst/>
              <a:gdLst/>
              <a:ahLst/>
              <a:cxnLst/>
              <a:rect l="l" t="t" r="r" b="b"/>
              <a:pathLst>
                <a:path w="9676" h="8975" extrusionOk="0">
                  <a:moveTo>
                    <a:pt x="4883" y="0"/>
                  </a:moveTo>
                  <a:cubicBezTo>
                    <a:pt x="2860" y="0"/>
                    <a:pt x="1044" y="1367"/>
                    <a:pt x="546" y="3372"/>
                  </a:cubicBezTo>
                  <a:lnTo>
                    <a:pt x="533" y="3435"/>
                  </a:lnTo>
                  <a:cubicBezTo>
                    <a:pt x="508" y="3486"/>
                    <a:pt x="495" y="3550"/>
                    <a:pt x="495" y="3600"/>
                  </a:cubicBezTo>
                  <a:cubicBezTo>
                    <a:pt x="1" y="6035"/>
                    <a:pt x="1586" y="8393"/>
                    <a:pt x="4008" y="8888"/>
                  </a:cubicBezTo>
                  <a:cubicBezTo>
                    <a:pt x="4304" y="8946"/>
                    <a:pt x="4598" y="8975"/>
                    <a:pt x="4889" y="8975"/>
                  </a:cubicBezTo>
                  <a:cubicBezTo>
                    <a:pt x="6988" y="8975"/>
                    <a:pt x="8861" y="7501"/>
                    <a:pt x="9295" y="5363"/>
                  </a:cubicBezTo>
                  <a:cubicBezTo>
                    <a:pt x="9308" y="5312"/>
                    <a:pt x="9308" y="5249"/>
                    <a:pt x="9321" y="5185"/>
                  </a:cubicBezTo>
                  <a:lnTo>
                    <a:pt x="9333" y="5135"/>
                  </a:lnTo>
                  <a:cubicBezTo>
                    <a:pt x="9676" y="2789"/>
                    <a:pt x="8116" y="557"/>
                    <a:pt x="5770" y="88"/>
                  </a:cubicBezTo>
                  <a:cubicBezTo>
                    <a:pt x="5472" y="29"/>
                    <a:pt x="5176" y="0"/>
                    <a:pt x="4883" y="0"/>
                  </a:cubicBezTo>
                  <a:close/>
                </a:path>
              </a:pathLst>
            </a:custGeom>
            <a:solidFill>
              <a:srgbClr val="201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rot="632131" flipH="1">
              <a:off x="8904469" y="3156963"/>
              <a:ext cx="516955" cy="481634"/>
            </a:xfrm>
            <a:custGeom>
              <a:avLst/>
              <a:gdLst/>
              <a:ahLst/>
              <a:cxnLst/>
              <a:rect l="l" t="t" r="r" b="b"/>
              <a:pathLst>
                <a:path w="9206" h="8577" extrusionOk="0">
                  <a:moveTo>
                    <a:pt x="4768" y="0"/>
                  </a:moveTo>
                  <a:cubicBezTo>
                    <a:pt x="4553" y="0"/>
                    <a:pt x="4341" y="16"/>
                    <a:pt x="4134" y="44"/>
                  </a:cubicBezTo>
                  <a:cubicBezTo>
                    <a:pt x="2359" y="260"/>
                    <a:pt x="824" y="1566"/>
                    <a:pt x="355" y="3379"/>
                  </a:cubicBezTo>
                  <a:lnTo>
                    <a:pt x="355" y="3430"/>
                  </a:lnTo>
                  <a:cubicBezTo>
                    <a:pt x="0" y="5788"/>
                    <a:pt x="1560" y="8020"/>
                    <a:pt x="3906" y="8489"/>
                  </a:cubicBezTo>
                  <a:cubicBezTo>
                    <a:pt x="4202" y="8548"/>
                    <a:pt x="4499" y="8577"/>
                    <a:pt x="4791" y="8577"/>
                  </a:cubicBezTo>
                  <a:cubicBezTo>
                    <a:pt x="6619" y="8577"/>
                    <a:pt x="8285" y="7456"/>
                    <a:pt x="8952" y="5750"/>
                  </a:cubicBezTo>
                  <a:cubicBezTo>
                    <a:pt x="9028" y="5573"/>
                    <a:pt x="9092" y="5382"/>
                    <a:pt x="9143" y="5192"/>
                  </a:cubicBezTo>
                  <a:lnTo>
                    <a:pt x="9155" y="5129"/>
                  </a:lnTo>
                  <a:cubicBezTo>
                    <a:pt x="9206" y="4761"/>
                    <a:pt x="9206" y="4393"/>
                    <a:pt x="9168" y="4038"/>
                  </a:cubicBezTo>
                  <a:cubicBezTo>
                    <a:pt x="9003" y="2301"/>
                    <a:pt x="7811" y="779"/>
                    <a:pt x="6112" y="222"/>
                  </a:cubicBezTo>
                  <a:cubicBezTo>
                    <a:pt x="5934" y="171"/>
                    <a:pt x="5770" y="120"/>
                    <a:pt x="5592" y="82"/>
                  </a:cubicBezTo>
                  <a:cubicBezTo>
                    <a:pt x="5316" y="25"/>
                    <a:pt x="5040" y="0"/>
                    <a:pt x="4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rot="632131" flipH="1">
              <a:off x="8903700" y="3145577"/>
              <a:ext cx="517685" cy="481410"/>
            </a:xfrm>
            <a:custGeom>
              <a:avLst/>
              <a:gdLst/>
              <a:ahLst/>
              <a:cxnLst/>
              <a:rect l="l" t="t" r="r" b="b"/>
              <a:pathLst>
                <a:path w="9219" h="8573" extrusionOk="0">
                  <a:moveTo>
                    <a:pt x="4712" y="0"/>
                  </a:moveTo>
                  <a:cubicBezTo>
                    <a:pt x="4516" y="0"/>
                    <a:pt x="4323" y="14"/>
                    <a:pt x="4134" y="39"/>
                  </a:cubicBezTo>
                  <a:cubicBezTo>
                    <a:pt x="2359" y="267"/>
                    <a:pt x="824" y="1561"/>
                    <a:pt x="368" y="3374"/>
                  </a:cubicBezTo>
                  <a:lnTo>
                    <a:pt x="355" y="3437"/>
                  </a:lnTo>
                  <a:cubicBezTo>
                    <a:pt x="0" y="5783"/>
                    <a:pt x="1560" y="8015"/>
                    <a:pt x="3918" y="8484"/>
                  </a:cubicBezTo>
                  <a:cubicBezTo>
                    <a:pt x="4215" y="8543"/>
                    <a:pt x="4511" y="8572"/>
                    <a:pt x="4803" y="8572"/>
                  </a:cubicBezTo>
                  <a:cubicBezTo>
                    <a:pt x="6628" y="8572"/>
                    <a:pt x="8285" y="7451"/>
                    <a:pt x="8952" y="5745"/>
                  </a:cubicBezTo>
                  <a:cubicBezTo>
                    <a:pt x="9028" y="5568"/>
                    <a:pt x="9092" y="5377"/>
                    <a:pt x="9143" y="5187"/>
                  </a:cubicBezTo>
                  <a:lnTo>
                    <a:pt x="9155" y="5137"/>
                  </a:lnTo>
                  <a:cubicBezTo>
                    <a:pt x="9206" y="4756"/>
                    <a:pt x="9219" y="4401"/>
                    <a:pt x="9168" y="4046"/>
                  </a:cubicBezTo>
                  <a:lnTo>
                    <a:pt x="9168" y="4033"/>
                  </a:lnTo>
                  <a:cubicBezTo>
                    <a:pt x="9003" y="2296"/>
                    <a:pt x="7811" y="775"/>
                    <a:pt x="6112" y="217"/>
                  </a:cubicBezTo>
                  <a:cubicBezTo>
                    <a:pt x="5935" y="166"/>
                    <a:pt x="5770" y="115"/>
                    <a:pt x="5592" y="90"/>
                  </a:cubicBezTo>
                  <a:cubicBezTo>
                    <a:pt x="5297" y="29"/>
                    <a:pt x="5002" y="0"/>
                    <a:pt x="4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rot="632131" flipH="1">
              <a:off x="9036230" y="3283675"/>
              <a:ext cx="242193" cy="226470"/>
            </a:xfrm>
            <a:custGeom>
              <a:avLst/>
              <a:gdLst/>
              <a:ahLst/>
              <a:cxnLst/>
              <a:rect l="l" t="t" r="r" b="b"/>
              <a:pathLst>
                <a:path w="4313" h="4033" extrusionOk="0">
                  <a:moveTo>
                    <a:pt x="2195" y="863"/>
                  </a:moveTo>
                  <a:cubicBezTo>
                    <a:pt x="2271" y="863"/>
                    <a:pt x="2347" y="876"/>
                    <a:pt x="2423" y="888"/>
                  </a:cubicBezTo>
                  <a:cubicBezTo>
                    <a:pt x="2854" y="977"/>
                    <a:pt x="3184" y="1294"/>
                    <a:pt x="3298" y="1687"/>
                  </a:cubicBezTo>
                  <a:cubicBezTo>
                    <a:pt x="3336" y="1801"/>
                    <a:pt x="3348" y="1903"/>
                    <a:pt x="3348" y="2017"/>
                  </a:cubicBezTo>
                  <a:cubicBezTo>
                    <a:pt x="3348" y="2093"/>
                    <a:pt x="3336" y="2156"/>
                    <a:pt x="3323" y="2232"/>
                  </a:cubicBezTo>
                  <a:cubicBezTo>
                    <a:pt x="3222" y="2778"/>
                    <a:pt x="2740" y="3158"/>
                    <a:pt x="2207" y="3158"/>
                  </a:cubicBezTo>
                  <a:cubicBezTo>
                    <a:pt x="2131" y="3158"/>
                    <a:pt x="2055" y="3145"/>
                    <a:pt x="1979" y="3133"/>
                  </a:cubicBezTo>
                  <a:cubicBezTo>
                    <a:pt x="1789" y="3095"/>
                    <a:pt x="1624" y="3006"/>
                    <a:pt x="1484" y="2892"/>
                  </a:cubicBezTo>
                  <a:cubicBezTo>
                    <a:pt x="1155" y="2638"/>
                    <a:pt x="990" y="2220"/>
                    <a:pt x="1079" y="1789"/>
                  </a:cubicBezTo>
                  <a:cubicBezTo>
                    <a:pt x="1193" y="1243"/>
                    <a:pt x="1662" y="863"/>
                    <a:pt x="2195" y="863"/>
                  </a:cubicBezTo>
                  <a:close/>
                  <a:moveTo>
                    <a:pt x="2207" y="1"/>
                  </a:moveTo>
                  <a:cubicBezTo>
                    <a:pt x="2055" y="1"/>
                    <a:pt x="1903" y="13"/>
                    <a:pt x="1763" y="51"/>
                  </a:cubicBezTo>
                  <a:cubicBezTo>
                    <a:pt x="1763" y="51"/>
                    <a:pt x="1751" y="51"/>
                    <a:pt x="1751" y="39"/>
                  </a:cubicBezTo>
                  <a:cubicBezTo>
                    <a:pt x="1003" y="216"/>
                    <a:pt x="381" y="812"/>
                    <a:pt x="216" y="1624"/>
                  </a:cubicBezTo>
                  <a:cubicBezTo>
                    <a:pt x="1" y="2714"/>
                    <a:pt x="711" y="3767"/>
                    <a:pt x="1801" y="3995"/>
                  </a:cubicBezTo>
                  <a:cubicBezTo>
                    <a:pt x="1941" y="4020"/>
                    <a:pt x="2068" y="4033"/>
                    <a:pt x="2207" y="4033"/>
                  </a:cubicBezTo>
                  <a:cubicBezTo>
                    <a:pt x="2993" y="4033"/>
                    <a:pt x="3716" y="3564"/>
                    <a:pt x="4046" y="2828"/>
                  </a:cubicBezTo>
                  <a:cubicBezTo>
                    <a:pt x="4084" y="2740"/>
                    <a:pt x="4122" y="2638"/>
                    <a:pt x="4147" y="2537"/>
                  </a:cubicBezTo>
                  <a:cubicBezTo>
                    <a:pt x="4160" y="2499"/>
                    <a:pt x="4173" y="2448"/>
                    <a:pt x="4173" y="2410"/>
                  </a:cubicBezTo>
                  <a:cubicBezTo>
                    <a:pt x="4312" y="1763"/>
                    <a:pt x="4109" y="1129"/>
                    <a:pt x="3716" y="673"/>
                  </a:cubicBezTo>
                  <a:cubicBezTo>
                    <a:pt x="3425" y="356"/>
                    <a:pt x="3044" y="128"/>
                    <a:pt x="2600" y="39"/>
                  </a:cubicBezTo>
                  <a:cubicBezTo>
                    <a:pt x="2461" y="13"/>
                    <a:pt x="2334" y="1"/>
                    <a:pt x="2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rot="632131" flipH="1">
              <a:off x="9152829" y="3285368"/>
              <a:ext cx="47787" cy="2920"/>
            </a:xfrm>
            <a:custGeom>
              <a:avLst/>
              <a:gdLst/>
              <a:ahLst/>
              <a:cxnLst/>
              <a:rect l="l" t="t" r="r" b="b"/>
              <a:pathLst>
                <a:path w="851" h="52" extrusionOk="0">
                  <a:moveTo>
                    <a:pt x="445" y="1"/>
                  </a:moveTo>
                  <a:cubicBezTo>
                    <a:pt x="292" y="1"/>
                    <a:pt x="153" y="13"/>
                    <a:pt x="1" y="39"/>
                  </a:cubicBezTo>
                  <a:cubicBezTo>
                    <a:pt x="1" y="51"/>
                    <a:pt x="13" y="51"/>
                    <a:pt x="13" y="51"/>
                  </a:cubicBezTo>
                  <a:cubicBezTo>
                    <a:pt x="151" y="14"/>
                    <a:pt x="301" y="1"/>
                    <a:pt x="451" y="1"/>
                  </a:cubicBezTo>
                  <a:lnTo>
                    <a:pt x="451" y="1"/>
                  </a:lnTo>
                  <a:cubicBezTo>
                    <a:pt x="588" y="1"/>
                    <a:pt x="713" y="14"/>
                    <a:pt x="850" y="39"/>
                  </a:cubicBezTo>
                  <a:cubicBezTo>
                    <a:pt x="711" y="13"/>
                    <a:pt x="584" y="1"/>
                    <a:pt x="457" y="1"/>
                  </a:cubicBezTo>
                  <a:cubicBezTo>
                    <a:pt x="455" y="1"/>
                    <a:pt x="453" y="1"/>
                    <a:pt x="451" y="1"/>
                  </a:cubicBezTo>
                  <a:lnTo>
                    <a:pt x="451" y="1"/>
                  </a:lnTo>
                  <a:cubicBezTo>
                    <a:pt x="449" y="1"/>
                    <a:pt x="447" y="1"/>
                    <a:pt x="445" y="1"/>
                  </a:cubicBezTo>
                  <a:close/>
                </a:path>
              </a:pathLst>
            </a:custGeom>
            <a:solidFill>
              <a:srgbClr val="502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rot="632131" flipH="1">
              <a:off x="9094651" y="3332348"/>
              <a:ext cx="129660" cy="113993"/>
            </a:xfrm>
            <a:custGeom>
              <a:avLst/>
              <a:gdLst/>
              <a:ahLst/>
              <a:cxnLst/>
              <a:rect l="l" t="t" r="r" b="b"/>
              <a:pathLst>
                <a:path w="2309" h="2030" extrusionOk="0">
                  <a:moveTo>
                    <a:pt x="1206" y="1"/>
                  </a:moveTo>
                  <a:cubicBezTo>
                    <a:pt x="673" y="1"/>
                    <a:pt x="204" y="381"/>
                    <a:pt x="90" y="927"/>
                  </a:cubicBezTo>
                  <a:cubicBezTo>
                    <a:pt x="1" y="1358"/>
                    <a:pt x="166" y="1776"/>
                    <a:pt x="495" y="2030"/>
                  </a:cubicBezTo>
                  <a:cubicBezTo>
                    <a:pt x="432" y="1865"/>
                    <a:pt x="432" y="1675"/>
                    <a:pt x="470" y="1497"/>
                  </a:cubicBezTo>
                  <a:cubicBezTo>
                    <a:pt x="572" y="952"/>
                    <a:pt x="1053" y="572"/>
                    <a:pt x="1586" y="572"/>
                  </a:cubicBezTo>
                  <a:cubicBezTo>
                    <a:pt x="1662" y="572"/>
                    <a:pt x="1738" y="584"/>
                    <a:pt x="1814" y="597"/>
                  </a:cubicBezTo>
                  <a:cubicBezTo>
                    <a:pt x="2004" y="635"/>
                    <a:pt x="2169" y="711"/>
                    <a:pt x="2309" y="825"/>
                  </a:cubicBezTo>
                  <a:cubicBezTo>
                    <a:pt x="2195" y="432"/>
                    <a:pt x="1865" y="115"/>
                    <a:pt x="1434" y="26"/>
                  </a:cubicBezTo>
                  <a:cubicBezTo>
                    <a:pt x="1358" y="14"/>
                    <a:pt x="1282" y="1"/>
                    <a:pt x="1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rot="632131" flipH="1">
              <a:off x="9087717" y="3361537"/>
              <a:ext cx="108265" cy="96922"/>
            </a:xfrm>
            <a:custGeom>
              <a:avLst/>
              <a:gdLst/>
              <a:ahLst/>
              <a:cxnLst/>
              <a:rect l="l" t="t" r="r" b="b"/>
              <a:pathLst>
                <a:path w="1928" h="1726" extrusionOk="0">
                  <a:moveTo>
                    <a:pt x="1154" y="1"/>
                  </a:moveTo>
                  <a:cubicBezTo>
                    <a:pt x="621" y="1"/>
                    <a:pt x="140" y="381"/>
                    <a:pt x="38" y="926"/>
                  </a:cubicBezTo>
                  <a:cubicBezTo>
                    <a:pt x="0" y="1104"/>
                    <a:pt x="0" y="1294"/>
                    <a:pt x="63" y="1459"/>
                  </a:cubicBezTo>
                  <a:cubicBezTo>
                    <a:pt x="203" y="1573"/>
                    <a:pt x="368" y="1662"/>
                    <a:pt x="558" y="1700"/>
                  </a:cubicBezTo>
                  <a:cubicBezTo>
                    <a:pt x="634" y="1712"/>
                    <a:pt x="710" y="1725"/>
                    <a:pt x="786" y="1725"/>
                  </a:cubicBezTo>
                  <a:cubicBezTo>
                    <a:pt x="1319" y="1725"/>
                    <a:pt x="1801" y="1345"/>
                    <a:pt x="1902" y="799"/>
                  </a:cubicBezTo>
                  <a:cubicBezTo>
                    <a:pt x="1915" y="723"/>
                    <a:pt x="1927" y="660"/>
                    <a:pt x="1927" y="584"/>
                  </a:cubicBezTo>
                  <a:cubicBezTo>
                    <a:pt x="1927" y="470"/>
                    <a:pt x="1915" y="368"/>
                    <a:pt x="1877" y="254"/>
                  </a:cubicBezTo>
                  <a:cubicBezTo>
                    <a:pt x="1737" y="140"/>
                    <a:pt x="1572" y="64"/>
                    <a:pt x="1382" y="26"/>
                  </a:cubicBezTo>
                  <a:cubicBezTo>
                    <a:pt x="1306" y="13"/>
                    <a:pt x="1230"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4"/>
          <p:cNvGrpSpPr/>
          <p:nvPr/>
        </p:nvGrpSpPr>
        <p:grpSpPr>
          <a:xfrm>
            <a:off x="6494765" y="4133942"/>
            <a:ext cx="1782304" cy="1365234"/>
            <a:chOff x="6494765" y="4133942"/>
            <a:chExt cx="1782304" cy="1365234"/>
          </a:xfrm>
        </p:grpSpPr>
        <p:sp>
          <p:nvSpPr>
            <p:cNvPr id="696" name="Google Shape;696;p4"/>
            <p:cNvSpPr/>
            <p:nvPr/>
          </p:nvSpPr>
          <p:spPr>
            <a:xfrm rot="-1407646" flipH="1">
              <a:off x="6732723" y="4453403"/>
              <a:ext cx="852792" cy="763289"/>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rot="-1407646" flipH="1">
              <a:off x="7714314" y="4879453"/>
              <a:ext cx="508883" cy="347040"/>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rot="-1407646" flipH="1">
              <a:off x="8060136" y="5042498"/>
              <a:ext cx="203386" cy="110295"/>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rot="-1407646" flipH="1">
              <a:off x="7917493" y="5083004"/>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rot="-1407646" flipH="1">
              <a:off x="7860541" y="5068927"/>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rot="-1407646" flipH="1">
              <a:off x="6529451" y="4480223"/>
              <a:ext cx="224087" cy="220789"/>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rot="-1407646" flipH="1">
              <a:off x="6625921" y="4671673"/>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rot="-1407646" flipH="1">
              <a:off x="6697353" y="4507486"/>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rot="-1407646" flipH="1">
              <a:off x="6640923" y="467261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rot="-1407646" flipH="1">
              <a:off x="6667616" y="4686673"/>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rot="-1407646" flipH="1">
              <a:off x="6640841" y="4672734"/>
              <a:ext cx="23813" cy="19745"/>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rot="-1407646" flipH="1">
              <a:off x="7980048" y="4900806"/>
              <a:ext cx="220418" cy="203996"/>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rot="-1407646" flipH="1">
              <a:off x="8169380" y="5013707"/>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rot="-1407646" flipH="1">
              <a:off x="6854066" y="4320491"/>
              <a:ext cx="1143132" cy="992136"/>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rot="-1407646" flipH="1">
              <a:off x="6941563" y="4363543"/>
              <a:ext cx="1018165" cy="854875"/>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rot="-1407646" flipH="1">
              <a:off x="6792273" y="4721186"/>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rot="-1407646" flipH="1">
              <a:off x="6913154" y="4476153"/>
              <a:ext cx="1009111" cy="846259"/>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rot="-1407646" flipH="1">
              <a:off x="6823225" y="4541321"/>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rot="-1407646" flipH="1">
              <a:off x="6806825" y="4585029"/>
              <a:ext cx="50099" cy="55167"/>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rot="-1407646" flipH="1">
              <a:off x="6787607" y="4695169"/>
              <a:ext cx="30913" cy="32430"/>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rot="-1407646" flipH="1">
              <a:off x="6776158" y="4718639"/>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rot="-1407646" flipH="1">
              <a:off x="6772496" y="4712813"/>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rot="-1407646" flipH="1">
              <a:off x="6772496" y="4712813"/>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rot="-1407646" flipH="1">
              <a:off x="6767290" y="4687745"/>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rot="-1407646" flipH="1">
              <a:off x="6635148" y="4526329"/>
              <a:ext cx="141161" cy="160396"/>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rot="-1407646" flipH="1">
              <a:off x="6662459" y="4534086"/>
              <a:ext cx="137611" cy="159678"/>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rot="-1407646" flipH="1">
              <a:off x="6686213" y="4541086"/>
              <a:ext cx="141161" cy="160436"/>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rot="-1407646" flipH="1">
              <a:off x="6713541" y="4548880"/>
              <a:ext cx="137611" cy="159718"/>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rot="-1407646" flipH="1">
              <a:off x="6811735" y="4575796"/>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rot="-1407646" flipH="1">
              <a:off x="6784437" y="4581464"/>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rot="-1407646" flipH="1">
              <a:off x="6785209" y="4568410"/>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rot="-1407646" flipH="1">
              <a:off x="6772808" y="4572716"/>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rot="-1407646" flipH="1">
              <a:off x="6683653" y="455115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rot="-1407646" flipH="1">
              <a:off x="6729849" y="4554552"/>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rot="-1407646" flipH="1">
              <a:off x="6723501" y="4566431"/>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rot="-1407646" flipH="1">
              <a:off x="6789765" y="4607117"/>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rot="-1407646" flipH="1">
              <a:off x="6718352" y="4575055"/>
              <a:ext cx="59711" cy="56723"/>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rot="-1407646" flipH="1">
              <a:off x="6692957" y="4575839"/>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rot="-1407646" flipH="1">
              <a:off x="6786461" y="4577574"/>
              <a:ext cx="54686" cy="59236"/>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 name="Google Shape;735;p4"/>
          <p:cNvSpPr txBox="1">
            <a:spLocks noGrp="1"/>
          </p:cNvSpPr>
          <p:nvPr>
            <p:ph type="subTitle" idx="1"/>
          </p:nvPr>
        </p:nvSpPr>
        <p:spPr>
          <a:xfrm>
            <a:off x="857125" y="2565875"/>
            <a:ext cx="2727900" cy="97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36"/>
        <p:cNvGrpSpPr/>
        <p:nvPr/>
      </p:nvGrpSpPr>
      <p:grpSpPr>
        <a:xfrm>
          <a:off x="0" y="0"/>
          <a:ext cx="0" cy="0"/>
          <a:chOff x="0" y="0"/>
          <a:chExt cx="0" cy="0"/>
        </a:xfrm>
      </p:grpSpPr>
      <p:grpSp>
        <p:nvGrpSpPr>
          <p:cNvPr id="737" name="Google Shape;737;p5"/>
          <p:cNvGrpSpPr/>
          <p:nvPr/>
        </p:nvGrpSpPr>
        <p:grpSpPr>
          <a:xfrm>
            <a:off x="-493" y="954"/>
            <a:ext cx="9143997" cy="5020045"/>
            <a:chOff x="-493" y="954"/>
            <a:chExt cx="9143997" cy="5020045"/>
          </a:xfrm>
        </p:grpSpPr>
        <p:sp>
          <p:nvSpPr>
            <p:cNvPr id="738" name="Google Shape;738;p5"/>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 name="Google Shape;769;p5"/>
          <p:cNvGrpSpPr/>
          <p:nvPr/>
        </p:nvGrpSpPr>
        <p:grpSpPr>
          <a:xfrm>
            <a:off x="202630" y="3940"/>
            <a:ext cx="8737750" cy="5140319"/>
            <a:chOff x="202630" y="3940"/>
            <a:chExt cx="8737750" cy="5140319"/>
          </a:xfrm>
        </p:grpSpPr>
        <p:sp>
          <p:nvSpPr>
            <p:cNvPr id="770" name="Google Shape;770;p5"/>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 name="Google Shape;814;p5"/>
          <p:cNvGrpSpPr/>
          <p:nvPr/>
        </p:nvGrpSpPr>
        <p:grpSpPr>
          <a:xfrm>
            <a:off x="50325" y="59572"/>
            <a:ext cx="9043350" cy="5024355"/>
            <a:chOff x="217699" y="-198137"/>
            <a:chExt cx="9043350" cy="5024355"/>
          </a:xfrm>
        </p:grpSpPr>
        <p:sp>
          <p:nvSpPr>
            <p:cNvPr id="815" name="Google Shape;815;p5"/>
            <p:cNvSpPr/>
            <p:nvPr/>
          </p:nvSpPr>
          <p:spPr>
            <a:xfrm>
              <a:off x="217700" y="-19813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
            <p:cNvSpPr/>
            <p:nvPr/>
          </p:nvSpPr>
          <p:spPr>
            <a:xfrm>
              <a:off x="2500800" y="17130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
            <p:cNvSpPr/>
            <p:nvPr/>
          </p:nvSpPr>
          <p:spPr>
            <a:xfrm flipH="1">
              <a:off x="217699" y="17112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
            <p:cNvSpPr/>
            <p:nvPr/>
          </p:nvSpPr>
          <p:spPr>
            <a:xfrm>
              <a:off x="2764174" y="17407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 name="Google Shape;819;p5"/>
          <p:cNvSpPr txBox="1">
            <a:spLocks noGrp="1"/>
          </p:cNvSpPr>
          <p:nvPr>
            <p:ph type="subTitle" idx="1"/>
          </p:nvPr>
        </p:nvSpPr>
        <p:spPr>
          <a:xfrm>
            <a:off x="1733225" y="3569689"/>
            <a:ext cx="2403000" cy="57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0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820" name="Google Shape;820;p5"/>
          <p:cNvSpPr txBox="1">
            <a:spLocks noGrp="1"/>
          </p:cNvSpPr>
          <p:nvPr>
            <p:ph type="subTitle" idx="2"/>
          </p:nvPr>
        </p:nvSpPr>
        <p:spPr>
          <a:xfrm>
            <a:off x="5007775" y="3569669"/>
            <a:ext cx="2403000" cy="57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000"/>
              <a:buNone/>
              <a:defRPr sz="1400">
                <a:solidFill>
                  <a:schemeClr val="lt1"/>
                </a:solidFill>
              </a:defRPr>
            </a:lvl1pPr>
            <a:lvl2pPr lvl="1" algn="ctr" rtl="0">
              <a:lnSpc>
                <a:spcPct val="100000"/>
              </a:lnSpc>
              <a:spcBef>
                <a:spcPts val="0"/>
              </a:spcBef>
              <a:spcAft>
                <a:spcPts val="0"/>
              </a:spcAft>
              <a:buClr>
                <a:schemeClr val="lt1"/>
              </a:buClr>
              <a:buSzPts val="1200"/>
              <a:buNone/>
              <a:defRPr sz="1200">
                <a:solidFill>
                  <a:schemeClr val="lt1"/>
                </a:solidFill>
              </a:defRPr>
            </a:lvl2pPr>
            <a:lvl3pPr lvl="2" algn="ctr" rtl="0">
              <a:lnSpc>
                <a:spcPct val="100000"/>
              </a:lnSpc>
              <a:spcBef>
                <a:spcPts val="0"/>
              </a:spcBef>
              <a:spcAft>
                <a:spcPts val="0"/>
              </a:spcAft>
              <a:buClr>
                <a:schemeClr val="lt1"/>
              </a:buClr>
              <a:buSzPts val="1200"/>
              <a:buNone/>
              <a:defRPr sz="1200">
                <a:solidFill>
                  <a:schemeClr val="lt1"/>
                </a:solidFill>
              </a:defRPr>
            </a:lvl3pPr>
            <a:lvl4pPr lvl="3" algn="ctr" rtl="0">
              <a:lnSpc>
                <a:spcPct val="100000"/>
              </a:lnSpc>
              <a:spcBef>
                <a:spcPts val="0"/>
              </a:spcBef>
              <a:spcAft>
                <a:spcPts val="0"/>
              </a:spcAft>
              <a:buClr>
                <a:schemeClr val="lt1"/>
              </a:buClr>
              <a:buSzPts val="1200"/>
              <a:buNone/>
              <a:defRPr sz="1200">
                <a:solidFill>
                  <a:schemeClr val="lt1"/>
                </a:solidFill>
              </a:defRPr>
            </a:lvl4pPr>
            <a:lvl5pPr lvl="4" algn="ctr" rtl="0">
              <a:lnSpc>
                <a:spcPct val="100000"/>
              </a:lnSpc>
              <a:spcBef>
                <a:spcPts val="0"/>
              </a:spcBef>
              <a:spcAft>
                <a:spcPts val="0"/>
              </a:spcAft>
              <a:buClr>
                <a:schemeClr val="lt1"/>
              </a:buClr>
              <a:buSzPts val="1200"/>
              <a:buNone/>
              <a:defRPr sz="1200">
                <a:solidFill>
                  <a:schemeClr val="lt1"/>
                </a:solidFill>
              </a:defRPr>
            </a:lvl5pPr>
            <a:lvl6pPr lvl="5" algn="ctr" rtl="0">
              <a:lnSpc>
                <a:spcPct val="100000"/>
              </a:lnSpc>
              <a:spcBef>
                <a:spcPts val="0"/>
              </a:spcBef>
              <a:spcAft>
                <a:spcPts val="0"/>
              </a:spcAft>
              <a:buClr>
                <a:schemeClr val="lt1"/>
              </a:buClr>
              <a:buSzPts val="1200"/>
              <a:buNone/>
              <a:defRPr sz="1200">
                <a:solidFill>
                  <a:schemeClr val="lt1"/>
                </a:solidFill>
              </a:defRPr>
            </a:lvl6pPr>
            <a:lvl7pPr lvl="6" algn="ctr" rtl="0">
              <a:lnSpc>
                <a:spcPct val="100000"/>
              </a:lnSpc>
              <a:spcBef>
                <a:spcPts val="0"/>
              </a:spcBef>
              <a:spcAft>
                <a:spcPts val="0"/>
              </a:spcAft>
              <a:buClr>
                <a:schemeClr val="lt1"/>
              </a:buClr>
              <a:buSzPts val="1200"/>
              <a:buNone/>
              <a:defRPr sz="1200">
                <a:solidFill>
                  <a:schemeClr val="lt1"/>
                </a:solidFill>
              </a:defRPr>
            </a:lvl7pPr>
            <a:lvl8pPr lvl="7" algn="ctr" rtl="0">
              <a:lnSpc>
                <a:spcPct val="100000"/>
              </a:lnSpc>
              <a:spcBef>
                <a:spcPts val="0"/>
              </a:spcBef>
              <a:spcAft>
                <a:spcPts val="0"/>
              </a:spcAft>
              <a:buClr>
                <a:schemeClr val="lt1"/>
              </a:buClr>
              <a:buSzPts val="1200"/>
              <a:buNone/>
              <a:defRPr sz="1200">
                <a:solidFill>
                  <a:schemeClr val="lt1"/>
                </a:solidFill>
              </a:defRPr>
            </a:lvl8pPr>
            <a:lvl9pPr lvl="8" algn="ctr" rtl="0">
              <a:lnSpc>
                <a:spcPct val="100000"/>
              </a:lnSpc>
              <a:spcBef>
                <a:spcPts val="0"/>
              </a:spcBef>
              <a:spcAft>
                <a:spcPts val="0"/>
              </a:spcAft>
              <a:buClr>
                <a:schemeClr val="lt1"/>
              </a:buClr>
              <a:buSzPts val="1200"/>
              <a:buNone/>
              <a:defRPr sz="1200">
                <a:solidFill>
                  <a:schemeClr val="lt1"/>
                </a:solidFill>
              </a:defRPr>
            </a:lvl9pPr>
          </a:lstStyle>
          <a:p>
            <a:endParaRPr/>
          </a:p>
        </p:txBody>
      </p:sp>
      <p:sp>
        <p:nvSpPr>
          <p:cNvPr id="821" name="Google Shape;821;p5"/>
          <p:cNvSpPr txBox="1">
            <a:spLocks noGrp="1"/>
          </p:cNvSpPr>
          <p:nvPr>
            <p:ph type="subTitle" idx="3"/>
          </p:nvPr>
        </p:nvSpPr>
        <p:spPr>
          <a:xfrm>
            <a:off x="1953575" y="3205620"/>
            <a:ext cx="19623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822" name="Google Shape;822;p5"/>
          <p:cNvSpPr txBox="1">
            <a:spLocks noGrp="1"/>
          </p:cNvSpPr>
          <p:nvPr>
            <p:ph type="subTitle" idx="4"/>
          </p:nvPr>
        </p:nvSpPr>
        <p:spPr>
          <a:xfrm>
            <a:off x="5228125" y="3205620"/>
            <a:ext cx="1962300" cy="32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grpSp>
        <p:nvGrpSpPr>
          <p:cNvPr id="823" name="Google Shape;823;p5"/>
          <p:cNvGrpSpPr/>
          <p:nvPr/>
        </p:nvGrpSpPr>
        <p:grpSpPr>
          <a:xfrm>
            <a:off x="-786400" y="-638147"/>
            <a:ext cx="2926409" cy="2174974"/>
            <a:chOff x="-786400" y="-333347"/>
            <a:chExt cx="2926409" cy="2174974"/>
          </a:xfrm>
        </p:grpSpPr>
        <p:sp>
          <p:nvSpPr>
            <p:cNvPr id="824" name="Google Shape;824;p5"/>
            <p:cNvSpPr/>
            <p:nvPr/>
          </p:nvSpPr>
          <p:spPr>
            <a:xfrm rot="10800000">
              <a:off x="-262098" y="428993"/>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
            <p:cNvSpPr/>
            <p:nvPr/>
          </p:nvSpPr>
          <p:spPr>
            <a:xfrm rot="10800000">
              <a:off x="244371" y="428978"/>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
            <p:cNvSpPr/>
            <p:nvPr/>
          </p:nvSpPr>
          <p:spPr>
            <a:xfrm rot="10800000">
              <a:off x="364105" y="42897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
            <p:cNvSpPr/>
            <p:nvPr/>
          </p:nvSpPr>
          <p:spPr>
            <a:xfrm rot="10800000">
              <a:off x="1067228" y="-325499"/>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
            <p:cNvSpPr/>
            <p:nvPr/>
          </p:nvSpPr>
          <p:spPr>
            <a:xfrm rot="10800000">
              <a:off x="1139522" y="20699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
            <p:cNvSpPr/>
            <p:nvPr/>
          </p:nvSpPr>
          <p:spPr>
            <a:xfrm rot="10800000">
              <a:off x="1148065" y="-325361"/>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
            <p:cNvSpPr/>
            <p:nvPr/>
          </p:nvSpPr>
          <p:spPr>
            <a:xfrm rot="10800000">
              <a:off x="616957" y="683834"/>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
            <p:cNvSpPr/>
            <p:nvPr/>
          </p:nvSpPr>
          <p:spPr>
            <a:xfrm rot="10800000">
              <a:off x="948222" y="1030626"/>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
            <p:cNvSpPr/>
            <p:nvPr/>
          </p:nvSpPr>
          <p:spPr>
            <a:xfrm rot="10800000">
              <a:off x="592026" y="681917"/>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
            <p:cNvSpPr/>
            <p:nvPr/>
          </p:nvSpPr>
          <p:spPr>
            <a:xfrm rot="-10162432">
              <a:off x="-713019" y="-239908"/>
              <a:ext cx="888015" cy="87846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
            <p:cNvSpPr/>
            <p:nvPr/>
          </p:nvSpPr>
          <p:spPr>
            <a:xfrm rot="10800000">
              <a:off x="466212" y="-333347"/>
              <a:ext cx="380556" cy="747445"/>
            </a:xfrm>
            <a:custGeom>
              <a:avLst/>
              <a:gdLst/>
              <a:ahLst/>
              <a:cxnLst/>
              <a:rect l="l" t="t" r="r" b="b"/>
              <a:pathLst>
                <a:path w="7574" h="14876" extrusionOk="0">
                  <a:moveTo>
                    <a:pt x="4041" y="1"/>
                  </a:moveTo>
                  <a:cubicBezTo>
                    <a:pt x="2885" y="1"/>
                    <a:pt x="2126" y="1266"/>
                    <a:pt x="1706" y="2389"/>
                  </a:cubicBezTo>
                  <a:cubicBezTo>
                    <a:pt x="1247" y="3635"/>
                    <a:pt x="1114" y="4965"/>
                    <a:pt x="1186" y="6296"/>
                  </a:cubicBezTo>
                  <a:cubicBezTo>
                    <a:pt x="823" y="6357"/>
                    <a:pt x="472" y="6465"/>
                    <a:pt x="194" y="6707"/>
                  </a:cubicBezTo>
                  <a:cubicBezTo>
                    <a:pt x="1" y="6865"/>
                    <a:pt x="85" y="7143"/>
                    <a:pt x="267" y="7264"/>
                  </a:cubicBezTo>
                  <a:cubicBezTo>
                    <a:pt x="279" y="7276"/>
                    <a:pt x="291" y="7276"/>
                    <a:pt x="291" y="7276"/>
                  </a:cubicBezTo>
                  <a:cubicBezTo>
                    <a:pt x="315" y="7288"/>
                    <a:pt x="339" y="7300"/>
                    <a:pt x="364" y="7300"/>
                  </a:cubicBezTo>
                  <a:cubicBezTo>
                    <a:pt x="586" y="7389"/>
                    <a:pt x="815" y="7419"/>
                    <a:pt x="1051" y="7419"/>
                  </a:cubicBezTo>
                  <a:cubicBezTo>
                    <a:pt x="1136" y="7419"/>
                    <a:pt x="1221" y="7415"/>
                    <a:pt x="1307" y="7409"/>
                  </a:cubicBezTo>
                  <a:cubicBezTo>
                    <a:pt x="1331" y="7590"/>
                    <a:pt x="1356" y="7760"/>
                    <a:pt x="1392" y="7929"/>
                  </a:cubicBezTo>
                  <a:cubicBezTo>
                    <a:pt x="1803" y="10215"/>
                    <a:pt x="2940" y="12236"/>
                    <a:pt x="3472" y="14449"/>
                  </a:cubicBezTo>
                  <a:cubicBezTo>
                    <a:pt x="3540" y="14727"/>
                    <a:pt x="3813" y="14876"/>
                    <a:pt x="4077" y="14876"/>
                  </a:cubicBezTo>
                  <a:cubicBezTo>
                    <a:pt x="4330" y="14876"/>
                    <a:pt x="4574" y="14739"/>
                    <a:pt x="4622" y="14449"/>
                  </a:cubicBezTo>
                  <a:cubicBezTo>
                    <a:pt x="4815" y="13288"/>
                    <a:pt x="4440" y="12211"/>
                    <a:pt x="4126" y="11111"/>
                  </a:cubicBezTo>
                  <a:cubicBezTo>
                    <a:pt x="3775" y="9853"/>
                    <a:pt x="3412" y="8607"/>
                    <a:pt x="3243" y="7324"/>
                  </a:cubicBezTo>
                  <a:cubicBezTo>
                    <a:pt x="3702" y="7324"/>
                    <a:pt x="4150" y="7300"/>
                    <a:pt x="4549" y="7058"/>
                  </a:cubicBezTo>
                  <a:cubicBezTo>
                    <a:pt x="5033" y="6756"/>
                    <a:pt x="4900" y="6078"/>
                    <a:pt x="4392" y="5897"/>
                  </a:cubicBezTo>
                  <a:cubicBezTo>
                    <a:pt x="4215" y="5833"/>
                    <a:pt x="4034" y="5806"/>
                    <a:pt x="3850" y="5806"/>
                  </a:cubicBezTo>
                  <a:cubicBezTo>
                    <a:pt x="3618" y="5806"/>
                    <a:pt x="3382" y="5848"/>
                    <a:pt x="3146" y="5909"/>
                  </a:cubicBezTo>
                  <a:cubicBezTo>
                    <a:pt x="3134" y="5014"/>
                    <a:pt x="3231" y="4131"/>
                    <a:pt x="3497" y="3284"/>
                  </a:cubicBezTo>
                  <a:cubicBezTo>
                    <a:pt x="3657" y="2785"/>
                    <a:pt x="3787" y="2125"/>
                    <a:pt x="4191" y="2125"/>
                  </a:cubicBezTo>
                  <a:cubicBezTo>
                    <a:pt x="4306" y="2125"/>
                    <a:pt x="4443" y="2178"/>
                    <a:pt x="4610" y="2304"/>
                  </a:cubicBezTo>
                  <a:cubicBezTo>
                    <a:pt x="5130" y="2703"/>
                    <a:pt x="5190" y="3296"/>
                    <a:pt x="5360" y="3889"/>
                  </a:cubicBezTo>
                  <a:cubicBezTo>
                    <a:pt x="5463" y="4247"/>
                    <a:pt x="5801" y="4448"/>
                    <a:pt x="6134" y="4448"/>
                  </a:cubicBezTo>
                  <a:cubicBezTo>
                    <a:pt x="6386" y="4448"/>
                    <a:pt x="6634" y="4333"/>
                    <a:pt x="6775" y="4082"/>
                  </a:cubicBezTo>
                  <a:cubicBezTo>
                    <a:pt x="7573" y="2631"/>
                    <a:pt x="6231" y="901"/>
                    <a:pt x="4936" y="236"/>
                  </a:cubicBezTo>
                  <a:cubicBezTo>
                    <a:pt x="4615" y="73"/>
                    <a:pt x="4316" y="1"/>
                    <a:pt x="4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
            <p:cNvSpPr/>
            <p:nvPr/>
          </p:nvSpPr>
          <p:spPr>
            <a:xfrm rot="10800000">
              <a:off x="-162308" y="1484227"/>
              <a:ext cx="373081" cy="357399"/>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
            <p:cNvSpPr/>
            <p:nvPr/>
          </p:nvSpPr>
          <p:spPr>
            <a:xfrm rot="10800000">
              <a:off x="-334268" y="800293"/>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
            <p:cNvSpPr/>
            <p:nvPr/>
          </p:nvSpPr>
          <p:spPr>
            <a:xfrm rot="10800000">
              <a:off x="716030" y="490525"/>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5"/>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839" name="Google Shape;839;p5"/>
          <p:cNvGrpSpPr/>
          <p:nvPr/>
        </p:nvGrpSpPr>
        <p:grpSpPr>
          <a:xfrm>
            <a:off x="7885918" y="3159263"/>
            <a:ext cx="1492209" cy="2085800"/>
            <a:chOff x="10785070" y="1606652"/>
            <a:chExt cx="1268562" cy="1773188"/>
          </a:xfrm>
        </p:grpSpPr>
        <p:sp>
          <p:nvSpPr>
            <p:cNvPr id="840" name="Google Shape;840;p5"/>
            <p:cNvSpPr/>
            <p:nvPr/>
          </p:nvSpPr>
          <p:spPr>
            <a:xfrm>
              <a:off x="11432072" y="2684051"/>
              <a:ext cx="383866" cy="303880"/>
            </a:xfrm>
            <a:custGeom>
              <a:avLst/>
              <a:gdLst/>
              <a:ahLst/>
              <a:cxnLst/>
              <a:rect l="l" t="t" r="r" b="b"/>
              <a:pathLst>
                <a:path w="11326" h="8966" extrusionOk="0">
                  <a:moveTo>
                    <a:pt x="5714" y="1"/>
                  </a:moveTo>
                  <a:cubicBezTo>
                    <a:pt x="3797" y="1"/>
                    <a:pt x="516" y="775"/>
                    <a:pt x="399" y="863"/>
                  </a:cubicBezTo>
                  <a:cubicBezTo>
                    <a:pt x="399" y="863"/>
                    <a:pt x="1" y="1660"/>
                    <a:pt x="653" y="2167"/>
                  </a:cubicBezTo>
                  <a:cubicBezTo>
                    <a:pt x="773" y="2255"/>
                    <a:pt x="1008" y="2291"/>
                    <a:pt x="1316" y="2291"/>
                  </a:cubicBezTo>
                  <a:cubicBezTo>
                    <a:pt x="1597" y="2291"/>
                    <a:pt x="1938" y="2261"/>
                    <a:pt x="2307" y="2215"/>
                  </a:cubicBezTo>
                  <a:cubicBezTo>
                    <a:pt x="2379" y="2674"/>
                    <a:pt x="2488" y="3350"/>
                    <a:pt x="2657" y="4328"/>
                  </a:cubicBezTo>
                  <a:cubicBezTo>
                    <a:pt x="3115" y="6839"/>
                    <a:pt x="1956" y="8855"/>
                    <a:pt x="1956" y="8855"/>
                  </a:cubicBezTo>
                  <a:cubicBezTo>
                    <a:pt x="1956" y="8855"/>
                    <a:pt x="2164" y="8966"/>
                    <a:pt x="2499" y="8966"/>
                  </a:cubicBezTo>
                  <a:cubicBezTo>
                    <a:pt x="2881" y="8966"/>
                    <a:pt x="3428" y="8821"/>
                    <a:pt x="4021" y="8203"/>
                  </a:cubicBezTo>
                  <a:cubicBezTo>
                    <a:pt x="4830" y="7346"/>
                    <a:pt x="4262" y="3797"/>
                    <a:pt x="3900" y="1962"/>
                  </a:cubicBezTo>
                  <a:cubicBezTo>
                    <a:pt x="4701" y="1815"/>
                    <a:pt x="5430" y="1685"/>
                    <a:pt x="5820" y="1685"/>
                  </a:cubicBezTo>
                  <a:cubicBezTo>
                    <a:pt x="5913" y="1685"/>
                    <a:pt x="5986" y="1692"/>
                    <a:pt x="6037" y="1708"/>
                  </a:cubicBezTo>
                  <a:cubicBezTo>
                    <a:pt x="6641" y="1913"/>
                    <a:pt x="7136" y="7298"/>
                    <a:pt x="8295" y="7805"/>
                  </a:cubicBezTo>
                  <a:cubicBezTo>
                    <a:pt x="8459" y="7875"/>
                    <a:pt x="8638" y="7906"/>
                    <a:pt x="8823" y="7906"/>
                  </a:cubicBezTo>
                  <a:cubicBezTo>
                    <a:pt x="9950" y="7906"/>
                    <a:pt x="11325" y="6769"/>
                    <a:pt x="11108" y="6344"/>
                  </a:cubicBezTo>
                  <a:cubicBezTo>
                    <a:pt x="11038" y="6192"/>
                    <a:pt x="10922" y="6143"/>
                    <a:pt x="10768" y="6143"/>
                  </a:cubicBezTo>
                  <a:cubicBezTo>
                    <a:pt x="10628" y="6143"/>
                    <a:pt x="10458" y="6183"/>
                    <a:pt x="10262" y="6223"/>
                  </a:cubicBezTo>
                  <a:cubicBezTo>
                    <a:pt x="10068" y="6259"/>
                    <a:pt x="9847" y="6296"/>
                    <a:pt x="9608" y="6296"/>
                  </a:cubicBezTo>
                  <a:cubicBezTo>
                    <a:pt x="9447" y="6296"/>
                    <a:pt x="9278" y="6279"/>
                    <a:pt x="9103" y="6235"/>
                  </a:cubicBezTo>
                  <a:cubicBezTo>
                    <a:pt x="8089" y="5994"/>
                    <a:pt x="8041" y="706"/>
                    <a:pt x="6786" y="151"/>
                  </a:cubicBezTo>
                  <a:cubicBezTo>
                    <a:pt x="6545" y="44"/>
                    <a:pt x="6168" y="1"/>
                    <a:pt x="57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
            <p:cNvSpPr/>
            <p:nvPr/>
          </p:nvSpPr>
          <p:spPr>
            <a:xfrm>
              <a:off x="10785070" y="2805192"/>
              <a:ext cx="564276" cy="574647"/>
            </a:xfrm>
            <a:custGeom>
              <a:avLst/>
              <a:gdLst/>
              <a:ahLst/>
              <a:cxnLst/>
              <a:rect l="l" t="t" r="r" b="b"/>
              <a:pathLst>
                <a:path w="16649" h="16955" extrusionOk="0">
                  <a:moveTo>
                    <a:pt x="6143" y="800"/>
                  </a:moveTo>
                  <a:cubicBezTo>
                    <a:pt x="6238" y="800"/>
                    <a:pt x="6339" y="802"/>
                    <a:pt x="6447" y="806"/>
                  </a:cubicBezTo>
                  <a:cubicBezTo>
                    <a:pt x="7582" y="854"/>
                    <a:pt x="9031" y="1132"/>
                    <a:pt x="10528" y="1603"/>
                  </a:cubicBezTo>
                  <a:cubicBezTo>
                    <a:pt x="10950" y="1735"/>
                    <a:pt x="11361" y="1880"/>
                    <a:pt x="11759" y="2025"/>
                  </a:cubicBezTo>
                  <a:cubicBezTo>
                    <a:pt x="14596" y="3100"/>
                    <a:pt x="15598" y="4174"/>
                    <a:pt x="15514" y="4428"/>
                  </a:cubicBezTo>
                  <a:lnTo>
                    <a:pt x="15489" y="4452"/>
                  </a:lnTo>
                  <a:cubicBezTo>
                    <a:pt x="15417" y="4536"/>
                    <a:pt x="15163" y="4669"/>
                    <a:pt x="14536" y="4705"/>
                  </a:cubicBezTo>
                  <a:lnTo>
                    <a:pt x="13932" y="4705"/>
                  </a:lnTo>
                  <a:cubicBezTo>
                    <a:pt x="13884" y="4705"/>
                    <a:pt x="13823" y="4693"/>
                    <a:pt x="13775" y="4693"/>
                  </a:cubicBezTo>
                  <a:cubicBezTo>
                    <a:pt x="13691" y="4693"/>
                    <a:pt x="13594" y="4681"/>
                    <a:pt x="13497" y="4681"/>
                  </a:cubicBezTo>
                  <a:cubicBezTo>
                    <a:pt x="13449" y="4669"/>
                    <a:pt x="13389" y="4669"/>
                    <a:pt x="13340" y="4657"/>
                  </a:cubicBezTo>
                  <a:cubicBezTo>
                    <a:pt x="13244" y="4657"/>
                    <a:pt x="13135" y="4645"/>
                    <a:pt x="13039" y="4633"/>
                  </a:cubicBezTo>
                  <a:cubicBezTo>
                    <a:pt x="12990" y="4621"/>
                    <a:pt x="12942" y="4621"/>
                    <a:pt x="12894" y="4609"/>
                  </a:cubicBezTo>
                  <a:cubicBezTo>
                    <a:pt x="12785" y="4597"/>
                    <a:pt x="12664" y="4585"/>
                    <a:pt x="12544" y="4560"/>
                  </a:cubicBezTo>
                  <a:cubicBezTo>
                    <a:pt x="12507" y="4560"/>
                    <a:pt x="12471" y="4548"/>
                    <a:pt x="12435" y="4536"/>
                  </a:cubicBezTo>
                  <a:cubicBezTo>
                    <a:pt x="12302" y="4524"/>
                    <a:pt x="12157" y="4500"/>
                    <a:pt x="12025" y="4464"/>
                  </a:cubicBezTo>
                  <a:cubicBezTo>
                    <a:pt x="11988" y="4464"/>
                    <a:pt x="11964" y="4452"/>
                    <a:pt x="11928" y="4452"/>
                  </a:cubicBezTo>
                  <a:cubicBezTo>
                    <a:pt x="11783" y="4428"/>
                    <a:pt x="11638" y="4391"/>
                    <a:pt x="11493" y="4355"/>
                  </a:cubicBezTo>
                  <a:cubicBezTo>
                    <a:pt x="11457" y="4355"/>
                    <a:pt x="11421" y="4343"/>
                    <a:pt x="11385" y="4331"/>
                  </a:cubicBezTo>
                  <a:cubicBezTo>
                    <a:pt x="11240" y="4295"/>
                    <a:pt x="11095" y="4271"/>
                    <a:pt x="10962" y="4234"/>
                  </a:cubicBezTo>
                  <a:cubicBezTo>
                    <a:pt x="10890" y="4210"/>
                    <a:pt x="10817" y="4198"/>
                    <a:pt x="10745" y="4174"/>
                  </a:cubicBezTo>
                  <a:cubicBezTo>
                    <a:pt x="10636" y="4150"/>
                    <a:pt x="10515" y="4114"/>
                    <a:pt x="10407" y="4077"/>
                  </a:cubicBezTo>
                  <a:cubicBezTo>
                    <a:pt x="10214" y="4029"/>
                    <a:pt x="10008" y="3969"/>
                    <a:pt x="9815" y="3908"/>
                  </a:cubicBezTo>
                  <a:cubicBezTo>
                    <a:pt x="9393" y="3776"/>
                    <a:pt x="8982" y="3631"/>
                    <a:pt x="8584" y="3486"/>
                  </a:cubicBezTo>
                  <a:cubicBezTo>
                    <a:pt x="5759" y="2411"/>
                    <a:pt x="4745" y="1337"/>
                    <a:pt x="4829" y="1083"/>
                  </a:cubicBezTo>
                  <a:cubicBezTo>
                    <a:pt x="4851" y="1017"/>
                    <a:pt x="5136" y="800"/>
                    <a:pt x="6143" y="800"/>
                  </a:cubicBezTo>
                  <a:close/>
                  <a:moveTo>
                    <a:pt x="4503" y="2073"/>
                  </a:moveTo>
                  <a:lnTo>
                    <a:pt x="4515" y="2085"/>
                  </a:lnTo>
                  <a:cubicBezTo>
                    <a:pt x="4552" y="2134"/>
                    <a:pt x="4600" y="2170"/>
                    <a:pt x="4648" y="2218"/>
                  </a:cubicBezTo>
                  <a:lnTo>
                    <a:pt x="4684" y="2254"/>
                  </a:lnTo>
                  <a:cubicBezTo>
                    <a:pt x="4721" y="2291"/>
                    <a:pt x="4757" y="2327"/>
                    <a:pt x="4793" y="2351"/>
                  </a:cubicBezTo>
                  <a:lnTo>
                    <a:pt x="4853" y="2399"/>
                  </a:lnTo>
                  <a:cubicBezTo>
                    <a:pt x="4890" y="2436"/>
                    <a:pt x="4938" y="2472"/>
                    <a:pt x="4974" y="2496"/>
                  </a:cubicBezTo>
                  <a:lnTo>
                    <a:pt x="5022" y="2532"/>
                  </a:lnTo>
                  <a:cubicBezTo>
                    <a:pt x="5071" y="2580"/>
                    <a:pt x="5131" y="2629"/>
                    <a:pt x="5191" y="2665"/>
                  </a:cubicBezTo>
                  <a:lnTo>
                    <a:pt x="5240" y="2701"/>
                  </a:lnTo>
                  <a:cubicBezTo>
                    <a:pt x="5288" y="2737"/>
                    <a:pt x="5336" y="2762"/>
                    <a:pt x="5385" y="2798"/>
                  </a:cubicBezTo>
                  <a:cubicBezTo>
                    <a:pt x="5409" y="2810"/>
                    <a:pt x="5433" y="2822"/>
                    <a:pt x="5445" y="2846"/>
                  </a:cubicBezTo>
                  <a:cubicBezTo>
                    <a:pt x="5493" y="2870"/>
                    <a:pt x="5554" y="2906"/>
                    <a:pt x="5602" y="2943"/>
                  </a:cubicBezTo>
                  <a:cubicBezTo>
                    <a:pt x="5614" y="2955"/>
                    <a:pt x="5638" y="2967"/>
                    <a:pt x="5650" y="2979"/>
                  </a:cubicBezTo>
                  <a:cubicBezTo>
                    <a:pt x="5723" y="3015"/>
                    <a:pt x="5795" y="3063"/>
                    <a:pt x="5867" y="3100"/>
                  </a:cubicBezTo>
                  <a:lnTo>
                    <a:pt x="5904" y="3124"/>
                  </a:lnTo>
                  <a:cubicBezTo>
                    <a:pt x="5964" y="3160"/>
                    <a:pt x="6024" y="3196"/>
                    <a:pt x="6085" y="3220"/>
                  </a:cubicBezTo>
                  <a:cubicBezTo>
                    <a:pt x="6109" y="3244"/>
                    <a:pt x="6133" y="3257"/>
                    <a:pt x="6157" y="3269"/>
                  </a:cubicBezTo>
                  <a:cubicBezTo>
                    <a:pt x="6218" y="3293"/>
                    <a:pt x="6266" y="3329"/>
                    <a:pt x="6326" y="3353"/>
                  </a:cubicBezTo>
                  <a:cubicBezTo>
                    <a:pt x="6350" y="3365"/>
                    <a:pt x="6375" y="3377"/>
                    <a:pt x="6387" y="3389"/>
                  </a:cubicBezTo>
                  <a:cubicBezTo>
                    <a:pt x="6471" y="3426"/>
                    <a:pt x="6544" y="3474"/>
                    <a:pt x="6628" y="3510"/>
                  </a:cubicBezTo>
                  <a:lnTo>
                    <a:pt x="6664" y="3534"/>
                  </a:lnTo>
                  <a:cubicBezTo>
                    <a:pt x="6725" y="3558"/>
                    <a:pt x="6797" y="3595"/>
                    <a:pt x="6869" y="3631"/>
                  </a:cubicBezTo>
                  <a:cubicBezTo>
                    <a:pt x="6894" y="3643"/>
                    <a:pt x="6918" y="3655"/>
                    <a:pt x="6942" y="3667"/>
                  </a:cubicBezTo>
                  <a:cubicBezTo>
                    <a:pt x="7002" y="3691"/>
                    <a:pt x="7063" y="3715"/>
                    <a:pt x="7123" y="3752"/>
                  </a:cubicBezTo>
                  <a:cubicBezTo>
                    <a:pt x="7147" y="3764"/>
                    <a:pt x="7171" y="3776"/>
                    <a:pt x="7195" y="3776"/>
                  </a:cubicBezTo>
                  <a:cubicBezTo>
                    <a:pt x="7280" y="3824"/>
                    <a:pt x="7364" y="3860"/>
                    <a:pt x="7449" y="3896"/>
                  </a:cubicBezTo>
                  <a:lnTo>
                    <a:pt x="7473" y="3896"/>
                  </a:lnTo>
                  <a:cubicBezTo>
                    <a:pt x="7546" y="3933"/>
                    <a:pt x="7618" y="3969"/>
                    <a:pt x="7703" y="4005"/>
                  </a:cubicBezTo>
                  <a:cubicBezTo>
                    <a:pt x="7727" y="4005"/>
                    <a:pt x="7751" y="4017"/>
                    <a:pt x="7775" y="4029"/>
                  </a:cubicBezTo>
                  <a:cubicBezTo>
                    <a:pt x="7835" y="4053"/>
                    <a:pt x="7908" y="4077"/>
                    <a:pt x="7968" y="4102"/>
                  </a:cubicBezTo>
                  <a:cubicBezTo>
                    <a:pt x="7992" y="4114"/>
                    <a:pt x="8016" y="4126"/>
                    <a:pt x="8041" y="4138"/>
                  </a:cubicBezTo>
                  <a:cubicBezTo>
                    <a:pt x="8125" y="4174"/>
                    <a:pt x="8210" y="4198"/>
                    <a:pt x="8294" y="4234"/>
                  </a:cubicBezTo>
                  <a:cubicBezTo>
                    <a:pt x="8705" y="4391"/>
                    <a:pt x="9139" y="4536"/>
                    <a:pt x="9574" y="4681"/>
                  </a:cubicBezTo>
                  <a:cubicBezTo>
                    <a:pt x="9743" y="4729"/>
                    <a:pt x="9912" y="4778"/>
                    <a:pt x="10081" y="4826"/>
                  </a:cubicBezTo>
                  <a:cubicBezTo>
                    <a:pt x="10129" y="4838"/>
                    <a:pt x="10190" y="4862"/>
                    <a:pt x="10238" y="4874"/>
                  </a:cubicBezTo>
                  <a:cubicBezTo>
                    <a:pt x="10371" y="4910"/>
                    <a:pt x="10503" y="4947"/>
                    <a:pt x="10636" y="4983"/>
                  </a:cubicBezTo>
                  <a:cubicBezTo>
                    <a:pt x="10709" y="4995"/>
                    <a:pt x="10769" y="5007"/>
                    <a:pt x="10829" y="5031"/>
                  </a:cubicBezTo>
                  <a:cubicBezTo>
                    <a:pt x="10950" y="5055"/>
                    <a:pt x="11083" y="5092"/>
                    <a:pt x="11204" y="5116"/>
                  </a:cubicBezTo>
                  <a:cubicBezTo>
                    <a:pt x="11276" y="5128"/>
                    <a:pt x="11348" y="5152"/>
                    <a:pt x="11409" y="5164"/>
                  </a:cubicBezTo>
                  <a:cubicBezTo>
                    <a:pt x="11518" y="5188"/>
                    <a:pt x="11626" y="5212"/>
                    <a:pt x="11735" y="5236"/>
                  </a:cubicBezTo>
                  <a:cubicBezTo>
                    <a:pt x="11783" y="5236"/>
                    <a:pt x="11843" y="5249"/>
                    <a:pt x="11892" y="5261"/>
                  </a:cubicBezTo>
                  <a:cubicBezTo>
                    <a:pt x="12049" y="5297"/>
                    <a:pt x="12194" y="5321"/>
                    <a:pt x="12351" y="5345"/>
                  </a:cubicBezTo>
                  <a:cubicBezTo>
                    <a:pt x="12387" y="5345"/>
                    <a:pt x="12423" y="5357"/>
                    <a:pt x="12471" y="5357"/>
                  </a:cubicBezTo>
                  <a:cubicBezTo>
                    <a:pt x="12592" y="5381"/>
                    <a:pt x="12725" y="5405"/>
                    <a:pt x="12846" y="5418"/>
                  </a:cubicBezTo>
                  <a:cubicBezTo>
                    <a:pt x="12882" y="5418"/>
                    <a:pt x="12906" y="5430"/>
                    <a:pt x="12942" y="5430"/>
                  </a:cubicBezTo>
                  <a:cubicBezTo>
                    <a:pt x="13099" y="5454"/>
                    <a:pt x="13256" y="5466"/>
                    <a:pt x="13401" y="5478"/>
                  </a:cubicBezTo>
                  <a:lnTo>
                    <a:pt x="13413" y="5478"/>
                  </a:lnTo>
                  <a:cubicBezTo>
                    <a:pt x="13546" y="5490"/>
                    <a:pt x="13679" y="5502"/>
                    <a:pt x="13799" y="5502"/>
                  </a:cubicBezTo>
                  <a:lnTo>
                    <a:pt x="13872" y="5502"/>
                  </a:lnTo>
                  <a:cubicBezTo>
                    <a:pt x="13932" y="5514"/>
                    <a:pt x="13992" y="5514"/>
                    <a:pt x="14041" y="5514"/>
                  </a:cubicBezTo>
                  <a:lnTo>
                    <a:pt x="14053" y="5514"/>
                  </a:lnTo>
                  <a:cubicBezTo>
                    <a:pt x="14110" y="5516"/>
                    <a:pt x="14167" y="5516"/>
                    <a:pt x="14222" y="5516"/>
                  </a:cubicBezTo>
                  <a:cubicBezTo>
                    <a:pt x="14595" y="5516"/>
                    <a:pt x="14914" y="5482"/>
                    <a:pt x="15188" y="5430"/>
                  </a:cubicBezTo>
                  <a:lnTo>
                    <a:pt x="15188" y="5430"/>
                  </a:lnTo>
                  <a:lnTo>
                    <a:pt x="11831" y="15860"/>
                  </a:lnTo>
                  <a:cubicBezTo>
                    <a:pt x="11810" y="15926"/>
                    <a:pt x="11524" y="16147"/>
                    <a:pt x="10563" y="16147"/>
                  </a:cubicBezTo>
                  <a:cubicBezTo>
                    <a:pt x="10455" y="16147"/>
                    <a:pt x="10339" y="16144"/>
                    <a:pt x="10214" y="16138"/>
                  </a:cubicBezTo>
                  <a:cubicBezTo>
                    <a:pt x="9067" y="16102"/>
                    <a:pt x="7618" y="15812"/>
                    <a:pt x="6121" y="15353"/>
                  </a:cubicBezTo>
                  <a:cubicBezTo>
                    <a:pt x="5698" y="15221"/>
                    <a:pt x="5288" y="15076"/>
                    <a:pt x="4890" y="14919"/>
                  </a:cubicBezTo>
                  <a:cubicBezTo>
                    <a:pt x="2065" y="13856"/>
                    <a:pt x="1050" y="12770"/>
                    <a:pt x="1135" y="12528"/>
                  </a:cubicBezTo>
                  <a:lnTo>
                    <a:pt x="4503" y="2073"/>
                  </a:lnTo>
                  <a:close/>
                  <a:moveTo>
                    <a:pt x="6110" y="1"/>
                  </a:moveTo>
                  <a:cubicBezTo>
                    <a:pt x="4929" y="1"/>
                    <a:pt x="4232" y="281"/>
                    <a:pt x="4057" y="842"/>
                  </a:cubicBezTo>
                  <a:lnTo>
                    <a:pt x="4057" y="854"/>
                  </a:lnTo>
                  <a:lnTo>
                    <a:pt x="362" y="12287"/>
                  </a:lnTo>
                  <a:cubicBezTo>
                    <a:pt x="0" y="13458"/>
                    <a:pt x="2318" y="14810"/>
                    <a:pt x="4600" y="15679"/>
                  </a:cubicBezTo>
                  <a:cubicBezTo>
                    <a:pt x="5010" y="15836"/>
                    <a:pt x="5445" y="15981"/>
                    <a:pt x="5880" y="16114"/>
                  </a:cubicBezTo>
                  <a:cubicBezTo>
                    <a:pt x="7449" y="16609"/>
                    <a:pt x="8970" y="16899"/>
                    <a:pt x="10177" y="16947"/>
                  </a:cubicBezTo>
                  <a:cubicBezTo>
                    <a:pt x="10300" y="16952"/>
                    <a:pt x="10417" y="16955"/>
                    <a:pt x="10530" y="16955"/>
                  </a:cubicBezTo>
                  <a:cubicBezTo>
                    <a:pt x="11725" y="16955"/>
                    <a:pt x="12416" y="16664"/>
                    <a:pt x="12592" y="16102"/>
                  </a:cubicBezTo>
                  <a:lnTo>
                    <a:pt x="16286" y="4669"/>
                  </a:lnTo>
                  <a:lnTo>
                    <a:pt x="16286" y="4657"/>
                  </a:lnTo>
                  <a:cubicBezTo>
                    <a:pt x="16648" y="3486"/>
                    <a:pt x="14343" y="2146"/>
                    <a:pt x="12049" y="1277"/>
                  </a:cubicBezTo>
                  <a:cubicBezTo>
                    <a:pt x="11638" y="1120"/>
                    <a:pt x="11204" y="975"/>
                    <a:pt x="10769" y="830"/>
                  </a:cubicBezTo>
                  <a:cubicBezTo>
                    <a:pt x="9212" y="347"/>
                    <a:pt x="7678" y="57"/>
                    <a:pt x="6471" y="9"/>
                  </a:cubicBezTo>
                  <a:cubicBezTo>
                    <a:pt x="6346" y="4"/>
                    <a:pt x="6226" y="1"/>
                    <a:pt x="6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
            <p:cNvSpPr/>
            <p:nvPr/>
          </p:nvSpPr>
          <p:spPr>
            <a:xfrm>
              <a:off x="11246719" y="3265460"/>
              <a:ext cx="24606" cy="23521"/>
            </a:xfrm>
            <a:custGeom>
              <a:avLst/>
              <a:gdLst/>
              <a:ahLst/>
              <a:cxnLst/>
              <a:rect l="l" t="t" r="r" b="b"/>
              <a:pathLst>
                <a:path w="726" h="694" extrusionOk="0">
                  <a:moveTo>
                    <a:pt x="223" y="0"/>
                  </a:moveTo>
                  <a:cubicBezTo>
                    <a:pt x="170" y="0"/>
                    <a:pt x="115" y="18"/>
                    <a:pt x="73" y="55"/>
                  </a:cubicBezTo>
                  <a:cubicBezTo>
                    <a:pt x="1" y="139"/>
                    <a:pt x="1" y="260"/>
                    <a:pt x="73" y="344"/>
                  </a:cubicBezTo>
                  <a:cubicBezTo>
                    <a:pt x="170" y="429"/>
                    <a:pt x="266" y="525"/>
                    <a:pt x="351" y="622"/>
                  </a:cubicBezTo>
                  <a:cubicBezTo>
                    <a:pt x="375" y="646"/>
                    <a:pt x="399" y="670"/>
                    <a:pt x="423" y="682"/>
                  </a:cubicBezTo>
                  <a:cubicBezTo>
                    <a:pt x="446" y="690"/>
                    <a:pt x="470" y="694"/>
                    <a:pt x="495" y="694"/>
                  </a:cubicBezTo>
                  <a:cubicBezTo>
                    <a:pt x="547" y="694"/>
                    <a:pt x="599" y="675"/>
                    <a:pt x="641" y="634"/>
                  </a:cubicBezTo>
                  <a:cubicBezTo>
                    <a:pt x="713" y="562"/>
                    <a:pt x="725" y="429"/>
                    <a:pt x="653" y="356"/>
                  </a:cubicBezTo>
                  <a:cubicBezTo>
                    <a:pt x="556" y="248"/>
                    <a:pt x="459" y="151"/>
                    <a:pt x="363" y="55"/>
                  </a:cubicBezTo>
                  <a:cubicBezTo>
                    <a:pt x="327" y="18"/>
                    <a:pt x="275" y="0"/>
                    <a:pt x="223" y="0"/>
                  </a:cubicBezTo>
                  <a:close/>
                </a:path>
              </a:pathLst>
            </a:custGeom>
            <a:solidFill>
              <a:srgbClr val="EE2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
            <p:cNvSpPr/>
            <p:nvPr/>
          </p:nvSpPr>
          <p:spPr>
            <a:xfrm>
              <a:off x="10841940" y="3200333"/>
              <a:ext cx="335536" cy="124792"/>
            </a:xfrm>
            <a:custGeom>
              <a:avLst/>
              <a:gdLst/>
              <a:ahLst/>
              <a:cxnLst/>
              <a:rect l="l" t="t" r="r" b="b"/>
              <a:pathLst>
                <a:path w="9900" h="3682" extrusionOk="0">
                  <a:moveTo>
                    <a:pt x="1787" y="0"/>
                  </a:moveTo>
                  <a:cubicBezTo>
                    <a:pt x="1678" y="12"/>
                    <a:pt x="1594" y="97"/>
                    <a:pt x="1594" y="217"/>
                  </a:cubicBezTo>
                  <a:cubicBezTo>
                    <a:pt x="1594" y="290"/>
                    <a:pt x="1654" y="362"/>
                    <a:pt x="1727" y="399"/>
                  </a:cubicBezTo>
                  <a:cubicBezTo>
                    <a:pt x="1751" y="399"/>
                    <a:pt x="1775" y="411"/>
                    <a:pt x="1799" y="411"/>
                  </a:cubicBezTo>
                  <a:cubicBezTo>
                    <a:pt x="1932" y="405"/>
                    <a:pt x="2062" y="402"/>
                    <a:pt x="2191" y="402"/>
                  </a:cubicBezTo>
                  <a:cubicBezTo>
                    <a:pt x="2321" y="402"/>
                    <a:pt x="2451" y="405"/>
                    <a:pt x="2584" y="411"/>
                  </a:cubicBezTo>
                  <a:cubicBezTo>
                    <a:pt x="2591" y="411"/>
                    <a:pt x="2598" y="412"/>
                    <a:pt x="2604" y="412"/>
                  </a:cubicBezTo>
                  <a:cubicBezTo>
                    <a:pt x="2704" y="412"/>
                    <a:pt x="2789" y="331"/>
                    <a:pt x="2789" y="229"/>
                  </a:cubicBezTo>
                  <a:cubicBezTo>
                    <a:pt x="2801" y="109"/>
                    <a:pt x="2717" y="12"/>
                    <a:pt x="2608" y="12"/>
                  </a:cubicBezTo>
                  <a:cubicBezTo>
                    <a:pt x="2330" y="0"/>
                    <a:pt x="2065" y="0"/>
                    <a:pt x="1787" y="0"/>
                  </a:cubicBezTo>
                  <a:close/>
                  <a:moveTo>
                    <a:pt x="999" y="59"/>
                  </a:moveTo>
                  <a:cubicBezTo>
                    <a:pt x="992" y="59"/>
                    <a:pt x="985" y="60"/>
                    <a:pt x="978" y="60"/>
                  </a:cubicBezTo>
                  <a:cubicBezTo>
                    <a:pt x="700" y="97"/>
                    <a:pt x="435" y="145"/>
                    <a:pt x="169" y="205"/>
                  </a:cubicBezTo>
                  <a:cubicBezTo>
                    <a:pt x="61" y="229"/>
                    <a:pt x="0" y="326"/>
                    <a:pt x="24" y="435"/>
                  </a:cubicBezTo>
                  <a:cubicBezTo>
                    <a:pt x="36" y="507"/>
                    <a:pt x="85" y="568"/>
                    <a:pt x="145" y="592"/>
                  </a:cubicBezTo>
                  <a:cubicBezTo>
                    <a:pt x="163" y="598"/>
                    <a:pt x="181" y="601"/>
                    <a:pt x="199" y="601"/>
                  </a:cubicBezTo>
                  <a:cubicBezTo>
                    <a:pt x="218" y="601"/>
                    <a:pt x="236" y="598"/>
                    <a:pt x="254" y="592"/>
                  </a:cubicBezTo>
                  <a:cubicBezTo>
                    <a:pt x="507" y="543"/>
                    <a:pt x="761" y="495"/>
                    <a:pt x="1026" y="471"/>
                  </a:cubicBezTo>
                  <a:cubicBezTo>
                    <a:pt x="1135" y="447"/>
                    <a:pt x="1220" y="350"/>
                    <a:pt x="1207" y="242"/>
                  </a:cubicBezTo>
                  <a:cubicBezTo>
                    <a:pt x="1185" y="140"/>
                    <a:pt x="1099" y="59"/>
                    <a:pt x="999" y="59"/>
                  </a:cubicBezTo>
                  <a:close/>
                  <a:moveTo>
                    <a:pt x="3379" y="93"/>
                  </a:moveTo>
                  <a:cubicBezTo>
                    <a:pt x="3284" y="93"/>
                    <a:pt x="3198" y="170"/>
                    <a:pt x="3187" y="266"/>
                  </a:cubicBezTo>
                  <a:cubicBezTo>
                    <a:pt x="3175" y="362"/>
                    <a:pt x="3224" y="447"/>
                    <a:pt x="3308" y="483"/>
                  </a:cubicBezTo>
                  <a:lnTo>
                    <a:pt x="3356" y="495"/>
                  </a:lnTo>
                  <a:cubicBezTo>
                    <a:pt x="3610" y="519"/>
                    <a:pt x="3876" y="568"/>
                    <a:pt x="4129" y="628"/>
                  </a:cubicBezTo>
                  <a:cubicBezTo>
                    <a:pt x="4143" y="631"/>
                    <a:pt x="4157" y="633"/>
                    <a:pt x="4171" y="633"/>
                  </a:cubicBezTo>
                  <a:cubicBezTo>
                    <a:pt x="4265" y="633"/>
                    <a:pt x="4350" y="565"/>
                    <a:pt x="4371" y="471"/>
                  </a:cubicBezTo>
                  <a:cubicBezTo>
                    <a:pt x="4395" y="362"/>
                    <a:pt x="4322" y="266"/>
                    <a:pt x="4214" y="242"/>
                  </a:cubicBezTo>
                  <a:cubicBezTo>
                    <a:pt x="3948" y="181"/>
                    <a:pt x="3682" y="133"/>
                    <a:pt x="3417" y="97"/>
                  </a:cubicBezTo>
                  <a:cubicBezTo>
                    <a:pt x="3404" y="94"/>
                    <a:pt x="3392" y="93"/>
                    <a:pt x="3379" y="93"/>
                  </a:cubicBezTo>
                  <a:close/>
                  <a:moveTo>
                    <a:pt x="4935" y="436"/>
                  </a:moveTo>
                  <a:cubicBezTo>
                    <a:pt x="4850" y="436"/>
                    <a:pt x="4774" y="492"/>
                    <a:pt x="4745" y="580"/>
                  </a:cubicBezTo>
                  <a:cubicBezTo>
                    <a:pt x="4709" y="676"/>
                    <a:pt x="4769" y="785"/>
                    <a:pt x="4866" y="821"/>
                  </a:cubicBezTo>
                  <a:lnTo>
                    <a:pt x="4878" y="833"/>
                  </a:lnTo>
                  <a:cubicBezTo>
                    <a:pt x="5083" y="893"/>
                    <a:pt x="5288" y="966"/>
                    <a:pt x="5481" y="1038"/>
                  </a:cubicBezTo>
                  <a:lnTo>
                    <a:pt x="5614" y="1087"/>
                  </a:lnTo>
                  <a:cubicBezTo>
                    <a:pt x="5639" y="1095"/>
                    <a:pt x="5663" y="1099"/>
                    <a:pt x="5687" y="1099"/>
                  </a:cubicBezTo>
                  <a:cubicBezTo>
                    <a:pt x="5769" y="1099"/>
                    <a:pt x="5842" y="1053"/>
                    <a:pt x="5880" y="978"/>
                  </a:cubicBezTo>
                  <a:cubicBezTo>
                    <a:pt x="5916" y="869"/>
                    <a:pt x="5868" y="749"/>
                    <a:pt x="5759" y="712"/>
                  </a:cubicBezTo>
                  <a:lnTo>
                    <a:pt x="5626" y="664"/>
                  </a:lnTo>
                  <a:cubicBezTo>
                    <a:pt x="5421" y="580"/>
                    <a:pt x="5204" y="507"/>
                    <a:pt x="4998" y="447"/>
                  </a:cubicBezTo>
                  <a:cubicBezTo>
                    <a:pt x="4977" y="440"/>
                    <a:pt x="4955" y="436"/>
                    <a:pt x="4935" y="436"/>
                  </a:cubicBezTo>
                  <a:close/>
                  <a:moveTo>
                    <a:pt x="6419" y="1017"/>
                  </a:moveTo>
                  <a:cubicBezTo>
                    <a:pt x="6347" y="1017"/>
                    <a:pt x="6276" y="1058"/>
                    <a:pt x="6242" y="1135"/>
                  </a:cubicBezTo>
                  <a:cubicBezTo>
                    <a:pt x="6194" y="1232"/>
                    <a:pt x="6230" y="1352"/>
                    <a:pt x="6326" y="1401"/>
                  </a:cubicBezTo>
                  <a:cubicBezTo>
                    <a:pt x="6568" y="1509"/>
                    <a:pt x="6797" y="1630"/>
                    <a:pt x="7027" y="1763"/>
                  </a:cubicBezTo>
                  <a:lnTo>
                    <a:pt x="7051" y="1775"/>
                  </a:lnTo>
                  <a:cubicBezTo>
                    <a:pt x="7076" y="1784"/>
                    <a:pt x="7101" y="1789"/>
                    <a:pt x="7126" y="1789"/>
                  </a:cubicBezTo>
                  <a:cubicBezTo>
                    <a:pt x="7195" y="1789"/>
                    <a:pt x="7260" y="1753"/>
                    <a:pt x="7304" y="1690"/>
                  </a:cubicBezTo>
                  <a:cubicBezTo>
                    <a:pt x="7353" y="1594"/>
                    <a:pt x="7316" y="1473"/>
                    <a:pt x="7220" y="1413"/>
                  </a:cubicBezTo>
                  <a:cubicBezTo>
                    <a:pt x="6990" y="1280"/>
                    <a:pt x="6749" y="1159"/>
                    <a:pt x="6507" y="1038"/>
                  </a:cubicBezTo>
                  <a:cubicBezTo>
                    <a:pt x="6479" y="1024"/>
                    <a:pt x="6449" y="1017"/>
                    <a:pt x="6419" y="1017"/>
                  </a:cubicBezTo>
                  <a:close/>
                  <a:moveTo>
                    <a:pt x="7801" y="1802"/>
                  </a:moveTo>
                  <a:cubicBezTo>
                    <a:pt x="7736" y="1802"/>
                    <a:pt x="7668" y="1834"/>
                    <a:pt x="7630" y="1896"/>
                  </a:cubicBezTo>
                  <a:cubicBezTo>
                    <a:pt x="7570" y="1992"/>
                    <a:pt x="7606" y="2113"/>
                    <a:pt x="7691" y="2173"/>
                  </a:cubicBezTo>
                  <a:cubicBezTo>
                    <a:pt x="7908" y="2318"/>
                    <a:pt x="8125" y="2463"/>
                    <a:pt x="8330" y="2620"/>
                  </a:cubicBezTo>
                  <a:lnTo>
                    <a:pt x="8391" y="2644"/>
                  </a:lnTo>
                  <a:cubicBezTo>
                    <a:pt x="8413" y="2655"/>
                    <a:pt x="8438" y="2661"/>
                    <a:pt x="8463" y="2661"/>
                  </a:cubicBezTo>
                  <a:cubicBezTo>
                    <a:pt x="8520" y="2661"/>
                    <a:pt x="8578" y="2634"/>
                    <a:pt x="8620" y="2584"/>
                  </a:cubicBezTo>
                  <a:cubicBezTo>
                    <a:pt x="8681" y="2487"/>
                    <a:pt x="8668" y="2366"/>
                    <a:pt x="8572" y="2294"/>
                  </a:cubicBezTo>
                  <a:cubicBezTo>
                    <a:pt x="8355" y="2137"/>
                    <a:pt x="8137" y="1980"/>
                    <a:pt x="7908" y="1835"/>
                  </a:cubicBezTo>
                  <a:cubicBezTo>
                    <a:pt x="7877" y="1813"/>
                    <a:pt x="7839" y="1802"/>
                    <a:pt x="7801" y="1802"/>
                  </a:cubicBezTo>
                  <a:close/>
                  <a:moveTo>
                    <a:pt x="9081" y="2753"/>
                  </a:moveTo>
                  <a:cubicBezTo>
                    <a:pt x="9021" y="2753"/>
                    <a:pt x="8962" y="2778"/>
                    <a:pt x="8922" y="2825"/>
                  </a:cubicBezTo>
                  <a:cubicBezTo>
                    <a:pt x="8862" y="2910"/>
                    <a:pt x="8862" y="3042"/>
                    <a:pt x="8958" y="3103"/>
                  </a:cubicBezTo>
                  <a:cubicBezTo>
                    <a:pt x="9151" y="3272"/>
                    <a:pt x="9345" y="3441"/>
                    <a:pt x="9538" y="3622"/>
                  </a:cubicBezTo>
                  <a:cubicBezTo>
                    <a:pt x="9562" y="3646"/>
                    <a:pt x="9586" y="3658"/>
                    <a:pt x="9610" y="3670"/>
                  </a:cubicBezTo>
                  <a:cubicBezTo>
                    <a:pt x="9632" y="3678"/>
                    <a:pt x="9655" y="3682"/>
                    <a:pt x="9678" y="3682"/>
                  </a:cubicBezTo>
                  <a:cubicBezTo>
                    <a:pt x="9732" y="3682"/>
                    <a:pt x="9785" y="3660"/>
                    <a:pt x="9827" y="3610"/>
                  </a:cubicBezTo>
                  <a:cubicBezTo>
                    <a:pt x="9900" y="3537"/>
                    <a:pt x="9900" y="3405"/>
                    <a:pt x="9815" y="3332"/>
                  </a:cubicBezTo>
                  <a:cubicBezTo>
                    <a:pt x="9622" y="3151"/>
                    <a:pt x="9417" y="2970"/>
                    <a:pt x="9212" y="2801"/>
                  </a:cubicBezTo>
                  <a:cubicBezTo>
                    <a:pt x="9174" y="2769"/>
                    <a:pt x="9127" y="2753"/>
                    <a:pt x="9081" y="27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
            <p:cNvSpPr/>
            <p:nvPr/>
          </p:nvSpPr>
          <p:spPr>
            <a:xfrm>
              <a:off x="11247533" y="3272204"/>
              <a:ext cx="2915" cy="8202"/>
            </a:xfrm>
            <a:custGeom>
              <a:avLst/>
              <a:gdLst/>
              <a:ahLst/>
              <a:cxnLst/>
              <a:rect l="l" t="t" r="r" b="b"/>
              <a:pathLst>
                <a:path w="86" h="242" extrusionOk="0">
                  <a:moveTo>
                    <a:pt x="13" y="242"/>
                  </a:moveTo>
                  <a:cubicBezTo>
                    <a:pt x="61" y="218"/>
                    <a:pt x="85" y="194"/>
                    <a:pt x="85" y="181"/>
                  </a:cubicBezTo>
                  <a:lnTo>
                    <a:pt x="49" y="145"/>
                  </a:lnTo>
                  <a:cubicBezTo>
                    <a:pt x="13" y="97"/>
                    <a:pt x="1" y="49"/>
                    <a:pt x="1" y="0"/>
                  </a:cubicBezTo>
                  <a:cubicBezTo>
                    <a:pt x="1" y="49"/>
                    <a:pt x="13" y="97"/>
                    <a:pt x="49" y="145"/>
                  </a:cubicBezTo>
                  <a:cubicBezTo>
                    <a:pt x="61" y="157"/>
                    <a:pt x="73" y="169"/>
                    <a:pt x="85" y="181"/>
                  </a:cubicBezTo>
                  <a:cubicBezTo>
                    <a:pt x="85" y="194"/>
                    <a:pt x="61" y="218"/>
                    <a:pt x="13" y="242"/>
                  </a:cubicBezTo>
                </a:path>
              </a:pathLst>
            </a:custGeom>
            <a:solidFill>
              <a:srgbClr val="1E1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
            <p:cNvSpPr/>
            <p:nvPr/>
          </p:nvSpPr>
          <p:spPr>
            <a:xfrm rot="-1150845">
              <a:off x="11718302" y="2316807"/>
              <a:ext cx="271267" cy="435810"/>
            </a:xfrm>
            <a:custGeom>
              <a:avLst/>
              <a:gdLst/>
              <a:ahLst/>
              <a:cxnLst/>
              <a:rect l="l" t="t" r="r" b="b"/>
              <a:pathLst>
                <a:path w="8004" h="12859" extrusionOk="0">
                  <a:moveTo>
                    <a:pt x="4372" y="1"/>
                  </a:moveTo>
                  <a:cubicBezTo>
                    <a:pt x="3444" y="1"/>
                    <a:pt x="2280" y="184"/>
                    <a:pt x="822" y="616"/>
                  </a:cubicBezTo>
                  <a:lnTo>
                    <a:pt x="1365" y="3659"/>
                  </a:lnTo>
                  <a:cubicBezTo>
                    <a:pt x="1365" y="3659"/>
                    <a:pt x="3017" y="2890"/>
                    <a:pt x="4160" y="2890"/>
                  </a:cubicBezTo>
                  <a:cubicBezTo>
                    <a:pt x="4553" y="2890"/>
                    <a:pt x="4886" y="2980"/>
                    <a:pt x="5071" y="3224"/>
                  </a:cubicBezTo>
                  <a:cubicBezTo>
                    <a:pt x="5796" y="4166"/>
                    <a:pt x="3526" y="6182"/>
                    <a:pt x="1848" y="7727"/>
                  </a:cubicBezTo>
                  <a:cubicBezTo>
                    <a:pt x="37" y="9417"/>
                    <a:pt x="1" y="12037"/>
                    <a:pt x="1" y="12037"/>
                  </a:cubicBezTo>
                  <a:lnTo>
                    <a:pt x="7341" y="12858"/>
                  </a:lnTo>
                  <a:lnTo>
                    <a:pt x="7981" y="10045"/>
                  </a:lnTo>
                  <a:lnTo>
                    <a:pt x="3683" y="9792"/>
                  </a:lnTo>
                  <a:cubicBezTo>
                    <a:pt x="3683" y="9792"/>
                    <a:pt x="7522" y="6677"/>
                    <a:pt x="7788" y="4528"/>
                  </a:cubicBezTo>
                  <a:cubicBezTo>
                    <a:pt x="7999" y="2816"/>
                    <a:pt x="8004" y="1"/>
                    <a:pt x="4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
            <p:cNvSpPr/>
            <p:nvPr/>
          </p:nvSpPr>
          <p:spPr>
            <a:xfrm rot="-1150845">
              <a:off x="11704350" y="2319164"/>
              <a:ext cx="243442" cy="186199"/>
            </a:xfrm>
            <a:custGeom>
              <a:avLst/>
              <a:gdLst/>
              <a:ahLst/>
              <a:cxnLst/>
              <a:rect l="l" t="t" r="r" b="b"/>
              <a:pathLst>
                <a:path w="7183" h="5494" extrusionOk="0">
                  <a:moveTo>
                    <a:pt x="3551" y="1"/>
                  </a:moveTo>
                  <a:cubicBezTo>
                    <a:pt x="2623" y="1"/>
                    <a:pt x="1459" y="184"/>
                    <a:pt x="1" y="616"/>
                  </a:cubicBezTo>
                  <a:lnTo>
                    <a:pt x="73" y="1075"/>
                  </a:lnTo>
                  <a:cubicBezTo>
                    <a:pt x="649" y="845"/>
                    <a:pt x="2007" y="585"/>
                    <a:pt x="3270" y="585"/>
                  </a:cubicBezTo>
                  <a:cubicBezTo>
                    <a:pt x="3992" y="585"/>
                    <a:pt x="4683" y="670"/>
                    <a:pt x="5180" y="894"/>
                  </a:cubicBezTo>
                  <a:cubicBezTo>
                    <a:pt x="7063" y="1751"/>
                    <a:pt x="7075" y="3526"/>
                    <a:pt x="6653" y="5494"/>
                  </a:cubicBezTo>
                  <a:cubicBezTo>
                    <a:pt x="6810" y="5156"/>
                    <a:pt x="6930" y="4830"/>
                    <a:pt x="6967" y="4528"/>
                  </a:cubicBezTo>
                  <a:cubicBezTo>
                    <a:pt x="7178" y="2816"/>
                    <a:pt x="7183" y="1"/>
                    <a:pt x="35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
            <p:cNvSpPr/>
            <p:nvPr/>
          </p:nvSpPr>
          <p:spPr>
            <a:xfrm rot="-1150845">
              <a:off x="11864045" y="2624143"/>
              <a:ext cx="164509" cy="31960"/>
            </a:xfrm>
            <a:custGeom>
              <a:avLst/>
              <a:gdLst/>
              <a:ahLst/>
              <a:cxnLst/>
              <a:rect l="l" t="t" r="r" b="b"/>
              <a:pathLst>
                <a:path w="4854" h="943" extrusionOk="0">
                  <a:moveTo>
                    <a:pt x="556" y="1"/>
                  </a:moveTo>
                  <a:lnTo>
                    <a:pt x="0" y="544"/>
                  </a:lnTo>
                  <a:lnTo>
                    <a:pt x="4697" y="942"/>
                  </a:lnTo>
                  <a:lnTo>
                    <a:pt x="4854" y="254"/>
                  </a:lnTo>
                  <a:lnTo>
                    <a:pt x="5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
            <p:cNvSpPr/>
            <p:nvPr/>
          </p:nvSpPr>
          <p:spPr>
            <a:xfrm rot="-1150845">
              <a:off x="11832732" y="2326511"/>
              <a:ext cx="63479" cy="43415"/>
            </a:xfrm>
            <a:custGeom>
              <a:avLst/>
              <a:gdLst/>
              <a:ahLst/>
              <a:cxnLst/>
              <a:rect l="l" t="t" r="r" b="b"/>
              <a:pathLst>
                <a:path w="1873" h="1281" extrusionOk="0">
                  <a:moveTo>
                    <a:pt x="416" y="1"/>
                  </a:moveTo>
                  <a:cubicBezTo>
                    <a:pt x="283" y="1"/>
                    <a:pt x="182" y="41"/>
                    <a:pt x="134" y="128"/>
                  </a:cubicBezTo>
                  <a:cubicBezTo>
                    <a:pt x="1" y="333"/>
                    <a:pt x="266" y="731"/>
                    <a:pt x="701" y="1021"/>
                  </a:cubicBezTo>
                  <a:cubicBezTo>
                    <a:pt x="970" y="1188"/>
                    <a:pt x="1247" y="1281"/>
                    <a:pt x="1452" y="1281"/>
                  </a:cubicBezTo>
                  <a:cubicBezTo>
                    <a:pt x="1588" y="1281"/>
                    <a:pt x="1691" y="1240"/>
                    <a:pt x="1739" y="1154"/>
                  </a:cubicBezTo>
                  <a:cubicBezTo>
                    <a:pt x="1872" y="949"/>
                    <a:pt x="1606" y="550"/>
                    <a:pt x="1160" y="260"/>
                  </a:cubicBezTo>
                  <a:cubicBezTo>
                    <a:pt x="891" y="93"/>
                    <a:pt x="618"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
            <p:cNvSpPr/>
            <p:nvPr/>
          </p:nvSpPr>
          <p:spPr>
            <a:xfrm rot="893468">
              <a:off x="11553761" y="1642263"/>
              <a:ext cx="340865" cy="487555"/>
            </a:xfrm>
            <a:custGeom>
              <a:avLst/>
              <a:gdLst/>
              <a:ahLst/>
              <a:cxnLst/>
              <a:rect l="l" t="t" r="r" b="b"/>
              <a:pathLst>
                <a:path w="10057" h="14385" extrusionOk="0">
                  <a:moveTo>
                    <a:pt x="5868" y="1"/>
                  </a:moveTo>
                  <a:cubicBezTo>
                    <a:pt x="5868" y="1"/>
                    <a:pt x="3888" y="2222"/>
                    <a:pt x="4395" y="2584"/>
                  </a:cubicBezTo>
                  <a:cubicBezTo>
                    <a:pt x="4890" y="2959"/>
                    <a:pt x="5530" y="2959"/>
                    <a:pt x="5397" y="3562"/>
                  </a:cubicBezTo>
                  <a:cubicBezTo>
                    <a:pt x="5300" y="3997"/>
                    <a:pt x="4141" y="7583"/>
                    <a:pt x="3489" y="9587"/>
                  </a:cubicBezTo>
                  <a:cubicBezTo>
                    <a:pt x="2113" y="9285"/>
                    <a:pt x="1075" y="9092"/>
                    <a:pt x="1075" y="9092"/>
                  </a:cubicBezTo>
                  <a:cubicBezTo>
                    <a:pt x="0" y="11192"/>
                    <a:pt x="290" y="11929"/>
                    <a:pt x="290" y="11929"/>
                  </a:cubicBezTo>
                  <a:cubicBezTo>
                    <a:pt x="1009" y="12784"/>
                    <a:pt x="7766" y="14384"/>
                    <a:pt x="8843" y="14384"/>
                  </a:cubicBezTo>
                  <a:cubicBezTo>
                    <a:pt x="8905" y="14384"/>
                    <a:pt x="8949" y="14379"/>
                    <a:pt x="8970" y="14367"/>
                  </a:cubicBezTo>
                  <a:cubicBezTo>
                    <a:pt x="9381" y="14174"/>
                    <a:pt x="9864" y="11663"/>
                    <a:pt x="9864" y="11663"/>
                  </a:cubicBezTo>
                  <a:cubicBezTo>
                    <a:pt x="9417" y="11265"/>
                    <a:pt x="8234" y="10830"/>
                    <a:pt x="6870" y="10444"/>
                  </a:cubicBezTo>
                  <a:cubicBezTo>
                    <a:pt x="8029" y="7884"/>
                    <a:pt x="10057" y="2186"/>
                    <a:pt x="10057" y="2186"/>
                  </a:cubicBezTo>
                  <a:cubicBezTo>
                    <a:pt x="10057" y="2186"/>
                    <a:pt x="8584" y="943"/>
                    <a:pt x="5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
            <p:cNvSpPr/>
            <p:nvPr/>
          </p:nvSpPr>
          <p:spPr>
            <a:xfrm>
              <a:off x="11595735" y="3009511"/>
              <a:ext cx="421080" cy="363124"/>
            </a:xfrm>
            <a:custGeom>
              <a:avLst/>
              <a:gdLst/>
              <a:ahLst/>
              <a:cxnLst/>
              <a:rect l="l" t="t" r="r" b="b"/>
              <a:pathLst>
                <a:path w="12424" h="10714" extrusionOk="0">
                  <a:moveTo>
                    <a:pt x="9852" y="2368"/>
                  </a:moveTo>
                  <a:cubicBezTo>
                    <a:pt x="10198" y="2368"/>
                    <a:pt x="10444" y="2668"/>
                    <a:pt x="10444" y="3115"/>
                  </a:cubicBezTo>
                  <a:cubicBezTo>
                    <a:pt x="10456" y="3804"/>
                    <a:pt x="9816" y="3864"/>
                    <a:pt x="9333" y="3973"/>
                  </a:cubicBezTo>
                  <a:cubicBezTo>
                    <a:pt x="9052" y="4047"/>
                    <a:pt x="8815" y="4093"/>
                    <a:pt x="8549" y="4093"/>
                  </a:cubicBezTo>
                  <a:cubicBezTo>
                    <a:pt x="8471" y="4093"/>
                    <a:pt x="8391" y="4089"/>
                    <a:pt x="8307" y="4081"/>
                  </a:cubicBezTo>
                  <a:cubicBezTo>
                    <a:pt x="8621" y="3417"/>
                    <a:pt x="8778" y="2910"/>
                    <a:pt x="9393" y="2524"/>
                  </a:cubicBezTo>
                  <a:cubicBezTo>
                    <a:pt x="9556" y="2416"/>
                    <a:pt x="9712" y="2368"/>
                    <a:pt x="9852" y="2368"/>
                  </a:cubicBezTo>
                  <a:close/>
                  <a:moveTo>
                    <a:pt x="4757" y="4685"/>
                  </a:moveTo>
                  <a:lnTo>
                    <a:pt x="4757" y="4685"/>
                  </a:lnTo>
                  <a:cubicBezTo>
                    <a:pt x="4588" y="5289"/>
                    <a:pt x="4347" y="5892"/>
                    <a:pt x="4045" y="6496"/>
                  </a:cubicBezTo>
                  <a:cubicBezTo>
                    <a:pt x="3742" y="7075"/>
                    <a:pt x="3319" y="7739"/>
                    <a:pt x="2734" y="7739"/>
                  </a:cubicBezTo>
                  <a:cubicBezTo>
                    <a:pt x="2552" y="7739"/>
                    <a:pt x="2353" y="7674"/>
                    <a:pt x="2138" y="7522"/>
                  </a:cubicBezTo>
                  <a:cubicBezTo>
                    <a:pt x="1606" y="7136"/>
                    <a:pt x="1280" y="6158"/>
                    <a:pt x="1812" y="5639"/>
                  </a:cubicBezTo>
                  <a:cubicBezTo>
                    <a:pt x="2524" y="4938"/>
                    <a:pt x="3695" y="4709"/>
                    <a:pt x="4757" y="4685"/>
                  </a:cubicBezTo>
                  <a:close/>
                  <a:moveTo>
                    <a:pt x="5616" y="0"/>
                  </a:moveTo>
                  <a:cubicBezTo>
                    <a:pt x="5127" y="0"/>
                    <a:pt x="4613" y="358"/>
                    <a:pt x="4673" y="991"/>
                  </a:cubicBezTo>
                  <a:cubicBezTo>
                    <a:pt x="4733" y="1763"/>
                    <a:pt x="4757" y="2500"/>
                    <a:pt x="4709" y="3212"/>
                  </a:cubicBezTo>
                  <a:cubicBezTo>
                    <a:pt x="4680" y="3212"/>
                    <a:pt x="4650" y="3212"/>
                    <a:pt x="4621" y="3212"/>
                  </a:cubicBezTo>
                  <a:cubicBezTo>
                    <a:pt x="3585" y="3212"/>
                    <a:pt x="2499" y="3419"/>
                    <a:pt x="1606" y="3912"/>
                  </a:cubicBezTo>
                  <a:cubicBezTo>
                    <a:pt x="568" y="4480"/>
                    <a:pt x="1" y="5433"/>
                    <a:pt x="109" y="6617"/>
                  </a:cubicBezTo>
                  <a:cubicBezTo>
                    <a:pt x="221" y="7869"/>
                    <a:pt x="1431" y="9214"/>
                    <a:pt x="2750" y="9214"/>
                  </a:cubicBezTo>
                  <a:cubicBezTo>
                    <a:pt x="2855" y="9214"/>
                    <a:pt x="2961" y="9206"/>
                    <a:pt x="3067" y="9188"/>
                  </a:cubicBezTo>
                  <a:cubicBezTo>
                    <a:pt x="4480" y="8959"/>
                    <a:pt x="5180" y="7739"/>
                    <a:pt x="5747" y="6544"/>
                  </a:cubicBezTo>
                  <a:cubicBezTo>
                    <a:pt x="5953" y="6097"/>
                    <a:pt x="6110" y="5651"/>
                    <a:pt x="6230" y="5192"/>
                  </a:cubicBezTo>
                  <a:cubicBezTo>
                    <a:pt x="6375" y="5228"/>
                    <a:pt x="6520" y="5252"/>
                    <a:pt x="6677" y="5289"/>
                  </a:cubicBezTo>
                  <a:cubicBezTo>
                    <a:pt x="6653" y="5566"/>
                    <a:pt x="6653" y="5832"/>
                    <a:pt x="6653" y="6085"/>
                  </a:cubicBezTo>
                  <a:cubicBezTo>
                    <a:pt x="6701" y="7558"/>
                    <a:pt x="7051" y="9176"/>
                    <a:pt x="7969" y="10371"/>
                  </a:cubicBezTo>
                  <a:cubicBezTo>
                    <a:pt x="8156" y="10613"/>
                    <a:pt x="8395" y="10714"/>
                    <a:pt x="8631" y="10714"/>
                  </a:cubicBezTo>
                  <a:cubicBezTo>
                    <a:pt x="9279" y="10714"/>
                    <a:pt x="9906" y="9957"/>
                    <a:pt x="9393" y="9285"/>
                  </a:cubicBezTo>
                  <a:cubicBezTo>
                    <a:pt x="8633" y="8307"/>
                    <a:pt x="8343" y="6846"/>
                    <a:pt x="8452" y="5590"/>
                  </a:cubicBezTo>
                  <a:lnTo>
                    <a:pt x="8452" y="5590"/>
                  </a:lnTo>
                  <a:cubicBezTo>
                    <a:pt x="8580" y="5600"/>
                    <a:pt x="8708" y="5605"/>
                    <a:pt x="8838" y="5605"/>
                  </a:cubicBezTo>
                  <a:cubicBezTo>
                    <a:pt x="9198" y="5605"/>
                    <a:pt x="9564" y="5564"/>
                    <a:pt x="9937" y="5458"/>
                  </a:cubicBezTo>
                  <a:cubicBezTo>
                    <a:pt x="11325" y="5083"/>
                    <a:pt x="12424" y="3840"/>
                    <a:pt x="11941" y="2343"/>
                  </a:cubicBezTo>
                  <a:cubicBezTo>
                    <a:pt x="11615" y="1329"/>
                    <a:pt x="10794" y="849"/>
                    <a:pt x="9915" y="849"/>
                  </a:cubicBezTo>
                  <a:cubicBezTo>
                    <a:pt x="9329" y="849"/>
                    <a:pt x="8717" y="1063"/>
                    <a:pt x="8210" y="1474"/>
                  </a:cubicBezTo>
                  <a:cubicBezTo>
                    <a:pt x="7594" y="1969"/>
                    <a:pt x="7184" y="2765"/>
                    <a:pt x="6955" y="3623"/>
                  </a:cubicBezTo>
                  <a:cubicBezTo>
                    <a:pt x="6798" y="3574"/>
                    <a:pt x="6641" y="3538"/>
                    <a:pt x="6496" y="3502"/>
                  </a:cubicBezTo>
                  <a:cubicBezTo>
                    <a:pt x="6556" y="2596"/>
                    <a:pt x="6520" y="1667"/>
                    <a:pt x="6436" y="749"/>
                  </a:cubicBezTo>
                  <a:cubicBezTo>
                    <a:pt x="6392" y="235"/>
                    <a:pt x="6012" y="0"/>
                    <a:pt x="56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
            <p:cNvSpPr/>
            <p:nvPr/>
          </p:nvSpPr>
          <p:spPr>
            <a:xfrm>
              <a:off x="11898522" y="3047131"/>
              <a:ext cx="58532" cy="30808"/>
            </a:xfrm>
            <a:custGeom>
              <a:avLst/>
              <a:gdLst/>
              <a:ahLst/>
              <a:cxnLst/>
              <a:rect l="l" t="t" r="r" b="b"/>
              <a:pathLst>
                <a:path w="1727" h="909" extrusionOk="0">
                  <a:moveTo>
                    <a:pt x="1052" y="0"/>
                  </a:moveTo>
                  <a:cubicBezTo>
                    <a:pt x="967" y="0"/>
                    <a:pt x="877" y="8"/>
                    <a:pt x="785" y="26"/>
                  </a:cubicBezTo>
                  <a:cubicBezTo>
                    <a:pt x="327" y="98"/>
                    <a:pt x="1" y="364"/>
                    <a:pt x="49" y="593"/>
                  </a:cubicBezTo>
                  <a:cubicBezTo>
                    <a:pt x="87" y="785"/>
                    <a:pt x="355" y="908"/>
                    <a:pt x="687" y="908"/>
                  </a:cubicBezTo>
                  <a:cubicBezTo>
                    <a:pt x="773" y="908"/>
                    <a:pt x="863" y="900"/>
                    <a:pt x="954" y="883"/>
                  </a:cubicBezTo>
                  <a:cubicBezTo>
                    <a:pt x="1401" y="810"/>
                    <a:pt x="1727" y="557"/>
                    <a:pt x="1679" y="315"/>
                  </a:cubicBezTo>
                  <a:cubicBezTo>
                    <a:pt x="1650" y="123"/>
                    <a:pt x="1385" y="0"/>
                    <a:pt x="10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
            <p:cNvSpPr/>
            <p:nvPr/>
          </p:nvSpPr>
          <p:spPr>
            <a:xfrm>
              <a:off x="11619052" y="3038353"/>
              <a:ext cx="370750" cy="128724"/>
            </a:xfrm>
            <a:custGeom>
              <a:avLst/>
              <a:gdLst/>
              <a:ahLst/>
              <a:cxnLst/>
              <a:rect l="l" t="t" r="r" b="b"/>
              <a:pathLst>
                <a:path w="10939" h="3798" extrusionOk="0">
                  <a:moveTo>
                    <a:pt x="9221" y="0"/>
                  </a:moveTo>
                  <a:cubicBezTo>
                    <a:pt x="8637" y="0"/>
                    <a:pt x="8029" y="212"/>
                    <a:pt x="7522" y="623"/>
                  </a:cubicBezTo>
                  <a:cubicBezTo>
                    <a:pt x="6906" y="1118"/>
                    <a:pt x="6496" y="1914"/>
                    <a:pt x="6267" y="2772"/>
                  </a:cubicBezTo>
                  <a:cubicBezTo>
                    <a:pt x="6230" y="2759"/>
                    <a:pt x="6194" y="2747"/>
                    <a:pt x="6158" y="2735"/>
                  </a:cubicBezTo>
                  <a:cubicBezTo>
                    <a:pt x="6037" y="2711"/>
                    <a:pt x="5917" y="2675"/>
                    <a:pt x="5808" y="2651"/>
                  </a:cubicBezTo>
                  <a:lnTo>
                    <a:pt x="4021" y="2361"/>
                  </a:lnTo>
                  <a:cubicBezTo>
                    <a:pt x="3992" y="2361"/>
                    <a:pt x="3962" y="2361"/>
                    <a:pt x="3933" y="2361"/>
                  </a:cubicBezTo>
                  <a:cubicBezTo>
                    <a:pt x="2897" y="2361"/>
                    <a:pt x="1811" y="2568"/>
                    <a:pt x="918" y="3061"/>
                  </a:cubicBezTo>
                  <a:cubicBezTo>
                    <a:pt x="556" y="3254"/>
                    <a:pt x="242" y="3508"/>
                    <a:pt x="1" y="3798"/>
                  </a:cubicBezTo>
                  <a:cubicBezTo>
                    <a:pt x="110" y="3697"/>
                    <a:pt x="1423" y="2546"/>
                    <a:pt x="3754" y="2546"/>
                  </a:cubicBezTo>
                  <a:cubicBezTo>
                    <a:pt x="4504" y="2546"/>
                    <a:pt x="5360" y="2665"/>
                    <a:pt x="6315" y="2977"/>
                  </a:cubicBezTo>
                  <a:cubicBezTo>
                    <a:pt x="6315" y="2977"/>
                    <a:pt x="6931" y="1033"/>
                    <a:pt x="8416" y="550"/>
                  </a:cubicBezTo>
                  <a:cubicBezTo>
                    <a:pt x="8834" y="417"/>
                    <a:pt x="9207" y="352"/>
                    <a:pt x="9544" y="352"/>
                  </a:cubicBezTo>
                  <a:cubicBezTo>
                    <a:pt x="10091" y="352"/>
                    <a:pt x="10543" y="523"/>
                    <a:pt x="10939" y="852"/>
                  </a:cubicBezTo>
                  <a:cubicBezTo>
                    <a:pt x="10526" y="278"/>
                    <a:pt x="9890" y="0"/>
                    <a:pt x="9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
            <p:cNvSpPr/>
            <p:nvPr/>
          </p:nvSpPr>
          <p:spPr>
            <a:xfrm>
              <a:off x="11646470" y="3220249"/>
              <a:ext cx="144077" cy="101101"/>
            </a:xfrm>
            <a:custGeom>
              <a:avLst/>
              <a:gdLst/>
              <a:ahLst/>
              <a:cxnLst/>
              <a:rect l="l" t="t" r="r" b="b"/>
              <a:pathLst>
                <a:path w="4251" h="2983" extrusionOk="0">
                  <a:moveTo>
                    <a:pt x="1522" y="2982"/>
                  </a:moveTo>
                  <a:cubicBezTo>
                    <a:pt x="1522" y="2982"/>
                    <a:pt x="1522" y="2982"/>
                    <a:pt x="1522" y="2982"/>
                  </a:cubicBezTo>
                  <a:cubicBezTo>
                    <a:pt x="1522" y="2982"/>
                    <a:pt x="1522" y="2982"/>
                    <a:pt x="1522" y="2982"/>
                  </a:cubicBezTo>
                  <a:close/>
                  <a:moveTo>
                    <a:pt x="1534" y="2982"/>
                  </a:moveTo>
                  <a:cubicBezTo>
                    <a:pt x="1546" y="2982"/>
                    <a:pt x="1558" y="2970"/>
                    <a:pt x="1570" y="2970"/>
                  </a:cubicBezTo>
                  <a:cubicBezTo>
                    <a:pt x="2983" y="2741"/>
                    <a:pt x="3683" y="1521"/>
                    <a:pt x="4250" y="326"/>
                  </a:cubicBezTo>
                  <a:lnTo>
                    <a:pt x="4250" y="326"/>
                  </a:lnTo>
                  <a:lnTo>
                    <a:pt x="4250" y="326"/>
                  </a:lnTo>
                  <a:cubicBezTo>
                    <a:pt x="3683" y="1521"/>
                    <a:pt x="2983" y="2741"/>
                    <a:pt x="1570" y="2970"/>
                  </a:cubicBezTo>
                  <a:cubicBezTo>
                    <a:pt x="1558" y="2970"/>
                    <a:pt x="1546" y="2982"/>
                    <a:pt x="1534" y="2982"/>
                  </a:cubicBezTo>
                  <a:close/>
                  <a:moveTo>
                    <a:pt x="641" y="1304"/>
                  </a:moveTo>
                  <a:cubicBezTo>
                    <a:pt x="641" y="1292"/>
                    <a:pt x="641" y="1292"/>
                    <a:pt x="641" y="1292"/>
                  </a:cubicBezTo>
                  <a:cubicBezTo>
                    <a:pt x="641" y="1292"/>
                    <a:pt x="641" y="1292"/>
                    <a:pt x="641" y="1304"/>
                  </a:cubicBezTo>
                  <a:close/>
                  <a:moveTo>
                    <a:pt x="641" y="1292"/>
                  </a:moveTo>
                  <a:cubicBezTo>
                    <a:pt x="641" y="1292"/>
                    <a:pt x="641" y="1292"/>
                    <a:pt x="629" y="1292"/>
                  </a:cubicBezTo>
                  <a:cubicBezTo>
                    <a:pt x="641" y="1292"/>
                    <a:pt x="641" y="1292"/>
                    <a:pt x="641" y="1292"/>
                  </a:cubicBezTo>
                  <a:close/>
                  <a:moveTo>
                    <a:pt x="629" y="1292"/>
                  </a:moveTo>
                  <a:cubicBezTo>
                    <a:pt x="266" y="1026"/>
                    <a:pt x="1" y="483"/>
                    <a:pt x="49" y="0"/>
                  </a:cubicBezTo>
                  <a:lnTo>
                    <a:pt x="49" y="0"/>
                  </a:lnTo>
                  <a:cubicBezTo>
                    <a:pt x="1" y="483"/>
                    <a:pt x="266" y="1026"/>
                    <a:pt x="629" y="1292"/>
                  </a:cubicBezTo>
                  <a:close/>
                </a:path>
              </a:pathLst>
            </a:custGeom>
            <a:solidFill>
              <a:srgbClr val="1E1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
            <p:cNvSpPr/>
            <p:nvPr/>
          </p:nvSpPr>
          <p:spPr>
            <a:xfrm>
              <a:off x="11821181" y="3188730"/>
              <a:ext cx="65514" cy="183765"/>
            </a:xfrm>
            <a:custGeom>
              <a:avLst/>
              <a:gdLst/>
              <a:ahLst/>
              <a:cxnLst/>
              <a:rect l="l" t="t" r="r" b="b"/>
              <a:pathLst>
                <a:path w="1933" h="5422" extrusionOk="0">
                  <a:moveTo>
                    <a:pt x="25" y="1"/>
                  </a:moveTo>
                  <a:cubicBezTo>
                    <a:pt x="1" y="278"/>
                    <a:pt x="1" y="544"/>
                    <a:pt x="1" y="797"/>
                  </a:cubicBezTo>
                  <a:cubicBezTo>
                    <a:pt x="49" y="2270"/>
                    <a:pt x="399" y="3888"/>
                    <a:pt x="1317" y="5083"/>
                  </a:cubicBezTo>
                  <a:cubicBezTo>
                    <a:pt x="1486" y="5313"/>
                    <a:pt x="1715" y="5409"/>
                    <a:pt x="1932" y="5421"/>
                  </a:cubicBezTo>
                  <a:cubicBezTo>
                    <a:pt x="49" y="3622"/>
                    <a:pt x="303" y="25"/>
                    <a:pt x="375" y="25"/>
                  </a:cubicBezTo>
                  <a:cubicBezTo>
                    <a:pt x="448" y="25"/>
                    <a:pt x="25" y="1"/>
                    <a:pt x="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
            <p:cNvSpPr/>
            <p:nvPr/>
          </p:nvSpPr>
          <p:spPr>
            <a:xfrm>
              <a:off x="11746315" y="3009918"/>
              <a:ext cx="37282" cy="110930"/>
            </a:xfrm>
            <a:custGeom>
              <a:avLst/>
              <a:gdLst/>
              <a:ahLst/>
              <a:cxnLst/>
              <a:rect l="l" t="t" r="r" b="b"/>
              <a:pathLst>
                <a:path w="1100" h="3273" extrusionOk="0">
                  <a:moveTo>
                    <a:pt x="1099" y="1"/>
                  </a:moveTo>
                  <a:cubicBezTo>
                    <a:pt x="628" y="25"/>
                    <a:pt x="170" y="375"/>
                    <a:pt x="230" y="979"/>
                  </a:cubicBezTo>
                  <a:cubicBezTo>
                    <a:pt x="290" y="1751"/>
                    <a:pt x="314" y="2488"/>
                    <a:pt x="266" y="3200"/>
                  </a:cubicBezTo>
                  <a:lnTo>
                    <a:pt x="1" y="3200"/>
                  </a:lnTo>
                  <a:lnTo>
                    <a:pt x="13" y="3236"/>
                  </a:lnTo>
                  <a:lnTo>
                    <a:pt x="556" y="3272"/>
                  </a:lnTo>
                  <a:cubicBezTo>
                    <a:pt x="556" y="3272"/>
                    <a:pt x="387" y="1896"/>
                    <a:pt x="483" y="822"/>
                  </a:cubicBezTo>
                  <a:cubicBezTo>
                    <a:pt x="532" y="291"/>
                    <a:pt x="809" y="182"/>
                    <a:pt x="10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
            <p:cNvSpPr/>
            <p:nvPr/>
          </p:nvSpPr>
          <p:spPr>
            <a:xfrm>
              <a:off x="11581839" y="2469416"/>
              <a:ext cx="75309" cy="74936"/>
            </a:xfrm>
            <a:custGeom>
              <a:avLst/>
              <a:gdLst/>
              <a:ahLst/>
              <a:cxnLst/>
              <a:rect l="l" t="t" r="r" b="b"/>
              <a:pathLst>
                <a:path w="2222" h="2211" extrusionOk="0">
                  <a:moveTo>
                    <a:pt x="1111" y="1"/>
                  </a:moveTo>
                  <a:cubicBezTo>
                    <a:pt x="495" y="1"/>
                    <a:pt x="0" y="496"/>
                    <a:pt x="0" y="1099"/>
                  </a:cubicBezTo>
                  <a:cubicBezTo>
                    <a:pt x="0" y="1715"/>
                    <a:pt x="495" y="2210"/>
                    <a:pt x="1111" y="2210"/>
                  </a:cubicBezTo>
                  <a:cubicBezTo>
                    <a:pt x="1727" y="2210"/>
                    <a:pt x="2222" y="1715"/>
                    <a:pt x="2222" y="1099"/>
                  </a:cubicBezTo>
                  <a:cubicBezTo>
                    <a:pt x="2222" y="496"/>
                    <a:pt x="1727" y="1"/>
                    <a:pt x="1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
            <p:cNvSpPr/>
            <p:nvPr/>
          </p:nvSpPr>
          <p:spPr>
            <a:xfrm>
              <a:off x="11414889" y="3093393"/>
              <a:ext cx="88832" cy="88426"/>
            </a:xfrm>
            <a:custGeom>
              <a:avLst/>
              <a:gdLst/>
              <a:ahLst/>
              <a:cxnLst/>
              <a:rect l="l" t="t" r="r" b="b"/>
              <a:pathLst>
                <a:path w="2621" h="2609" extrusionOk="0">
                  <a:moveTo>
                    <a:pt x="1304" y="1"/>
                  </a:moveTo>
                  <a:cubicBezTo>
                    <a:pt x="580" y="1"/>
                    <a:pt x="1" y="580"/>
                    <a:pt x="1" y="1304"/>
                  </a:cubicBezTo>
                  <a:cubicBezTo>
                    <a:pt x="1" y="2029"/>
                    <a:pt x="580" y="2608"/>
                    <a:pt x="1304" y="2608"/>
                  </a:cubicBezTo>
                  <a:cubicBezTo>
                    <a:pt x="2029" y="2608"/>
                    <a:pt x="2620" y="2029"/>
                    <a:pt x="2620" y="1304"/>
                  </a:cubicBezTo>
                  <a:cubicBezTo>
                    <a:pt x="2620" y="580"/>
                    <a:pt x="2029" y="1"/>
                    <a:pt x="1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58"/>
        <p:cNvGrpSpPr/>
        <p:nvPr/>
      </p:nvGrpSpPr>
      <p:grpSpPr>
        <a:xfrm>
          <a:off x="0" y="0"/>
          <a:ext cx="0" cy="0"/>
          <a:chOff x="0" y="0"/>
          <a:chExt cx="0" cy="0"/>
        </a:xfrm>
      </p:grpSpPr>
      <p:grpSp>
        <p:nvGrpSpPr>
          <p:cNvPr id="859" name="Google Shape;859;p6"/>
          <p:cNvGrpSpPr/>
          <p:nvPr/>
        </p:nvGrpSpPr>
        <p:grpSpPr>
          <a:xfrm>
            <a:off x="-493" y="167960"/>
            <a:ext cx="9143997" cy="4853040"/>
            <a:chOff x="-493" y="167960"/>
            <a:chExt cx="9143997" cy="4853040"/>
          </a:xfrm>
        </p:grpSpPr>
        <p:sp>
          <p:nvSpPr>
            <p:cNvPr id="860" name="Google Shape;860;p6"/>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6"/>
          <p:cNvGrpSpPr/>
          <p:nvPr/>
        </p:nvGrpSpPr>
        <p:grpSpPr>
          <a:xfrm>
            <a:off x="202630" y="3940"/>
            <a:ext cx="8737750" cy="5140319"/>
            <a:chOff x="404050" y="680675"/>
            <a:chExt cx="6852600" cy="4476850"/>
          </a:xfrm>
        </p:grpSpPr>
        <p:sp>
          <p:nvSpPr>
            <p:cNvPr id="890" name="Google Shape;890;p6"/>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 name="Google Shape;934;p6"/>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 name="Google Shape;936;p6"/>
          <p:cNvGrpSpPr/>
          <p:nvPr/>
        </p:nvGrpSpPr>
        <p:grpSpPr>
          <a:xfrm>
            <a:off x="-98015" y="219350"/>
            <a:ext cx="9340030" cy="4704800"/>
            <a:chOff x="-73075" y="191099"/>
            <a:chExt cx="9340030" cy="4704800"/>
          </a:xfrm>
        </p:grpSpPr>
        <p:sp>
          <p:nvSpPr>
            <p:cNvPr id="937" name="Google Shape;937;p6"/>
            <p:cNvSpPr/>
            <p:nvPr/>
          </p:nvSpPr>
          <p:spPr>
            <a:xfrm rot="10800000">
              <a:off x="460375" y="1911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
            <p:cNvSpPr/>
            <p:nvPr/>
          </p:nvSpPr>
          <p:spPr>
            <a:xfrm flipH="1">
              <a:off x="2372575" y="36218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
            <p:cNvSpPr/>
            <p:nvPr/>
          </p:nvSpPr>
          <p:spPr>
            <a:xfrm rot="10800000" flipH="1">
              <a:off x="1736798" y="191099"/>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
            <p:cNvSpPr/>
            <p:nvPr/>
          </p:nvSpPr>
          <p:spPr>
            <a:xfrm flipH="1">
              <a:off x="-73075" y="1782771"/>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
            <p:cNvSpPr/>
            <p:nvPr/>
          </p:nvSpPr>
          <p:spPr>
            <a:xfrm>
              <a:off x="2647126" y="176327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 name="Google Shape;942;p6"/>
          <p:cNvGrpSpPr/>
          <p:nvPr/>
        </p:nvGrpSpPr>
        <p:grpSpPr>
          <a:xfrm>
            <a:off x="-173062" y="3798190"/>
            <a:ext cx="1260521" cy="1536063"/>
            <a:chOff x="131738" y="3569590"/>
            <a:chExt cx="1260521" cy="1536063"/>
          </a:xfrm>
        </p:grpSpPr>
        <p:sp>
          <p:nvSpPr>
            <p:cNvPr id="943" name="Google Shape;943;p6"/>
            <p:cNvSpPr/>
            <p:nvPr/>
          </p:nvSpPr>
          <p:spPr>
            <a:xfrm>
              <a:off x="131738" y="3569590"/>
              <a:ext cx="1260521" cy="1536058"/>
            </a:xfrm>
            <a:custGeom>
              <a:avLst/>
              <a:gdLst/>
              <a:ahLst/>
              <a:cxnLst/>
              <a:rect l="l" t="t" r="r" b="b"/>
              <a:pathLst>
                <a:path w="73201" h="89202" extrusionOk="0">
                  <a:moveTo>
                    <a:pt x="58296" y="0"/>
                  </a:moveTo>
                  <a:lnTo>
                    <a:pt x="0" y="11139"/>
                  </a:lnTo>
                  <a:lnTo>
                    <a:pt x="14905" y="89201"/>
                  </a:lnTo>
                  <a:lnTo>
                    <a:pt x="73201" y="78063"/>
                  </a:lnTo>
                  <a:lnTo>
                    <a:pt x="58296"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
            <p:cNvSpPr/>
            <p:nvPr/>
          </p:nvSpPr>
          <p:spPr>
            <a:xfrm>
              <a:off x="432820" y="3730343"/>
              <a:ext cx="593126" cy="399366"/>
            </a:xfrm>
            <a:custGeom>
              <a:avLst/>
              <a:gdLst/>
              <a:ahLst/>
              <a:cxnLst/>
              <a:rect l="l" t="t" r="r" b="b"/>
              <a:pathLst>
                <a:path w="34444" h="23192" extrusionOk="0">
                  <a:moveTo>
                    <a:pt x="31134" y="1"/>
                  </a:moveTo>
                  <a:lnTo>
                    <a:pt x="0" y="5958"/>
                  </a:lnTo>
                  <a:lnTo>
                    <a:pt x="3310" y="23191"/>
                  </a:lnTo>
                  <a:lnTo>
                    <a:pt x="34444" y="17234"/>
                  </a:lnTo>
                  <a:lnTo>
                    <a:pt x="31134" y="1"/>
                  </a:ln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
            <p:cNvSpPr/>
            <p:nvPr/>
          </p:nvSpPr>
          <p:spPr>
            <a:xfrm>
              <a:off x="555447" y="3895538"/>
              <a:ext cx="354164" cy="103957"/>
            </a:xfrm>
            <a:custGeom>
              <a:avLst/>
              <a:gdLst/>
              <a:ahLst/>
              <a:cxnLst/>
              <a:rect l="l" t="t" r="r" b="b"/>
              <a:pathLst>
                <a:path w="20567" h="6037" extrusionOk="0">
                  <a:moveTo>
                    <a:pt x="19461" y="1"/>
                  </a:moveTo>
                  <a:cubicBezTo>
                    <a:pt x="19404" y="1"/>
                    <a:pt x="19347" y="6"/>
                    <a:pt x="19288" y="17"/>
                  </a:cubicBezTo>
                  <a:lnTo>
                    <a:pt x="800" y="3532"/>
                  </a:lnTo>
                  <a:cubicBezTo>
                    <a:pt x="320" y="3623"/>
                    <a:pt x="1" y="4103"/>
                    <a:pt x="92" y="4582"/>
                  </a:cubicBezTo>
                  <a:lnTo>
                    <a:pt x="229" y="5313"/>
                  </a:lnTo>
                  <a:cubicBezTo>
                    <a:pt x="309" y="5754"/>
                    <a:pt x="689" y="6037"/>
                    <a:pt x="1106" y="6037"/>
                  </a:cubicBezTo>
                  <a:cubicBezTo>
                    <a:pt x="1163" y="6037"/>
                    <a:pt x="1221" y="6031"/>
                    <a:pt x="1279" y="6020"/>
                  </a:cubicBezTo>
                  <a:lnTo>
                    <a:pt x="19768" y="2505"/>
                  </a:lnTo>
                  <a:cubicBezTo>
                    <a:pt x="20247" y="2414"/>
                    <a:pt x="20567" y="1934"/>
                    <a:pt x="20475" y="1455"/>
                  </a:cubicBezTo>
                  <a:lnTo>
                    <a:pt x="20315" y="702"/>
                  </a:lnTo>
                  <a:cubicBezTo>
                    <a:pt x="20235" y="281"/>
                    <a:pt x="19873" y="1"/>
                    <a:pt x="19461"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
            <p:cNvSpPr/>
            <p:nvPr/>
          </p:nvSpPr>
          <p:spPr>
            <a:xfrm>
              <a:off x="131738" y="3742139"/>
              <a:ext cx="358469" cy="1363514"/>
            </a:xfrm>
            <a:custGeom>
              <a:avLst/>
              <a:gdLst/>
              <a:ahLst/>
              <a:cxnLst/>
              <a:rect l="l" t="t" r="r" b="b"/>
              <a:pathLst>
                <a:path w="20817" h="79182" extrusionOk="0">
                  <a:moveTo>
                    <a:pt x="5889" y="0"/>
                  </a:moveTo>
                  <a:lnTo>
                    <a:pt x="0" y="1119"/>
                  </a:lnTo>
                  <a:lnTo>
                    <a:pt x="14905" y="79181"/>
                  </a:lnTo>
                  <a:lnTo>
                    <a:pt x="20817" y="78040"/>
                  </a:lnTo>
                  <a:lnTo>
                    <a:pt x="5889" y="0"/>
                  </a:ln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6"/>
          <p:cNvGrpSpPr/>
          <p:nvPr/>
        </p:nvGrpSpPr>
        <p:grpSpPr>
          <a:xfrm>
            <a:off x="876817" y="4537925"/>
            <a:ext cx="548388" cy="576425"/>
            <a:chOff x="689292" y="2208637"/>
            <a:chExt cx="548388" cy="576425"/>
          </a:xfrm>
        </p:grpSpPr>
        <p:sp>
          <p:nvSpPr>
            <p:cNvPr id="948" name="Google Shape;948;p6"/>
            <p:cNvSpPr/>
            <p:nvPr/>
          </p:nvSpPr>
          <p:spPr>
            <a:xfrm>
              <a:off x="689292" y="2303711"/>
              <a:ext cx="548388" cy="481351"/>
            </a:xfrm>
            <a:custGeom>
              <a:avLst/>
              <a:gdLst/>
              <a:ahLst/>
              <a:cxnLst/>
              <a:rect l="l" t="t" r="r" b="b"/>
              <a:pathLst>
                <a:path w="31846" h="27953" extrusionOk="0">
                  <a:moveTo>
                    <a:pt x="20201" y="1"/>
                  </a:moveTo>
                  <a:cubicBezTo>
                    <a:pt x="16155" y="1"/>
                    <a:pt x="12587" y="3641"/>
                    <a:pt x="11211" y="4135"/>
                  </a:cubicBezTo>
                  <a:cubicBezTo>
                    <a:pt x="9317" y="4819"/>
                    <a:pt x="1214" y="5207"/>
                    <a:pt x="278" y="12671"/>
                  </a:cubicBezTo>
                  <a:cubicBezTo>
                    <a:pt x="255" y="12991"/>
                    <a:pt x="209" y="13310"/>
                    <a:pt x="209" y="13653"/>
                  </a:cubicBezTo>
                  <a:cubicBezTo>
                    <a:pt x="0" y="19455"/>
                    <a:pt x="4833" y="27953"/>
                    <a:pt x="13638" y="27953"/>
                  </a:cubicBezTo>
                  <a:cubicBezTo>
                    <a:pt x="15397" y="27953"/>
                    <a:pt x="17315" y="27614"/>
                    <a:pt x="19383" y="26846"/>
                  </a:cubicBezTo>
                  <a:cubicBezTo>
                    <a:pt x="31845" y="22212"/>
                    <a:pt x="31412" y="8768"/>
                    <a:pt x="25500" y="2537"/>
                  </a:cubicBezTo>
                  <a:cubicBezTo>
                    <a:pt x="24952" y="1966"/>
                    <a:pt x="24404" y="1487"/>
                    <a:pt x="23856" y="1122"/>
                  </a:cubicBezTo>
                  <a:cubicBezTo>
                    <a:pt x="22626" y="317"/>
                    <a:pt x="21392" y="1"/>
                    <a:pt x="20201"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
            <p:cNvSpPr/>
            <p:nvPr/>
          </p:nvSpPr>
          <p:spPr>
            <a:xfrm>
              <a:off x="760499" y="2467598"/>
              <a:ext cx="114392" cy="151037"/>
            </a:xfrm>
            <a:custGeom>
              <a:avLst/>
              <a:gdLst/>
              <a:ahLst/>
              <a:cxnLst/>
              <a:rect l="l" t="t" r="r" b="b"/>
              <a:pathLst>
                <a:path w="6643" h="8771" extrusionOk="0">
                  <a:moveTo>
                    <a:pt x="3168" y="1"/>
                  </a:moveTo>
                  <a:cubicBezTo>
                    <a:pt x="2559" y="1"/>
                    <a:pt x="1958" y="310"/>
                    <a:pt x="1461" y="1077"/>
                  </a:cubicBezTo>
                  <a:cubicBezTo>
                    <a:pt x="0" y="3314"/>
                    <a:pt x="640" y="6806"/>
                    <a:pt x="2785" y="8336"/>
                  </a:cubicBezTo>
                  <a:cubicBezTo>
                    <a:pt x="3110" y="8574"/>
                    <a:pt x="3497" y="8771"/>
                    <a:pt x="3886" y="8771"/>
                  </a:cubicBezTo>
                  <a:cubicBezTo>
                    <a:pt x="3907" y="8771"/>
                    <a:pt x="3928" y="8770"/>
                    <a:pt x="3949" y="8769"/>
                  </a:cubicBezTo>
                  <a:cubicBezTo>
                    <a:pt x="4223" y="8746"/>
                    <a:pt x="4474" y="8632"/>
                    <a:pt x="4680" y="8495"/>
                  </a:cubicBezTo>
                  <a:cubicBezTo>
                    <a:pt x="5570" y="7948"/>
                    <a:pt x="6163" y="7012"/>
                    <a:pt x="6392" y="6007"/>
                  </a:cubicBezTo>
                  <a:cubicBezTo>
                    <a:pt x="6643" y="5003"/>
                    <a:pt x="6551" y="3930"/>
                    <a:pt x="6277" y="2949"/>
                  </a:cubicBezTo>
                  <a:cubicBezTo>
                    <a:pt x="5900" y="1518"/>
                    <a:pt x="4515" y="1"/>
                    <a:pt x="3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
            <p:cNvSpPr/>
            <p:nvPr/>
          </p:nvSpPr>
          <p:spPr>
            <a:xfrm>
              <a:off x="775033" y="2222396"/>
              <a:ext cx="133266" cy="193398"/>
            </a:xfrm>
            <a:custGeom>
              <a:avLst/>
              <a:gdLst/>
              <a:ahLst/>
              <a:cxnLst/>
              <a:rect l="l" t="t" r="r" b="b"/>
              <a:pathLst>
                <a:path w="7739" h="11231" extrusionOk="0">
                  <a:moveTo>
                    <a:pt x="5137" y="0"/>
                  </a:moveTo>
                  <a:lnTo>
                    <a:pt x="5137" y="0"/>
                  </a:lnTo>
                  <a:cubicBezTo>
                    <a:pt x="1" y="5341"/>
                    <a:pt x="6780" y="11230"/>
                    <a:pt x="6780" y="11230"/>
                  </a:cubicBezTo>
                  <a:lnTo>
                    <a:pt x="6780" y="11230"/>
                  </a:lnTo>
                  <a:cubicBezTo>
                    <a:pt x="5228" y="4839"/>
                    <a:pt x="7739" y="1735"/>
                    <a:pt x="7739" y="1735"/>
                  </a:cubicBezTo>
                  <a:cubicBezTo>
                    <a:pt x="7739" y="1735"/>
                    <a:pt x="7122" y="936"/>
                    <a:pt x="5137" y="0"/>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
            <p:cNvSpPr/>
            <p:nvPr/>
          </p:nvSpPr>
          <p:spPr>
            <a:xfrm>
              <a:off x="709406" y="2208637"/>
              <a:ext cx="114789" cy="101167"/>
            </a:xfrm>
            <a:custGeom>
              <a:avLst/>
              <a:gdLst/>
              <a:ahLst/>
              <a:cxnLst/>
              <a:rect l="l" t="t" r="r" b="b"/>
              <a:pathLst>
                <a:path w="6666" h="5875" extrusionOk="0">
                  <a:moveTo>
                    <a:pt x="0" y="0"/>
                  </a:moveTo>
                  <a:lnTo>
                    <a:pt x="0" y="0"/>
                  </a:lnTo>
                  <a:cubicBezTo>
                    <a:pt x="1233" y="5053"/>
                    <a:pt x="3577" y="5875"/>
                    <a:pt x="4972" y="5875"/>
                  </a:cubicBezTo>
                  <a:cubicBezTo>
                    <a:pt x="5643" y="5875"/>
                    <a:pt x="6094" y="5684"/>
                    <a:pt x="6094" y="5684"/>
                  </a:cubicBezTo>
                  <a:cubicBezTo>
                    <a:pt x="6094" y="5684"/>
                    <a:pt x="6665" y="594"/>
                    <a:pt x="0"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
            <p:cNvSpPr/>
            <p:nvPr/>
          </p:nvSpPr>
          <p:spPr>
            <a:xfrm>
              <a:off x="689292" y="2323015"/>
              <a:ext cx="548388" cy="462047"/>
            </a:xfrm>
            <a:custGeom>
              <a:avLst/>
              <a:gdLst/>
              <a:ahLst/>
              <a:cxnLst/>
              <a:rect l="l" t="t" r="r" b="b"/>
              <a:pathLst>
                <a:path w="31846" h="26832" extrusionOk="0">
                  <a:moveTo>
                    <a:pt x="23856" y="1"/>
                  </a:moveTo>
                  <a:cubicBezTo>
                    <a:pt x="23263" y="2580"/>
                    <a:pt x="23697" y="5502"/>
                    <a:pt x="23514" y="8218"/>
                  </a:cubicBezTo>
                  <a:cubicBezTo>
                    <a:pt x="23309" y="11345"/>
                    <a:pt x="22213" y="14403"/>
                    <a:pt x="20410" y="16960"/>
                  </a:cubicBezTo>
                  <a:cubicBezTo>
                    <a:pt x="19771" y="17896"/>
                    <a:pt x="18926" y="18809"/>
                    <a:pt x="17831" y="19060"/>
                  </a:cubicBezTo>
                  <a:cubicBezTo>
                    <a:pt x="17620" y="19105"/>
                    <a:pt x="17410" y="19125"/>
                    <a:pt x="17200" y="19125"/>
                  </a:cubicBezTo>
                  <a:cubicBezTo>
                    <a:pt x="15698" y="19125"/>
                    <a:pt x="14206" y="18100"/>
                    <a:pt x="12688" y="18100"/>
                  </a:cubicBezTo>
                  <a:cubicBezTo>
                    <a:pt x="12508" y="18100"/>
                    <a:pt x="12328" y="18114"/>
                    <a:pt x="12147" y="18147"/>
                  </a:cubicBezTo>
                  <a:cubicBezTo>
                    <a:pt x="11303" y="18284"/>
                    <a:pt x="10572" y="18831"/>
                    <a:pt x="9728" y="19083"/>
                  </a:cubicBezTo>
                  <a:cubicBezTo>
                    <a:pt x="9367" y="19188"/>
                    <a:pt x="9006" y="19236"/>
                    <a:pt x="8647" y="19236"/>
                  </a:cubicBezTo>
                  <a:cubicBezTo>
                    <a:pt x="6819" y="19236"/>
                    <a:pt x="5041" y="17987"/>
                    <a:pt x="3725" y="16595"/>
                  </a:cubicBezTo>
                  <a:cubicBezTo>
                    <a:pt x="2309" y="15111"/>
                    <a:pt x="1145" y="13399"/>
                    <a:pt x="278" y="11550"/>
                  </a:cubicBezTo>
                  <a:cubicBezTo>
                    <a:pt x="255" y="11870"/>
                    <a:pt x="209" y="12189"/>
                    <a:pt x="209" y="12532"/>
                  </a:cubicBezTo>
                  <a:cubicBezTo>
                    <a:pt x="0" y="18334"/>
                    <a:pt x="4833" y="26832"/>
                    <a:pt x="13638" y="26832"/>
                  </a:cubicBezTo>
                  <a:cubicBezTo>
                    <a:pt x="15397" y="26832"/>
                    <a:pt x="17315" y="26493"/>
                    <a:pt x="19383" y="25725"/>
                  </a:cubicBezTo>
                  <a:cubicBezTo>
                    <a:pt x="31845" y="21091"/>
                    <a:pt x="31412" y="7647"/>
                    <a:pt x="25500" y="1416"/>
                  </a:cubicBezTo>
                  <a:cubicBezTo>
                    <a:pt x="24952" y="845"/>
                    <a:pt x="24404" y="366"/>
                    <a:pt x="23856" y="1"/>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 name="Google Shape;953;p6"/>
          <p:cNvSpPr/>
          <p:nvPr/>
        </p:nvSpPr>
        <p:spPr>
          <a:xfrm>
            <a:off x="1349000" y="4895894"/>
            <a:ext cx="174921" cy="174525"/>
          </a:xfrm>
          <a:custGeom>
            <a:avLst/>
            <a:gdLst/>
            <a:ahLst/>
            <a:cxnLst/>
            <a:rect l="l" t="t" r="r" b="b"/>
            <a:pathLst>
              <a:path w="10158" h="10135" extrusionOk="0">
                <a:moveTo>
                  <a:pt x="6141" y="1"/>
                </a:moveTo>
                <a:lnTo>
                  <a:pt x="3995" y="3150"/>
                </a:lnTo>
                <a:lnTo>
                  <a:pt x="1" y="2534"/>
                </a:lnTo>
                <a:lnTo>
                  <a:pt x="2580" y="5296"/>
                </a:lnTo>
                <a:lnTo>
                  <a:pt x="526" y="8514"/>
                </a:lnTo>
                <a:lnTo>
                  <a:pt x="4246" y="7145"/>
                </a:lnTo>
                <a:lnTo>
                  <a:pt x="7054" y="10135"/>
                </a:lnTo>
                <a:lnTo>
                  <a:pt x="6666" y="6346"/>
                </a:lnTo>
                <a:lnTo>
                  <a:pt x="10158" y="4817"/>
                </a:lnTo>
                <a:lnTo>
                  <a:pt x="6711" y="3858"/>
                </a:lnTo>
                <a:lnTo>
                  <a:pt x="6141"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 name="Google Shape;954;p6"/>
          <p:cNvGrpSpPr/>
          <p:nvPr/>
        </p:nvGrpSpPr>
        <p:grpSpPr>
          <a:xfrm rot="647819">
            <a:off x="7165181" y="-205834"/>
            <a:ext cx="2236219" cy="1297006"/>
            <a:chOff x="4358039" y="1382725"/>
            <a:chExt cx="1048061" cy="607875"/>
          </a:xfrm>
        </p:grpSpPr>
        <p:sp>
          <p:nvSpPr>
            <p:cNvPr id="955" name="Google Shape;955;p6"/>
            <p:cNvSpPr/>
            <p:nvPr/>
          </p:nvSpPr>
          <p:spPr>
            <a:xfrm>
              <a:off x="4358039" y="1437070"/>
              <a:ext cx="301775" cy="374500"/>
            </a:xfrm>
            <a:custGeom>
              <a:avLst/>
              <a:gdLst/>
              <a:ahLst/>
              <a:cxnLst/>
              <a:rect l="l" t="t" r="r" b="b"/>
              <a:pathLst>
                <a:path w="12071" h="14980" extrusionOk="0">
                  <a:moveTo>
                    <a:pt x="7028" y="0"/>
                  </a:moveTo>
                  <a:cubicBezTo>
                    <a:pt x="5709" y="0"/>
                    <a:pt x="2222" y="1907"/>
                    <a:pt x="2222" y="1907"/>
                  </a:cubicBezTo>
                  <a:cubicBezTo>
                    <a:pt x="402" y="2630"/>
                    <a:pt x="1" y="3406"/>
                    <a:pt x="121" y="3740"/>
                  </a:cubicBezTo>
                  <a:cubicBezTo>
                    <a:pt x="242" y="4061"/>
                    <a:pt x="2289" y="9722"/>
                    <a:pt x="2463" y="10204"/>
                  </a:cubicBezTo>
                  <a:cubicBezTo>
                    <a:pt x="2490" y="10278"/>
                    <a:pt x="2570" y="10311"/>
                    <a:pt x="2692" y="10311"/>
                  </a:cubicBezTo>
                  <a:cubicBezTo>
                    <a:pt x="3359" y="10311"/>
                    <a:pt x="5281" y="9322"/>
                    <a:pt x="6571" y="8745"/>
                  </a:cubicBezTo>
                  <a:cubicBezTo>
                    <a:pt x="6957" y="8572"/>
                    <a:pt x="7290" y="8495"/>
                    <a:pt x="7574" y="8495"/>
                  </a:cubicBezTo>
                  <a:cubicBezTo>
                    <a:pt x="8412" y="8495"/>
                    <a:pt x="8813" y="9173"/>
                    <a:pt x="8833" y="10083"/>
                  </a:cubicBezTo>
                  <a:cubicBezTo>
                    <a:pt x="8844" y="11110"/>
                    <a:pt x="7506" y="11755"/>
                    <a:pt x="6286" y="11755"/>
                  </a:cubicBezTo>
                  <a:cubicBezTo>
                    <a:pt x="6042" y="11755"/>
                    <a:pt x="5803" y="11729"/>
                    <a:pt x="5581" y="11676"/>
                  </a:cubicBezTo>
                  <a:cubicBezTo>
                    <a:pt x="5393" y="11632"/>
                    <a:pt x="5210" y="11611"/>
                    <a:pt x="5036" y="11611"/>
                  </a:cubicBezTo>
                  <a:cubicBezTo>
                    <a:pt x="3987" y="11611"/>
                    <a:pt x="3281" y="12378"/>
                    <a:pt x="3855" y="13549"/>
                  </a:cubicBezTo>
                  <a:cubicBezTo>
                    <a:pt x="4308" y="14482"/>
                    <a:pt x="5607" y="14980"/>
                    <a:pt x="6901" y="14980"/>
                  </a:cubicBezTo>
                  <a:cubicBezTo>
                    <a:pt x="7519" y="14980"/>
                    <a:pt x="8136" y="14866"/>
                    <a:pt x="8659" y="14633"/>
                  </a:cubicBezTo>
                  <a:cubicBezTo>
                    <a:pt x="10131" y="13977"/>
                    <a:pt x="12071" y="12639"/>
                    <a:pt x="11950" y="9789"/>
                  </a:cubicBezTo>
                  <a:cubicBezTo>
                    <a:pt x="11831" y="6950"/>
                    <a:pt x="9428" y="5319"/>
                    <a:pt x="7888" y="5319"/>
                  </a:cubicBezTo>
                  <a:cubicBezTo>
                    <a:pt x="7882" y="5319"/>
                    <a:pt x="7875" y="5319"/>
                    <a:pt x="7869" y="5319"/>
                  </a:cubicBezTo>
                  <a:cubicBezTo>
                    <a:pt x="6330" y="5346"/>
                    <a:pt x="4443" y="6283"/>
                    <a:pt x="4443" y="6283"/>
                  </a:cubicBezTo>
                  <a:cubicBezTo>
                    <a:pt x="4443" y="6283"/>
                    <a:pt x="3560" y="4811"/>
                    <a:pt x="3788" y="4476"/>
                  </a:cubicBezTo>
                  <a:cubicBezTo>
                    <a:pt x="4015" y="4142"/>
                    <a:pt x="7200" y="3245"/>
                    <a:pt x="7802" y="2683"/>
                  </a:cubicBezTo>
                  <a:cubicBezTo>
                    <a:pt x="8418" y="2121"/>
                    <a:pt x="8163" y="716"/>
                    <a:pt x="7414" y="100"/>
                  </a:cubicBezTo>
                  <a:cubicBezTo>
                    <a:pt x="7328" y="31"/>
                    <a:pt x="7196" y="0"/>
                    <a:pt x="7028" y="0"/>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
            <p:cNvSpPr/>
            <p:nvPr/>
          </p:nvSpPr>
          <p:spPr>
            <a:xfrm>
              <a:off x="5083250" y="1388000"/>
              <a:ext cx="322850" cy="369725"/>
            </a:xfrm>
            <a:custGeom>
              <a:avLst/>
              <a:gdLst/>
              <a:ahLst/>
              <a:cxnLst/>
              <a:rect l="l" t="t" r="r" b="b"/>
              <a:pathLst>
                <a:path w="12914" h="14789" extrusionOk="0">
                  <a:moveTo>
                    <a:pt x="7845" y="2457"/>
                  </a:moveTo>
                  <a:cubicBezTo>
                    <a:pt x="7893" y="2457"/>
                    <a:pt x="7941" y="2459"/>
                    <a:pt x="7989" y="2463"/>
                  </a:cubicBezTo>
                  <a:cubicBezTo>
                    <a:pt x="8886" y="2544"/>
                    <a:pt x="9528" y="3347"/>
                    <a:pt x="9448" y="4256"/>
                  </a:cubicBezTo>
                  <a:cubicBezTo>
                    <a:pt x="9359" y="5104"/>
                    <a:pt x="8649" y="5748"/>
                    <a:pt x="7825" y="5748"/>
                  </a:cubicBezTo>
                  <a:cubicBezTo>
                    <a:pt x="7777" y="5748"/>
                    <a:pt x="7730" y="5746"/>
                    <a:pt x="7681" y="5742"/>
                  </a:cubicBezTo>
                  <a:cubicBezTo>
                    <a:pt x="6798" y="5648"/>
                    <a:pt x="6156" y="4859"/>
                    <a:pt x="6236" y="3949"/>
                  </a:cubicBezTo>
                  <a:cubicBezTo>
                    <a:pt x="6312" y="3101"/>
                    <a:pt x="7022" y="2457"/>
                    <a:pt x="7845" y="2457"/>
                  </a:cubicBezTo>
                  <a:close/>
                  <a:moveTo>
                    <a:pt x="7230" y="9000"/>
                  </a:moveTo>
                  <a:cubicBezTo>
                    <a:pt x="7277" y="9000"/>
                    <a:pt x="7325" y="9003"/>
                    <a:pt x="7373" y="9007"/>
                  </a:cubicBezTo>
                  <a:cubicBezTo>
                    <a:pt x="8257" y="9087"/>
                    <a:pt x="8912" y="9890"/>
                    <a:pt x="8819" y="10800"/>
                  </a:cubicBezTo>
                  <a:cubicBezTo>
                    <a:pt x="8743" y="11648"/>
                    <a:pt x="8033" y="12292"/>
                    <a:pt x="7209" y="12292"/>
                  </a:cubicBezTo>
                  <a:cubicBezTo>
                    <a:pt x="7162" y="12292"/>
                    <a:pt x="7114" y="12290"/>
                    <a:pt x="7066" y="12285"/>
                  </a:cubicBezTo>
                  <a:cubicBezTo>
                    <a:pt x="6183" y="12192"/>
                    <a:pt x="5527" y="11402"/>
                    <a:pt x="5621" y="10492"/>
                  </a:cubicBezTo>
                  <a:cubicBezTo>
                    <a:pt x="5696" y="9645"/>
                    <a:pt x="6406" y="9000"/>
                    <a:pt x="7230" y="9000"/>
                  </a:cubicBezTo>
                  <a:close/>
                  <a:moveTo>
                    <a:pt x="7595" y="1"/>
                  </a:moveTo>
                  <a:cubicBezTo>
                    <a:pt x="5822" y="1"/>
                    <a:pt x="4193" y="596"/>
                    <a:pt x="3372" y="2838"/>
                  </a:cubicBezTo>
                  <a:cubicBezTo>
                    <a:pt x="2436" y="5434"/>
                    <a:pt x="4537" y="6826"/>
                    <a:pt x="4537" y="6826"/>
                  </a:cubicBezTo>
                  <a:cubicBezTo>
                    <a:pt x="0" y="8980"/>
                    <a:pt x="2449" y="14734"/>
                    <a:pt x="6825" y="14788"/>
                  </a:cubicBezTo>
                  <a:cubicBezTo>
                    <a:pt x="6879" y="14788"/>
                    <a:pt x="6933" y="14789"/>
                    <a:pt x="6986" y="14789"/>
                  </a:cubicBezTo>
                  <a:cubicBezTo>
                    <a:pt x="10352" y="14789"/>
                    <a:pt x="12285" y="13543"/>
                    <a:pt x="12338" y="10987"/>
                  </a:cubicBezTo>
                  <a:cubicBezTo>
                    <a:pt x="12392" y="8405"/>
                    <a:pt x="10491" y="7548"/>
                    <a:pt x="10491" y="7548"/>
                  </a:cubicBezTo>
                  <a:cubicBezTo>
                    <a:pt x="10491" y="7548"/>
                    <a:pt x="12030" y="7040"/>
                    <a:pt x="12472" y="4283"/>
                  </a:cubicBezTo>
                  <a:cubicBezTo>
                    <a:pt x="12913" y="1513"/>
                    <a:pt x="10532" y="242"/>
                    <a:pt x="8444" y="41"/>
                  </a:cubicBezTo>
                  <a:cubicBezTo>
                    <a:pt x="8159" y="16"/>
                    <a:pt x="7876" y="1"/>
                    <a:pt x="7595"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
            <p:cNvSpPr/>
            <p:nvPr/>
          </p:nvSpPr>
          <p:spPr>
            <a:xfrm>
              <a:off x="5313250" y="1401925"/>
              <a:ext cx="80300" cy="122700"/>
            </a:xfrm>
            <a:custGeom>
              <a:avLst/>
              <a:gdLst/>
              <a:ahLst/>
              <a:cxnLst/>
              <a:rect l="l" t="t" r="r" b="b"/>
              <a:pathLst>
                <a:path w="3212" h="4908" extrusionOk="0">
                  <a:moveTo>
                    <a:pt x="219" y="1"/>
                  </a:moveTo>
                  <a:cubicBezTo>
                    <a:pt x="0" y="1"/>
                    <a:pt x="121" y="165"/>
                    <a:pt x="582" y="367"/>
                  </a:cubicBezTo>
                  <a:cubicBezTo>
                    <a:pt x="783" y="461"/>
                    <a:pt x="1626" y="849"/>
                    <a:pt x="2215" y="2214"/>
                  </a:cubicBezTo>
                  <a:cubicBezTo>
                    <a:pt x="3018" y="4061"/>
                    <a:pt x="1840" y="4810"/>
                    <a:pt x="2322" y="4904"/>
                  </a:cubicBezTo>
                  <a:cubicBezTo>
                    <a:pt x="2334" y="4906"/>
                    <a:pt x="2346" y="4907"/>
                    <a:pt x="2359" y="4907"/>
                  </a:cubicBezTo>
                  <a:cubicBezTo>
                    <a:pt x="2753" y="4907"/>
                    <a:pt x="3212" y="3675"/>
                    <a:pt x="2576" y="2054"/>
                  </a:cubicBezTo>
                  <a:cubicBezTo>
                    <a:pt x="1880" y="314"/>
                    <a:pt x="381" y="20"/>
                    <a:pt x="381" y="20"/>
                  </a:cubicBezTo>
                  <a:cubicBezTo>
                    <a:pt x="315" y="7"/>
                    <a:pt x="261" y="1"/>
                    <a:pt x="21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
            <p:cNvSpPr/>
            <p:nvPr/>
          </p:nvSpPr>
          <p:spPr>
            <a:xfrm>
              <a:off x="5336500" y="1586050"/>
              <a:ext cx="50200" cy="133725"/>
            </a:xfrm>
            <a:custGeom>
              <a:avLst/>
              <a:gdLst/>
              <a:ahLst/>
              <a:cxnLst/>
              <a:rect l="l" t="t" r="r" b="b"/>
              <a:pathLst>
                <a:path w="2008" h="5349" extrusionOk="0">
                  <a:moveTo>
                    <a:pt x="109" y="0"/>
                  </a:moveTo>
                  <a:cubicBezTo>
                    <a:pt x="1" y="0"/>
                    <a:pt x="99" y="179"/>
                    <a:pt x="428" y="469"/>
                  </a:cubicBezTo>
                  <a:cubicBezTo>
                    <a:pt x="589" y="617"/>
                    <a:pt x="1271" y="1245"/>
                    <a:pt x="1419" y="2717"/>
                  </a:cubicBezTo>
                  <a:cubicBezTo>
                    <a:pt x="1608" y="4610"/>
                    <a:pt x="275" y="5348"/>
                    <a:pt x="525" y="5348"/>
                  </a:cubicBezTo>
                  <a:cubicBezTo>
                    <a:pt x="540" y="5348"/>
                    <a:pt x="561" y="5346"/>
                    <a:pt x="589" y="5340"/>
                  </a:cubicBezTo>
                  <a:cubicBezTo>
                    <a:pt x="1071" y="5233"/>
                    <a:pt x="2007" y="4604"/>
                    <a:pt x="1807" y="2744"/>
                  </a:cubicBezTo>
                  <a:cubicBezTo>
                    <a:pt x="1606" y="884"/>
                    <a:pt x="321" y="81"/>
                    <a:pt x="321" y="81"/>
                  </a:cubicBezTo>
                  <a:cubicBezTo>
                    <a:pt x="222" y="26"/>
                    <a:pt x="151"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
            <p:cNvSpPr/>
            <p:nvPr/>
          </p:nvSpPr>
          <p:spPr>
            <a:xfrm>
              <a:off x="5356225" y="1527650"/>
              <a:ext cx="19100" cy="15225"/>
            </a:xfrm>
            <a:custGeom>
              <a:avLst/>
              <a:gdLst/>
              <a:ahLst/>
              <a:cxnLst/>
              <a:rect l="l" t="t" r="r" b="b"/>
              <a:pathLst>
                <a:path w="764" h="609" extrusionOk="0">
                  <a:moveTo>
                    <a:pt x="692" y="1"/>
                  </a:moveTo>
                  <a:cubicBezTo>
                    <a:pt x="574" y="1"/>
                    <a:pt x="349" y="102"/>
                    <a:pt x="349" y="102"/>
                  </a:cubicBezTo>
                  <a:cubicBezTo>
                    <a:pt x="295" y="129"/>
                    <a:pt x="1" y="504"/>
                    <a:pt x="295" y="597"/>
                  </a:cubicBezTo>
                  <a:cubicBezTo>
                    <a:pt x="320" y="605"/>
                    <a:pt x="343" y="609"/>
                    <a:pt x="366" y="609"/>
                  </a:cubicBezTo>
                  <a:cubicBezTo>
                    <a:pt x="617" y="609"/>
                    <a:pt x="763" y="171"/>
                    <a:pt x="763" y="49"/>
                  </a:cubicBezTo>
                  <a:cubicBezTo>
                    <a:pt x="763" y="14"/>
                    <a:pt x="735" y="1"/>
                    <a:pt x="692"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
            <p:cNvSpPr/>
            <p:nvPr/>
          </p:nvSpPr>
          <p:spPr>
            <a:xfrm>
              <a:off x="4686250" y="1584950"/>
              <a:ext cx="235225" cy="201300"/>
            </a:xfrm>
            <a:custGeom>
              <a:avLst/>
              <a:gdLst/>
              <a:ahLst/>
              <a:cxnLst/>
              <a:rect l="l" t="t" r="r" b="b"/>
              <a:pathLst>
                <a:path w="9409" h="8052" extrusionOk="0">
                  <a:moveTo>
                    <a:pt x="4774" y="0"/>
                  </a:moveTo>
                  <a:cubicBezTo>
                    <a:pt x="4137" y="0"/>
                    <a:pt x="3436" y="338"/>
                    <a:pt x="3502" y="901"/>
                  </a:cubicBezTo>
                  <a:cubicBezTo>
                    <a:pt x="3529" y="1089"/>
                    <a:pt x="3516" y="1905"/>
                    <a:pt x="3476" y="2909"/>
                  </a:cubicBezTo>
                  <a:lnTo>
                    <a:pt x="1388" y="2909"/>
                  </a:lnTo>
                  <a:cubicBezTo>
                    <a:pt x="1" y="3175"/>
                    <a:pt x="422" y="5157"/>
                    <a:pt x="1060" y="5157"/>
                  </a:cubicBezTo>
                  <a:cubicBezTo>
                    <a:pt x="1063" y="5157"/>
                    <a:pt x="1065" y="5157"/>
                    <a:pt x="1067" y="5157"/>
                  </a:cubicBezTo>
                  <a:cubicBezTo>
                    <a:pt x="1115" y="5154"/>
                    <a:pt x="1189" y="5153"/>
                    <a:pt x="1285" y="5153"/>
                  </a:cubicBezTo>
                  <a:cubicBezTo>
                    <a:pt x="1691" y="5153"/>
                    <a:pt x="2488" y="5173"/>
                    <a:pt x="3409" y="5183"/>
                  </a:cubicBezTo>
                  <a:cubicBezTo>
                    <a:pt x="3395" y="5893"/>
                    <a:pt x="3382" y="6575"/>
                    <a:pt x="3382" y="7084"/>
                  </a:cubicBezTo>
                  <a:cubicBezTo>
                    <a:pt x="3382" y="7775"/>
                    <a:pt x="4032" y="8052"/>
                    <a:pt x="4630" y="8052"/>
                  </a:cubicBezTo>
                  <a:cubicBezTo>
                    <a:pt x="5061" y="8052"/>
                    <a:pt x="5464" y="7908"/>
                    <a:pt x="5576" y="7672"/>
                  </a:cubicBezTo>
                  <a:cubicBezTo>
                    <a:pt x="5670" y="7472"/>
                    <a:pt x="5724" y="6441"/>
                    <a:pt x="5737" y="5237"/>
                  </a:cubicBezTo>
                  <a:cubicBezTo>
                    <a:pt x="6513" y="5264"/>
                    <a:pt x="7236" y="5277"/>
                    <a:pt x="7758" y="5277"/>
                  </a:cubicBezTo>
                  <a:cubicBezTo>
                    <a:pt x="7773" y="5278"/>
                    <a:pt x="7787" y="5278"/>
                    <a:pt x="7802" y="5278"/>
                  </a:cubicBezTo>
                  <a:cubicBezTo>
                    <a:pt x="9408" y="5278"/>
                    <a:pt x="8930" y="3108"/>
                    <a:pt x="8333" y="3002"/>
                  </a:cubicBezTo>
                  <a:cubicBezTo>
                    <a:pt x="8092" y="2962"/>
                    <a:pt x="7008" y="2935"/>
                    <a:pt x="5764" y="2922"/>
                  </a:cubicBezTo>
                  <a:cubicBezTo>
                    <a:pt x="5764" y="1691"/>
                    <a:pt x="5750" y="714"/>
                    <a:pt x="5750" y="714"/>
                  </a:cubicBezTo>
                  <a:cubicBezTo>
                    <a:pt x="5756" y="219"/>
                    <a:pt x="5286" y="0"/>
                    <a:pt x="47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
            <p:cNvSpPr/>
            <p:nvPr/>
          </p:nvSpPr>
          <p:spPr>
            <a:xfrm>
              <a:off x="4815975" y="1597925"/>
              <a:ext cx="10700" cy="50775"/>
            </a:xfrm>
            <a:custGeom>
              <a:avLst/>
              <a:gdLst/>
              <a:ahLst/>
              <a:cxnLst/>
              <a:rect l="l" t="t" r="r" b="b"/>
              <a:pathLst>
                <a:path w="428" h="2031" extrusionOk="0">
                  <a:moveTo>
                    <a:pt x="190" y="1"/>
                  </a:moveTo>
                  <a:cubicBezTo>
                    <a:pt x="108" y="1"/>
                    <a:pt x="85" y="284"/>
                    <a:pt x="53" y="677"/>
                  </a:cubicBezTo>
                  <a:cubicBezTo>
                    <a:pt x="1" y="1145"/>
                    <a:pt x="113" y="2031"/>
                    <a:pt x="255" y="2031"/>
                  </a:cubicBezTo>
                  <a:cubicBezTo>
                    <a:pt x="259" y="2031"/>
                    <a:pt x="263" y="2030"/>
                    <a:pt x="267" y="2028"/>
                  </a:cubicBezTo>
                  <a:cubicBezTo>
                    <a:pt x="428" y="1975"/>
                    <a:pt x="267" y="61"/>
                    <a:pt x="267" y="61"/>
                  </a:cubicBezTo>
                  <a:cubicBezTo>
                    <a:pt x="237" y="20"/>
                    <a:pt x="211" y="1"/>
                    <a:pt x="19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
            <p:cNvSpPr/>
            <p:nvPr/>
          </p:nvSpPr>
          <p:spPr>
            <a:xfrm>
              <a:off x="5059800" y="1816850"/>
              <a:ext cx="209600" cy="88450"/>
            </a:xfrm>
            <a:custGeom>
              <a:avLst/>
              <a:gdLst/>
              <a:ahLst/>
              <a:cxnLst/>
              <a:rect l="l" t="t" r="r" b="b"/>
              <a:pathLst>
                <a:path w="8384" h="3538" extrusionOk="0">
                  <a:moveTo>
                    <a:pt x="1759" y="1"/>
                  </a:moveTo>
                  <a:cubicBezTo>
                    <a:pt x="0" y="1"/>
                    <a:pt x="361" y="1959"/>
                    <a:pt x="1072" y="2130"/>
                  </a:cubicBezTo>
                  <a:cubicBezTo>
                    <a:pt x="1527" y="2224"/>
                    <a:pt x="4725" y="3227"/>
                    <a:pt x="6545" y="3508"/>
                  </a:cubicBezTo>
                  <a:cubicBezTo>
                    <a:pt x="6673" y="3528"/>
                    <a:pt x="6792" y="3537"/>
                    <a:pt x="6902" y="3537"/>
                  </a:cubicBezTo>
                  <a:cubicBezTo>
                    <a:pt x="8358" y="3537"/>
                    <a:pt x="8384" y="1929"/>
                    <a:pt x="7923" y="1568"/>
                  </a:cubicBezTo>
                  <a:cubicBezTo>
                    <a:pt x="7442" y="1193"/>
                    <a:pt x="1848" y="2"/>
                    <a:pt x="1848" y="2"/>
                  </a:cubicBezTo>
                  <a:cubicBezTo>
                    <a:pt x="1818" y="1"/>
                    <a:pt x="1788" y="1"/>
                    <a:pt x="1759"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
            <p:cNvSpPr/>
            <p:nvPr/>
          </p:nvSpPr>
          <p:spPr>
            <a:xfrm>
              <a:off x="5040225" y="1902150"/>
              <a:ext cx="209450" cy="88450"/>
            </a:xfrm>
            <a:custGeom>
              <a:avLst/>
              <a:gdLst/>
              <a:ahLst/>
              <a:cxnLst/>
              <a:rect l="l" t="t" r="r" b="b"/>
              <a:pathLst>
                <a:path w="8378" h="3538" extrusionOk="0">
                  <a:moveTo>
                    <a:pt x="1766" y="1"/>
                  </a:moveTo>
                  <a:cubicBezTo>
                    <a:pt x="0" y="1"/>
                    <a:pt x="171" y="1959"/>
                    <a:pt x="1079" y="2130"/>
                  </a:cubicBezTo>
                  <a:cubicBezTo>
                    <a:pt x="1534" y="2210"/>
                    <a:pt x="4732" y="3227"/>
                    <a:pt x="6539" y="3508"/>
                  </a:cubicBezTo>
                  <a:cubicBezTo>
                    <a:pt x="6666" y="3528"/>
                    <a:pt x="6785" y="3538"/>
                    <a:pt x="6896" y="3538"/>
                  </a:cubicBezTo>
                  <a:cubicBezTo>
                    <a:pt x="8352" y="3538"/>
                    <a:pt x="8378" y="1930"/>
                    <a:pt x="7930" y="1582"/>
                  </a:cubicBezTo>
                  <a:cubicBezTo>
                    <a:pt x="7435" y="1193"/>
                    <a:pt x="1855" y="3"/>
                    <a:pt x="1855" y="3"/>
                  </a:cubicBezTo>
                  <a:cubicBezTo>
                    <a:pt x="1825" y="1"/>
                    <a:pt x="1795" y="1"/>
                    <a:pt x="1766"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
            <p:cNvSpPr/>
            <p:nvPr/>
          </p:nvSpPr>
          <p:spPr>
            <a:xfrm>
              <a:off x="5124400" y="1829950"/>
              <a:ext cx="111300" cy="24550"/>
            </a:xfrm>
            <a:custGeom>
              <a:avLst/>
              <a:gdLst/>
              <a:ahLst/>
              <a:cxnLst/>
              <a:rect l="l" t="t" r="r" b="b"/>
              <a:pathLst>
                <a:path w="4452" h="982" extrusionOk="0">
                  <a:moveTo>
                    <a:pt x="750" y="0"/>
                  </a:moveTo>
                  <a:cubicBezTo>
                    <a:pt x="0" y="0"/>
                    <a:pt x="843" y="228"/>
                    <a:pt x="2021" y="535"/>
                  </a:cubicBezTo>
                  <a:cubicBezTo>
                    <a:pt x="2943" y="779"/>
                    <a:pt x="3950" y="981"/>
                    <a:pt x="4308" y="981"/>
                  </a:cubicBezTo>
                  <a:cubicBezTo>
                    <a:pt x="4402" y="981"/>
                    <a:pt x="4451" y="967"/>
                    <a:pt x="4443" y="937"/>
                  </a:cubicBezTo>
                  <a:cubicBezTo>
                    <a:pt x="4403" y="790"/>
                    <a:pt x="750" y="0"/>
                    <a:pt x="75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
            <p:cNvSpPr/>
            <p:nvPr/>
          </p:nvSpPr>
          <p:spPr>
            <a:xfrm>
              <a:off x="5106125" y="1915225"/>
              <a:ext cx="109825" cy="24450"/>
            </a:xfrm>
            <a:custGeom>
              <a:avLst/>
              <a:gdLst/>
              <a:ahLst/>
              <a:cxnLst/>
              <a:rect l="l" t="t" r="r" b="b"/>
              <a:pathLst>
                <a:path w="4393" h="978" extrusionOk="0">
                  <a:moveTo>
                    <a:pt x="636" y="1"/>
                  </a:moveTo>
                  <a:cubicBezTo>
                    <a:pt x="0" y="1"/>
                    <a:pt x="829" y="237"/>
                    <a:pt x="1962" y="537"/>
                  </a:cubicBezTo>
                  <a:cubicBezTo>
                    <a:pt x="2903" y="783"/>
                    <a:pt x="3913" y="977"/>
                    <a:pt x="4260" y="977"/>
                  </a:cubicBezTo>
                  <a:cubicBezTo>
                    <a:pt x="4347" y="977"/>
                    <a:pt x="4392" y="965"/>
                    <a:pt x="4384" y="938"/>
                  </a:cubicBezTo>
                  <a:cubicBezTo>
                    <a:pt x="4344" y="791"/>
                    <a:pt x="691" y="1"/>
                    <a:pt x="691" y="1"/>
                  </a:cubicBezTo>
                  <a:cubicBezTo>
                    <a:pt x="671" y="1"/>
                    <a:pt x="653" y="1"/>
                    <a:pt x="63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
            <p:cNvSpPr/>
            <p:nvPr/>
          </p:nvSpPr>
          <p:spPr>
            <a:xfrm>
              <a:off x="4808725" y="1382725"/>
              <a:ext cx="246100" cy="386000"/>
            </a:xfrm>
            <a:custGeom>
              <a:avLst/>
              <a:gdLst/>
              <a:ahLst/>
              <a:cxnLst/>
              <a:rect l="l" t="t" r="r" b="b"/>
              <a:pathLst>
                <a:path w="9844" h="15440" extrusionOk="0">
                  <a:moveTo>
                    <a:pt x="8935" y="1"/>
                  </a:moveTo>
                  <a:cubicBezTo>
                    <a:pt x="7865" y="1"/>
                    <a:pt x="3715" y="1711"/>
                    <a:pt x="3715" y="1711"/>
                  </a:cubicBezTo>
                  <a:cubicBezTo>
                    <a:pt x="3715" y="1711"/>
                    <a:pt x="129" y="2888"/>
                    <a:pt x="62" y="3905"/>
                  </a:cubicBezTo>
                  <a:cubicBezTo>
                    <a:pt x="0" y="4913"/>
                    <a:pt x="658" y="5542"/>
                    <a:pt x="1640" y="5542"/>
                  </a:cubicBezTo>
                  <a:cubicBezTo>
                    <a:pt x="1935" y="5542"/>
                    <a:pt x="2261" y="5485"/>
                    <a:pt x="2604" y="5364"/>
                  </a:cubicBezTo>
                  <a:cubicBezTo>
                    <a:pt x="3779" y="4948"/>
                    <a:pt x="5320" y="4233"/>
                    <a:pt x="5881" y="4233"/>
                  </a:cubicBezTo>
                  <a:cubicBezTo>
                    <a:pt x="6023" y="4233"/>
                    <a:pt x="6102" y="4279"/>
                    <a:pt x="6097" y="4387"/>
                  </a:cubicBezTo>
                  <a:cubicBezTo>
                    <a:pt x="6070" y="4922"/>
                    <a:pt x="5682" y="13554"/>
                    <a:pt x="5655" y="13928"/>
                  </a:cubicBezTo>
                  <a:cubicBezTo>
                    <a:pt x="5644" y="14247"/>
                    <a:pt x="5565" y="15440"/>
                    <a:pt x="6541" y="15440"/>
                  </a:cubicBezTo>
                  <a:cubicBezTo>
                    <a:pt x="6711" y="15440"/>
                    <a:pt x="6914" y="15403"/>
                    <a:pt x="7154" y="15320"/>
                  </a:cubicBezTo>
                  <a:cubicBezTo>
                    <a:pt x="8773" y="14744"/>
                    <a:pt x="8813" y="13768"/>
                    <a:pt x="8920" y="11479"/>
                  </a:cubicBezTo>
                  <a:cubicBezTo>
                    <a:pt x="9001" y="9860"/>
                    <a:pt x="9844" y="466"/>
                    <a:pt x="9135" y="38"/>
                  </a:cubicBezTo>
                  <a:cubicBezTo>
                    <a:pt x="9092" y="12"/>
                    <a:pt x="9025" y="1"/>
                    <a:pt x="8935"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
            <p:cNvSpPr/>
            <p:nvPr/>
          </p:nvSpPr>
          <p:spPr>
            <a:xfrm>
              <a:off x="5015725" y="1507525"/>
              <a:ext cx="17025" cy="202425"/>
            </a:xfrm>
            <a:custGeom>
              <a:avLst/>
              <a:gdLst/>
              <a:ahLst/>
              <a:cxnLst/>
              <a:rect l="l" t="t" r="r" b="b"/>
              <a:pathLst>
                <a:path w="681" h="8097" extrusionOk="0">
                  <a:moveTo>
                    <a:pt x="640" y="0"/>
                  </a:moveTo>
                  <a:cubicBezTo>
                    <a:pt x="210" y="0"/>
                    <a:pt x="1" y="8096"/>
                    <a:pt x="147" y="8096"/>
                  </a:cubicBezTo>
                  <a:cubicBezTo>
                    <a:pt x="150" y="8096"/>
                    <a:pt x="154" y="8091"/>
                    <a:pt x="159" y="8080"/>
                  </a:cubicBezTo>
                  <a:cubicBezTo>
                    <a:pt x="333" y="7638"/>
                    <a:pt x="681" y="24"/>
                    <a:pt x="681" y="24"/>
                  </a:cubicBezTo>
                  <a:cubicBezTo>
                    <a:pt x="667" y="8"/>
                    <a:pt x="653" y="0"/>
                    <a:pt x="6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 name="Google Shape;968;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969" name="Google Shape;969;p6"/>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70"/>
        <p:cNvGrpSpPr/>
        <p:nvPr/>
      </p:nvGrpSpPr>
      <p:grpSpPr>
        <a:xfrm>
          <a:off x="0" y="0"/>
          <a:ext cx="0" cy="0"/>
          <a:chOff x="0" y="0"/>
          <a:chExt cx="0" cy="0"/>
        </a:xfrm>
      </p:grpSpPr>
      <p:grpSp>
        <p:nvGrpSpPr>
          <p:cNvPr id="971" name="Google Shape;971;p7"/>
          <p:cNvGrpSpPr/>
          <p:nvPr/>
        </p:nvGrpSpPr>
        <p:grpSpPr>
          <a:xfrm>
            <a:off x="202630" y="3940"/>
            <a:ext cx="8737750" cy="5140319"/>
            <a:chOff x="202630" y="3940"/>
            <a:chExt cx="8737750" cy="5140319"/>
          </a:xfrm>
        </p:grpSpPr>
        <p:sp>
          <p:nvSpPr>
            <p:cNvPr id="972" name="Google Shape;972;p7"/>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7"/>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7"/>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7"/>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7"/>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7"/>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7"/>
          <p:cNvGrpSpPr/>
          <p:nvPr/>
        </p:nvGrpSpPr>
        <p:grpSpPr>
          <a:xfrm>
            <a:off x="-493" y="954"/>
            <a:ext cx="9143997" cy="5020045"/>
            <a:chOff x="-493" y="954"/>
            <a:chExt cx="9143997" cy="5020045"/>
          </a:xfrm>
        </p:grpSpPr>
        <p:sp>
          <p:nvSpPr>
            <p:cNvPr id="1017" name="Google Shape;1017;p7"/>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7"/>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7"/>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7"/>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7"/>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7"/>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7"/>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7"/>
          <p:cNvGrpSpPr/>
          <p:nvPr/>
        </p:nvGrpSpPr>
        <p:grpSpPr>
          <a:xfrm>
            <a:off x="182012" y="358298"/>
            <a:ext cx="8779975" cy="4426904"/>
            <a:chOff x="217699" y="323114"/>
            <a:chExt cx="8779975" cy="4426904"/>
          </a:xfrm>
        </p:grpSpPr>
        <p:sp>
          <p:nvSpPr>
            <p:cNvPr id="1049" name="Google Shape;1049;p7"/>
            <p:cNvSpPr/>
            <p:nvPr/>
          </p:nvSpPr>
          <p:spPr>
            <a:xfrm rot="10800000" flipH="1">
              <a:off x="2500799" y="32311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 name="Google Shape;1050;p7"/>
            <p:cNvGrpSpPr/>
            <p:nvPr/>
          </p:nvGrpSpPr>
          <p:grpSpPr>
            <a:xfrm>
              <a:off x="217699" y="424273"/>
              <a:ext cx="8779975" cy="4325745"/>
              <a:chOff x="217699" y="424273"/>
              <a:chExt cx="8779975" cy="4325745"/>
            </a:xfrm>
          </p:grpSpPr>
          <p:sp>
            <p:nvSpPr>
              <p:cNvPr id="1051" name="Google Shape;1051;p7"/>
              <p:cNvSpPr/>
              <p:nvPr/>
            </p:nvSpPr>
            <p:spPr>
              <a:xfrm rot="10800000" flipH="1">
                <a:off x="217700" y="42427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7"/>
              <p:cNvSpPr/>
              <p:nvPr/>
            </p:nvSpPr>
            <p:spPr>
              <a:xfrm>
                <a:off x="2500800" y="16368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7"/>
              <p:cNvSpPr/>
              <p:nvPr/>
            </p:nvSpPr>
            <p:spPr>
              <a:xfrm flipH="1">
                <a:off x="217699" y="16350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54" name="Google Shape;1054;p7"/>
          <p:cNvSpPr txBox="1">
            <a:spLocks noGrp="1"/>
          </p:cNvSpPr>
          <p:nvPr>
            <p:ph type="subTitle" idx="1"/>
          </p:nvPr>
        </p:nvSpPr>
        <p:spPr>
          <a:xfrm>
            <a:off x="951888" y="1664650"/>
            <a:ext cx="3768600" cy="2667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000"/>
              <a:buChar char="●"/>
              <a:defRPr sz="1600">
                <a:solidFill>
                  <a:schemeClr val="lt1"/>
                </a:solidFill>
              </a:defRPr>
            </a:lvl1pPr>
            <a:lvl2pPr lvl="1" algn="ctr" rtl="0">
              <a:lnSpc>
                <a:spcPct val="100000"/>
              </a:lnSpc>
              <a:spcBef>
                <a:spcPts val="1600"/>
              </a:spcBef>
              <a:spcAft>
                <a:spcPts val="0"/>
              </a:spcAft>
              <a:buClr>
                <a:schemeClr val="lt1"/>
              </a:buClr>
              <a:buSzPts val="1200"/>
              <a:buChar char="○"/>
              <a:defRPr sz="1200">
                <a:solidFill>
                  <a:schemeClr val="lt1"/>
                </a:solidFill>
              </a:defRPr>
            </a:lvl2pPr>
            <a:lvl3pPr lvl="2" algn="ctr" rtl="0">
              <a:lnSpc>
                <a:spcPct val="100000"/>
              </a:lnSpc>
              <a:spcBef>
                <a:spcPts val="0"/>
              </a:spcBef>
              <a:spcAft>
                <a:spcPts val="0"/>
              </a:spcAft>
              <a:buClr>
                <a:schemeClr val="lt1"/>
              </a:buClr>
              <a:buSzPts val="1200"/>
              <a:buChar char="■"/>
              <a:defRPr sz="1200">
                <a:solidFill>
                  <a:schemeClr val="lt1"/>
                </a:solidFill>
              </a:defRPr>
            </a:lvl3pPr>
            <a:lvl4pPr lvl="3" algn="ctr" rtl="0">
              <a:lnSpc>
                <a:spcPct val="100000"/>
              </a:lnSpc>
              <a:spcBef>
                <a:spcPts val="0"/>
              </a:spcBef>
              <a:spcAft>
                <a:spcPts val="0"/>
              </a:spcAft>
              <a:buClr>
                <a:schemeClr val="lt1"/>
              </a:buClr>
              <a:buSzPts val="1200"/>
              <a:buChar char="●"/>
              <a:defRPr sz="1200">
                <a:solidFill>
                  <a:schemeClr val="lt1"/>
                </a:solidFill>
              </a:defRPr>
            </a:lvl4pPr>
            <a:lvl5pPr lvl="4" algn="ctr" rtl="0">
              <a:lnSpc>
                <a:spcPct val="100000"/>
              </a:lnSpc>
              <a:spcBef>
                <a:spcPts val="0"/>
              </a:spcBef>
              <a:spcAft>
                <a:spcPts val="0"/>
              </a:spcAft>
              <a:buClr>
                <a:schemeClr val="lt1"/>
              </a:buClr>
              <a:buSzPts val="1200"/>
              <a:buChar char="○"/>
              <a:defRPr sz="1200">
                <a:solidFill>
                  <a:schemeClr val="lt1"/>
                </a:solidFill>
              </a:defRPr>
            </a:lvl5pPr>
            <a:lvl6pPr lvl="5" algn="ctr" rtl="0">
              <a:lnSpc>
                <a:spcPct val="100000"/>
              </a:lnSpc>
              <a:spcBef>
                <a:spcPts val="0"/>
              </a:spcBef>
              <a:spcAft>
                <a:spcPts val="0"/>
              </a:spcAft>
              <a:buClr>
                <a:schemeClr val="lt1"/>
              </a:buClr>
              <a:buSzPts val="1200"/>
              <a:buChar char="■"/>
              <a:defRPr sz="1200">
                <a:solidFill>
                  <a:schemeClr val="lt1"/>
                </a:solidFill>
              </a:defRPr>
            </a:lvl6pPr>
            <a:lvl7pPr lvl="6" algn="ctr" rtl="0">
              <a:lnSpc>
                <a:spcPct val="100000"/>
              </a:lnSpc>
              <a:spcBef>
                <a:spcPts val="0"/>
              </a:spcBef>
              <a:spcAft>
                <a:spcPts val="0"/>
              </a:spcAft>
              <a:buClr>
                <a:schemeClr val="lt1"/>
              </a:buClr>
              <a:buSzPts val="1200"/>
              <a:buChar char="●"/>
              <a:defRPr sz="1200">
                <a:solidFill>
                  <a:schemeClr val="lt1"/>
                </a:solidFill>
              </a:defRPr>
            </a:lvl7pPr>
            <a:lvl8pPr lvl="7" algn="ctr" rtl="0">
              <a:lnSpc>
                <a:spcPct val="100000"/>
              </a:lnSpc>
              <a:spcBef>
                <a:spcPts val="0"/>
              </a:spcBef>
              <a:spcAft>
                <a:spcPts val="0"/>
              </a:spcAft>
              <a:buClr>
                <a:schemeClr val="lt1"/>
              </a:buClr>
              <a:buSzPts val="1200"/>
              <a:buChar char="○"/>
              <a:defRPr sz="1200">
                <a:solidFill>
                  <a:schemeClr val="lt1"/>
                </a:solidFill>
              </a:defRPr>
            </a:lvl8pPr>
            <a:lvl9pPr lvl="8" algn="ctr" rtl="0">
              <a:lnSpc>
                <a:spcPct val="100000"/>
              </a:lnSpc>
              <a:spcBef>
                <a:spcPts val="0"/>
              </a:spcBef>
              <a:spcAft>
                <a:spcPts val="0"/>
              </a:spcAft>
              <a:buClr>
                <a:schemeClr val="lt1"/>
              </a:buClr>
              <a:buSzPts val="1200"/>
              <a:buChar char="■"/>
              <a:defRPr sz="1200">
                <a:solidFill>
                  <a:schemeClr val="lt1"/>
                </a:solidFill>
              </a:defRPr>
            </a:lvl9pPr>
          </a:lstStyle>
          <a:p>
            <a:endParaRPr/>
          </a:p>
        </p:txBody>
      </p:sp>
      <p:sp>
        <p:nvSpPr>
          <p:cNvPr id="1055" name="Google Shape;1055;p7"/>
          <p:cNvSpPr txBox="1">
            <a:spLocks noGrp="1"/>
          </p:cNvSpPr>
          <p:nvPr>
            <p:ph type="subTitle" idx="2"/>
          </p:nvPr>
        </p:nvSpPr>
        <p:spPr>
          <a:xfrm>
            <a:off x="951888" y="1066400"/>
            <a:ext cx="1461600" cy="400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1800">
                <a:solidFill>
                  <a:schemeClr val="lt1"/>
                </a:solidFill>
                <a:latin typeface="Fredoka One"/>
                <a:ea typeface="Fredoka One"/>
                <a:cs typeface="Fredoka One"/>
                <a:sym typeface="Fredoka One"/>
              </a:defRPr>
            </a:lvl9pPr>
          </a:lstStyle>
          <a:p>
            <a:endParaRPr/>
          </a:p>
        </p:txBody>
      </p:sp>
      <p:sp>
        <p:nvSpPr>
          <p:cNvPr id="1056" name="Google Shape;1056;p7"/>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1057" name="Google Shape;1057;p7"/>
          <p:cNvGrpSpPr/>
          <p:nvPr/>
        </p:nvGrpSpPr>
        <p:grpSpPr>
          <a:xfrm>
            <a:off x="569357" y="4452288"/>
            <a:ext cx="590144" cy="691951"/>
            <a:chOff x="702332" y="4351663"/>
            <a:chExt cx="590144" cy="691951"/>
          </a:xfrm>
        </p:grpSpPr>
        <p:grpSp>
          <p:nvGrpSpPr>
            <p:cNvPr id="1058" name="Google Shape;1058;p7"/>
            <p:cNvGrpSpPr/>
            <p:nvPr/>
          </p:nvGrpSpPr>
          <p:grpSpPr>
            <a:xfrm>
              <a:off x="737710" y="4537871"/>
              <a:ext cx="554766" cy="505744"/>
              <a:chOff x="737710" y="4537871"/>
              <a:chExt cx="554766" cy="505744"/>
            </a:xfrm>
          </p:grpSpPr>
          <p:sp>
            <p:nvSpPr>
              <p:cNvPr id="1059" name="Google Shape;1059;p7"/>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7"/>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7"/>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7"/>
          <p:cNvGrpSpPr/>
          <p:nvPr/>
        </p:nvGrpSpPr>
        <p:grpSpPr>
          <a:xfrm>
            <a:off x="-977019" y="3165893"/>
            <a:ext cx="1904482" cy="1962768"/>
            <a:chOff x="-977019" y="3165893"/>
            <a:chExt cx="1904482" cy="1962768"/>
          </a:xfrm>
        </p:grpSpPr>
        <p:grpSp>
          <p:nvGrpSpPr>
            <p:cNvPr id="1070" name="Google Shape;1070;p7"/>
            <p:cNvGrpSpPr/>
            <p:nvPr/>
          </p:nvGrpSpPr>
          <p:grpSpPr>
            <a:xfrm>
              <a:off x="-10173" y="3877124"/>
              <a:ext cx="937637" cy="1251537"/>
              <a:chOff x="-4393886" y="3343724"/>
              <a:chExt cx="937637" cy="1251537"/>
            </a:xfrm>
          </p:grpSpPr>
          <p:sp>
            <p:nvSpPr>
              <p:cNvPr id="1071" name="Google Shape;1071;p7"/>
              <p:cNvSpPr/>
              <p:nvPr/>
            </p:nvSpPr>
            <p:spPr>
              <a:xfrm flipH="1">
                <a:off x="-3614564" y="3399878"/>
                <a:ext cx="102494" cy="88700"/>
              </a:xfrm>
              <a:custGeom>
                <a:avLst/>
                <a:gdLst/>
                <a:ahLst/>
                <a:cxnLst/>
                <a:rect l="l" t="t" r="r" b="b"/>
                <a:pathLst>
                  <a:path w="2800" h="2423" extrusionOk="0">
                    <a:moveTo>
                      <a:pt x="312" y="1"/>
                    </a:moveTo>
                    <a:cubicBezTo>
                      <a:pt x="156" y="1"/>
                      <a:pt x="1" y="112"/>
                      <a:pt x="35" y="306"/>
                    </a:cubicBezTo>
                    <a:cubicBezTo>
                      <a:pt x="137" y="927"/>
                      <a:pt x="238" y="1549"/>
                      <a:pt x="340" y="2170"/>
                    </a:cubicBezTo>
                    <a:cubicBezTo>
                      <a:pt x="366" y="2331"/>
                      <a:pt x="488" y="2423"/>
                      <a:pt x="624" y="2423"/>
                    </a:cubicBezTo>
                    <a:cubicBezTo>
                      <a:pt x="681" y="2423"/>
                      <a:pt x="740" y="2407"/>
                      <a:pt x="796" y="2373"/>
                    </a:cubicBezTo>
                    <a:cubicBezTo>
                      <a:pt x="1100" y="2170"/>
                      <a:pt x="1405" y="1967"/>
                      <a:pt x="1696" y="1739"/>
                    </a:cubicBezTo>
                    <a:cubicBezTo>
                      <a:pt x="1849" y="1929"/>
                      <a:pt x="2001" y="2132"/>
                      <a:pt x="2166" y="2310"/>
                    </a:cubicBezTo>
                    <a:cubicBezTo>
                      <a:pt x="2229" y="2383"/>
                      <a:pt x="2307" y="2413"/>
                      <a:pt x="2383" y="2413"/>
                    </a:cubicBezTo>
                    <a:cubicBezTo>
                      <a:pt x="2598" y="2413"/>
                      <a:pt x="2800" y="2173"/>
                      <a:pt x="2622" y="1967"/>
                    </a:cubicBezTo>
                    <a:cubicBezTo>
                      <a:pt x="2445" y="1764"/>
                      <a:pt x="2280" y="1561"/>
                      <a:pt x="2115" y="1346"/>
                    </a:cubicBezTo>
                    <a:cubicBezTo>
                      <a:pt x="2153" y="1168"/>
                      <a:pt x="2013" y="978"/>
                      <a:pt x="1849" y="978"/>
                    </a:cubicBezTo>
                    <a:cubicBezTo>
                      <a:pt x="1722" y="788"/>
                      <a:pt x="1595" y="598"/>
                      <a:pt x="1481" y="395"/>
                    </a:cubicBezTo>
                    <a:cubicBezTo>
                      <a:pt x="1431" y="306"/>
                      <a:pt x="1359" y="269"/>
                      <a:pt x="1285" y="269"/>
                    </a:cubicBezTo>
                    <a:cubicBezTo>
                      <a:pt x="1096" y="269"/>
                      <a:pt x="897" y="509"/>
                      <a:pt x="1024" y="737"/>
                    </a:cubicBezTo>
                    <a:cubicBezTo>
                      <a:pt x="1138" y="927"/>
                      <a:pt x="1253" y="1105"/>
                      <a:pt x="1367" y="1270"/>
                    </a:cubicBezTo>
                    <a:cubicBezTo>
                      <a:pt x="1189" y="1409"/>
                      <a:pt x="1012" y="1536"/>
                      <a:pt x="834" y="1663"/>
                    </a:cubicBezTo>
                    <a:cubicBezTo>
                      <a:pt x="758" y="1194"/>
                      <a:pt x="682" y="712"/>
                      <a:pt x="593" y="243"/>
                    </a:cubicBezTo>
                    <a:cubicBezTo>
                      <a:pt x="570" y="76"/>
                      <a:pt x="441"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
              <p:cNvSpPr/>
              <p:nvPr/>
            </p:nvSpPr>
            <p:spPr>
              <a:xfrm flipH="1">
                <a:off x="-3718081" y="3343724"/>
                <a:ext cx="128301" cy="96900"/>
              </a:xfrm>
              <a:custGeom>
                <a:avLst/>
                <a:gdLst/>
                <a:ahLst/>
                <a:cxnLst/>
                <a:rect l="l" t="t" r="r" b="b"/>
                <a:pathLst>
                  <a:path w="3505" h="2647" extrusionOk="0">
                    <a:moveTo>
                      <a:pt x="1074" y="0"/>
                    </a:moveTo>
                    <a:cubicBezTo>
                      <a:pt x="237" y="0"/>
                      <a:pt x="0" y="1014"/>
                      <a:pt x="461" y="1599"/>
                    </a:cubicBezTo>
                    <a:cubicBezTo>
                      <a:pt x="521" y="1672"/>
                      <a:pt x="597" y="1703"/>
                      <a:pt x="671" y="1703"/>
                    </a:cubicBezTo>
                    <a:cubicBezTo>
                      <a:pt x="882" y="1703"/>
                      <a:pt x="1086" y="1463"/>
                      <a:pt x="917" y="1257"/>
                    </a:cubicBezTo>
                    <a:cubicBezTo>
                      <a:pt x="778" y="1067"/>
                      <a:pt x="677" y="724"/>
                      <a:pt x="956" y="597"/>
                    </a:cubicBezTo>
                    <a:cubicBezTo>
                      <a:pt x="1013" y="571"/>
                      <a:pt x="1063" y="559"/>
                      <a:pt x="1106" y="559"/>
                    </a:cubicBezTo>
                    <a:cubicBezTo>
                      <a:pt x="1330" y="559"/>
                      <a:pt x="1376" y="875"/>
                      <a:pt x="1387" y="1067"/>
                    </a:cubicBezTo>
                    <a:cubicBezTo>
                      <a:pt x="1412" y="1510"/>
                      <a:pt x="1412" y="1954"/>
                      <a:pt x="1425" y="2398"/>
                    </a:cubicBezTo>
                    <a:cubicBezTo>
                      <a:pt x="1425" y="2555"/>
                      <a:pt x="1563" y="2646"/>
                      <a:pt x="1703" y="2646"/>
                    </a:cubicBezTo>
                    <a:cubicBezTo>
                      <a:pt x="1766" y="2646"/>
                      <a:pt x="1830" y="2628"/>
                      <a:pt x="1881" y="2588"/>
                    </a:cubicBezTo>
                    <a:cubicBezTo>
                      <a:pt x="2414" y="2182"/>
                      <a:pt x="2896" y="1726"/>
                      <a:pt x="3327" y="1219"/>
                    </a:cubicBezTo>
                    <a:cubicBezTo>
                      <a:pt x="3504" y="1013"/>
                      <a:pt x="3310" y="773"/>
                      <a:pt x="3098" y="773"/>
                    </a:cubicBezTo>
                    <a:cubicBezTo>
                      <a:pt x="3023" y="773"/>
                      <a:pt x="2946" y="803"/>
                      <a:pt x="2883" y="876"/>
                    </a:cubicBezTo>
                    <a:cubicBezTo>
                      <a:pt x="2604" y="1193"/>
                      <a:pt x="2312" y="1485"/>
                      <a:pt x="1995" y="1764"/>
                    </a:cubicBezTo>
                    <a:cubicBezTo>
                      <a:pt x="2021" y="990"/>
                      <a:pt x="1983" y="52"/>
                      <a:pt x="1120" y="1"/>
                    </a:cubicBezTo>
                    <a:cubicBezTo>
                      <a:pt x="1105" y="1"/>
                      <a:pt x="1089"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
              <p:cNvSpPr/>
              <p:nvPr/>
            </p:nvSpPr>
            <p:spPr>
              <a:xfrm flipH="1">
                <a:off x="-3624007" y="3544438"/>
                <a:ext cx="71270" cy="83136"/>
              </a:xfrm>
              <a:custGeom>
                <a:avLst/>
                <a:gdLst/>
                <a:ahLst/>
                <a:cxnLst/>
                <a:rect l="l" t="t" r="r" b="b"/>
                <a:pathLst>
                  <a:path w="1947" h="2271" extrusionOk="0">
                    <a:moveTo>
                      <a:pt x="329" y="1"/>
                    </a:moveTo>
                    <a:cubicBezTo>
                      <a:pt x="224" y="1"/>
                      <a:pt x="117" y="52"/>
                      <a:pt x="65" y="148"/>
                    </a:cubicBezTo>
                    <a:cubicBezTo>
                      <a:pt x="27" y="212"/>
                      <a:pt x="15" y="275"/>
                      <a:pt x="27" y="339"/>
                    </a:cubicBezTo>
                    <a:cubicBezTo>
                      <a:pt x="53" y="706"/>
                      <a:pt x="53" y="1087"/>
                      <a:pt x="15" y="1454"/>
                    </a:cubicBezTo>
                    <a:cubicBezTo>
                      <a:pt x="1" y="1657"/>
                      <a:pt x="164" y="1771"/>
                      <a:pt x="320" y="1771"/>
                    </a:cubicBezTo>
                    <a:cubicBezTo>
                      <a:pt x="446" y="1771"/>
                      <a:pt x="568" y="1696"/>
                      <a:pt x="585" y="1531"/>
                    </a:cubicBezTo>
                    <a:cubicBezTo>
                      <a:pt x="598" y="1391"/>
                      <a:pt x="598" y="1252"/>
                      <a:pt x="611" y="1112"/>
                    </a:cubicBezTo>
                    <a:cubicBezTo>
                      <a:pt x="864" y="1454"/>
                      <a:pt x="1105" y="1797"/>
                      <a:pt x="1346" y="2152"/>
                    </a:cubicBezTo>
                    <a:cubicBezTo>
                      <a:pt x="1402" y="2236"/>
                      <a:pt x="1477" y="2270"/>
                      <a:pt x="1552" y="2270"/>
                    </a:cubicBezTo>
                    <a:cubicBezTo>
                      <a:pt x="1750" y="2270"/>
                      <a:pt x="1946" y="2030"/>
                      <a:pt x="1790" y="1810"/>
                    </a:cubicBezTo>
                    <a:cubicBezTo>
                      <a:pt x="1410" y="1239"/>
                      <a:pt x="1004" y="681"/>
                      <a:pt x="573" y="148"/>
                    </a:cubicBezTo>
                    <a:cubicBezTo>
                      <a:pt x="529" y="49"/>
                      <a:pt x="430" y="1"/>
                      <a:pt x="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
              <p:cNvSpPr/>
              <p:nvPr/>
            </p:nvSpPr>
            <p:spPr>
              <a:xfrm flipH="1">
                <a:off x="-3737444" y="3491212"/>
                <a:ext cx="116953" cy="172238"/>
              </a:xfrm>
              <a:custGeom>
                <a:avLst/>
                <a:gdLst/>
                <a:ahLst/>
                <a:cxnLst/>
                <a:rect l="l" t="t" r="r" b="b"/>
                <a:pathLst>
                  <a:path w="3195" h="4705" extrusionOk="0">
                    <a:moveTo>
                      <a:pt x="1934" y="1"/>
                    </a:moveTo>
                    <a:cubicBezTo>
                      <a:pt x="1757" y="1"/>
                      <a:pt x="1565" y="171"/>
                      <a:pt x="1638" y="398"/>
                    </a:cubicBezTo>
                    <a:cubicBezTo>
                      <a:pt x="1765" y="804"/>
                      <a:pt x="1892" y="1209"/>
                      <a:pt x="2019" y="1628"/>
                    </a:cubicBezTo>
                    <a:cubicBezTo>
                      <a:pt x="1740" y="1843"/>
                      <a:pt x="1448" y="2059"/>
                      <a:pt x="1156" y="2274"/>
                    </a:cubicBezTo>
                    <a:cubicBezTo>
                      <a:pt x="979" y="1615"/>
                      <a:pt x="789" y="968"/>
                      <a:pt x="598" y="309"/>
                    </a:cubicBezTo>
                    <a:cubicBezTo>
                      <a:pt x="562" y="181"/>
                      <a:pt x="469" y="127"/>
                      <a:pt x="371" y="127"/>
                    </a:cubicBezTo>
                    <a:cubicBezTo>
                      <a:pt x="196" y="127"/>
                      <a:pt x="1" y="297"/>
                      <a:pt x="66" y="525"/>
                    </a:cubicBezTo>
                    <a:cubicBezTo>
                      <a:pt x="459" y="1831"/>
                      <a:pt x="814" y="3137"/>
                      <a:pt x="1118" y="4468"/>
                    </a:cubicBezTo>
                    <a:cubicBezTo>
                      <a:pt x="1153" y="4630"/>
                      <a:pt x="1290" y="4705"/>
                      <a:pt x="1421" y="4705"/>
                    </a:cubicBezTo>
                    <a:cubicBezTo>
                      <a:pt x="1577" y="4705"/>
                      <a:pt x="1725" y="4598"/>
                      <a:pt x="1676" y="4405"/>
                    </a:cubicBezTo>
                    <a:cubicBezTo>
                      <a:pt x="1562" y="3885"/>
                      <a:pt x="1435" y="3378"/>
                      <a:pt x="1308" y="2858"/>
                    </a:cubicBezTo>
                    <a:cubicBezTo>
                      <a:pt x="1613" y="2655"/>
                      <a:pt x="1917" y="2427"/>
                      <a:pt x="2209" y="2211"/>
                    </a:cubicBezTo>
                    <a:cubicBezTo>
                      <a:pt x="2336" y="2617"/>
                      <a:pt x="2462" y="3035"/>
                      <a:pt x="2602" y="3441"/>
                    </a:cubicBezTo>
                    <a:cubicBezTo>
                      <a:pt x="2638" y="3569"/>
                      <a:pt x="2731" y="3623"/>
                      <a:pt x="2829" y="3623"/>
                    </a:cubicBezTo>
                    <a:cubicBezTo>
                      <a:pt x="3003" y="3623"/>
                      <a:pt x="3195" y="3453"/>
                      <a:pt x="3122" y="3225"/>
                    </a:cubicBezTo>
                    <a:cubicBezTo>
                      <a:pt x="2805" y="2211"/>
                      <a:pt x="2488" y="1197"/>
                      <a:pt x="2171" y="182"/>
                    </a:cubicBezTo>
                    <a:cubicBezTo>
                      <a:pt x="2130" y="54"/>
                      <a:pt x="2034" y="1"/>
                      <a:pt x="1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
              <p:cNvSpPr/>
              <p:nvPr/>
            </p:nvSpPr>
            <p:spPr>
              <a:xfrm flipH="1">
                <a:off x="-3777964" y="3472030"/>
                <a:ext cx="69220" cy="62343"/>
              </a:xfrm>
              <a:custGeom>
                <a:avLst/>
                <a:gdLst/>
                <a:ahLst/>
                <a:cxnLst/>
                <a:rect l="l" t="t" r="r" b="b"/>
                <a:pathLst>
                  <a:path w="1891" h="1703" extrusionOk="0">
                    <a:moveTo>
                      <a:pt x="1035" y="568"/>
                    </a:moveTo>
                    <a:cubicBezTo>
                      <a:pt x="1194" y="568"/>
                      <a:pt x="1287" y="969"/>
                      <a:pt x="1091" y="1099"/>
                    </a:cubicBezTo>
                    <a:cubicBezTo>
                      <a:pt x="1045" y="1126"/>
                      <a:pt x="999" y="1138"/>
                      <a:pt x="955" y="1138"/>
                    </a:cubicBezTo>
                    <a:cubicBezTo>
                      <a:pt x="728" y="1138"/>
                      <a:pt x="554" y="833"/>
                      <a:pt x="787" y="706"/>
                    </a:cubicBezTo>
                    <a:cubicBezTo>
                      <a:pt x="812" y="694"/>
                      <a:pt x="838" y="668"/>
                      <a:pt x="863" y="656"/>
                    </a:cubicBezTo>
                    <a:cubicBezTo>
                      <a:pt x="888" y="643"/>
                      <a:pt x="914" y="630"/>
                      <a:pt x="952" y="605"/>
                    </a:cubicBezTo>
                    <a:cubicBezTo>
                      <a:pt x="981" y="579"/>
                      <a:pt x="1009" y="568"/>
                      <a:pt x="1035" y="568"/>
                    </a:cubicBezTo>
                    <a:close/>
                    <a:moveTo>
                      <a:pt x="997" y="1"/>
                    </a:moveTo>
                    <a:cubicBezTo>
                      <a:pt x="856" y="1"/>
                      <a:pt x="716" y="46"/>
                      <a:pt x="597" y="148"/>
                    </a:cubicBezTo>
                    <a:lnTo>
                      <a:pt x="571" y="186"/>
                    </a:lnTo>
                    <a:cubicBezTo>
                      <a:pt x="191" y="389"/>
                      <a:pt x="1" y="846"/>
                      <a:pt x="191" y="1251"/>
                    </a:cubicBezTo>
                    <a:cubicBezTo>
                      <a:pt x="329" y="1544"/>
                      <a:pt x="636" y="1702"/>
                      <a:pt x="946" y="1702"/>
                    </a:cubicBezTo>
                    <a:cubicBezTo>
                      <a:pt x="1093" y="1702"/>
                      <a:pt x="1240" y="1667"/>
                      <a:pt x="1370" y="1594"/>
                    </a:cubicBezTo>
                    <a:cubicBezTo>
                      <a:pt x="1763" y="1366"/>
                      <a:pt x="1890" y="820"/>
                      <a:pt x="1687" y="427"/>
                    </a:cubicBezTo>
                    <a:cubicBezTo>
                      <a:pt x="1553" y="175"/>
                      <a:pt x="1273" y="1"/>
                      <a:pt x="9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
              <p:cNvSpPr/>
              <p:nvPr/>
            </p:nvSpPr>
            <p:spPr>
              <a:xfrm flipH="1">
                <a:off x="-3783528" y="3716050"/>
                <a:ext cx="81263" cy="71568"/>
              </a:xfrm>
              <a:custGeom>
                <a:avLst/>
                <a:gdLst/>
                <a:ahLst/>
                <a:cxnLst/>
                <a:rect l="l" t="t" r="r" b="b"/>
                <a:pathLst>
                  <a:path w="2220" h="1955" extrusionOk="0">
                    <a:moveTo>
                      <a:pt x="1041" y="555"/>
                    </a:moveTo>
                    <a:cubicBezTo>
                      <a:pt x="1157" y="555"/>
                      <a:pt x="1297" y="663"/>
                      <a:pt x="1357" y="748"/>
                    </a:cubicBezTo>
                    <a:cubicBezTo>
                      <a:pt x="1484" y="938"/>
                      <a:pt x="1572" y="1293"/>
                      <a:pt x="1281" y="1369"/>
                    </a:cubicBezTo>
                    <a:cubicBezTo>
                      <a:pt x="1228" y="1384"/>
                      <a:pt x="1178" y="1391"/>
                      <a:pt x="1131" y="1391"/>
                    </a:cubicBezTo>
                    <a:cubicBezTo>
                      <a:pt x="820" y="1391"/>
                      <a:pt x="653" y="1085"/>
                      <a:pt x="698" y="799"/>
                    </a:cubicBezTo>
                    <a:cubicBezTo>
                      <a:pt x="774" y="773"/>
                      <a:pt x="850" y="735"/>
                      <a:pt x="900" y="647"/>
                    </a:cubicBezTo>
                    <a:cubicBezTo>
                      <a:pt x="934" y="580"/>
                      <a:pt x="985" y="555"/>
                      <a:pt x="1041" y="555"/>
                    </a:cubicBezTo>
                    <a:close/>
                    <a:moveTo>
                      <a:pt x="1086" y="0"/>
                    </a:moveTo>
                    <a:cubicBezTo>
                      <a:pt x="873" y="0"/>
                      <a:pt x="664" y="84"/>
                      <a:pt x="507" y="241"/>
                    </a:cubicBezTo>
                    <a:cubicBezTo>
                      <a:pt x="497" y="240"/>
                      <a:pt x="487" y="239"/>
                      <a:pt x="477" y="239"/>
                    </a:cubicBezTo>
                    <a:cubicBezTo>
                      <a:pt x="386" y="239"/>
                      <a:pt x="298" y="290"/>
                      <a:pt x="241" y="393"/>
                    </a:cubicBezTo>
                    <a:cubicBezTo>
                      <a:pt x="0" y="837"/>
                      <a:pt x="102" y="1420"/>
                      <a:pt x="507" y="1724"/>
                    </a:cubicBezTo>
                    <a:cubicBezTo>
                      <a:pt x="693" y="1875"/>
                      <a:pt x="935" y="1955"/>
                      <a:pt x="1174" y="1955"/>
                    </a:cubicBezTo>
                    <a:cubicBezTo>
                      <a:pt x="1457" y="1955"/>
                      <a:pt x="1736" y="1844"/>
                      <a:pt x="1915" y="1610"/>
                    </a:cubicBezTo>
                    <a:cubicBezTo>
                      <a:pt x="2219" y="1192"/>
                      <a:pt x="1978" y="482"/>
                      <a:pt x="1611" y="190"/>
                    </a:cubicBezTo>
                    <a:cubicBezTo>
                      <a:pt x="1453" y="61"/>
                      <a:pt x="1268"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
              <p:cNvSpPr/>
              <p:nvPr/>
            </p:nvSpPr>
            <p:spPr>
              <a:xfrm flipH="1">
                <a:off x="-3852819" y="3637199"/>
                <a:ext cx="76321" cy="87382"/>
              </a:xfrm>
              <a:custGeom>
                <a:avLst/>
                <a:gdLst/>
                <a:ahLst/>
                <a:cxnLst/>
                <a:rect l="l" t="t" r="r" b="b"/>
                <a:pathLst>
                  <a:path w="2085" h="2387" extrusionOk="0">
                    <a:moveTo>
                      <a:pt x="412" y="0"/>
                    </a:moveTo>
                    <a:cubicBezTo>
                      <a:pt x="300" y="0"/>
                      <a:pt x="188" y="57"/>
                      <a:pt x="153" y="176"/>
                    </a:cubicBezTo>
                    <a:cubicBezTo>
                      <a:pt x="14" y="683"/>
                      <a:pt x="1" y="1165"/>
                      <a:pt x="140" y="1685"/>
                    </a:cubicBezTo>
                    <a:cubicBezTo>
                      <a:pt x="177" y="1813"/>
                      <a:pt x="269" y="1866"/>
                      <a:pt x="368" y="1866"/>
                    </a:cubicBezTo>
                    <a:cubicBezTo>
                      <a:pt x="543" y="1866"/>
                      <a:pt x="738" y="1696"/>
                      <a:pt x="673" y="1469"/>
                    </a:cubicBezTo>
                    <a:cubicBezTo>
                      <a:pt x="635" y="1330"/>
                      <a:pt x="622" y="1190"/>
                      <a:pt x="610" y="1051"/>
                    </a:cubicBezTo>
                    <a:lnTo>
                      <a:pt x="610" y="1051"/>
                    </a:lnTo>
                    <a:cubicBezTo>
                      <a:pt x="901" y="1457"/>
                      <a:pt x="1180" y="1862"/>
                      <a:pt x="1472" y="2268"/>
                    </a:cubicBezTo>
                    <a:cubicBezTo>
                      <a:pt x="1531" y="2352"/>
                      <a:pt x="1609" y="2387"/>
                      <a:pt x="1686" y="2387"/>
                    </a:cubicBezTo>
                    <a:cubicBezTo>
                      <a:pt x="1888" y="2387"/>
                      <a:pt x="2085" y="2146"/>
                      <a:pt x="1928" y="1926"/>
                    </a:cubicBezTo>
                    <a:cubicBezTo>
                      <a:pt x="1497" y="1317"/>
                      <a:pt x="1066" y="721"/>
                      <a:pt x="648" y="112"/>
                    </a:cubicBezTo>
                    <a:cubicBezTo>
                      <a:pt x="596" y="38"/>
                      <a:pt x="504" y="0"/>
                      <a:pt x="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
              <p:cNvSpPr/>
              <p:nvPr/>
            </p:nvSpPr>
            <p:spPr>
              <a:xfrm flipH="1">
                <a:off x="-4075374" y="3796585"/>
                <a:ext cx="128996" cy="109347"/>
              </a:xfrm>
              <a:custGeom>
                <a:avLst/>
                <a:gdLst/>
                <a:ahLst/>
                <a:cxnLst/>
                <a:rect l="l" t="t" r="r" b="b"/>
                <a:pathLst>
                  <a:path w="3524" h="2987" extrusionOk="0">
                    <a:moveTo>
                      <a:pt x="3104" y="1"/>
                    </a:moveTo>
                    <a:cubicBezTo>
                      <a:pt x="3051" y="1"/>
                      <a:pt x="2996" y="18"/>
                      <a:pt x="2943" y="57"/>
                    </a:cubicBezTo>
                    <a:cubicBezTo>
                      <a:pt x="2195" y="628"/>
                      <a:pt x="1447" y="1186"/>
                      <a:pt x="686" y="1756"/>
                    </a:cubicBezTo>
                    <a:cubicBezTo>
                      <a:pt x="698" y="1705"/>
                      <a:pt x="711" y="1655"/>
                      <a:pt x="724" y="1617"/>
                    </a:cubicBezTo>
                    <a:cubicBezTo>
                      <a:pt x="762" y="1388"/>
                      <a:pt x="800" y="1173"/>
                      <a:pt x="851" y="945"/>
                    </a:cubicBezTo>
                    <a:cubicBezTo>
                      <a:pt x="886" y="748"/>
                      <a:pt x="727" y="637"/>
                      <a:pt x="567" y="637"/>
                    </a:cubicBezTo>
                    <a:cubicBezTo>
                      <a:pt x="438" y="637"/>
                      <a:pt x="308" y="710"/>
                      <a:pt x="280" y="869"/>
                    </a:cubicBezTo>
                    <a:cubicBezTo>
                      <a:pt x="229" y="1173"/>
                      <a:pt x="166" y="1464"/>
                      <a:pt x="115" y="1756"/>
                    </a:cubicBezTo>
                    <a:cubicBezTo>
                      <a:pt x="77" y="1959"/>
                      <a:pt x="1" y="2200"/>
                      <a:pt x="102" y="2403"/>
                    </a:cubicBezTo>
                    <a:cubicBezTo>
                      <a:pt x="217" y="2593"/>
                      <a:pt x="432" y="2631"/>
                      <a:pt x="635" y="2694"/>
                    </a:cubicBezTo>
                    <a:cubicBezTo>
                      <a:pt x="965" y="2783"/>
                      <a:pt x="1294" y="2885"/>
                      <a:pt x="1637" y="2973"/>
                    </a:cubicBezTo>
                    <a:cubicBezTo>
                      <a:pt x="1667" y="2982"/>
                      <a:pt x="1696" y="2986"/>
                      <a:pt x="1724" y="2986"/>
                    </a:cubicBezTo>
                    <a:cubicBezTo>
                      <a:pt x="2015" y="2986"/>
                      <a:pt x="2176" y="2546"/>
                      <a:pt x="1852" y="2454"/>
                    </a:cubicBezTo>
                    <a:cubicBezTo>
                      <a:pt x="1624" y="2390"/>
                      <a:pt x="1396" y="2314"/>
                      <a:pt x="1155" y="2251"/>
                    </a:cubicBezTo>
                    <a:cubicBezTo>
                      <a:pt x="1117" y="2238"/>
                      <a:pt x="1079" y="2225"/>
                      <a:pt x="1028" y="2213"/>
                    </a:cubicBezTo>
                    <a:cubicBezTo>
                      <a:pt x="1776" y="1655"/>
                      <a:pt x="2524" y="1084"/>
                      <a:pt x="3285" y="513"/>
                    </a:cubicBezTo>
                    <a:cubicBezTo>
                      <a:pt x="3523" y="337"/>
                      <a:pt x="3339" y="1"/>
                      <a:pt x="3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
              <p:cNvSpPr/>
              <p:nvPr/>
            </p:nvSpPr>
            <p:spPr>
              <a:xfrm flipH="1">
                <a:off x="-4120799" y="3964426"/>
                <a:ext cx="117319" cy="105759"/>
              </a:xfrm>
              <a:custGeom>
                <a:avLst/>
                <a:gdLst/>
                <a:ahLst/>
                <a:cxnLst/>
                <a:rect l="l" t="t" r="r" b="b"/>
                <a:pathLst>
                  <a:path w="3205" h="2889" extrusionOk="0">
                    <a:moveTo>
                      <a:pt x="1395" y="1"/>
                    </a:moveTo>
                    <a:cubicBezTo>
                      <a:pt x="1359" y="1"/>
                      <a:pt x="1321" y="8"/>
                      <a:pt x="1281" y="24"/>
                    </a:cubicBezTo>
                    <a:cubicBezTo>
                      <a:pt x="381" y="417"/>
                      <a:pt x="1" y="1546"/>
                      <a:pt x="647" y="2345"/>
                    </a:cubicBezTo>
                    <a:cubicBezTo>
                      <a:pt x="947" y="2714"/>
                      <a:pt x="1363" y="2889"/>
                      <a:pt x="1780" y="2889"/>
                    </a:cubicBezTo>
                    <a:cubicBezTo>
                      <a:pt x="2264" y="2889"/>
                      <a:pt x="2750" y="2654"/>
                      <a:pt x="3057" y="2218"/>
                    </a:cubicBezTo>
                    <a:cubicBezTo>
                      <a:pt x="3205" y="1996"/>
                      <a:pt x="3001" y="1747"/>
                      <a:pt x="2802" y="1747"/>
                    </a:cubicBezTo>
                    <a:cubicBezTo>
                      <a:pt x="2728" y="1747"/>
                      <a:pt x="2655" y="1781"/>
                      <a:pt x="2600" y="1863"/>
                    </a:cubicBezTo>
                    <a:cubicBezTo>
                      <a:pt x="2399" y="2151"/>
                      <a:pt x="2083" y="2320"/>
                      <a:pt x="1768" y="2320"/>
                    </a:cubicBezTo>
                    <a:cubicBezTo>
                      <a:pt x="1529" y="2320"/>
                      <a:pt x="1290" y="2222"/>
                      <a:pt x="1104" y="2002"/>
                    </a:cubicBezTo>
                    <a:cubicBezTo>
                      <a:pt x="685" y="1508"/>
                      <a:pt x="926" y="798"/>
                      <a:pt x="1497" y="557"/>
                    </a:cubicBezTo>
                    <a:cubicBezTo>
                      <a:pt x="1799" y="422"/>
                      <a:pt x="1666" y="1"/>
                      <a:pt x="1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
              <p:cNvSpPr/>
              <p:nvPr/>
            </p:nvSpPr>
            <p:spPr>
              <a:xfrm flipH="1">
                <a:off x="-4169116" y="3917862"/>
                <a:ext cx="79726" cy="76693"/>
              </a:xfrm>
              <a:custGeom>
                <a:avLst/>
                <a:gdLst/>
                <a:ahLst/>
                <a:cxnLst/>
                <a:rect l="l" t="t" r="r" b="b"/>
                <a:pathLst>
                  <a:path w="2178" h="2095" extrusionOk="0">
                    <a:moveTo>
                      <a:pt x="514" y="0"/>
                    </a:moveTo>
                    <a:cubicBezTo>
                      <a:pt x="328" y="0"/>
                      <a:pt x="142" y="163"/>
                      <a:pt x="240" y="383"/>
                    </a:cubicBezTo>
                    <a:cubicBezTo>
                      <a:pt x="355" y="637"/>
                      <a:pt x="507" y="878"/>
                      <a:pt x="659" y="1106"/>
                    </a:cubicBezTo>
                    <a:cubicBezTo>
                      <a:pt x="494" y="1258"/>
                      <a:pt x="342" y="1410"/>
                      <a:pt x="190" y="1575"/>
                    </a:cubicBezTo>
                    <a:cubicBezTo>
                      <a:pt x="1" y="1773"/>
                      <a:pt x="206" y="2014"/>
                      <a:pt x="427" y="2014"/>
                    </a:cubicBezTo>
                    <a:cubicBezTo>
                      <a:pt x="503" y="2014"/>
                      <a:pt x="581" y="1986"/>
                      <a:pt x="646" y="1918"/>
                    </a:cubicBezTo>
                    <a:cubicBezTo>
                      <a:pt x="760" y="1791"/>
                      <a:pt x="887" y="1677"/>
                      <a:pt x="1014" y="1550"/>
                    </a:cubicBezTo>
                    <a:cubicBezTo>
                      <a:pt x="1153" y="1715"/>
                      <a:pt x="1318" y="1879"/>
                      <a:pt x="1496" y="2032"/>
                    </a:cubicBezTo>
                    <a:cubicBezTo>
                      <a:pt x="1550" y="2076"/>
                      <a:pt x="1607" y="2095"/>
                      <a:pt x="1661" y="2095"/>
                    </a:cubicBezTo>
                    <a:cubicBezTo>
                      <a:pt x="1884" y="2095"/>
                      <a:pt x="2063" y="1769"/>
                      <a:pt x="1838" y="1575"/>
                    </a:cubicBezTo>
                    <a:cubicBezTo>
                      <a:pt x="1686" y="1448"/>
                      <a:pt x="1559" y="1309"/>
                      <a:pt x="1432" y="1169"/>
                    </a:cubicBezTo>
                    <a:cubicBezTo>
                      <a:pt x="1597" y="1017"/>
                      <a:pt x="1775" y="878"/>
                      <a:pt x="1952" y="738"/>
                    </a:cubicBezTo>
                    <a:cubicBezTo>
                      <a:pt x="2178" y="554"/>
                      <a:pt x="1997" y="220"/>
                      <a:pt x="1765" y="220"/>
                    </a:cubicBezTo>
                    <a:cubicBezTo>
                      <a:pt x="1710" y="220"/>
                      <a:pt x="1653" y="238"/>
                      <a:pt x="1597" y="282"/>
                    </a:cubicBezTo>
                    <a:cubicBezTo>
                      <a:pt x="1420" y="421"/>
                      <a:pt x="1255" y="573"/>
                      <a:pt x="1077" y="726"/>
                    </a:cubicBezTo>
                    <a:cubicBezTo>
                      <a:pt x="963" y="548"/>
                      <a:pt x="862" y="358"/>
                      <a:pt x="773" y="168"/>
                    </a:cubicBezTo>
                    <a:cubicBezTo>
                      <a:pt x="719" y="50"/>
                      <a:pt x="616"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
              <p:cNvSpPr/>
              <p:nvPr/>
            </p:nvSpPr>
            <p:spPr>
              <a:xfrm flipH="1">
                <a:off x="-4214248" y="4267749"/>
                <a:ext cx="78005" cy="71604"/>
              </a:xfrm>
              <a:custGeom>
                <a:avLst/>
                <a:gdLst/>
                <a:ahLst/>
                <a:cxnLst/>
                <a:rect l="l" t="t" r="r" b="b"/>
                <a:pathLst>
                  <a:path w="2131" h="1956" extrusionOk="0">
                    <a:moveTo>
                      <a:pt x="1047" y="570"/>
                    </a:moveTo>
                    <a:cubicBezTo>
                      <a:pt x="1105" y="570"/>
                      <a:pt x="1164" y="580"/>
                      <a:pt x="1217" y="602"/>
                    </a:cubicBezTo>
                    <a:cubicBezTo>
                      <a:pt x="1471" y="690"/>
                      <a:pt x="1484" y="982"/>
                      <a:pt x="1357" y="1172"/>
                    </a:cubicBezTo>
                    <a:cubicBezTo>
                      <a:pt x="1274" y="1315"/>
                      <a:pt x="1164" y="1373"/>
                      <a:pt x="1056" y="1373"/>
                    </a:cubicBezTo>
                    <a:cubicBezTo>
                      <a:pt x="799" y="1373"/>
                      <a:pt x="547" y="1048"/>
                      <a:pt x="672" y="754"/>
                    </a:cubicBezTo>
                    <a:cubicBezTo>
                      <a:pt x="754" y="636"/>
                      <a:pt x="901" y="570"/>
                      <a:pt x="1047" y="570"/>
                    </a:cubicBezTo>
                    <a:close/>
                    <a:moveTo>
                      <a:pt x="1067" y="1"/>
                    </a:moveTo>
                    <a:cubicBezTo>
                      <a:pt x="706" y="1"/>
                      <a:pt x="352" y="178"/>
                      <a:pt x="165" y="488"/>
                    </a:cubicBezTo>
                    <a:cubicBezTo>
                      <a:pt x="140" y="526"/>
                      <a:pt x="114" y="564"/>
                      <a:pt x="102" y="614"/>
                    </a:cubicBezTo>
                    <a:cubicBezTo>
                      <a:pt x="76" y="652"/>
                      <a:pt x="76" y="703"/>
                      <a:pt x="76" y="741"/>
                    </a:cubicBezTo>
                    <a:cubicBezTo>
                      <a:pt x="0" y="1134"/>
                      <a:pt x="203" y="1578"/>
                      <a:pt x="545" y="1806"/>
                    </a:cubicBezTo>
                    <a:cubicBezTo>
                      <a:pt x="701" y="1908"/>
                      <a:pt x="868" y="1955"/>
                      <a:pt x="1032" y="1955"/>
                    </a:cubicBezTo>
                    <a:cubicBezTo>
                      <a:pt x="1376" y="1955"/>
                      <a:pt x="1705" y="1748"/>
                      <a:pt x="1877" y="1413"/>
                    </a:cubicBezTo>
                    <a:cubicBezTo>
                      <a:pt x="2130" y="919"/>
                      <a:pt x="1978" y="285"/>
                      <a:pt x="1446" y="69"/>
                    </a:cubicBezTo>
                    <a:cubicBezTo>
                      <a:pt x="1323" y="23"/>
                      <a:pt x="1195" y="1"/>
                      <a:pt x="1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
              <p:cNvSpPr/>
              <p:nvPr/>
            </p:nvSpPr>
            <p:spPr>
              <a:xfrm flipH="1">
                <a:off x="-4366853" y="4129705"/>
                <a:ext cx="160916" cy="193507"/>
              </a:xfrm>
              <a:custGeom>
                <a:avLst/>
                <a:gdLst/>
                <a:ahLst/>
                <a:cxnLst/>
                <a:rect l="l" t="t" r="r" b="b"/>
                <a:pathLst>
                  <a:path w="4396" h="5286" extrusionOk="0">
                    <a:moveTo>
                      <a:pt x="394" y="1"/>
                    </a:moveTo>
                    <a:cubicBezTo>
                      <a:pt x="201" y="1"/>
                      <a:pt x="0" y="247"/>
                      <a:pt x="138" y="467"/>
                    </a:cubicBezTo>
                    <a:cubicBezTo>
                      <a:pt x="341" y="771"/>
                      <a:pt x="531" y="1076"/>
                      <a:pt x="721" y="1380"/>
                    </a:cubicBezTo>
                    <a:cubicBezTo>
                      <a:pt x="734" y="1393"/>
                      <a:pt x="746" y="1405"/>
                      <a:pt x="759" y="1418"/>
                    </a:cubicBezTo>
                    <a:cubicBezTo>
                      <a:pt x="620" y="1849"/>
                      <a:pt x="696" y="2318"/>
                      <a:pt x="1152" y="2572"/>
                    </a:cubicBezTo>
                    <a:cubicBezTo>
                      <a:pt x="1270" y="2641"/>
                      <a:pt x="1379" y="2667"/>
                      <a:pt x="1484" y="2667"/>
                    </a:cubicBezTo>
                    <a:cubicBezTo>
                      <a:pt x="1785" y="2667"/>
                      <a:pt x="2049" y="2448"/>
                      <a:pt x="2369" y="2382"/>
                    </a:cubicBezTo>
                    <a:cubicBezTo>
                      <a:pt x="2407" y="2374"/>
                      <a:pt x="2444" y="2370"/>
                      <a:pt x="2480" y="2370"/>
                    </a:cubicBezTo>
                    <a:cubicBezTo>
                      <a:pt x="2792" y="2370"/>
                      <a:pt x="3062" y="2649"/>
                      <a:pt x="3016" y="2978"/>
                    </a:cubicBezTo>
                    <a:cubicBezTo>
                      <a:pt x="2966" y="3331"/>
                      <a:pt x="2602" y="3507"/>
                      <a:pt x="2271" y="3507"/>
                    </a:cubicBezTo>
                    <a:cubicBezTo>
                      <a:pt x="2185" y="3507"/>
                      <a:pt x="2102" y="3496"/>
                      <a:pt x="2027" y="3472"/>
                    </a:cubicBezTo>
                    <a:cubicBezTo>
                      <a:pt x="1998" y="3464"/>
                      <a:pt x="1969" y="3460"/>
                      <a:pt x="1941" y="3460"/>
                    </a:cubicBezTo>
                    <a:cubicBezTo>
                      <a:pt x="1650" y="3460"/>
                      <a:pt x="1487" y="3912"/>
                      <a:pt x="1812" y="4005"/>
                    </a:cubicBezTo>
                    <a:cubicBezTo>
                      <a:pt x="1937" y="4043"/>
                      <a:pt x="2069" y="4060"/>
                      <a:pt x="2203" y="4060"/>
                    </a:cubicBezTo>
                    <a:cubicBezTo>
                      <a:pt x="2380" y="4060"/>
                      <a:pt x="2558" y="4030"/>
                      <a:pt x="2724" y="3980"/>
                    </a:cubicBezTo>
                    <a:cubicBezTo>
                      <a:pt x="3041" y="4411"/>
                      <a:pt x="3371" y="4816"/>
                      <a:pt x="3739" y="5197"/>
                    </a:cubicBezTo>
                    <a:cubicBezTo>
                      <a:pt x="3802" y="5260"/>
                      <a:pt x="3878" y="5286"/>
                      <a:pt x="3953" y="5286"/>
                    </a:cubicBezTo>
                    <a:cubicBezTo>
                      <a:pt x="4180" y="5286"/>
                      <a:pt x="4396" y="5045"/>
                      <a:pt x="4195" y="4854"/>
                    </a:cubicBezTo>
                    <a:cubicBezTo>
                      <a:pt x="3840" y="4487"/>
                      <a:pt x="3523" y="4106"/>
                      <a:pt x="3232" y="3701"/>
                    </a:cubicBezTo>
                    <a:cubicBezTo>
                      <a:pt x="3549" y="3409"/>
                      <a:pt x="3701" y="2990"/>
                      <a:pt x="3498" y="2496"/>
                    </a:cubicBezTo>
                    <a:cubicBezTo>
                      <a:pt x="3336" y="2098"/>
                      <a:pt x="2955" y="1786"/>
                      <a:pt x="2522" y="1786"/>
                    </a:cubicBezTo>
                    <a:cubicBezTo>
                      <a:pt x="2513" y="1786"/>
                      <a:pt x="2505" y="1786"/>
                      <a:pt x="2496" y="1786"/>
                    </a:cubicBezTo>
                    <a:cubicBezTo>
                      <a:pt x="2217" y="1786"/>
                      <a:pt x="2014" y="1976"/>
                      <a:pt x="1748" y="2027"/>
                    </a:cubicBezTo>
                    <a:cubicBezTo>
                      <a:pt x="1682" y="2074"/>
                      <a:pt x="1620" y="2096"/>
                      <a:pt x="1565" y="2096"/>
                    </a:cubicBezTo>
                    <a:cubicBezTo>
                      <a:pt x="1438" y="2096"/>
                      <a:pt x="1340" y="1980"/>
                      <a:pt x="1279" y="1761"/>
                    </a:cubicBezTo>
                    <a:cubicBezTo>
                      <a:pt x="1304" y="1659"/>
                      <a:pt x="1317" y="1570"/>
                      <a:pt x="1330" y="1469"/>
                    </a:cubicBezTo>
                    <a:cubicBezTo>
                      <a:pt x="1431" y="1203"/>
                      <a:pt x="1647" y="1063"/>
                      <a:pt x="1900" y="987"/>
                    </a:cubicBezTo>
                    <a:cubicBezTo>
                      <a:pt x="2225" y="894"/>
                      <a:pt x="2073" y="442"/>
                      <a:pt x="1783" y="442"/>
                    </a:cubicBezTo>
                    <a:cubicBezTo>
                      <a:pt x="1755" y="442"/>
                      <a:pt x="1727" y="446"/>
                      <a:pt x="1697" y="454"/>
                    </a:cubicBezTo>
                    <a:cubicBezTo>
                      <a:pt x="1469" y="518"/>
                      <a:pt x="1254" y="670"/>
                      <a:pt x="1076" y="873"/>
                    </a:cubicBezTo>
                    <a:cubicBezTo>
                      <a:pt x="911" y="619"/>
                      <a:pt x="759" y="378"/>
                      <a:pt x="594" y="125"/>
                    </a:cubicBezTo>
                    <a:cubicBezTo>
                      <a:pt x="541" y="37"/>
                      <a:pt x="46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
              <p:cNvSpPr/>
              <p:nvPr/>
            </p:nvSpPr>
            <p:spPr>
              <a:xfrm flipH="1">
                <a:off x="-4199278" y="4076479"/>
                <a:ext cx="90341" cy="66369"/>
              </a:xfrm>
              <a:custGeom>
                <a:avLst/>
                <a:gdLst/>
                <a:ahLst/>
                <a:cxnLst/>
                <a:rect l="l" t="t" r="r" b="b"/>
                <a:pathLst>
                  <a:path w="2468" h="1813" extrusionOk="0">
                    <a:moveTo>
                      <a:pt x="2049" y="1"/>
                    </a:moveTo>
                    <a:cubicBezTo>
                      <a:pt x="1996" y="1"/>
                      <a:pt x="1941" y="18"/>
                      <a:pt x="1887" y="57"/>
                    </a:cubicBezTo>
                    <a:cubicBezTo>
                      <a:pt x="1329" y="476"/>
                      <a:pt x="784" y="881"/>
                      <a:pt x="239" y="1300"/>
                    </a:cubicBezTo>
                    <a:cubicBezTo>
                      <a:pt x="1" y="1476"/>
                      <a:pt x="186" y="1813"/>
                      <a:pt x="420" y="1813"/>
                    </a:cubicBezTo>
                    <a:cubicBezTo>
                      <a:pt x="473" y="1813"/>
                      <a:pt x="528" y="1796"/>
                      <a:pt x="581" y="1756"/>
                    </a:cubicBezTo>
                    <a:cubicBezTo>
                      <a:pt x="1127" y="1338"/>
                      <a:pt x="1685" y="932"/>
                      <a:pt x="2230" y="514"/>
                    </a:cubicBezTo>
                    <a:cubicBezTo>
                      <a:pt x="2468" y="338"/>
                      <a:pt x="2283" y="1"/>
                      <a:pt x="2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
              <p:cNvSpPr/>
              <p:nvPr/>
            </p:nvSpPr>
            <p:spPr>
              <a:xfrm flipH="1">
                <a:off x="-4393886" y="3354449"/>
                <a:ext cx="937637" cy="1240811"/>
              </a:xfrm>
              <a:custGeom>
                <a:avLst/>
                <a:gdLst/>
                <a:ahLst/>
                <a:cxnLst/>
                <a:rect l="l" t="t" r="r" b="b"/>
                <a:pathLst>
                  <a:path w="25615" h="33895" extrusionOk="0">
                    <a:moveTo>
                      <a:pt x="2968" y="5186"/>
                    </a:moveTo>
                    <a:cubicBezTo>
                      <a:pt x="3069" y="5186"/>
                      <a:pt x="3158" y="5237"/>
                      <a:pt x="3209" y="5338"/>
                    </a:cubicBezTo>
                    <a:cubicBezTo>
                      <a:pt x="3640" y="5871"/>
                      <a:pt x="4046" y="6429"/>
                      <a:pt x="4426" y="7000"/>
                    </a:cubicBezTo>
                    <a:cubicBezTo>
                      <a:pt x="4578" y="7215"/>
                      <a:pt x="4375" y="7456"/>
                      <a:pt x="4185" y="7456"/>
                    </a:cubicBezTo>
                    <a:cubicBezTo>
                      <a:pt x="4109" y="7456"/>
                      <a:pt x="4033" y="7431"/>
                      <a:pt x="3982" y="7342"/>
                    </a:cubicBezTo>
                    <a:cubicBezTo>
                      <a:pt x="3741" y="6987"/>
                      <a:pt x="3500" y="6644"/>
                      <a:pt x="3247" y="6302"/>
                    </a:cubicBezTo>
                    <a:cubicBezTo>
                      <a:pt x="3234" y="6442"/>
                      <a:pt x="3234" y="6581"/>
                      <a:pt x="3221" y="6721"/>
                    </a:cubicBezTo>
                    <a:cubicBezTo>
                      <a:pt x="3209" y="6885"/>
                      <a:pt x="3082" y="6961"/>
                      <a:pt x="2955" y="6961"/>
                    </a:cubicBezTo>
                    <a:cubicBezTo>
                      <a:pt x="2803" y="6961"/>
                      <a:pt x="2638" y="6847"/>
                      <a:pt x="2651" y="6644"/>
                    </a:cubicBezTo>
                    <a:cubicBezTo>
                      <a:pt x="2689" y="6277"/>
                      <a:pt x="2689" y="5896"/>
                      <a:pt x="2663" y="5529"/>
                    </a:cubicBezTo>
                    <a:cubicBezTo>
                      <a:pt x="2651" y="5465"/>
                      <a:pt x="2663" y="5402"/>
                      <a:pt x="2701" y="5338"/>
                    </a:cubicBezTo>
                    <a:cubicBezTo>
                      <a:pt x="2752" y="5237"/>
                      <a:pt x="2866" y="5186"/>
                      <a:pt x="2968" y="5186"/>
                    </a:cubicBezTo>
                    <a:close/>
                    <a:moveTo>
                      <a:pt x="7634" y="10499"/>
                    </a:moveTo>
                    <a:cubicBezTo>
                      <a:pt x="7634" y="10499"/>
                      <a:pt x="7621" y="10512"/>
                      <a:pt x="7621" y="10525"/>
                    </a:cubicBezTo>
                    <a:cubicBezTo>
                      <a:pt x="7571" y="10613"/>
                      <a:pt x="7495" y="10651"/>
                      <a:pt x="7419" y="10677"/>
                    </a:cubicBezTo>
                    <a:cubicBezTo>
                      <a:pt x="7381" y="10968"/>
                      <a:pt x="7545" y="11273"/>
                      <a:pt x="7862" y="11273"/>
                    </a:cubicBezTo>
                    <a:cubicBezTo>
                      <a:pt x="7900" y="11273"/>
                      <a:pt x="7951" y="11260"/>
                      <a:pt x="8002" y="11247"/>
                    </a:cubicBezTo>
                    <a:cubicBezTo>
                      <a:pt x="8078" y="11222"/>
                      <a:pt x="8129" y="11184"/>
                      <a:pt x="8154" y="11133"/>
                    </a:cubicBezTo>
                    <a:lnTo>
                      <a:pt x="7634" y="10499"/>
                    </a:lnTo>
                    <a:close/>
                    <a:moveTo>
                      <a:pt x="17208" y="23268"/>
                    </a:moveTo>
                    <a:cubicBezTo>
                      <a:pt x="17068" y="23268"/>
                      <a:pt x="16929" y="23344"/>
                      <a:pt x="16853" y="23471"/>
                    </a:cubicBezTo>
                    <a:cubicBezTo>
                      <a:pt x="16840" y="23471"/>
                      <a:pt x="16840" y="23471"/>
                      <a:pt x="16840" y="23484"/>
                    </a:cubicBezTo>
                    <a:lnTo>
                      <a:pt x="17246" y="23991"/>
                    </a:lnTo>
                    <a:cubicBezTo>
                      <a:pt x="17322" y="23966"/>
                      <a:pt x="17385" y="23928"/>
                      <a:pt x="17436" y="23851"/>
                    </a:cubicBezTo>
                    <a:cubicBezTo>
                      <a:pt x="17563" y="23712"/>
                      <a:pt x="17626" y="23484"/>
                      <a:pt x="17461" y="23357"/>
                    </a:cubicBezTo>
                    <a:cubicBezTo>
                      <a:pt x="17385" y="23294"/>
                      <a:pt x="17296" y="23268"/>
                      <a:pt x="17208" y="23268"/>
                    </a:cubicBezTo>
                    <a:close/>
                    <a:moveTo>
                      <a:pt x="19630" y="25513"/>
                    </a:moveTo>
                    <a:cubicBezTo>
                      <a:pt x="19477" y="25513"/>
                      <a:pt x="19338" y="25589"/>
                      <a:pt x="19249" y="25703"/>
                    </a:cubicBezTo>
                    <a:cubicBezTo>
                      <a:pt x="19122" y="25994"/>
                      <a:pt x="19376" y="26324"/>
                      <a:pt x="19630" y="26324"/>
                    </a:cubicBezTo>
                    <a:cubicBezTo>
                      <a:pt x="19744" y="26324"/>
                      <a:pt x="19845" y="26273"/>
                      <a:pt x="19934" y="26121"/>
                    </a:cubicBezTo>
                    <a:cubicBezTo>
                      <a:pt x="20061" y="25931"/>
                      <a:pt x="20048" y="25639"/>
                      <a:pt x="19794" y="25551"/>
                    </a:cubicBezTo>
                    <a:cubicBezTo>
                      <a:pt x="19744" y="25525"/>
                      <a:pt x="19693" y="25513"/>
                      <a:pt x="19630" y="25513"/>
                    </a:cubicBezTo>
                    <a:close/>
                    <a:moveTo>
                      <a:pt x="21202" y="28873"/>
                    </a:moveTo>
                    <a:lnTo>
                      <a:pt x="22077" y="29963"/>
                    </a:lnTo>
                    <a:cubicBezTo>
                      <a:pt x="22039" y="29735"/>
                      <a:pt x="21975" y="29494"/>
                      <a:pt x="21836" y="29291"/>
                    </a:cubicBezTo>
                    <a:cubicBezTo>
                      <a:pt x="21684" y="29076"/>
                      <a:pt x="21506" y="28911"/>
                      <a:pt x="21227" y="28873"/>
                    </a:cubicBezTo>
                    <a:close/>
                    <a:moveTo>
                      <a:pt x="1953" y="0"/>
                    </a:moveTo>
                    <a:lnTo>
                      <a:pt x="1471" y="393"/>
                    </a:lnTo>
                    <a:cubicBezTo>
                      <a:pt x="495" y="1179"/>
                      <a:pt x="1" y="2346"/>
                      <a:pt x="51" y="3512"/>
                    </a:cubicBezTo>
                    <a:cubicBezTo>
                      <a:pt x="419" y="4045"/>
                      <a:pt x="787" y="4565"/>
                      <a:pt x="1154" y="5097"/>
                    </a:cubicBezTo>
                    <a:cubicBezTo>
                      <a:pt x="1307" y="5313"/>
                      <a:pt x="1116" y="5554"/>
                      <a:pt x="914" y="5554"/>
                    </a:cubicBezTo>
                    <a:cubicBezTo>
                      <a:pt x="837" y="5554"/>
                      <a:pt x="761" y="5529"/>
                      <a:pt x="698" y="5440"/>
                    </a:cubicBezTo>
                    <a:cubicBezTo>
                      <a:pt x="609" y="5313"/>
                      <a:pt x="520" y="5186"/>
                      <a:pt x="432" y="5047"/>
                    </a:cubicBezTo>
                    <a:lnTo>
                      <a:pt x="432" y="5047"/>
                    </a:lnTo>
                    <a:cubicBezTo>
                      <a:pt x="546" y="5313"/>
                      <a:pt x="711" y="5554"/>
                      <a:pt x="901" y="5782"/>
                    </a:cubicBezTo>
                    <a:lnTo>
                      <a:pt x="1700" y="6797"/>
                    </a:lnTo>
                    <a:cubicBezTo>
                      <a:pt x="1966" y="6822"/>
                      <a:pt x="2220" y="6987"/>
                      <a:pt x="2372" y="7215"/>
                    </a:cubicBezTo>
                    <a:cubicBezTo>
                      <a:pt x="2473" y="7380"/>
                      <a:pt x="2511" y="7570"/>
                      <a:pt x="2486" y="7760"/>
                    </a:cubicBezTo>
                    <a:lnTo>
                      <a:pt x="4134" y="9789"/>
                    </a:lnTo>
                    <a:cubicBezTo>
                      <a:pt x="4185" y="9776"/>
                      <a:pt x="4248" y="9764"/>
                      <a:pt x="4299" y="9764"/>
                    </a:cubicBezTo>
                    <a:cubicBezTo>
                      <a:pt x="4451" y="9764"/>
                      <a:pt x="4604" y="9827"/>
                      <a:pt x="4730" y="9992"/>
                    </a:cubicBezTo>
                    <a:cubicBezTo>
                      <a:pt x="5111" y="10461"/>
                      <a:pt x="5364" y="11095"/>
                      <a:pt x="5656" y="11602"/>
                    </a:cubicBezTo>
                    <a:cubicBezTo>
                      <a:pt x="5681" y="11653"/>
                      <a:pt x="5719" y="11729"/>
                      <a:pt x="5757" y="11805"/>
                    </a:cubicBezTo>
                    <a:lnTo>
                      <a:pt x="6163" y="12313"/>
                    </a:lnTo>
                    <a:cubicBezTo>
                      <a:pt x="6176" y="12313"/>
                      <a:pt x="6189" y="12300"/>
                      <a:pt x="6214" y="12300"/>
                    </a:cubicBezTo>
                    <a:cubicBezTo>
                      <a:pt x="6328" y="12236"/>
                      <a:pt x="6468" y="12198"/>
                      <a:pt x="6594" y="12148"/>
                    </a:cubicBezTo>
                    <a:cubicBezTo>
                      <a:pt x="6632" y="12122"/>
                      <a:pt x="6658" y="12122"/>
                      <a:pt x="6696" y="12122"/>
                    </a:cubicBezTo>
                    <a:cubicBezTo>
                      <a:pt x="6810" y="12122"/>
                      <a:pt x="6911" y="12198"/>
                      <a:pt x="6962" y="12300"/>
                    </a:cubicBezTo>
                    <a:cubicBezTo>
                      <a:pt x="7051" y="12477"/>
                      <a:pt x="7025" y="12591"/>
                      <a:pt x="7000" y="12782"/>
                    </a:cubicBezTo>
                    <a:cubicBezTo>
                      <a:pt x="6975" y="13023"/>
                      <a:pt x="6975" y="13200"/>
                      <a:pt x="7025" y="13378"/>
                    </a:cubicBezTo>
                    <a:lnTo>
                      <a:pt x="8306" y="14963"/>
                    </a:lnTo>
                    <a:cubicBezTo>
                      <a:pt x="8953" y="15762"/>
                      <a:pt x="9840" y="16231"/>
                      <a:pt x="10791" y="16357"/>
                    </a:cubicBezTo>
                    <a:cubicBezTo>
                      <a:pt x="11147" y="16079"/>
                      <a:pt x="11502" y="15800"/>
                      <a:pt x="11844" y="15521"/>
                    </a:cubicBezTo>
                    <a:lnTo>
                      <a:pt x="11844" y="15521"/>
                    </a:lnTo>
                    <a:cubicBezTo>
                      <a:pt x="11666" y="15533"/>
                      <a:pt x="11476" y="15559"/>
                      <a:pt x="11400" y="15571"/>
                    </a:cubicBezTo>
                    <a:lnTo>
                      <a:pt x="11375" y="15571"/>
                    </a:lnTo>
                    <a:cubicBezTo>
                      <a:pt x="11032" y="15571"/>
                      <a:pt x="10969" y="15013"/>
                      <a:pt x="11324" y="15001"/>
                    </a:cubicBezTo>
                    <a:cubicBezTo>
                      <a:pt x="11527" y="14988"/>
                      <a:pt x="11831" y="14925"/>
                      <a:pt x="12110" y="14925"/>
                    </a:cubicBezTo>
                    <a:cubicBezTo>
                      <a:pt x="12326" y="14925"/>
                      <a:pt x="12516" y="14963"/>
                      <a:pt x="12643" y="15077"/>
                    </a:cubicBezTo>
                    <a:cubicBezTo>
                      <a:pt x="12808" y="15229"/>
                      <a:pt x="12808" y="15457"/>
                      <a:pt x="12833" y="15660"/>
                    </a:cubicBezTo>
                    <a:cubicBezTo>
                      <a:pt x="12846" y="15939"/>
                      <a:pt x="12871" y="16231"/>
                      <a:pt x="12896" y="16510"/>
                    </a:cubicBezTo>
                    <a:cubicBezTo>
                      <a:pt x="12909" y="16700"/>
                      <a:pt x="12744" y="16814"/>
                      <a:pt x="12592" y="16814"/>
                    </a:cubicBezTo>
                    <a:cubicBezTo>
                      <a:pt x="12465" y="16814"/>
                      <a:pt x="12338" y="16738"/>
                      <a:pt x="12326" y="16573"/>
                    </a:cubicBezTo>
                    <a:cubicBezTo>
                      <a:pt x="12313" y="16396"/>
                      <a:pt x="12300" y="16231"/>
                      <a:pt x="12288" y="16053"/>
                    </a:cubicBezTo>
                    <a:cubicBezTo>
                      <a:pt x="12288" y="16028"/>
                      <a:pt x="12288" y="15964"/>
                      <a:pt x="12288" y="15901"/>
                    </a:cubicBezTo>
                    <a:cubicBezTo>
                      <a:pt x="11971" y="16155"/>
                      <a:pt x="11654" y="16408"/>
                      <a:pt x="11337" y="16662"/>
                    </a:cubicBezTo>
                    <a:lnTo>
                      <a:pt x="13328" y="19134"/>
                    </a:lnTo>
                    <a:lnTo>
                      <a:pt x="14481" y="20555"/>
                    </a:lnTo>
                    <a:cubicBezTo>
                      <a:pt x="14481" y="20555"/>
                      <a:pt x="14481" y="20542"/>
                      <a:pt x="14481" y="20542"/>
                    </a:cubicBezTo>
                    <a:cubicBezTo>
                      <a:pt x="14532" y="20415"/>
                      <a:pt x="14621" y="20364"/>
                      <a:pt x="14722" y="20364"/>
                    </a:cubicBezTo>
                    <a:cubicBezTo>
                      <a:pt x="14900" y="20364"/>
                      <a:pt x="15090" y="20542"/>
                      <a:pt x="15014" y="20758"/>
                    </a:cubicBezTo>
                    <a:cubicBezTo>
                      <a:pt x="14963" y="20859"/>
                      <a:pt x="14925" y="20973"/>
                      <a:pt x="14900" y="21075"/>
                    </a:cubicBezTo>
                    <a:lnTo>
                      <a:pt x="16447" y="22989"/>
                    </a:lnTo>
                    <a:cubicBezTo>
                      <a:pt x="16472" y="22977"/>
                      <a:pt x="16498" y="22964"/>
                      <a:pt x="16523" y="22964"/>
                    </a:cubicBezTo>
                    <a:cubicBezTo>
                      <a:pt x="16701" y="22786"/>
                      <a:pt x="16941" y="22698"/>
                      <a:pt x="17195" y="22698"/>
                    </a:cubicBezTo>
                    <a:cubicBezTo>
                      <a:pt x="17398" y="22698"/>
                      <a:pt x="17601" y="22761"/>
                      <a:pt x="17766" y="22875"/>
                    </a:cubicBezTo>
                    <a:cubicBezTo>
                      <a:pt x="18197" y="23167"/>
                      <a:pt x="18222" y="23763"/>
                      <a:pt x="17930" y="24168"/>
                    </a:cubicBezTo>
                    <a:cubicBezTo>
                      <a:pt x="17842" y="24283"/>
                      <a:pt x="17740" y="24371"/>
                      <a:pt x="17613" y="24447"/>
                    </a:cubicBezTo>
                    <a:lnTo>
                      <a:pt x="18653" y="25715"/>
                    </a:lnTo>
                    <a:cubicBezTo>
                      <a:pt x="18653" y="25703"/>
                      <a:pt x="18653" y="25690"/>
                      <a:pt x="18653" y="25690"/>
                    </a:cubicBezTo>
                    <a:cubicBezTo>
                      <a:pt x="18653" y="25652"/>
                      <a:pt x="18653" y="25601"/>
                      <a:pt x="18679" y="25563"/>
                    </a:cubicBezTo>
                    <a:cubicBezTo>
                      <a:pt x="18691" y="25513"/>
                      <a:pt x="18717" y="25475"/>
                      <a:pt x="18742" y="25437"/>
                    </a:cubicBezTo>
                    <a:cubicBezTo>
                      <a:pt x="18932" y="25132"/>
                      <a:pt x="19287" y="24955"/>
                      <a:pt x="19642" y="24955"/>
                    </a:cubicBezTo>
                    <a:cubicBezTo>
                      <a:pt x="19769" y="24955"/>
                      <a:pt x="19896" y="24967"/>
                      <a:pt x="20023" y="25018"/>
                    </a:cubicBezTo>
                    <a:cubicBezTo>
                      <a:pt x="20555" y="25234"/>
                      <a:pt x="20707" y="25868"/>
                      <a:pt x="20454" y="26362"/>
                    </a:cubicBezTo>
                    <a:cubicBezTo>
                      <a:pt x="20276" y="26692"/>
                      <a:pt x="19947" y="26895"/>
                      <a:pt x="19604" y="26895"/>
                    </a:cubicBezTo>
                    <a:lnTo>
                      <a:pt x="20784" y="28353"/>
                    </a:lnTo>
                    <a:cubicBezTo>
                      <a:pt x="20910" y="28315"/>
                      <a:pt x="21037" y="28302"/>
                      <a:pt x="21164" y="28302"/>
                    </a:cubicBezTo>
                    <a:cubicBezTo>
                      <a:pt x="21380" y="28302"/>
                      <a:pt x="21595" y="28353"/>
                      <a:pt x="21798" y="28480"/>
                    </a:cubicBezTo>
                    <a:cubicBezTo>
                      <a:pt x="22635" y="28987"/>
                      <a:pt x="22648" y="29862"/>
                      <a:pt x="22698" y="30724"/>
                    </a:cubicBezTo>
                    <a:lnTo>
                      <a:pt x="24448" y="32892"/>
                    </a:lnTo>
                    <a:cubicBezTo>
                      <a:pt x="24778" y="33311"/>
                      <a:pt x="25184" y="33653"/>
                      <a:pt x="25615" y="33894"/>
                    </a:cubicBezTo>
                    <a:lnTo>
                      <a:pt x="25615" y="30699"/>
                    </a:lnTo>
                    <a:cubicBezTo>
                      <a:pt x="25564" y="30635"/>
                      <a:pt x="25501" y="30559"/>
                      <a:pt x="25450" y="30496"/>
                    </a:cubicBezTo>
                    <a:lnTo>
                      <a:pt x="25108" y="30065"/>
                    </a:lnTo>
                    <a:cubicBezTo>
                      <a:pt x="25095" y="30065"/>
                      <a:pt x="25095" y="30052"/>
                      <a:pt x="25095" y="30052"/>
                    </a:cubicBezTo>
                    <a:lnTo>
                      <a:pt x="24841" y="29748"/>
                    </a:lnTo>
                    <a:lnTo>
                      <a:pt x="24841" y="29748"/>
                    </a:lnTo>
                    <a:cubicBezTo>
                      <a:pt x="24867" y="29849"/>
                      <a:pt x="24879" y="29951"/>
                      <a:pt x="24905" y="30052"/>
                    </a:cubicBezTo>
                    <a:cubicBezTo>
                      <a:pt x="24943" y="30242"/>
                      <a:pt x="24791" y="30356"/>
                      <a:pt x="24626" y="30356"/>
                    </a:cubicBezTo>
                    <a:cubicBezTo>
                      <a:pt x="24499" y="30356"/>
                      <a:pt x="24359" y="30280"/>
                      <a:pt x="24334" y="30115"/>
                    </a:cubicBezTo>
                    <a:cubicBezTo>
                      <a:pt x="24258" y="29710"/>
                      <a:pt x="24195" y="29304"/>
                      <a:pt x="24157" y="28886"/>
                    </a:cubicBezTo>
                    <a:lnTo>
                      <a:pt x="18209" y="21531"/>
                    </a:lnTo>
                    <a:cubicBezTo>
                      <a:pt x="18070" y="21506"/>
                      <a:pt x="17956" y="21366"/>
                      <a:pt x="17956" y="21227"/>
                    </a:cubicBezTo>
                    <a:lnTo>
                      <a:pt x="16599" y="19540"/>
                    </a:lnTo>
                    <a:cubicBezTo>
                      <a:pt x="16231" y="19515"/>
                      <a:pt x="15864" y="19337"/>
                      <a:pt x="15597" y="19008"/>
                    </a:cubicBezTo>
                    <a:cubicBezTo>
                      <a:pt x="15331" y="18678"/>
                      <a:pt x="15242" y="18285"/>
                      <a:pt x="15293" y="17917"/>
                    </a:cubicBezTo>
                    <a:lnTo>
                      <a:pt x="13492" y="15685"/>
                    </a:lnTo>
                    <a:lnTo>
                      <a:pt x="12655" y="14658"/>
                    </a:lnTo>
                    <a:cubicBezTo>
                      <a:pt x="11590" y="14608"/>
                      <a:pt x="10563" y="14113"/>
                      <a:pt x="9853" y="13238"/>
                    </a:cubicBezTo>
                    <a:lnTo>
                      <a:pt x="8534" y="11602"/>
                    </a:lnTo>
                    <a:cubicBezTo>
                      <a:pt x="8357" y="11755"/>
                      <a:pt x="8129" y="11831"/>
                      <a:pt x="7888" y="11831"/>
                    </a:cubicBezTo>
                    <a:cubicBezTo>
                      <a:pt x="7647" y="11831"/>
                      <a:pt x="7406" y="11755"/>
                      <a:pt x="7228" y="11602"/>
                    </a:cubicBezTo>
                    <a:cubicBezTo>
                      <a:pt x="6823" y="11298"/>
                      <a:pt x="6721" y="10715"/>
                      <a:pt x="6962" y="10271"/>
                    </a:cubicBezTo>
                    <a:cubicBezTo>
                      <a:pt x="7013" y="10157"/>
                      <a:pt x="7114" y="10119"/>
                      <a:pt x="7216" y="10119"/>
                    </a:cubicBezTo>
                    <a:lnTo>
                      <a:pt x="7228" y="10119"/>
                    </a:lnTo>
                    <a:cubicBezTo>
                      <a:pt x="7254" y="10093"/>
                      <a:pt x="7266" y="10081"/>
                      <a:pt x="7292" y="10068"/>
                    </a:cubicBezTo>
                    <a:lnTo>
                      <a:pt x="5973" y="8432"/>
                    </a:lnTo>
                    <a:cubicBezTo>
                      <a:pt x="5948" y="8445"/>
                      <a:pt x="5935" y="8445"/>
                      <a:pt x="5910" y="8445"/>
                    </a:cubicBezTo>
                    <a:cubicBezTo>
                      <a:pt x="5770" y="8445"/>
                      <a:pt x="5643" y="8369"/>
                      <a:pt x="5605" y="8204"/>
                    </a:cubicBezTo>
                    <a:cubicBezTo>
                      <a:pt x="5580" y="8103"/>
                      <a:pt x="5555" y="7989"/>
                      <a:pt x="5529" y="7887"/>
                    </a:cubicBezTo>
                    <a:lnTo>
                      <a:pt x="2435" y="4058"/>
                    </a:lnTo>
                    <a:cubicBezTo>
                      <a:pt x="2334" y="3931"/>
                      <a:pt x="2245" y="3804"/>
                      <a:pt x="2156" y="3665"/>
                    </a:cubicBezTo>
                    <a:lnTo>
                      <a:pt x="2144" y="3665"/>
                    </a:lnTo>
                    <a:cubicBezTo>
                      <a:pt x="2004" y="3665"/>
                      <a:pt x="1890" y="3576"/>
                      <a:pt x="1865" y="3411"/>
                    </a:cubicBezTo>
                    <a:cubicBezTo>
                      <a:pt x="1827" y="3208"/>
                      <a:pt x="1801" y="3005"/>
                      <a:pt x="1763" y="2802"/>
                    </a:cubicBezTo>
                    <a:cubicBezTo>
                      <a:pt x="1649" y="2447"/>
                      <a:pt x="1586" y="2080"/>
                      <a:pt x="1586" y="1725"/>
                    </a:cubicBezTo>
                    <a:cubicBezTo>
                      <a:pt x="1573" y="1661"/>
                      <a:pt x="1560" y="1610"/>
                      <a:pt x="1560" y="1547"/>
                    </a:cubicBezTo>
                    <a:cubicBezTo>
                      <a:pt x="1548" y="1471"/>
                      <a:pt x="1560" y="1408"/>
                      <a:pt x="1598" y="1357"/>
                    </a:cubicBezTo>
                    <a:cubicBezTo>
                      <a:pt x="1636" y="888"/>
                      <a:pt x="1750" y="431"/>
                      <a:pt x="1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
              <p:cNvSpPr/>
              <p:nvPr/>
            </p:nvSpPr>
            <p:spPr>
              <a:xfrm flipH="1">
                <a:off x="-3504091" y="3483012"/>
                <a:ext cx="45976" cy="74753"/>
              </a:xfrm>
              <a:custGeom>
                <a:avLst/>
                <a:gdLst/>
                <a:ahLst/>
                <a:cxnLst/>
                <a:rect l="l" t="t" r="r" b="b"/>
                <a:pathLst>
                  <a:path w="1256" h="2042" extrusionOk="0">
                    <a:moveTo>
                      <a:pt x="0" y="0"/>
                    </a:moveTo>
                    <a:lnTo>
                      <a:pt x="0" y="0"/>
                    </a:lnTo>
                    <a:cubicBezTo>
                      <a:pt x="13" y="520"/>
                      <a:pt x="140" y="1053"/>
                      <a:pt x="381" y="1535"/>
                    </a:cubicBezTo>
                    <a:cubicBezTo>
                      <a:pt x="469" y="1674"/>
                      <a:pt x="558" y="1801"/>
                      <a:pt x="647" y="1928"/>
                    </a:cubicBezTo>
                    <a:cubicBezTo>
                      <a:pt x="710" y="2017"/>
                      <a:pt x="786" y="2042"/>
                      <a:pt x="863" y="2042"/>
                    </a:cubicBezTo>
                    <a:cubicBezTo>
                      <a:pt x="1065" y="2042"/>
                      <a:pt x="1256" y="1801"/>
                      <a:pt x="1103" y="1585"/>
                    </a:cubicBezTo>
                    <a:cubicBezTo>
                      <a:pt x="736" y="1053"/>
                      <a:pt x="368" y="5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
              <p:cNvSpPr/>
              <p:nvPr/>
            </p:nvSpPr>
            <p:spPr>
              <a:xfrm flipH="1">
                <a:off x="-3535204" y="3404088"/>
                <a:ext cx="22329" cy="84527"/>
              </a:xfrm>
              <a:custGeom>
                <a:avLst/>
                <a:gdLst/>
                <a:ahLst/>
                <a:cxnLst/>
                <a:rect l="l" t="t" r="r" b="b"/>
                <a:pathLst>
                  <a:path w="610" h="2309" extrusionOk="0">
                    <a:moveTo>
                      <a:pt x="51" y="1"/>
                    </a:moveTo>
                    <a:lnTo>
                      <a:pt x="51" y="1"/>
                    </a:lnTo>
                    <a:cubicBezTo>
                      <a:pt x="13" y="52"/>
                      <a:pt x="1" y="115"/>
                      <a:pt x="13" y="191"/>
                    </a:cubicBezTo>
                    <a:cubicBezTo>
                      <a:pt x="13" y="254"/>
                      <a:pt x="26" y="305"/>
                      <a:pt x="39" y="369"/>
                    </a:cubicBezTo>
                    <a:cubicBezTo>
                      <a:pt x="39" y="242"/>
                      <a:pt x="39" y="128"/>
                      <a:pt x="51" y="1"/>
                    </a:cubicBezTo>
                    <a:close/>
                    <a:moveTo>
                      <a:pt x="216" y="1446"/>
                    </a:moveTo>
                    <a:lnTo>
                      <a:pt x="216" y="1446"/>
                    </a:lnTo>
                    <a:cubicBezTo>
                      <a:pt x="254" y="1649"/>
                      <a:pt x="280" y="1852"/>
                      <a:pt x="318" y="2055"/>
                    </a:cubicBezTo>
                    <a:cubicBezTo>
                      <a:pt x="343" y="2220"/>
                      <a:pt x="457" y="2309"/>
                      <a:pt x="597" y="2309"/>
                    </a:cubicBezTo>
                    <a:lnTo>
                      <a:pt x="609" y="2309"/>
                    </a:lnTo>
                    <a:cubicBezTo>
                      <a:pt x="444" y="2030"/>
                      <a:pt x="305" y="1751"/>
                      <a:pt x="216" y="14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
              <p:cNvSpPr/>
              <p:nvPr/>
            </p:nvSpPr>
            <p:spPr>
              <a:xfrm flipH="1">
                <a:off x="-3548199" y="3603228"/>
                <a:ext cx="29760" cy="35326"/>
              </a:xfrm>
              <a:custGeom>
                <a:avLst/>
                <a:gdLst/>
                <a:ahLst/>
                <a:cxnLst/>
                <a:rect l="l" t="t" r="r" b="b"/>
                <a:pathLst>
                  <a:path w="813" h="965" extrusionOk="0">
                    <a:moveTo>
                      <a:pt x="1" y="1"/>
                    </a:moveTo>
                    <a:lnTo>
                      <a:pt x="787" y="964"/>
                    </a:lnTo>
                    <a:cubicBezTo>
                      <a:pt x="812" y="774"/>
                      <a:pt x="774" y="584"/>
                      <a:pt x="673" y="419"/>
                    </a:cubicBezTo>
                    <a:cubicBezTo>
                      <a:pt x="521" y="191"/>
                      <a:pt x="267"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
              <p:cNvSpPr/>
              <p:nvPr/>
            </p:nvSpPr>
            <p:spPr>
              <a:xfrm flipH="1">
                <a:off x="-3623861" y="3544291"/>
                <a:ext cx="71050" cy="83099"/>
              </a:xfrm>
              <a:custGeom>
                <a:avLst/>
                <a:gdLst/>
                <a:ahLst/>
                <a:cxnLst/>
                <a:rect l="l" t="t" r="r" b="b"/>
                <a:pathLst>
                  <a:path w="1941" h="2270" extrusionOk="0">
                    <a:moveTo>
                      <a:pt x="330" y="0"/>
                    </a:moveTo>
                    <a:cubicBezTo>
                      <a:pt x="228" y="0"/>
                      <a:pt x="114" y="51"/>
                      <a:pt x="63" y="152"/>
                    </a:cubicBezTo>
                    <a:cubicBezTo>
                      <a:pt x="25" y="216"/>
                      <a:pt x="13" y="279"/>
                      <a:pt x="25" y="343"/>
                    </a:cubicBezTo>
                    <a:cubicBezTo>
                      <a:pt x="51" y="710"/>
                      <a:pt x="51" y="1091"/>
                      <a:pt x="13" y="1458"/>
                    </a:cubicBezTo>
                    <a:cubicBezTo>
                      <a:pt x="0" y="1661"/>
                      <a:pt x="165" y="1775"/>
                      <a:pt x="317" y="1775"/>
                    </a:cubicBezTo>
                    <a:cubicBezTo>
                      <a:pt x="444" y="1775"/>
                      <a:pt x="571" y="1699"/>
                      <a:pt x="583" y="1535"/>
                    </a:cubicBezTo>
                    <a:cubicBezTo>
                      <a:pt x="596" y="1395"/>
                      <a:pt x="596" y="1256"/>
                      <a:pt x="609" y="1116"/>
                    </a:cubicBezTo>
                    <a:cubicBezTo>
                      <a:pt x="862" y="1458"/>
                      <a:pt x="1103" y="1801"/>
                      <a:pt x="1344" y="2156"/>
                    </a:cubicBezTo>
                    <a:cubicBezTo>
                      <a:pt x="1395" y="2245"/>
                      <a:pt x="1471" y="2270"/>
                      <a:pt x="1547" y="2270"/>
                    </a:cubicBezTo>
                    <a:cubicBezTo>
                      <a:pt x="1737" y="2270"/>
                      <a:pt x="1940" y="2029"/>
                      <a:pt x="1788" y="1814"/>
                    </a:cubicBezTo>
                    <a:cubicBezTo>
                      <a:pt x="1408" y="1243"/>
                      <a:pt x="1002" y="685"/>
                      <a:pt x="571" y="152"/>
                    </a:cubicBezTo>
                    <a:cubicBezTo>
                      <a:pt x="520" y="51"/>
                      <a:pt x="431"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
              <p:cNvSpPr/>
              <p:nvPr/>
            </p:nvSpPr>
            <p:spPr>
              <a:xfrm flipH="1">
                <a:off x="-3674885" y="3643166"/>
                <a:ext cx="16253" cy="20464"/>
              </a:xfrm>
              <a:custGeom>
                <a:avLst/>
                <a:gdLst/>
                <a:ahLst/>
                <a:cxnLst/>
                <a:rect l="l" t="t" r="r" b="b"/>
                <a:pathLst>
                  <a:path w="444" h="559" extrusionOk="0">
                    <a:moveTo>
                      <a:pt x="0" y="0"/>
                    </a:moveTo>
                    <a:lnTo>
                      <a:pt x="0" y="0"/>
                    </a:lnTo>
                    <a:cubicBezTo>
                      <a:pt x="26" y="102"/>
                      <a:pt x="51" y="216"/>
                      <a:pt x="76" y="317"/>
                    </a:cubicBezTo>
                    <a:cubicBezTo>
                      <a:pt x="114" y="482"/>
                      <a:pt x="241" y="558"/>
                      <a:pt x="381" y="558"/>
                    </a:cubicBezTo>
                    <a:cubicBezTo>
                      <a:pt x="406" y="558"/>
                      <a:pt x="419" y="558"/>
                      <a:pt x="444" y="5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
              <p:cNvSpPr/>
              <p:nvPr/>
            </p:nvSpPr>
            <p:spPr>
              <a:xfrm flipH="1">
                <a:off x="-3768666" y="3723005"/>
                <a:ext cx="66401" cy="64539"/>
              </a:xfrm>
              <a:custGeom>
                <a:avLst/>
                <a:gdLst/>
                <a:ahLst/>
                <a:cxnLst/>
                <a:rect l="l" t="t" r="r" b="b"/>
                <a:pathLst>
                  <a:path w="1814" h="1763" extrusionOk="0">
                    <a:moveTo>
                      <a:pt x="571" y="0"/>
                    </a:moveTo>
                    <a:cubicBezTo>
                      <a:pt x="545" y="13"/>
                      <a:pt x="533" y="25"/>
                      <a:pt x="507" y="51"/>
                    </a:cubicBezTo>
                    <a:lnTo>
                      <a:pt x="495" y="51"/>
                    </a:lnTo>
                    <a:cubicBezTo>
                      <a:pt x="393" y="51"/>
                      <a:pt x="292" y="89"/>
                      <a:pt x="241" y="203"/>
                    </a:cubicBezTo>
                    <a:cubicBezTo>
                      <a:pt x="0" y="647"/>
                      <a:pt x="102" y="1230"/>
                      <a:pt x="507" y="1534"/>
                    </a:cubicBezTo>
                    <a:cubicBezTo>
                      <a:pt x="685" y="1687"/>
                      <a:pt x="926" y="1763"/>
                      <a:pt x="1167" y="1763"/>
                    </a:cubicBezTo>
                    <a:cubicBezTo>
                      <a:pt x="1408" y="1763"/>
                      <a:pt x="1636" y="1687"/>
                      <a:pt x="1813" y="1534"/>
                    </a:cubicBezTo>
                    <a:lnTo>
                      <a:pt x="1433" y="1065"/>
                    </a:lnTo>
                    <a:cubicBezTo>
                      <a:pt x="1408" y="1116"/>
                      <a:pt x="1357" y="1154"/>
                      <a:pt x="1281" y="1179"/>
                    </a:cubicBezTo>
                    <a:cubicBezTo>
                      <a:pt x="1230" y="1192"/>
                      <a:pt x="1179" y="1205"/>
                      <a:pt x="1141" y="1205"/>
                    </a:cubicBezTo>
                    <a:cubicBezTo>
                      <a:pt x="824" y="1205"/>
                      <a:pt x="660" y="900"/>
                      <a:pt x="698" y="609"/>
                    </a:cubicBezTo>
                    <a:cubicBezTo>
                      <a:pt x="774" y="583"/>
                      <a:pt x="850" y="545"/>
                      <a:pt x="900" y="457"/>
                    </a:cubicBezTo>
                    <a:cubicBezTo>
                      <a:pt x="900" y="444"/>
                      <a:pt x="913" y="431"/>
                      <a:pt x="913" y="431"/>
                    </a:cubicBez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
              <p:cNvSpPr/>
              <p:nvPr/>
            </p:nvSpPr>
            <p:spPr>
              <a:xfrm flipH="1">
                <a:off x="-3928810" y="3900767"/>
                <a:ext cx="77566" cy="69188"/>
              </a:xfrm>
              <a:custGeom>
                <a:avLst/>
                <a:gdLst/>
                <a:ahLst/>
                <a:cxnLst/>
                <a:rect l="l" t="t" r="r" b="b"/>
                <a:pathLst>
                  <a:path w="2119" h="1890" extrusionOk="0">
                    <a:moveTo>
                      <a:pt x="1319" y="1"/>
                    </a:moveTo>
                    <a:cubicBezTo>
                      <a:pt x="1040" y="1"/>
                      <a:pt x="736" y="64"/>
                      <a:pt x="533" y="77"/>
                    </a:cubicBezTo>
                    <a:cubicBezTo>
                      <a:pt x="178" y="89"/>
                      <a:pt x="241" y="647"/>
                      <a:pt x="584" y="647"/>
                    </a:cubicBezTo>
                    <a:lnTo>
                      <a:pt x="609" y="647"/>
                    </a:lnTo>
                    <a:cubicBezTo>
                      <a:pt x="685" y="635"/>
                      <a:pt x="875" y="609"/>
                      <a:pt x="1053" y="597"/>
                    </a:cubicBezTo>
                    <a:lnTo>
                      <a:pt x="1053" y="597"/>
                    </a:lnTo>
                    <a:cubicBezTo>
                      <a:pt x="711" y="876"/>
                      <a:pt x="356" y="1155"/>
                      <a:pt x="0" y="1433"/>
                    </a:cubicBezTo>
                    <a:cubicBezTo>
                      <a:pt x="115" y="1446"/>
                      <a:pt x="216" y="1459"/>
                      <a:pt x="318" y="1472"/>
                    </a:cubicBezTo>
                    <a:lnTo>
                      <a:pt x="546" y="1738"/>
                    </a:lnTo>
                    <a:cubicBezTo>
                      <a:pt x="863" y="1484"/>
                      <a:pt x="1180" y="1231"/>
                      <a:pt x="1497" y="977"/>
                    </a:cubicBezTo>
                    <a:cubicBezTo>
                      <a:pt x="1497" y="1040"/>
                      <a:pt x="1497" y="1104"/>
                      <a:pt x="1497" y="1129"/>
                    </a:cubicBezTo>
                    <a:cubicBezTo>
                      <a:pt x="1509" y="1307"/>
                      <a:pt x="1522" y="1472"/>
                      <a:pt x="1535" y="1649"/>
                    </a:cubicBezTo>
                    <a:cubicBezTo>
                      <a:pt x="1547" y="1814"/>
                      <a:pt x="1674" y="1890"/>
                      <a:pt x="1801" y="1890"/>
                    </a:cubicBezTo>
                    <a:cubicBezTo>
                      <a:pt x="1953" y="1890"/>
                      <a:pt x="2118" y="1776"/>
                      <a:pt x="2105" y="1586"/>
                    </a:cubicBezTo>
                    <a:cubicBezTo>
                      <a:pt x="2080" y="1307"/>
                      <a:pt x="2055" y="1015"/>
                      <a:pt x="2042" y="736"/>
                    </a:cubicBezTo>
                    <a:cubicBezTo>
                      <a:pt x="2017" y="533"/>
                      <a:pt x="2017" y="305"/>
                      <a:pt x="1852" y="153"/>
                    </a:cubicBezTo>
                    <a:cubicBezTo>
                      <a:pt x="1725" y="39"/>
                      <a:pt x="1535" y="1"/>
                      <a:pt x="1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
              <p:cNvSpPr/>
              <p:nvPr/>
            </p:nvSpPr>
            <p:spPr>
              <a:xfrm flipH="1">
                <a:off x="-4063878" y="4010331"/>
                <a:ext cx="49710" cy="59451"/>
              </a:xfrm>
              <a:custGeom>
                <a:avLst/>
                <a:gdLst/>
                <a:ahLst/>
                <a:cxnLst/>
                <a:rect l="l" t="t" r="r" b="b"/>
                <a:pathLst>
                  <a:path w="1358" h="1624" extrusionOk="0">
                    <a:moveTo>
                      <a:pt x="51" y="0"/>
                    </a:moveTo>
                    <a:cubicBezTo>
                      <a:pt x="0" y="368"/>
                      <a:pt x="89" y="761"/>
                      <a:pt x="355" y="1091"/>
                    </a:cubicBezTo>
                    <a:cubicBezTo>
                      <a:pt x="622" y="1420"/>
                      <a:pt x="989" y="1598"/>
                      <a:pt x="1357" y="1623"/>
                    </a:cubicBezTo>
                    <a:lnTo>
                      <a:pt x="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
              <p:cNvSpPr/>
              <p:nvPr/>
            </p:nvSpPr>
            <p:spPr>
              <a:xfrm flipH="1">
                <a:off x="-4123289" y="4099907"/>
                <a:ext cx="136976" cy="149505"/>
              </a:xfrm>
              <a:custGeom>
                <a:avLst/>
                <a:gdLst/>
                <a:ahLst/>
                <a:cxnLst/>
                <a:rect l="l" t="t" r="r" b="b"/>
                <a:pathLst>
                  <a:path w="3742" h="4084" extrusionOk="0">
                    <a:moveTo>
                      <a:pt x="241" y="0"/>
                    </a:moveTo>
                    <a:cubicBezTo>
                      <a:pt x="140" y="0"/>
                      <a:pt x="51" y="51"/>
                      <a:pt x="0" y="178"/>
                    </a:cubicBezTo>
                    <a:cubicBezTo>
                      <a:pt x="0" y="178"/>
                      <a:pt x="0" y="191"/>
                      <a:pt x="0" y="191"/>
                    </a:cubicBezTo>
                    <a:lnTo>
                      <a:pt x="419" y="711"/>
                    </a:lnTo>
                    <a:cubicBezTo>
                      <a:pt x="444" y="609"/>
                      <a:pt x="482" y="495"/>
                      <a:pt x="533" y="394"/>
                    </a:cubicBezTo>
                    <a:cubicBezTo>
                      <a:pt x="609" y="178"/>
                      <a:pt x="419" y="0"/>
                      <a:pt x="241" y="0"/>
                    </a:cubicBezTo>
                    <a:close/>
                    <a:moveTo>
                      <a:pt x="2714" y="2334"/>
                    </a:moveTo>
                    <a:cubicBezTo>
                      <a:pt x="2460" y="2334"/>
                      <a:pt x="2220" y="2422"/>
                      <a:pt x="2042" y="2600"/>
                    </a:cubicBezTo>
                    <a:cubicBezTo>
                      <a:pt x="2017" y="2600"/>
                      <a:pt x="1991" y="2613"/>
                      <a:pt x="1966" y="2625"/>
                    </a:cubicBezTo>
                    <a:lnTo>
                      <a:pt x="2359" y="3120"/>
                    </a:lnTo>
                    <a:cubicBezTo>
                      <a:pt x="2359" y="3107"/>
                      <a:pt x="2359" y="3107"/>
                      <a:pt x="2372" y="3107"/>
                    </a:cubicBezTo>
                    <a:cubicBezTo>
                      <a:pt x="2448" y="2980"/>
                      <a:pt x="2587" y="2904"/>
                      <a:pt x="2727" y="2904"/>
                    </a:cubicBezTo>
                    <a:cubicBezTo>
                      <a:pt x="2815" y="2904"/>
                      <a:pt x="2904" y="2930"/>
                      <a:pt x="2980" y="2993"/>
                    </a:cubicBezTo>
                    <a:cubicBezTo>
                      <a:pt x="3145" y="3120"/>
                      <a:pt x="3082" y="3348"/>
                      <a:pt x="2955" y="3487"/>
                    </a:cubicBezTo>
                    <a:cubicBezTo>
                      <a:pt x="2904" y="3564"/>
                      <a:pt x="2841" y="3602"/>
                      <a:pt x="2765" y="3627"/>
                    </a:cubicBezTo>
                    <a:lnTo>
                      <a:pt x="3132" y="4083"/>
                    </a:lnTo>
                    <a:cubicBezTo>
                      <a:pt x="3259" y="4007"/>
                      <a:pt x="3361" y="3919"/>
                      <a:pt x="3449" y="3804"/>
                    </a:cubicBezTo>
                    <a:cubicBezTo>
                      <a:pt x="3741" y="3399"/>
                      <a:pt x="3716" y="2803"/>
                      <a:pt x="3285" y="2511"/>
                    </a:cubicBezTo>
                    <a:cubicBezTo>
                      <a:pt x="3120" y="2397"/>
                      <a:pt x="2917" y="2334"/>
                      <a:pt x="2714" y="2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
              <p:cNvSpPr/>
              <p:nvPr/>
            </p:nvSpPr>
            <p:spPr>
              <a:xfrm flipH="1">
                <a:off x="-4214248" y="4267932"/>
                <a:ext cx="75223" cy="71055"/>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
              <p:cNvSpPr/>
              <p:nvPr/>
            </p:nvSpPr>
            <p:spPr>
              <a:xfrm flipH="1">
                <a:off x="-4122810" y="4131462"/>
                <a:ext cx="9334" cy="11165"/>
              </a:xfrm>
              <a:custGeom>
                <a:avLst/>
                <a:gdLst/>
                <a:ahLst/>
                <a:cxnLst/>
                <a:rect l="l" t="t" r="r" b="b"/>
                <a:pathLst>
                  <a:path w="255" h="305" extrusionOk="0">
                    <a:moveTo>
                      <a:pt x="1" y="1"/>
                    </a:moveTo>
                    <a:cubicBezTo>
                      <a:pt x="1" y="140"/>
                      <a:pt x="115" y="280"/>
                      <a:pt x="254" y="305"/>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
              <p:cNvSpPr/>
              <p:nvPr/>
            </p:nvSpPr>
            <p:spPr>
              <a:xfrm flipH="1">
                <a:off x="-4287127" y="4390491"/>
                <a:ext cx="70135" cy="88700"/>
              </a:xfrm>
              <a:custGeom>
                <a:avLst/>
                <a:gdLst/>
                <a:ahLst/>
                <a:cxnLst/>
                <a:rect l="l" t="t" r="r" b="b"/>
                <a:pathLst>
                  <a:path w="1916" h="2423" extrusionOk="0">
                    <a:moveTo>
                      <a:pt x="381" y="0"/>
                    </a:moveTo>
                    <a:cubicBezTo>
                      <a:pt x="254" y="0"/>
                      <a:pt x="127" y="13"/>
                      <a:pt x="1" y="51"/>
                    </a:cubicBezTo>
                    <a:lnTo>
                      <a:pt x="419" y="571"/>
                    </a:lnTo>
                    <a:lnTo>
                      <a:pt x="444" y="571"/>
                    </a:lnTo>
                    <a:cubicBezTo>
                      <a:pt x="723" y="609"/>
                      <a:pt x="901" y="774"/>
                      <a:pt x="1053" y="989"/>
                    </a:cubicBezTo>
                    <a:cubicBezTo>
                      <a:pt x="1192" y="1192"/>
                      <a:pt x="1256" y="1433"/>
                      <a:pt x="1294" y="1661"/>
                    </a:cubicBezTo>
                    <a:lnTo>
                      <a:pt x="1915" y="2422"/>
                    </a:lnTo>
                    <a:cubicBezTo>
                      <a:pt x="1865" y="1560"/>
                      <a:pt x="1852" y="685"/>
                      <a:pt x="1015" y="178"/>
                    </a:cubicBezTo>
                    <a:cubicBezTo>
                      <a:pt x="812" y="51"/>
                      <a:pt x="597"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
              <p:cNvSpPr/>
              <p:nvPr/>
            </p:nvSpPr>
            <p:spPr>
              <a:xfrm flipH="1">
                <a:off x="-4369266" y="4411833"/>
                <a:ext cx="28808" cy="53886"/>
              </a:xfrm>
              <a:custGeom>
                <a:avLst/>
                <a:gdLst/>
                <a:ahLst/>
                <a:cxnLst/>
                <a:rect l="l" t="t" r="r" b="b"/>
                <a:pathLst>
                  <a:path w="787" h="1472" extrusionOk="0">
                    <a:moveTo>
                      <a:pt x="1" y="1"/>
                    </a:moveTo>
                    <a:lnTo>
                      <a:pt x="1" y="1"/>
                    </a:lnTo>
                    <a:cubicBezTo>
                      <a:pt x="39" y="419"/>
                      <a:pt x="102" y="825"/>
                      <a:pt x="178" y="1230"/>
                    </a:cubicBezTo>
                    <a:cubicBezTo>
                      <a:pt x="203" y="1395"/>
                      <a:pt x="343" y="1471"/>
                      <a:pt x="470" y="1471"/>
                    </a:cubicBezTo>
                    <a:cubicBezTo>
                      <a:pt x="635" y="1471"/>
                      <a:pt x="787" y="1357"/>
                      <a:pt x="749" y="1167"/>
                    </a:cubicBezTo>
                    <a:cubicBezTo>
                      <a:pt x="723" y="1066"/>
                      <a:pt x="711" y="964"/>
                      <a:pt x="685" y="863"/>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
              <p:cNvSpPr/>
              <p:nvPr/>
            </p:nvSpPr>
            <p:spPr>
              <a:xfrm flipH="1">
                <a:off x="-3950149" y="3891030"/>
                <a:ext cx="30675" cy="37633"/>
              </a:xfrm>
              <a:custGeom>
                <a:avLst/>
                <a:gdLst/>
                <a:ahLst/>
                <a:cxnLst/>
                <a:rect l="l" t="t" r="r" b="b"/>
                <a:pathLst>
                  <a:path w="838" h="1028" extrusionOk="0">
                    <a:moveTo>
                      <a:pt x="837" y="1027"/>
                    </a:moveTo>
                    <a:lnTo>
                      <a:pt x="837" y="1027"/>
                    </a:lnTo>
                    <a:lnTo>
                      <a:pt x="0" y="0"/>
                    </a:lnTo>
                    <a:cubicBezTo>
                      <a:pt x="0" y="0"/>
                      <a:pt x="0" y="0"/>
                      <a:pt x="0" y="0"/>
                    </a:cubicBez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
              <p:cNvSpPr/>
              <p:nvPr/>
            </p:nvSpPr>
            <p:spPr>
              <a:xfrm flipH="1">
                <a:off x="-4000736" y="3928625"/>
                <a:ext cx="50625" cy="63148"/>
              </a:xfrm>
              <a:custGeom>
                <a:avLst/>
                <a:gdLst/>
                <a:ahLst/>
                <a:cxnLst/>
                <a:rect l="l" t="t" r="r" b="b"/>
                <a:pathLst>
                  <a:path w="1383" h="1725" extrusionOk="0">
                    <a:moveTo>
                      <a:pt x="1383" y="1725"/>
                    </a:moveTo>
                    <a:lnTo>
                      <a:pt x="1383" y="1725"/>
                    </a:lnTo>
                    <a:lnTo>
                      <a:pt x="0" y="0"/>
                    </a:lnTo>
                    <a:lnTo>
                      <a:pt x="0" y="0"/>
                    </a:lnTo>
                    <a:lnTo>
                      <a:pt x="1383" y="172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
              <p:cNvSpPr/>
              <p:nvPr/>
            </p:nvSpPr>
            <p:spPr>
              <a:xfrm flipH="1">
                <a:off x="-4320071" y="4018677"/>
                <a:ext cx="103080" cy="33459"/>
              </a:xfrm>
              <a:custGeom>
                <a:avLst/>
                <a:gdLst/>
                <a:ahLst/>
                <a:cxnLst/>
                <a:rect l="l" t="t" r="r" b="b"/>
                <a:pathLst>
                  <a:path w="2816" h="914" extrusionOk="0">
                    <a:moveTo>
                      <a:pt x="749" y="0"/>
                    </a:moveTo>
                    <a:lnTo>
                      <a:pt x="470" y="229"/>
                    </a:lnTo>
                    <a:lnTo>
                      <a:pt x="1" y="622"/>
                    </a:lnTo>
                    <a:lnTo>
                      <a:pt x="749" y="0"/>
                    </a:lnTo>
                    <a:close/>
                    <a:moveTo>
                      <a:pt x="2207" y="153"/>
                    </a:moveTo>
                    <a:lnTo>
                      <a:pt x="2549" y="584"/>
                    </a:lnTo>
                    <a:lnTo>
                      <a:pt x="2816" y="913"/>
                    </a:lnTo>
                    <a:lnTo>
                      <a:pt x="2207" y="15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
              <p:cNvSpPr/>
              <p:nvPr/>
            </p:nvSpPr>
            <p:spPr>
              <a:xfrm flipH="1">
                <a:off x="-4320069" y="4040019"/>
                <a:ext cx="9774" cy="12117"/>
              </a:xfrm>
              <a:custGeom>
                <a:avLst/>
                <a:gdLst/>
                <a:ahLst/>
                <a:cxnLst/>
                <a:rect l="l" t="t" r="r" b="b"/>
                <a:pathLst>
                  <a:path w="267" h="331" extrusionOk="0">
                    <a:moveTo>
                      <a:pt x="267" y="330"/>
                    </a:moveTo>
                    <a:lnTo>
                      <a:pt x="0" y="1"/>
                    </a:lnTo>
                    <a:cubicBezTo>
                      <a:pt x="0" y="1"/>
                      <a:pt x="0" y="1"/>
                      <a:pt x="0" y="1"/>
                    </a:cubicBezTo>
                    <a:lnTo>
                      <a:pt x="267" y="330"/>
                    </a:lnTo>
                    <a:lnTo>
                      <a:pt x="267" y="33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7"/>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 name="Google Shape;1108;p7"/>
            <p:cNvSpPr/>
            <p:nvPr/>
          </p:nvSpPr>
          <p:spPr>
            <a:xfrm flipH="1">
              <a:off x="-977019" y="3226367"/>
              <a:ext cx="1794926" cy="1810094"/>
            </a:xfrm>
            <a:custGeom>
              <a:avLst/>
              <a:gdLst/>
              <a:ahLst/>
              <a:cxnLst/>
              <a:rect l="l" t="t" r="r" b="b"/>
              <a:pathLst>
                <a:path w="49035" h="49446" extrusionOk="0">
                  <a:moveTo>
                    <a:pt x="25431" y="0"/>
                  </a:moveTo>
                  <a:cubicBezTo>
                    <a:pt x="24588" y="0"/>
                    <a:pt x="23747" y="280"/>
                    <a:pt x="23040" y="850"/>
                  </a:cubicBezTo>
                  <a:lnTo>
                    <a:pt x="1344" y="18374"/>
                  </a:lnTo>
                  <a:cubicBezTo>
                    <a:pt x="634" y="18958"/>
                    <a:pt x="178" y="19744"/>
                    <a:pt x="0" y="20581"/>
                  </a:cubicBezTo>
                  <a:cubicBezTo>
                    <a:pt x="140" y="20885"/>
                    <a:pt x="317" y="21164"/>
                    <a:pt x="533" y="21430"/>
                  </a:cubicBezTo>
                  <a:lnTo>
                    <a:pt x="21899" y="47868"/>
                  </a:lnTo>
                  <a:cubicBezTo>
                    <a:pt x="22736" y="48907"/>
                    <a:pt x="23958" y="49445"/>
                    <a:pt x="25193" y="49445"/>
                  </a:cubicBezTo>
                  <a:cubicBezTo>
                    <a:pt x="26129" y="49445"/>
                    <a:pt x="27072" y="49137"/>
                    <a:pt x="27859" y="48502"/>
                  </a:cubicBezTo>
                  <a:lnTo>
                    <a:pt x="46930" y="33096"/>
                  </a:lnTo>
                  <a:cubicBezTo>
                    <a:pt x="48743" y="31625"/>
                    <a:pt x="49035" y="28962"/>
                    <a:pt x="47564" y="27136"/>
                  </a:cubicBezTo>
                  <a:lnTo>
                    <a:pt x="26198" y="686"/>
                  </a:lnTo>
                  <a:cubicBezTo>
                    <a:pt x="25982" y="432"/>
                    <a:pt x="25741" y="191"/>
                    <a:pt x="25487" y="1"/>
                  </a:cubicBezTo>
                  <a:cubicBezTo>
                    <a:pt x="25469" y="1"/>
                    <a:pt x="25450" y="0"/>
                    <a:pt x="254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
            <p:cNvSpPr/>
            <p:nvPr/>
          </p:nvSpPr>
          <p:spPr>
            <a:xfrm flipH="1">
              <a:off x="-487794" y="3165893"/>
              <a:ext cx="1374884" cy="1258969"/>
            </a:xfrm>
            <a:custGeom>
              <a:avLst/>
              <a:gdLst/>
              <a:ahLst/>
              <a:cxnLst/>
              <a:rect l="l" t="t" r="r" b="b"/>
              <a:pathLst>
                <a:path w="37560" h="34391" extrusionOk="0">
                  <a:moveTo>
                    <a:pt x="26018" y="0"/>
                  </a:moveTo>
                  <a:cubicBezTo>
                    <a:pt x="25170" y="0"/>
                    <a:pt x="24315" y="280"/>
                    <a:pt x="23599" y="854"/>
                  </a:cubicBezTo>
                  <a:lnTo>
                    <a:pt x="1903" y="18378"/>
                  </a:lnTo>
                  <a:cubicBezTo>
                    <a:pt x="254" y="19709"/>
                    <a:pt x="1" y="22131"/>
                    <a:pt x="1332" y="23780"/>
                  </a:cubicBezTo>
                  <a:lnTo>
                    <a:pt x="8750" y="32960"/>
                  </a:lnTo>
                  <a:cubicBezTo>
                    <a:pt x="9497" y="33890"/>
                    <a:pt x="10608" y="34390"/>
                    <a:pt x="11739" y="34390"/>
                  </a:cubicBezTo>
                  <a:cubicBezTo>
                    <a:pt x="12335" y="34390"/>
                    <a:pt x="12936" y="34251"/>
                    <a:pt x="13493" y="33962"/>
                  </a:cubicBezTo>
                  <a:lnTo>
                    <a:pt x="22965" y="29067"/>
                  </a:lnTo>
                  <a:cubicBezTo>
                    <a:pt x="25526" y="27736"/>
                    <a:pt x="27783" y="25910"/>
                    <a:pt x="29622" y="23691"/>
                  </a:cubicBezTo>
                  <a:lnTo>
                    <a:pt x="36393" y="15462"/>
                  </a:lnTo>
                  <a:cubicBezTo>
                    <a:pt x="37560" y="14054"/>
                    <a:pt x="37560" y="12025"/>
                    <a:pt x="36419" y="10605"/>
                  </a:cubicBezTo>
                  <a:lnTo>
                    <a:pt x="29001" y="1425"/>
                  </a:lnTo>
                  <a:cubicBezTo>
                    <a:pt x="28243" y="487"/>
                    <a:pt x="27137" y="0"/>
                    <a:pt x="26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
            <p:cNvSpPr/>
            <p:nvPr/>
          </p:nvSpPr>
          <p:spPr>
            <a:xfrm flipH="1">
              <a:off x="43691" y="4543694"/>
              <a:ext cx="150410" cy="141195"/>
            </a:xfrm>
            <a:custGeom>
              <a:avLst/>
              <a:gdLst/>
              <a:ahLst/>
              <a:cxnLst/>
              <a:rect l="l" t="t" r="r" b="b"/>
              <a:pathLst>
                <a:path w="4109" h="3857" extrusionOk="0">
                  <a:moveTo>
                    <a:pt x="2152" y="0"/>
                  </a:moveTo>
                  <a:cubicBezTo>
                    <a:pt x="1921" y="0"/>
                    <a:pt x="1689" y="76"/>
                    <a:pt x="1497" y="229"/>
                  </a:cubicBezTo>
                  <a:lnTo>
                    <a:pt x="508" y="1028"/>
                  </a:lnTo>
                  <a:cubicBezTo>
                    <a:pt x="64" y="1396"/>
                    <a:pt x="0" y="2043"/>
                    <a:pt x="355" y="2486"/>
                  </a:cubicBezTo>
                  <a:lnTo>
                    <a:pt x="1154" y="3476"/>
                  </a:lnTo>
                  <a:cubicBezTo>
                    <a:pt x="1363" y="3727"/>
                    <a:pt x="1661" y="3857"/>
                    <a:pt x="1961" y="3857"/>
                  </a:cubicBezTo>
                  <a:cubicBezTo>
                    <a:pt x="2190" y="3857"/>
                    <a:pt x="2420" y="3781"/>
                    <a:pt x="2613" y="3628"/>
                  </a:cubicBezTo>
                  <a:lnTo>
                    <a:pt x="3602" y="2829"/>
                  </a:lnTo>
                  <a:cubicBezTo>
                    <a:pt x="4045" y="2474"/>
                    <a:pt x="4109" y="1814"/>
                    <a:pt x="3754" y="1371"/>
                  </a:cubicBezTo>
                  <a:lnTo>
                    <a:pt x="2955" y="382"/>
                  </a:lnTo>
                  <a:cubicBezTo>
                    <a:pt x="2754" y="130"/>
                    <a:pt x="2454" y="0"/>
                    <a:pt x="2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
            <p:cNvSpPr/>
            <p:nvPr/>
          </p:nvSpPr>
          <p:spPr>
            <a:xfrm flipH="1">
              <a:off x="-58435" y="4669951"/>
              <a:ext cx="150410" cy="141195"/>
            </a:xfrm>
            <a:custGeom>
              <a:avLst/>
              <a:gdLst/>
              <a:ahLst/>
              <a:cxnLst/>
              <a:rect l="l" t="t" r="r" b="b"/>
              <a:pathLst>
                <a:path w="4109" h="3857" extrusionOk="0">
                  <a:moveTo>
                    <a:pt x="2146" y="0"/>
                  </a:moveTo>
                  <a:cubicBezTo>
                    <a:pt x="1918" y="0"/>
                    <a:pt x="1688" y="76"/>
                    <a:pt x="1496" y="229"/>
                  </a:cubicBezTo>
                  <a:lnTo>
                    <a:pt x="507" y="1028"/>
                  </a:lnTo>
                  <a:cubicBezTo>
                    <a:pt x="63" y="1383"/>
                    <a:pt x="0" y="2043"/>
                    <a:pt x="355" y="2486"/>
                  </a:cubicBezTo>
                  <a:lnTo>
                    <a:pt x="1154" y="3476"/>
                  </a:lnTo>
                  <a:cubicBezTo>
                    <a:pt x="1355" y="3727"/>
                    <a:pt x="1651" y="3857"/>
                    <a:pt x="1949" y="3857"/>
                  </a:cubicBezTo>
                  <a:cubicBezTo>
                    <a:pt x="2177" y="3857"/>
                    <a:pt x="2407" y="3781"/>
                    <a:pt x="2600" y="3628"/>
                  </a:cubicBezTo>
                  <a:lnTo>
                    <a:pt x="3589" y="2829"/>
                  </a:lnTo>
                  <a:cubicBezTo>
                    <a:pt x="4032" y="2461"/>
                    <a:pt x="4108" y="1814"/>
                    <a:pt x="3741" y="1371"/>
                  </a:cubicBezTo>
                  <a:lnTo>
                    <a:pt x="2942" y="382"/>
                  </a:lnTo>
                  <a:cubicBezTo>
                    <a:pt x="2741" y="130"/>
                    <a:pt x="2445"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
            <p:cNvSpPr/>
            <p:nvPr/>
          </p:nvSpPr>
          <p:spPr>
            <a:xfrm flipH="1">
              <a:off x="-160085" y="4796207"/>
              <a:ext cx="150410" cy="141012"/>
            </a:xfrm>
            <a:custGeom>
              <a:avLst/>
              <a:gdLst/>
              <a:ahLst/>
              <a:cxnLst/>
              <a:rect l="l" t="t" r="r" b="b"/>
              <a:pathLst>
                <a:path w="4109" h="3852" extrusionOk="0">
                  <a:moveTo>
                    <a:pt x="2159" y="0"/>
                  </a:moveTo>
                  <a:cubicBezTo>
                    <a:pt x="1931" y="0"/>
                    <a:pt x="1701" y="76"/>
                    <a:pt x="1509" y="229"/>
                  </a:cubicBezTo>
                  <a:lnTo>
                    <a:pt x="520" y="1028"/>
                  </a:lnTo>
                  <a:cubicBezTo>
                    <a:pt x="76" y="1383"/>
                    <a:pt x="0" y="2030"/>
                    <a:pt x="368" y="2474"/>
                  </a:cubicBezTo>
                  <a:lnTo>
                    <a:pt x="1167" y="3463"/>
                  </a:lnTo>
                  <a:cubicBezTo>
                    <a:pt x="1371" y="3718"/>
                    <a:pt x="1671" y="3852"/>
                    <a:pt x="1974" y="3852"/>
                  </a:cubicBezTo>
                  <a:cubicBezTo>
                    <a:pt x="2198" y="3852"/>
                    <a:pt x="2424" y="3779"/>
                    <a:pt x="2612" y="3628"/>
                  </a:cubicBezTo>
                  <a:lnTo>
                    <a:pt x="3601" y="2829"/>
                  </a:lnTo>
                  <a:cubicBezTo>
                    <a:pt x="4045" y="2461"/>
                    <a:pt x="4108" y="1814"/>
                    <a:pt x="3753" y="1371"/>
                  </a:cubicBezTo>
                  <a:lnTo>
                    <a:pt x="2955" y="382"/>
                  </a:lnTo>
                  <a:cubicBezTo>
                    <a:pt x="2753" y="130"/>
                    <a:pt x="2458" y="0"/>
                    <a:pt x="2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
            <p:cNvSpPr/>
            <p:nvPr/>
          </p:nvSpPr>
          <p:spPr>
            <a:xfrm flipH="1">
              <a:off x="-197219" y="3348780"/>
              <a:ext cx="892137" cy="762534"/>
            </a:xfrm>
            <a:custGeom>
              <a:avLst/>
              <a:gdLst/>
              <a:ahLst/>
              <a:cxnLst/>
              <a:rect l="l" t="t" r="r" b="b"/>
              <a:pathLst>
                <a:path w="24372" h="20830" extrusionOk="0">
                  <a:moveTo>
                    <a:pt x="20578" y="0"/>
                  </a:moveTo>
                  <a:cubicBezTo>
                    <a:pt x="20218" y="0"/>
                    <a:pt x="19855" y="118"/>
                    <a:pt x="19553" y="359"/>
                  </a:cubicBezTo>
                  <a:lnTo>
                    <a:pt x="812" y="15500"/>
                  </a:lnTo>
                  <a:cubicBezTo>
                    <a:pt x="115" y="16070"/>
                    <a:pt x="0" y="17085"/>
                    <a:pt x="571" y="17795"/>
                  </a:cubicBezTo>
                  <a:lnTo>
                    <a:pt x="2536" y="20229"/>
                  </a:lnTo>
                  <a:cubicBezTo>
                    <a:pt x="2853" y="20625"/>
                    <a:pt x="3322" y="20829"/>
                    <a:pt x="3795" y="20829"/>
                  </a:cubicBezTo>
                  <a:cubicBezTo>
                    <a:pt x="4155" y="20829"/>
                    <a:pt x="4518" y="20711"/>
                    <a:pt x="4819" y="20470"/>
                  </a:cubicBezTo>
                  <a:lnTo>
                    <a:pt x="23560" y="5330"/>
                  </a:lnTo>
                  <a:cubicBezTo>
                    <a:pt x="24258" y="4759"/>
                    <a:pt x="24372" y="3732"/>
                    <a:pt x="23801" y="3035"/>
                  </a:cubicBezTo>
                  <a:lnTo>
                    <a:pt x="21836" y="600"/>
                  </a:lnTo>
                  <a:cubicBezTo>
                    <a:pt x="21519" y="204"/>
                    <a:pt x="21051" y="0"/>
                    <a:pt x="2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
            <p:cNvSpPr/>
            <p:nvPr/>
          </p:nvSpPr>
          <p:spPr>
            <a:xfrm flipH="1">
              <a:off x="-197219" y="3373635"/>
              <a:ext cx="872187" cy="737678"/>
            </a:xfrm>
            <a:custGeom>
              <a:avLst/>
              <a:gdLst/>
              <a:ahLst/>
              <a:cxnLst/>
              <a:rect l="l" t="t" r="r" b="b"/>
              <a:pathLst>
                <a:path w="23827" h="20151" extrusionOk="0">
                  <a:moveTo>
                    <a:pt x="20575" y="1"/>
                  </a:moveTo>
                  <a:cubicBezTo>
                    <a:pt x="20215" y="1"/>
                    <a:pt x="19854" y="120"/>
                    <a:pt x="19554" y="365"/>
                  </a:cubicBezTo>
                  <a:lnTo>
                    <a:pt x="812" y="15505"/>
                  </a:lnTo>
                  <a:cubicBezTo>
                    <a:pt x="115" y="16076"/>
                    <a:pt x="1" y="17090"/>
                    <a:pt x="571" y="17788"/>
                  </a:cubicBezTo>
                  <a:lnTo>
                    <a:pt x="1991" y="19550"/>
                  </a:lnTo>
                  <a:cubicBezTo>
                    <a:pt x="2308" y="19946"/>
                    <a:pt x="2777" y="20150"/>
                    <a:pt x="3250" y="20150"/>
                  </a:cubicBezTo>
                  <a:cubicBezTo>
                    <a:pt x="3610" y="20150"/>
                    <a:pt x="3973" y="20032"/>
                    <a:pt x="4274" y="19791"/>
                  </a:cubicBezTo>
                  <a:lnTo>
                    <a:pt x="23015" y="4651"/>
                  </a:lnTo>
                  <a:cubicBezTo>
                    <a:pt x="23713" y="4080"/>
                    <a:pt x="23827" y="3053"/>
                    <a:pt x="23256" y="2356"/>
                  </a:cubicBezTo>
                  <a:lnTo>
                    <a:pt x="21849" y="606"/>
                  </a:lnTo>
                  <a:cubicBezTo>
                    <a:pt x="21524" y="209"/>
                    <a:pt x="21051" y="1"/>
                    <a:pt x="20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
            <p:cNvSpPr/>
            <p:nvPr/>
          </p:nvSpPr>
          <p:spPr>
            <a:xfrm flipH="1">
              <a:off x="-257101" y="3549640"/>
              <a:ext cx="787703" cy="638764"/>
            </a:xfrm>
            <a:custGeom>
              <a:avLst/>
              <a:gdLst/>
              <a:ahLst/>
              <a:cxnLst/>
              <a:rect l="l" t="t" r="r" b="b"/>
              <a:pathLst>
                <a:path w="21519" h="17449" extrusionOk="0">
                  <a:moveTo>
                    <a:pt x="21122" y="0"/>
                  </a:moveTo>
                  <a:cubicBezTo>
                    <a:pt x="21048" y="0"/>
                    <a:pt x="20973" y="24"/>
                    <a:pt x="20910" y="71"/>
                  </a:cubicBezTo>
                  <a:lnTo>
                    <a:pt x="165" y="16822"/>
                  </a:lnTo>
                  <a:cubicBezTo>
                    <a:pt x="26" y="16949"/>
                    <a:pt x="0" y="17164"/>
                    <a:pt x="127" y="17316"/>
                  </a:cubicBezTo>
                  <a:cubicBezTo>
                    <a:pt x="192" y="17403"/>
                    <a:pt x="293" y="17448"/>
                    <a:pt x="395" y="17448"/>
                  </a:cubicBezTo>
                  <a:cubicBezTo>
                    <a:pt x="472" y="17448"/>
                    <a:pt x="549" y="17422"/>
                    <a:pt x="609" y="17367"/>
                  </a:cubicBezTo>
                  <a:lnTo>
                    <a:pt x="21354" y="617"/>
                  </a:lnTo>
                  <a:cubicBezTo>
                    <a:pt x="21506" y="502"/>
                    <a:pt x="21519" y="274"/>
                    <a:pt x="21405" y="135"/>
                  </a:cubicBezTo>
                  <a:cubicBezTo>
                    <a:pt x="21331" y="46"/>
                    <a:pt x="21226" y="0"/>
                    <a:pt x="2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
            <p:cNvSpPr/>
            <p:nvPr/>
          </p:nvSpPr>
          <p:spPr>
            <a:xfrm flipH="1">
              <a:off x="196363" y="4043135"/>
              <a:ext cx="276221" cy="230334"/>
            </a:xfrm>
            <a:custGeom>
              <a:avLst/>
              <a:gdLst/>
              <a:ahLst/>
              <a:cxnLst/>
              <a:rect l="l" t="t" r="r" b="b"/>
              <a:pathLst>
                <a:path w="7546" h="6292" extrusionOk="0">
                  <a:moveTo>
                    <a:pt x="6341" y="1"/>
                  </a:moveTo>
                  <a:cubicBezTo>
                    <a:pt x="6106" y="1"/>
                    <a:pt x="5869" y="77"/>
                    <a:pt x="5668" y="234"/>
                  </a:cubicBezTo>
                  <a:lnTo>
                    <a:pt x="533" y="4393"/>
                  </a:lnTo>
                  <a:cubicBezTo>
                    <a:pt x="76" y="4761"/>
                    <a:pt x="0" y="5433"/>
                    <a:pt x="368" y="5890"/>
                  </a:cubicBezTo>
                  <a:cubicBezTo>
                    <a:pt x="584" y="6156"/>
                    <a:pt x="894" y="6292"/>
                    <a:pt x="1206" y="6292"/>
                  </a:cubicBezTo>
                  <a:cubicBezTo>
                    <a:pt x="1442" y="6292"/>
                    <a:pt x="1680" y="6213"/>
                    <a:pt x="1877" y="6054"/>
                  </a:cubicBezTo>
                  <a:lnTo>
                    <a:pt x="7012" y="1895"/>
                  </a:lnTo>
                  <a:cubicBezTo>
                    <a:pt x="7469" y="1528"/>
                    <a:pt x="7545" y="855"/>
                    <a:pt x="7177" y="399"/>
                  </a:cubicBezTo>
                  <a:cubicBezTo>
                    <a:pt x="6967" y="138"/>
                    <a:pt x="6656" y="1"/>
                    <a:pt x="6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
            <p:cNvSpPr/>
            <p:nvPr/>
          </p:nvSpPr>
          <p:spPr>
            <a:xfrm flipH="1">
              <a:off x="-70038" y="4451958"/>
              <a:ext cx="150410" cy="141012"/>
            </a:xfrm>
            <a:custGeom>
              <a:avLst/>
              <a:gdLst/>
              <a:ahLst/>
              <a:cxnLst/>
              <a:rect l="l" t="t" r="r" b="b"/>
              <a:pathLst>
                <a:path w="4109" h="3852" extrusionOk="0">
                  <a:moveTo>
                    <a:pt x="2139" y="1"/>
                  </a:moveTo>
                  <a:cubicBezTo>
                    <a:pt x="1913" y="1"/>
                    <a:pt x="1685" y="74"/>
                    <a:pt x="1496" y="225"/>
                  </a:cubicBezTo>
                  <a:lnTo>
                    <a:pt x="507" y="1024"/>
                  </a:lnTo>
                  <a:cubicBezTo>
                    <a:pt x="63" y="1391"/>
                    <a:pt x="0" y="2038"/>
                    <a:pt x="355" y="2482"/>
                  </a:cubicBezTo>
                  <a:lnTo>
                    <a:pt x="1154" y="3471"/>
                  </a:lnTo>
                  <a:cubicBezTo>
                    <a:pt x="1355" y="3723"/>
                    <a:pt x="1655" y="3852"/>
                    <a:pt x="1957" y="3852"/>
                  </a:cubicBezTo>
                  <a:cubicBezTo>
                    <a:pt x="2188" y="3852"/>
                    <a:pt x="2420" y="3777"/>
                    <a:pt x="2612" y="3623"/>
                  </a:cubicBezTo>
                  <a:lnTo>
                    <a:pt x="3601" y="2824"/>
                  </a:lnTo>
                  <a:cubicBezTo>
                    <a:pt x="4045" y="2469"/>
                    <a:pt x="4108" y="1822"/>
                    <a:pt x="3753" y="1379"/>
                  </a:cubicBezTo>
                  <a:lnTo>
                    <a:pt x="2955" y="390"/>
                  </a:lnTo>
                  <a:cubicBezTo>
                    <a:pt x="2750" y="134"/>
                    <a:pt x="2446" y="1"/>
                    <a:pt x="2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7"/>
          <p:cNvGrpSpPr/>
          <p:nvPr/>
        </p:nvGrpSpPr>
        <p:grpSpPr>
          <a:xfrm>
            <a:off x="7545902" y="-316393"/>
            <a:ext cx="1901624" cy="2201019"/>
            <a:chOff x="10121407" y="1409269"/>
            <a:chExt cx="1616615" cy="1871138"/>
          </a:xfrm>
        </p:grpSpPr>
        <p:sp>
          <p:nvSpPr>
            <p:cNvPr id="1119" name="Google Shape;1119;p7"/>
            <p:cNvSpPr/>
            <p:nvPr/>
          </p:nvSpPr>
          <p:spPr>
            <a:xfrm>
              <a:off x="11270873" y="2050415"/>
              <a:ext cx="417386" cy="166954"/>
            </a:xfrm>
            <a:custGeom>
              <a:avLst/>
              <a:gdLst/>
              <a:ahLst/>
              <a:cxnLst/>
              <a:rect l="l" t="t" r="r" b="b"/>
              <a:pathLst>
                <a:path w="12315" h="4926" extrusionOk="0">
                  <a:moveTo>
                    <a:pt x="10946" y="0"/>
                  </a:moveTo>
                  <a:cubicBezTo>
                    <a:pt x="8260" y="0"/>
                    <a:pt x="0" y="2517"/>
                    <a:pt x="0" y="2517"/>
                  </a:cubicBezTo>
                  <a:cubicBezTo>
                    <a:pt x="52" y="4699"/>
                    <a:pt x="435" y="4851"/>
                    <a:pt x="540" y="4851"/>
                  </a:cubicBezTo>
                  <a:cubicBezTo>
                    <a:pt x="558" y="4851"/>
                    <a:pt x="567" y="4847"/>
                    <a:pt x="567" y="4847"/>
                  </a:cubicBezTo>
                  <a:cubicBezTo>
                    <a:pt x="678" y="4901"/>
                    <a:pt x="877" y="4926"/>
                    <a:pt x="1147" y="4926"/>
                  </a:cubicBezTo>
                  <a:cubicBezTo>
                    <a:pt x="3591" y="4926"/>
                    <a:pt x="11809" y="2913"/>
                    <a:pt x="12049" y="2565"/>
                  </a:cubicBezTo>
                  <a:cubicBezTo>
                    <a:pt x="12314" y="2191"/>
                    <a:pt x="11530" y="66"/>
                    <a:pt x="11530" y="66"/>
                  </a:cubicBezTo>
                  <a:cubicBezTo>
                    <a:pt x="11388" y="21"/>
                    <a:pt x="11190" y="0"/>
                    <a:pt x="10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
            <p:cNvSpPr/>
            <p:nvPr/>
          </p:nvSpPr>
          <p:spPr>
            <a:xfrm>
              <a:off x="11270873" y="2050415"/>
              <a:ext cx="393221" cy="165938"/>
            </a:xfrm>
            <a:custGeom>
              <a:avLst/>
              <a:gdLst/>
              <a:ahLst/>
              <a:cxnLst/>
              <a:rect l="l" t="t" r="r" b="b"/>
              <a:pathLst>
                <a:path w="11602" h="4896" extrusionOk="0">
                  <a:moveTo>
                    <a:pt x="10946" y="0"/>
                  </a:moveTo>
                  <a:cubicBezTo>
                    <a:pt x="8260" y="0"/>
                    <a:pt x="0" y="2517"/>
                    <a:pt x="0" y="2517"/>
                  </a:cubicBezTo>
                  <a:cubicBezTo>
                    <a:pt x="52" y="4699"/>
                    <a:pt x="435" y="4851"/>
                    <a:pt x="540" y="4851"/>
                  </a:cubicBezTo>
                  <a:cubicBezTo>
                    <a:pt x="558" y="4851"/>
                    <a:pt x="567" y="4847"/>
                    <a:pt x="567" y="4847"/>
                  </a:cubicBezTo>
                  <a:cubicBezTo>
                    <a:pt x="604" y="4871"/>
                    <a:pt x="652" y="4883"/>
                    <a:pt x="712" y="4895"/>
                  </a:cubicBezTo>
                  <a:cubicBezTo>
                    <a:pt x="580" y="4630"/>
                    <a:pt x="435" y="4050"/>
                    <a:pt x="398" y="2771"/>
                  </a:cubicBezTo>
                  <a:cubicBezTo>
                    <a:pt x="398" y="2771"/>
                    <a:pt x="8659" y="251"/>
                    <a:pt x="11350" y="251"/>
                  </a:cubicBezTo>
                  <a:cubicBezTo>
                    <a:pt x="11440" y="251"/>
                    <a:pt x="11525" y="254"/>
                    <a:pt x="11602" y="260"/>
                  </a:cubicBezTo>
                  <a:cubicBezTo>
                    <a:pt x="11554" y="139"/>
                    <a:pt x="11530" y="66"/>
                    <a:pt x="11530" y="66"/>
                  </a:cubicBezTo>
                  <a:cubicBezTo>
                    <a:pt x="11388" y="21"/>
                    <a:pt x="11190" y="0"/>
                    <a:pt x="10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
            <p:cNvSpPr/>
            <p:nvPr/>
          </p:nvSpPr>
          <p:spPr>
            <a:xfrm>
              <a:off x="11279447" y="2129890"/>
              <a:ext cx="67141" cy="32944"/>
            </a:xfrm>
            <a:custGeom>
              <a:avLst/>
              <a:gdLst/>
              <a:ahLst/>
              <a:cxnLst/>
              <a:rect l="l" t="t" r="r" b="b"/>
              <a:pathLst>
                <a:path w="1981" h="972" extrusionOk="0">
                  <a:moveTo>
                    <a:pt x="1338" y="0"/>
                  </a:moveTo>
                  <a:cubicBezTo>
                    <a:pt x="1194" y="0"/>
                    <a:pt x="1034" y="21"/>
                    <a:pt x="870" y="63"/>
                  </a:cubicBezTo>
                  <a:cubicBezTo>
                    <a:pt x="363" y="196"/>
                    <a:pt x="1" y="498"/>
                    <a:pt x="61" y="727"/>
                  </a:cubicBezTo>
                  <a:cubicBezTo>
                    <a:pt x="110" y="883"/>
                    <a:pt x="342" y="972"/>
                    <a:pt x="644" y="972"/>
                  </a:cubicBezTo>
                  <a:cubicBezTo>
                    <a:pt x="788" y="972"/>
                    <a:pt x="947" y="951"/>
                    <a:pt x="1111" y="909"/>
                  </a:cubicBezTo>
                  <a:cubicBezTo>
                    <a:pt x="1618" y="776"/>
                    <a:pt x="1980" y="486"/>
                    <a:pt x="1920" y="245"/>
                  </a:cubicBezTo>
                  <a:cubicBezTo>
                    <a:pt x="1871" y="89"/>
                    <a:pt x="1639" y="0"/>
                    <a:pt x="1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
            <p:cNvSpPr/>
            <p:nvPr/>
          </p:nvSpPr>
          <p:spPr>
            <a:xfrm>
              <a:off x="11173746" y="2351737"/>
              <a:ext cx="564276" cy="574647"/>
            </a:xfrm>
            <a:custGeom>
              <a:avLst/>
              <a:gdLst/>
              <a:ahLst/>
              <a:cxnLst/>
              <a:rect l="l" t="t" r="r" b="b"/>
              <a:pathLst>
                <a:path w="16649" h="16955" extrusionOk="0">
                  <a:moveTo>
                    <a:pt x="6143" y="800"/>
                  </a:moveTo>
                  <a:cubicBezTo>
                    <a:pt x="6238" y="800"/>
                    <a:pt x="6339" y="802"/>
                    <a:pt x="6447" y="806"/>
                  </a:cubicBezTo>
                  <a:cubicBezTo>
                    <a:pt x="7582" y="854"/>
                    <a:pt x="9031" y="1132"/>
                    <a:pt x="10528" y="1603"/>
                  </a:cubicBezTo>
                  <a:cubicBezTo>
                    <a:pt x="10950" y="1735"/>
                    <a:pt x="11361" y="1880"/>
                    <a:pt x="11759" y="2025"/>
                  </a:cubicBezTo>
                  <a:cubicBezTo>
                    <a:pt x="14596" y="3100"/>
                    <a:pt x="15598" y="4174"/>
                    <a:pt x="15514" y="4428"/>
                  </a:cubicBezTo>
                  <a:lnTo>
                    <a:pt x="15489" y="4452"/>
                  </a:lnTo>
                  <a:cubicBezTo>
                    <a:pt x="15417" y="4536"/>
                    <a:pt x="15163" y="4669"/>
                    <a:pt x="14536" y="4705"/>
                  </a:cubicBezTo>
                  <a:lnTo>
                    <a:pt x="13932" y="4705"/>
                  </a:lnTo>
                  <a:cubicBezTo>
                    <a:pt x="13884" y="4705"/>
                    <a:pt x="13823" y="4693"/>
                    <a:pt x="13775" y="4693"/>
                  </a:cubicBezTo>
                  <a:cubicBezTo>
                    <a:pt x="13691" y="4693"/>
                    <a:pt x="13594" y="4681"/>
                    <a:pt x="13497" y="4681"/>
                  </a:cubicBezTo>
                  <a:cubicBezTo>
                    <a:pt x="13449" y="4669"/>
                    <a:pt x="13389" y="4669"/>
                    <a:pt x="13340" y="4657"/>
                  </a:cubicBezTo>
                  <a:cubicBezTo>
                    <a:pt x="13244" y="4657"/>
                    <a:pt x="13135" y="4645"/>
                    <a:pt x="13039" y="4633"/>
                  </a:cubicBezTo>
                  <a:cubicBezTo>
                    <a:pt x="12990" y="4621"/>
                    <a:pt x="12942" y="4621"/>
                    <a:pt x="12894" y="4609"/>
                  </a:cubicBezTo>
                  <a:cubicBezTo>
                    <a:pt x="12785" y="4597"/>
                    <a:pt x="12664" y="4585"/>
                    <a:pt x="12544" y="4560"/>
                  </a:cubicBezTo>
                  <a:cubicBezTo>
                    <a:pt x="12507" y="4560"/>
                    <a:pt x="12471" y="4548"/>
                    <a:pt x="12435" y="4536"/>
                  </a:cubicBezTo>
                  <a:cubicBezTo>
                    <a:pt x="12302" y="4524"/>
                    <a:pt x="12157" y="4500"/>
                    <a:pt x="12025" y="4464"/>
                  </a:cubicBezTo>
                  <a:cubicBezTo>
                    <a:pt x="11988" y="4464"/>
                    <a:pt x="11964" y="4452"/>
                    <a:pt x="11928" y="4452"/>
                  </a:cubicBezTo>
                  <a:cubicBezTo>
                    <a:pt x="11783" y="4428"/>
                    <a:pt x="11638" y="4391"/>
                    <a:pt x="11493" y="4355"/>
                  </a:cubicBezTo>
                  <a:cubicBezTo>
                    <a:pt x="11457" y="4355"/>
                    <a:pt x="11421" y="4343"/>
                    <a:pt x="11385" y="4331"/>
                  </a:cubicBezTo>
                  <a:cubicBezTo>
                    <a:pt x="11240" y="4295"/>
                    <a:pt x="11095" y="4271"/>
                    <a:pt x="10962" y="4234"/>
                  </a:cubicBezTo>
                  <a:cubicBezTo>
                    <a:pt x="10890" y="4210"/>
                    <a:pt x="10817" y="4198"/>
                    <a:pt x="10745" y="4174"/>
                  </a:cubicBezTo>
                  <a:cubicBezTo>
                    <a:pt x="10636" y="4150"/>
                    <a:pt x="10515" y="4114"/>
                    <a:pt x="10407" y="4077"/>
                  </a:cubicBezTo>
                  <a:cubicBezTo>
                    <a:pt x="10214" y="4029"/>
                    <a:pt x="10008" y="3969"/>
                    <a:pt x="9815" y="3908"/>
                  </a:cubicBezTo>
                  <a:cubicBezTo>
                    <a:pt x="9393" y="3776"/>
                    <a:pt x="8982" y="3631"/>
                    <a:pt x="8584" y="3486"/>
                  </a:cubicBezTo>
                  <a:cubicBezTo>
                    <a:pt x="5759" y="2411"/>
                    <a:pt x="4745" y="1337"/>
                    <a:pt x="4829" y="1083"/>
                  </a:cubicBezTo>
                  <a:cubicBezTo>
                    <a:pt x="4851" y="1017"/>
                    <a:pt x="5136" y="800"/>
                    <a:pt x="6143" y="800"/>
                  </a:cubicBezTo>
                  <a:close/>
                  <a:moveTo>
                    <a:pt x="4503" y="2073"/>
                  </a:moveTo>
                  <a:lnTo>
                    <a:pt x="4515" y="2085"/>
                  </a:lnTo>
                  <a:cubicBezTo>
                    <a:pt x="4552" y="2134"/>
                    <a:pt x="4600" y="2170"/>
                    <a:pt x="4648" y="2218"/>
                  </a:cubicBezTo>
                  <a:lnTo>
                    <a:pt x="4684" y="2254"/>
                  </a:lnTo>
                  <a:cubicBezTo>
                    <a:pt x="4721" y="2291"/>
                    <a:pt x="4757" y="2327"/>
                    <a:pt x="4793" y="2351"/>
                  </a:cubicBezTo>
                  <a:lnTo>
                    <a:pt x="4853" y="2399"/>
                  </a:lnTo>
                  <a:cubicBezTo>
                    <a:pt x="4890" y="2436"/>
                    <a:pt x="4938" y="2472"/>
                    <a:pt x="4974" y="2496"/>
                  </a:cubicBezTo>
                  <a:lnTo>
                    <a:pt x="5022" y="2532"/>
                  </a:lnTo>
                  <a:cubicBezTo>
                    <a:pt x="5071" y="2580"/>
                    <a:pt x="5131" y="2629"/>
                    <a:pt x="5191" y="2665"/>
                  </a:cubicBezTo>
                  <a:lnTo>
                    <a:pt x="5240" y="2701"/>
                  </a:lnTo>
                  <a:cubicBezTo>
                    <a:pt x="5288" y="2737"/>
                    <a:pt x="5336" y="2762"/>
                    <a:pt x="5385" y="2798"/>
                  </a:cubicBezTo>
                  <a:cubicBezTo>
                    <a:pt x="5409" y="2810"/>
                    <a:pt x="5433" y="2822"/>
                    <a:pt x="5445" y="2846"/>
                  </a:cubicBezTo>
                  <a:cubicBezTo>
                    <a:pt x="5493" y="2870"/>
                    <a:pt x="5554" y="2906"/>
                    <a:pt x="5602" y="2943"/>
                  </a:cubicBezTo>
                  <a:cubicBezTo>
                    <a:pt x="5614" y="2955"/>
                    <a:pt x="5638" y="2967"/>
                    <a:pt x="5650" y="2979"/>
                  </a:cubicBezTo>
                  <a:cubicBezTo>
                    <a:pt x="5723" y="3015"/>
                    <a:pt x="5795" y="3063"/>
                    <a:pt x="5867" y="3100"/>
                  </a:cubicBezTo>
                  <a:lnTo>
                    <a:pt x="5904" y="3124"/>
                  </a:lnTo>
                  <a:cubicBezTo>
                    <a:pt x="5964" y="3160"/>
                    <a:pt x="6024" y="3196"/>
                    <a:pt x="6085" y="3220"/>
                  </a:cubicBezTo>
                  <a:cubicBezTo>
                    <a:pt x="6109" y="3244"/>
                    <a:pt x="6133" y="3257"/>
                    <a:pt x="6157" y="3269"/>
                  </a:cubicBezTo>
                  <a:cubicBezTo>
                    <a:pt x="6218" y="3293"/>
                    <a:pt x="6266" y="3329"/>
                    <a:pt x="6326" y="3353"/>
                  </a:cubicBezTo>
                  <a:cubicBezTo>
                    <a:pt x="6350" y="3365"/>
                    <a:pt x="6375" y="3377"/>
                    <a:pt x="6387" y="3389"/>
                  </a:cubicBezTo>
                  <a:cubicBezTo>
                    <a:pt x="6471" y="3426"/>
                    <a:pt x="6544" y="3474"/>
                    <a:pt x="6628" y="3510"/>
                  </a:cubicBezTo>
                  <a:lnTo>
                    <a:pt x="6664" y="3534"/>
                  </a:lnTo>
                  <a:cubicBezTo>
                    <a:pt x="6725" y="3558"/>
                    <a:pt x="6797" y="3595"/>
                    <a:pt x="6869" y="3631"/>
                  </a:cubicBezTo>
                  <a:cubicBezTo>
                    <a:pt x="6894" y="3643"/>
                    <a:pt x="6918" y="3655"/>
                    <a:pt x="6942" y="3667"/>
                  </a:cubicBezTo>
                  <a:cubicBezTo>
                    <a:pt x="7002" y="3691"/>
                    <a:pt x="7063" y="3715"/>
                    <a:pt x="7123" y="3752"/>
                  </a:cubicBezTo>
                  <a:cubicBezTo>
                    <a:pt x="7147" y="3764"/>
                    <a:pt x="7171" y="3776"/>
                    <a:pt x="7195" y="3776"/>
                  </a:cubicBezTo>
                  <a:cubicBezTo>
                    <a:pt x="7280" y="3824"/>
                    <a:pt x="7364" y="3860"/>
                    <a:pt x="7449" y="3896"/>
                  </a:cubicBezTo>
                  <a:lnTo>
                    <a:pt x="7473" y="3896"/>
                  </a:lnTo>
                  <a:cubicBezTo>
                    <a:pt x="7546" y="3933"/>
                    <a:pt x="7618" y="3969"/>
                    <a:pt x="7703" y="4005"/>
                  </a:cubicBezTo>
                  <a:cubicBezTo>
                    <a:pt x="7727" y="4005"/>
                    <a:pt x="7751" y="4017"/>
                    <a:pt x="7775" y="4029"/>
                  </a:cubicBezTo>
                  <a:cubicBezTo>
                    <a:pt x="7835" y="4053"/>
                    <a:pt x="7908" y="4077"/>
                    <a:pt x="7968" y="4102"/>
                  </a:cubicBezTo>
                  <a:cubicBezTo>
                    <a:pt x="7992" y="4114"/>
                    <a:pt x="8016" y="4126"/>
                    <a:pt x="8041" y="4138"/>
                  </a:cubicBezTo>
                  <a:cubicBezTo>
                    <a:pt x="8125" y="4174"/>
                    <a:pt x="8210" y="4198"/>
                    <a:pt x="8294" y="4234"/>
                  </a:cubicBezTo>
                  <a:cubicBezTo>
                    <a:pt x="8705" y="4391"/>
                    <a:pt x="9139" y="4536"/>
                    <a:pt x="9574" y="4681"/>
                  </a:cubicBezTo>
                  <a:cubicBezTo>
                    <a:pt x="9743" y="4729"/>
                    <a:pt x="9912" y="4778"/>
                    <a:pt x="10081" y="4826"/>
                  </a:cubicBezTo>
                  <a:cubicBezTo>
                    <a:pt x="10129" y="4838"/>
                    <a:pt x="10190" y="4862"/>
                    <a:pt x="10238" y="4874"/>
                  </a:cubicBezTo>
                  <a:cubicBezTo>
                    <a:pt x="10371" y="4910"/>
                    <a:pt x="10503" y="4947"/>
                    <a:pt x="10636" y="4983"/>
                  </a:cubicBezTo>
                  <a:cubicBezTo>
                    <a:pt x="10709" y="4995"/>
                    <a:pt x="10769" y="5007"/>
                    <a:pt x="10829" y="5031"/>
                  </a:cubicBezTo>
                  <a:cubicBezTo>
                    <a:pt x="10950" y="5055"/>
                    <a:pt x="11083" y="5092"/>
                    <a:pt x="11204" y="5116"/>
                  </a:cubicBezTo>
                  <a:cubicBezTo>
                    <a:pt x="11276" y="5128"/>
                    <a:pt x="11348" y="5152"/>
                    <a:pt x="11409" y="5164"/>
                  </a:cubicBezTo>
                  <a:cubicBezTo>
                    <a:pt x="11518" y="5188"/>
                    <a:pt x="11626" y="5212"/>
                    <a:pt x="11735" y="5236"/>
                  </a:cubicBezTo>
                  <a:cubicBezTo>
                    <a:pt x="11783" y="5236"/>
                    <a:pt x="11843" y="5249"/>
                    <a:pt x="11892" y="5261"/>
                  </a:cubicBezTo>
                  <a:cubicBezTo>
                    <a:pt x="12049" y="5297"/>
                    <a:pt x="12194" y="5321"/>
                    <a:pt x="12351" y="5345"/>
                  </a:cubicBezTo>
                  <a:cubicBezTo>
                    <a:pt x="12387" y="5345"/>
                    <a:pt x="12423" y="5357"/>
                    <a:pt x="12471" y="5357"/>
                  </a:cubicBezTo>
                  <a:cubicBezTo>
                    <a:pt x="12592" y="5381"/>
                    <a:pt x="12725" y="5405"/>
                    <a:pt x="12846" y="5418"/>
                  </a:cubicBezTo>
                  <a:cubicBezTo>
                    <a:pt x="12882" y="5418"/>
                    <a:pt x="12906" y="5430"/>
                    <a:pt x="12942" y="5430"/>
                  </a:cubicBezTo>
                  <a:cubicBezTo>
                    <a:pt x="13099" y="5454"/>
                    <a:pt x="13256" y="5466"/>
                    <a:pt x="13401" y="5478"/>
                  </a:cubicBezTo>
                  <a:lnTo>
                    <a:pt x="13413" y="5478"/>
                  </a:lnTo>
                  <a:cubicBezTo>
                    <a:pt x="13546" y="5490"/>
                    <a:pt x="13679" y="5502"/>
                    <a:pt x="13799" y="5502"/>
                  </a:cubicBezTo>
                  <a:lnTo>
                    <a:pt x="13872" y="5502"/>
                  </a:lnTo>
                  <a:cubicBezTo>
                    <a:pt x="13932" y="5514"/>
                    <a:pt x="13992" y="5514"/>
                    <a:pt x="14041" y="5514"/>
                  </a:cubicBezTo>
                  <a:lnTo>
                    <a:pt x="14053" y="5514"/>
                  </a:lnTo>
                  <a:cubicBezTo>
                    <a:pt x="14110" y="5516"/>
                    <a:pt x="14167" y="5516"/>
                    <a:pt x="14222" y="5516"/>
                  </a:cubicBezTo>
                  <a:cubicBezTo>
                    <a:pt x="14595" y="5516"/>
                    <a:pt x="14914" y="5482"/>
                    <a:pt x="15188" y="5430"/>
                  </a:cubicBezTo>
                  <a:lnTo>
                    <a:pt x="15188" y="5430"/>
                  </a:lnTo>
                  <a:lnTo>
                    <a:pt x="11831" y="15860"/>
                  </a:lnTo>
                  <a:cubicBezTo>
                    <a:pt x="11810" y="15926"/>
                    <a:pt x="11524" y="16147"/>
                    <a:pt x="10563" y="16147"/>
                  </a:cubicBezTo>
                  <a:cubicBezTo>
                    <a:pt x="10455" y="16147"/>
                    <a:pt x="10339" y="16144"/>
                    <a:pt x="10214" y="16138"/>
                  </a:cubicBezTo>
                  <a:cubicBezTo>
                    <a:pt x="9067" y="16102"/>
                    <a:pt x="7618" y="15812"/>
                    <a:pt x="6121" y="15353"/>
                  </a:cubicBezTo>
                  <a:cubicBezTo>
                    <a:pt x="5698" y="15221"/>
                    <a:pt x="5288" y="15076"/>
                    <a:pt x="4890" y="14919"/>
                  </a:cubicBezTo>
                  <a:cubicBezTo>
                    <a:pt x="2065" y="13856"/>
                    <a:pt x="1050" y="12770"/>
                    <a:pt x="1135" y="12528"/>
                  </a:cubicBezTo>
                  <a:lnTo>
                    <a:pt x="4503" y="2073"/>
                  </a:lnTo>
                  <a:close/>
                  <a:moveTo>
                    <a:pt x="6110" y="1"/>
                  </a:moveTo>
                  <a:cubicBezTo>
                    <a:pt x="4929" y="1"/>
                    <a:pt x="4232" y="281"/>
                    <a:pt x="4057" y="842"/>
                  </a:cubicBezTo>
                  <a:lnTo>
                    <a:pt x="4057" y="854"/>
                  </a:lnTo>
                  <a:lnTo>
                    <a:pt x="362" y="12287"/>
                  </a:lnTo>
                  <a:cubicBezTo>
                    <a:pt x="0" y="13458"/>
                    <a:pt x="2318" y="14810"/>
                    <a:pt x="4600" y="15679"/>
                  </a:cubicBezTo>
                  <a:cubicBezTo>
                    <a:pt x="5010" y="15836"/>
                    <a:pt x="5445" y="15981"/>
                    <a:pt x="5880" y="16114"/>
                  </a:cubicBezTo>
                  <a:cubicBezTo>
                    <a:pt x="7449" y="16609"/>
                    <a:pt x="8970" y="16899"/>
                    <a:pt x="10177" y="16947"/>
                  </a:cubicBezTo>
                  <a:cubicBezTo>
                    <a:pt x="10300" y="16952"/>
                    <a:pt x="10417" y="16955"/>
                    <a:pt x="10530" y="16955"/>
                  </a:cubicBezTo>
                  <a:cubicBezTo>
                    <a:pt x="11725" y="16955"/>
                    <a:pt x="12416" y="16664"/>
                    <a:pt x="12592" y="16102"/>
                  </a:cubicBezTo>
                  <a:lnTo>
                    <a:pt x="16286" y="4669"/>
                  </a:lnTo>
                  <a:lnTo>
                    <a:pt x="16286" y="4657"/>
                  </a:lnTo>
                  <a:cubicBezTo>
                    <a:pt x="16648" y="3486"/>
                    <a:pt x="14343" y="2146"/>
                    <a:pt x="12049" y="1277"/>
                  </a:cubicBezTo>
                  <a:cubicBezTo>
                    <a:pt x="11638" y="1120"/>
                    <a:pt x="11204" y="975"/>
                    <a:pt x="10769" y="830"/>
                  </a:cubicBezTo>
                  <a:cubicBezTo>
                    <a:pt x="9212" y="347"/>
                    <a:pt x="7678" y="57"/>
                    <a:pt x="6471" y="9"/>
                  </a:cubicBezTo>
                  <a:cubicBezTo>
                    <a:pt x="6346" y="4"/>
                    <a:pt x="6226" y="1"/>
                    <a:pt x="6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
            <p:cNvSpPr/>
            <p:nvPr/>
          </p:nvSpPr>
          <p:spPr>
            <a:xfrm>
              <a:off x="11230616" y="2746878"/>
              <a:ext cx="335536" cy="124792"/>
            </a:xfrm>
            <a:custGeom>
              <a:avLst/>
              <a:gdLst/>
              <a:ahLst/>
              <a:cxnLst/>
              <a:rect l="l" t="t" r="r" b="b"/>
              <a:pathLst>
                <a:path w="9900" h="3682" extrusionOk="0">
                  <a:moveTo>
                    <a:pt x="1787" y="0"/>
                  </a:moveTo>
                  <a:cubicBezTo>
                    <a:pt x="1678" y="12"/>
                    <a:pt x="1594" y="97"/>
                    <a:pt x="1594" y="217"/>
                  </a:cubicBezTo>
                  <a:cubicBezTo>
                    <a:pt x="1594" y="290"/>
                    <a:pt x="1654" y="362"/>
                    <a:pt x="1727" y="399"/>
                  </a:cubicBezTo>
                  <a:cubicBezTo>
                    <a:pt x="1751" y="399"/>
                    <a:pt x="1775" y="411"/>
                    <a:pt x="1799" y="411"/>
                  </a:cubicBezTo>
                  <a:cubicBezTo>
                    <a:pt x="1932" y="405"/>
                    <a:pt x="2062" y="402"/>
                    <a:pt x="2191" y="402"/>
                  </a:cubicBezTo>
                  <a:cubicBezTo>
                    <a:pt x="2321" y="402"/>
                    <a:pt x="2451" y="405"/>
                    <a:pt x="2584" y="411"/>
                  </a:cubicBezTo>
                  <a:cubicBezTo>
                    <a:pt x="2591" y="411"/>
                    <a:pt x="2598" y="412"/>
                    <a:pt x="2604" y="412"/>
                  </a:cubicBezTo>
                  <a:cubicBezTo>
                    <a:pt x="2704" y="412"/>
                    <a:pt x="2789" y="331"/>
                    <a:pt x="2789" y="229"/>
                  </a:cubicBezTo>
                  <a:cubicBezTo>
                    <a:pt x="2801" y="109"/>
                    <a:pt x="2717" y="12"/>
                    <a:pt x="2608" y="12"/>
                  </a:cubicBezTo>
                  <a:cubicBezTo>
                    <a:pt x="2330" y="0"/>
                    <a:pt x="2065" y="0"/>
                    <a:pt x="1787" y="0"/>
                  </a:cubicBezTo>
                  <a:close/>
                  <a:moveTo>
                    <a:pt x="999" y="59"/>
                  </a:moveTo>
                  <a:cubicBezTo>
                    <a:pt x="992" y="59"/>
                    <a:pt x="985" y="60"/>
                    <a:pt x="978" y="60"/>
                  </a:cubicBezTo>
                  <a:cubicBezTo>
                    <a:pt x="700" y="97"/>
                    <a:pt x="435" y="145"/>
                    <a:pt x="169" y="205"/>
                  </a:cubicBezTo>
                  <a:cubicBezTo>
                    <a:pt x="61" y="229"/>
                    <a:pt x="0" y="326"/>
                    <a:pt x="24" y="435"/>
                  </a:cubicBezTo>
                  <a:cubicBezTo>
                    <a:pt x="36" y="507"/>
                    <a:pt x="85" y="568"/>
                    <a:pt x="145" y="592"/>
                  </a:cubicBezTo>
                  <a:cubicBezTo>
                    <a:pt x="163" y="598"/>
                    <a:pt x="181" y="601"/>
                    <a:pt x="199" y="601"/>
                  </a:cubicBezTo>
                  <a:cubicBezTo>
                    <a:pt x="218" y="601"/>
                    <a:pt x="236" y="598"/>
                    <a:pt x="254" y="592"/>
                  </a:cubicBezTo>
                  <a:cubicBezTo>
                    <a:pt x="507" y="543"/>
                    <a:pt x="761" y="495"/>
                    <a:pt x="1026" y="471"/>
                  </a:cubicBezTo>
                  <a:cubicBezTo>
                    <a:pt x="1135" y="447"/>
                    <a:pt x="1220" y="350"/>
                    <a:pt x="1207" y="242"/>
                  </a:cubicBezTo>
                  <a:cubicBezTo>
                    <a:pt x="1185" y="140"/>
                    <a:pt x="1099" y="59"/>
                    <a:pt x="999" y="59"/>
                  </a:cubicBezTo>
                  <a:close/>
                  <a:moveTo>
                    <a:pt x="3379" y="93"/>
                  </a:moveTo>
                  <a:cubicBezTo>
                    <a:pt x="3284" y="93"/>
                    <a:pt x="3198" y="170"/>
                    <a:pt x="3187" y="266"/>
                  </a:cubicBezTo>
                  <a:cubicBezTo>
                    <a:pt x="3175" y="362"/>
                    <a:pt x="3224" y="447"/>
                    <a:pt x="3308" y="483"/>
                  </a:cubicBezTo>
                  <a:lnTo>
                    <a:pt x="3356" y="495"/>
                  </a:lnTo>
                  <a:cubicBezTo>
                    <a:pt x="3610" y="519"/>
                    <a:pt x="3876" y="568"/>
                    <a:pt x="4129" y="628"/>
                  </a:cubicBezTo>
                  <a:cubicBezTo>
                    <a:pt x="4143" y="631"/>
                    <a:pt x="4157" y="633"/>
                    <a:pt x="4171" y="633"/>
                  </a:cubicBezTo>
                  <a:cubicBezTo>
                    <a:pt x="4265" y="633"/>
                    <a:pt x="4350" y="565"/>
                    <a:pt x="4371" y="471"/>
                  </a:cubicBezTo>
                  <a:cubicBezTo>
                    <a:pt x="4395" y="362"/>
                    <a:pt x="4322" y="266"/>
                    <a:pt x="4214" y="242"/>
                  </a:cubicBezTo>
                  <a:cubicBezTo>
                    <a:pt x="3948" y="181"/>
                    <a:pt x="3682" y="133"/>
                    <a:pt x="3417" y="97"/>
                  </a:cubicBezTo>
                  <a:cubicBezTo>
                    <a:pt x="3404" y="94"/>
                    <a:pt x="3392" y="93"/>
                    <a:pt x="3379" y="93"/>
                  </a:cubicBezTo>
                  <a:close/>
                  <a:moveTo>
                    <a:pt x="4935" y="436"/>
                  </a:moveTo>
                  <a:cubicBezTo>
                    <a:pt x="4850" y="436"/>
                    <a:pt x="4774" y="492"/>
                    <a:pt x="4745" y="580"/>
                  </a:cubicBezTo>
                  <a:cubicBezTo>
                    <a:pt x="4709" y="676"/>
                    <a:pt x="4769" y="785"/>
                    <a:pt x="4866" y="821"/>
                  </a:cubicBezTo>
                  <a:lnTo>
                    <a:pt x="4878" y="833"/>
                  </a:lnTo>
                  <a:cubicBezTo>
                    <a:pt x="5083" y="893"/>
                    <a:pt x="5288" y="966"/>
                    <a:pt x="5481" y="1038"/>
                  </a:cubicBezTo>
                  <a:lnTo>
                    <a:pt x="5614" y="1087"/>
                  </a:lnTo>
                  <a:cubicBezTo>
                    <a:pt x="5639" y="1095"/>
                    <a:pt x="5663" y="1099"/>
                    <a:pt x="5687" y="1099"/>
                  </a:cubicBezTo>
                  <a:cubicBezTo>
                    <a:pt x="5769" y="1099"/>
                    <a:pt x="5842" y="1053"/>
                    <a:pt x="5880" y="978"/>
                  </a:cubicBezTo>
                  <a:cubicBezTo>
                    <a:pt x="5916" y="869"/>
                    <a:pt x="5868" y="749"/>
                    <a:pt x="5759" y="712"/>
                  </a:cubicBezTo>
                  <a:lnTo>
                    <a:pt x="5626" y="664"/>
                  </a:lnTo>
                  <a:cubicBezTo>
                    <a:pt x="5421" y="580"/>
                    <a:pt x="5204" y="507"/>
                    <a:pt x="4998" y="447"/>
                  </a:cubicBezTo>
                  <a:cubicBezTo>
                    <a:pt x="4977" y="440"/>
                    <a:pt x="4955" y="436"/>
                    <a:pt x="4935" y="436"/>
                  </a:cubicBezTo>
                  <a:close/>
                  <a:moveTo>
                    <a:pt x="6419" y="1017"/>
                  </a:moveTo>
                  <a:cubicBezTo>
                    <a:pt x="6347" y="1017"/>
                    <a:pt x="6276" y="1058"/>
                    <a:pt x="6242" y="1135"/>
                  </a:cubicBezTo>
                  <a:cubicBezTo>
                    <a:pt x="6194" y="1232"/>
                    <a:pt x="6230" y="1352"/>
                    <a:pt x="6326" y="1401"/>
                  </a:cubicBezTo>
                  <a:cubicBezTo>
                    <a:pt x="6568" y="1509"/>
                    <a:pt x="6797" y="1630"/>
                    <a:pt x="7027" y="1763"/>
                  </a:cubicBezTo>
                  <a:lnTo>
                    <a:pt x="7051" y="1775"/>
                  </a:lnTo>
                  <a:cubicBezTo>
                    <a:pt x="7076" y="1784"/>
                    <a:pt x="7101" y="1789"/>
                    <a:pt x="7126" y="1789"/>
                  </a:cubicBezTo>
                  <a:cubicBezTo>
                    <a:pt x="7195" y="1789"/>
                    <a:pt x="7260" y="1753"/>
                    <a:pt x="7304" y="1690"/>
                  </a:cubicBezTo>
                  <a:cubicBezTo>
                    <a:pt x="7353" y="1594"/>
                    <a:pt x="7316" y="1473"/>
                    <a:pt x="7220" y="1413"/>
                  </a:cubicBezTo>
                  <a:cubicBezTo>
                    <a:pt x="6990" y="1280"/>
                    <a:pt x="6749" y="1159"/>
                    <a:pt x="6507" y="1038"/>
                  </a:cubicBezTo>
                  <a:cubicBezTo>
                    <a:pt x="6479" y="1024"/>
                    <a:pt x="6449" y="1017"/>
                    <a:pt x="6419" y="1017"/>
                  </a:cubicBezTo>
                  <a:close/>
                  <a:moveTo>
                    <a:pt x="7801" y="1802"/>
                  </a:moveTo>
                  <a:cubicBezTo>
                    <a:pt x="7736" y="1802"/>
                    <a:pt x="7668" y="1834"/>
                    <a:pt x="7630" y="1896"/>
                  </a:cubicBezTo>
                  <a:cubicBezTo>
                    <a:pt x="7570" y="1992"/>
                    <a:pt x="7606" y="2113"/>
                    <a:pt x="7691" y="2173"/>
                  </a:cubicBezTo>
                  <a:cubicBezTo>
                    <a:pt x="7908" y="2318"/>
                    <a:pt x="8125" y="2463"/>
                    <a:pt x="8330" y="2620"/>
                  </a:cubicBezTo>
                  <a:lnTo>
                    <a:pt x="8391" y="2644"/>
                  </a:lnTo>
                  <a:cubicBezTo>
                    <a:pt x="8413" y="2655"/>
                    <a:pt x="8438" y="2661"/>
                    <a:pt x="8463" y="2661"/>
                  </a:cubicBezTo>
                  <a:cubicBezTo>
                    <a:pt x="8520" y="2661"/>
                    <a:pt x="8578" y="2634"/>
                    <a:pt x="8620" y="2584"/>
                  </a:cubicBezTo>
                  <a:cubicBezTo>
                    <a:pt x="8681" y="2487"/>
                    <a:pt x="8668" y="2366"/>
                    <a:pt x="8572" y="2294"/>
                  </a:cubicBezTo>
                  <a:cubicBezTo>
                    <a:pt x="8355" y="2137"/>
                    <a:pt x="8137" y="1980"/>
                    <a:pt x="7908" y="1835"/>
                  </a:cubicBezTo>
                  <a:cubicBezTo>
                    <a:pt x="7877" y="1813"/>
                    <a:pt x="7839" y="1802"/>
                    <a:pt x="7801" y="1802"/>
                  </a:cubicBezTo>
                  <a:close/>
                  <a:moveTo>
                    <a:pt x="9081" y="2753"/>
                  </a:moveTo>
                  <a:cubicBezTo>
                    <a:pt x="9021" y="2753"/>
                    <a:pt x="8962" y="2778"/>
                    <a:pt x="8922" y="2825"/>
                  </a:cubicBezTo>
                  <a:cubicBezTo>
                    <a:pt x="8862" y="2910"/>
                    <a:pt x="8862" y="3042"/>
                    <a:pt x="8958" y="3103"/>
                  </a:cubicBezTo>
                  <a:cubicBezTo>
                    <a:pt x="9151" y="3272"/>
                    <a:pt x="9345" y="3441"/>
                    <a:pt x="9538" y="3622"/>
                  </a:cubicBezTo>
                  <a:cubicBezTo>
                    <a:pt x="9562" y="3646"/>
                    <a:pt x="9586" y="3658"/>
                    <a:pt x="9610" y="3670"/>
                  </a:cubicBezTo>
                  <a:cubicBezTo>
                    <a:pt x="9632" y="3678"/>
                    <a:pt x="9655" y="3682"/>
                    <a:pt x="9678" y="3682"/>
                  </a:cubicBezTo>
                  <a:cubicBezTo>
                    <a:pt x="9732" y="3682"/>
                    <a:pt x="9785" y="3660"/>
                    <a:pt x="9827" y="3610"/>
                  </a:cubicBezTo>
                  <a:cubicBezTo>
                    <a:pt x="9900" y="3537"/>
                    <a:pt x="9900" y="3405"/>
                    <a:pt x="9815" y="3332"/>
                  </a:cubicBezTo>
                  <a:cubicBezTo>
                    <a:pt x="9622" y="3151"/>
                    <a:pt x="9417" y="2970"/>
                    <a:pt x="9212" y="2801"/>
                  </a:cubicBezTo>
                  <a:cubicBezTo>
                    <a:pt x="9174" y="2769"/>
                    <a:pt x="9127" y="2753"/>
                    <a:pt x="9081" y="27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
            <p:cNvSpPr/>
            <p:nvPr/>
          </p:nvSpPr>
          <p:spPr>
            <a:xfrm>
              <a:off x="11247533" y="3272204"/>
              <a:ext cx="2915" cy="8202"/>
            </a:xfrm>
            <a:custGeom>
              <a:avLst/>
              <a:gdLst/>
              <a:ahLst/>
              <a:cxnLst/>
              <a:rect l="l" t="t" r="r" b="b"/>
              <a:pathLst>
                <a:path w="86" h="242" extrusionOk="0">
                  <a:moveTo>
                    <a:pt x="13" y="242"/>
                  </a:moveTo>
                  <a:cubicBezTo>
                    <a:pt x="61" y="218"/>
                    <a:pt x="85" y="194"/>
                    <a:pt x="85" y="181"/>
                  </a:cubicBezTo>
                  <a:lnTo>
                    <a:pt x="49" y="145"/>
                  </a:lnTo>
                  <a:cubicBezTo>
                    <a:pt x="13" y="97"/>
                    <a:pt x="1" y="49"/>
                    <a:pt x="1" y="0"/>
                  </a:cubicBezTo>
                  <a:cubicBezTo>
                    <a:pt x="1" y="49"/>
                    <a:pt x="13" y="97"/>
                    <a:pt x="49" y="145"/>
                  </a:cubicBezTo>
                  <a:cubicBezTo>
                    <a:pt x="61" y="157"/>
                    <a:pt x="73" y="169"/>
                    <a:pt x="85" y="181"/>
                  </a:cubicBezTo>
                  <a:cubicBezTo>
                    <a:pt x="85" y="194"/>
                    <a:pt x="61" y="218"/>
                    <a:pt x="13" y="242"/>
                  </a:cubicBezTo>
                </a:path>
              </a:pathLst>
            </a:custGeom>
            <a:solidFill>
              <a:srgbClr val="1E1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
            <p:cNvSpPr/>
            <p:nvPr/>
          </p:nvSpPr>
          <p:spPr>
            <a:xfrm>
              <a:off x="10594108" y="1409269"/>
              <a:ext cx="459515" cy="513065"/>
            </a:xfrm>
            <a:custGeom>
              <a:avLst/>
              <a:gdLst/>
              <a:ahLst/>
              <a:cxnLst/>
              <a:rect l="l" t="t" r="r" b="b"/>
              <a:pathLst>
                <a:path w="13558" h="15138" extrusionOk="0">
                  <a:moveTo>
                    <a:pt x="11373" y="795"/>
                  </a:moveTo>
                  <a:lnTo>
                    <a:pt x="9562" y="4151"/>
                  </a:lnTo>
                  <a:cubicBezTo>
                    <a:pt x="9320" y="4103"/>
                    <a:pt x="9043" y="4091"/>
                    <a:pt x="8741" y="4091"/>
                  </a:cubicBezTo>
                  <a:cubicBezTo>
                    <a:pt x="6857" y="4091"/>
                    <a:pt x="2885" y="4634"/>
                    <a:pt x="1038" y="4960"/>
                  </a:cubicBezTo>
                  <a:cubicBezTo>
                    <a:pt x="1739" y="3209"/>
                    <a:pt x="2668" y="1519"/>
                    <a:pt x="3139" y="1459"/>
                  </a:cubicBezTo>
                  <a:cubicBezTo>
                    <a:pt x="4805" y="1266"/>
                    <a:pt x="9731" y="807"/>
                    <a:pt x="11373" y="795"/>
                  </a:cubicBezTo>
                  <a:close/>
                  <a:moveTo>
                    <a:pt x="11892" y="1531"/>
                  </a:moveTo>
                  <a:cubicBezTo>
                    <a:pt x="12254" y="3608"/>
                    <a:pt x="12749" y="8775"/>
                    <a:pt x="12749" y="9717"/>
                  </a:cubicBezTo>
                  <a:cubicBezTo>
                    <a:pt x="12749" y="10236"/>
                    <a:pt x="11843" y="11443"/>
                    <a:pt x="10938" y="12457"/>
                  </a:cubicBezTo>
                  <a:cubicBezTo>
                    <a:pt x="10914" y="11805"/>
                    <a:pt x="10841" y="10839"/>
                    <a:pt x="10697" y="9403"/>
                  </a:cubicBezTo>
                  <a:cubicBezTo>
                    <a:pt x="10515" y="7483"/>
                    <a:pt x="10274" y="5479"/>
                    <a:pt x="10153" y="4755"/>
                  </a:cubicBezTo>
                  <a:lnTo>
                    <a:pt x="11892" y="1531"/>
                  </a:lnTo>
                  <a:close/>
                  <a:moveTo>
                    <a:pt x="8741" y="4900"/>
                  </a:moveTo>
                  <a:cubicBezTo>
                    <a:pt x="9079" y="4900"/>
                    <a:pt x="9260" y="4924"/>
                    <a:pt x="9369" y="4936"/>
                  </a:cubicBezTo>
                  <a:cubicBezTo>
                    <a:pt x="9610" y="6421"/>
                    <a:pt x="10226" y="12107"/>
                    <a:pt x="10141" y="13218"/>
                  </a:cubicBezTo>
                  <a:cubicBezTo>
                    <a:pt x="9163" y="13471"/>
                    <a:pt x="4395" y="14328"/>
                    <a:pt x="2294" y="14328"/>
                  </a:cubicBezTo>
                  <a:cubicBezTo>
                    <a:pt x="1847" y="14328"/>
                    <a:pt x="1678" y="14292"/>
                    <a:pt x="1642" y="14268"/>
                  </a:cubicBezTo>
                  <a:cubicBezTo>
                    <a:pt x="1219" y="13737"/>
                    <a:pt x="893" y="9560"/>
                    <a:pt x="821" y="5817"/>
                  </a:cubicBezTo>
                  <a:cubicBezTo>
                    <a:pt x="2330" y="5527"/>
                    <a:pt x="6749" y="4900"/>
                    <a:pt x="8741" y="4900"/>
                  </a:cubicBezTo>
                  <a:close/>
                  <a:moveTo>
                    <a:pt x="11384" y="1"/>
                  </a:moveTo>
                  <a:cubicBezTo>
                    <a:pt x="10784" y="1"/>
                    <a:pt x="9723" y="55"/>
                    <a:pt x="7799" y="215"/>
                  </a:cubicBezTo>
                  <a:cubicBezTo>
                    <a:pt x="5686" y="384"/>
                    <a:pt x="3574" y="602"/>
                    <a:pt x="3042" y="662"/>
                  </a:cubicBezTo>
                  <a:cubicBezTo>
                    <a:pt x="1751" y="819"/>
                    <a:pt x="411" y="4296"/>
                    <a:pt x="24" y="5358"/>
                  </a:cubicBezTo>
                  <a:cubicBezTo>
                    <a:pt x="24" y="5382"/>
                    <a:pt x="12" y="5407"/>
                    <a:pt x="12" y="5431"/>
                  </a:cubicBezTo>
                  <a:lnTo>
                    <a:pt x="12" y="5455"/>
                  </a:lnTo>
                  <a:lnTo>
                    <a:pt x="0" y="5491"/>
                  </a:lnTo>
                  <a:cubicBezTo>
                    <a:pt x="0" y="5515"/>
                    <a:pt x="36" y="7676"/>
                    <a:pt x="181" y="9873"/>
                  </a:cubicBezTo>
                  <a:cubicBezTo>
                    <a:pt x="483" y="14509"/>
                    <a:pt x="954" y="14799"/>
                    <a:pt x="1207" y="14956"/>
                  </a:cubicBezTo>
                  <a:cubicBezTo>
                    <a:pt x="1401" y="15077"/>
                    <a:pt x="1739" y="15137"/>
                    <a:pt x="2294" y="15137"/>
                  </a:cubicBezTo>
                  <a:cubicBezTo>
                    <a:pt x="4395" y="15137"/>
                    <a:pt x="9767" y="14220"/>
                    <a:pt x="10588" y="13918"/>
                  </a:cubicBezTo>
                  <a:cubicBezTo>
                    <a:pt x="10612" y="13918"/>
                    <a:pt x="10624" y="13906"/>
                    <a:pt x="10648" y="13894"/>
                  </a:cubicBezTo>
                  <a:lnTo>
                    <a:pt x="10672" y="13882"/>
                  </a:lnTo>
                  <a:cubicBezTo>
                    <a:pt x="10733" y="13845"/>
                    <a:pt x="10781" y="13821"/>
                    <a:pt x="10829" y="13749"/>
                  </a:cubicBezTo>
                  <a:cubicBezTo>
                    <a:pt x="11433" y="13133"/>
                    <a:pt x="13558" y="10900"/>
                    <a:pt x="13558" y="9717"/>
                  </a:cubicBezTo>
                  <a:cubicBezTo>
                    <a:pt x="13558" y="9246"/>
                    <a:pt x="13365" y="7012"/>
                    <a:pt x="13135" y="4815"/>
                  </a:cubicBezTo>
                  <a:cubicBezTo>
                    <a:pt x="12652" y="408"/>
                    <a:pt x="12435" y="252"/>
                    <a:pt x="12230" y="131"/>
                  </a:cubicBezTo>
                  <a:cubicBezTo>
                    <a:pt x="12147" y="67"/>
                    <a:pt x="12048" y="1"/>
                    <a:pt x="11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
            <p:cNvSpPr/>
            <p:nvPr/>
          </p:nvSpPr>
          <p:spPr>
            <a:xfrm>
              <a:off x="10634201" y="1734017"/>
              <a:ext cx="405930" cy="177258"/>
            </a:xfrm>
            <a:custGeom>
              <a:avLst/>
              <a:gdLst/>
              <a:ahLst/>
              <a:cxnLst/>
              <a:rect l="l" t="t" r="r" b="b"/>
              <a:pathLst>
                <a:path w="11977" h="5230" extrusionOk="0">
                  <a:moveTo>
                    <a:pt x="11771" y="0"/>
                  </a:moveTo>
                  <a:cubicBezTo>
                    <a:pt x="11763" y="0"/>
                    <a:pt x="11755" y="1"/>
                    <a:pt x="11747" y="2"/>
                  </a:cubicBezTo>
                  <a:lnTo>
                    <a:pt x="11421" y="38"/>
                  </a:lnTo>
                  <a:cubicBezTo>
                    <a:pt x="11312" y="62"/>
                    <a:pt x="11240" y="159"/>
                    <a:pt x="11252" y="267"/>
                  </a:cubicBezTo>
                  <a:cubicBezTo>
                    <a:pt x="11264" y="364"/>
                    <a:pt x="11349" y="448"/>
                    <a:pt x="11445" y="448"/>
                  </a:cubicBezTo>
                  <a:lnTo>
                    <a:pt x="11481" y="436"/>
                  </a:lnTo>
                  <a:lnTo>
                    <a:pt x="11795" y="400"/>
                  </a:lnTo>
                  <a:cubicBezTo>
                    <a:pt x="11904" y="388"/>
                    <a:pt x="11976" y="279"/>
                    <a:pt x="11964" y="171"/>
                  </a:cubicBezTo>
                  <a:cubicBezTo>
                    <a:pt x="11953" y="70"/>
                    <a:pt x="11869" y="0"/>
                    <a:pt x="11771" y="0"/>
                  </a:cubicBezTo>
                  <a:close/>
                  <a:moveTo>
                    <a:pt x="10645" y="145"/>
                  </a:moveTo>
                  <a:cubicBezTo>
                    <a:pt x="10638" y="145"/>
                    <a:pt x="10631" y="146"/>
                    <a:pt x="10624" y="147"/>
                  </a:cubicBezTo>
                  <a:cubicBezTo>
                    <a:pt x="10383" y="183"/>
                    <a:pt x="10117" y="219"/>
                    <a:pt x="9827" y="255"/>
                  </a:cubicBezTo>
                  <a:cubicBezTo>
                    <a:pt x="9707" y="279"/>
                    <a:pt x="9634" y="376"/>
                    <a:pt x="9646" y="485"/>
                  </a:cubicBezTo>
                  <a:cubicBezTo>
                    <a:pt x="9670" y="593"/>
                    <a:pt x="9755" y="666"/>
                    <a:pt x="9852" y="666"/>
                  </a:cubicBezTo>
                  <a:lnTo>
                    <a:pt x="9876" y="666"/>
                  </a:lnTo>
                  <a:cubicBezTo>
                    <a:pt x="10165" y="617"/>
                    <a:pt x="10443" y="581"/>
                    <a:pt x="10673" y="545"/>
                  </a:cubicBezTo>
                  <a:cubicBezTo>
                    <a:pt x="10793" y="533"/>
                    <a:pt x="10866" y="436"/>
                    <a:pt x="10854" y="328"/>
                  </a:cubicBezTo>
                  <a:cubicBezTo>
                    <a:pt x="10831" y="226"/>
                    <a:pt x="10745" y="145"/>
                    <a:pt x="10645" y="145"/>
                  </a:cubicBezTo>
                  <a:close/>
                  <a:moveTo>
                    <a:pt x="9056" y="372"/>
                  </a:moveTo>
                  <a:cubicBezTo>
                    <a:pt x="9044" y="372"/>
                    <a:pt x="9031" y="373"/>
                    <a:pt x="9019" y="376"/>
                  </a:cubicBezTo>
                  <a:cubicBezTo>
                    <a:pt x="8765" y="412"/>
                    <a:pt x="8499" y="448"/>
                    <a:pt x="8222" y="497"/>
                  </a:cubicBezTo>
                  <a:cubicBezTo>
                    <a:pt x="8113" y="509"/>
                    <a:pt x="8041" y="605"/>
                    <a:pt x="8053" y="714"/>
                  </a:cubicBezTo>
                  <a:cubicBezTo>
                    <a:pt x="8065" y="823"/>
                    <a:pt x="8149" y="895"/>
                    <a:pt x="8258" y="895"/>
                  </a:cubicBezTo>
                  <a:lnTo>
                    <a:pt x="8282" y="883"/>
                  </a:lnTo>
                  <a:cubicBezTo>
                    <a:pt x="8560" y="847"/>
                    <a:pt x="8825" y="811"/>
                    <a:pt x="9079" y="774"/>
                  </a:cubicBezTo>
                  <a:cubicBezTo>
                    <a:pt x="9188" y="762"/>
                    <a:pt x="9272" y="654"/>
                    <a:pt x="9248" y="545"/>
                  </a:cubicBezTo>
                  <a:cubicBezTo>
                    <a:pt x="9237" y="449"/>
                    <a:pt x="9151" y="372"/>
                    <a:pt x="9056" y="372"/>
                  </a:cubicBezTo>
                  <a:close/>
                  <a:moveTo>
                    <a:pt x="7449" y="604"/>
                  </a:moveTo>
                  <a:cubicBezTo>
                    <a:pt x="7441" y="604"/>
                    <a:pt x="7433" y="604"/>
                    <a:pt x="7425" y="605"/>
                  </a:cubicBezTo>
                  <a:cubicBezTo>
                    <a:pt x="7159" y="654"/>
                    <a:pt x="6894" y="690"/>
                    <a:pt x="6628" y="738"/>
                  </a:cubicBezTo>
                  <a:cubicBezTo>
                    <a:pt x="6519" y="750"/>
                    <a:pt x="6447" y="859"/>
                    <a:pt x="6459" y="968"/>
                  </a:cubicBezTo>
                  <a:cubicBezTo>
                    <a:pt x="6471" y="1064"/>
                    <a:pt x="6556" y="1137"/>
                    <a:pt x="6664" y="1137"/>
                  </a:cubicBezTo>
                  <a:lnTo>
                    <a:pt x="6689" y="1137"/>
                  </a:lnTo>
                  <a:cubicBezTo>
                    <a:pt x="6954" y="1088"/>
                    <a:pt x="7220" y="1052"/>
                    <a:pt x="7485" y="1004"/>
                  </a:cubicBezTo>
                  <a:cubicBezTo>
                    <a:pt x="7594" y="992"/>
                    <a:pt x="7666" y="895"/>
                    <a:pt x="7654" y="774"/>
                  </a:cubicBezTo>
                  <a:cubicBezTo>
                    <a:pt x="7643" y="674"/>
                    <a:pt x="7549" y="604"/>
                    <a:pt x="7449" y="604"/>
                  </a:cubicBezTo>
                  <a:close/>
                  <a:moveTo>
                    <a:pt x="5874" y="866"/>
                  </a:moveTo>
                  <a:cubicBezTo>
                    <a:pt x="5860" y="866"/>
                    <a:pt x="5846" y="868"/>
                    <a:pt x="5831" y="871"/>
                  </a:cubicBezTo>
                  <a:cubicBezTo>
                    <a:pt x="5554" y="919"/>
                    <a:pt x="5288" y="955"/>
                    <a:pt x="5035" y="1004"/>
                  </a:cubicBezTo>
                  <a:cubicBezTo>
                    <a:pt x="4926" y="1028"/>
                    <a:pt x="4853" y="1137"/>
                    <a:pt x="4866" y="1245"/>
                  </a:cubicBezTo>
                  <a:cubicBezTo>
                    <a:pt x="4890" y="1342"/>
                    <a:pt x="4974" y="1402"/>
                    <a:pt x="5071" y="1402"/>
                  </a:cubicBezTo>
                  <a:lnTo>
                    <a:pt x="5107" y="1402"/>
                  </a:lnTo>
                  <a:cubicBezTo>
                    <a:pt x="5361" y="1354"/>
                    <a:pt x="5626" y="1306"/>
                    <a:pt x="5892" y="1269"/>
                  </a:cubicBezTo>
                  <a:cubicBezTo>
                    <a:pt x="6000" y="1245"/>
                    <a:pt x="6085" y="1137"/>
                    <a:pt x="6061" y="1028"/>
                  </a:cubicBezTo>
                  <a:cubicBezTo>
                    <a:pt x="6050" y="933"/>
                    <a:pt x="5967" y="866"/>
                    <a:pt x="5874" y="866"/>
                  </a:cubicBezTo>
                  <a:close/>
                  <a:moveTo>
                    <a:pt x="4280" y="1156"/>
                  </a:moveTo>
                  <a:cubicBezTo>
                    <a:pt x="4266" y="1156"/>
                    <a:pt x="4252" y="1158"/>
                    <a:pt x="4238" y="1161"/>
                  </a:cubicBezTo>
                  <a:cubicBezTo>
                    <a:pt x="3912" y="1233"/>
                    <a:pt x="3634" y="1293"/>
                    <a:pt x="3441" y="1354"/>
                  </a:cubicBezTo>
                  <a:cubicBezTo>
                    <a:pt x="3332" y="1378"/>
                    <a:pt x="3272" y="1487"/>
                    <a:pt x="3296" y="1595"/>
                  </a:cubicBezTo>
                  <a:cubicBezTo>
                    <a:pt x="3320" y="1680"/>
                    <a:pt x="3405" y="1740"/>
                    <a:pt x="3489" y="1740"/>
                  </a:cubicBezTo>
                  <a:lnTo>
                    <a:pt x="3550" y="1740"/>
                  </a:lnTo>
                  <a:cubicBezTo>
                    <a:pt x="3743" y="1680"/>
                    <a:pt x="3996" y="1619"/>
                    <a:pt x="4322" y="1559"/>
                  </a:cubicBezTo>
                  <a:cubicBezTo>
                    <a:pt x="4431" y="1535"/>
                    <a:pt x="4491" y="1426"/>
                    <a:pt x="4467" y="1318"/>
                  </a:cubicBezTo>
                  <a:cubicBezTo>
                    <a:pt x="4457" y="1223"/>
                    <a:pt x="4373" y="1156"/>
                    <a:pt x="4280" y="1156"/>
                  </a:cubicBezTo>
                  <a:close/>
                  <a:moveTo>
                    <a:pt x="2782" y="1717"/>
                  </a:moveTo>
                  <a:cubicBezTo>
                    <a:pt x="2738" y="1717"/>
                    <a:pt x="2694" y="1732"/>
                    <a:pt x="2656" y="1764"/>
                  </a:cubicBezTo>
                  <a:cubicBezTo>
                    <a:pt x="2487" y="1909"/>
                    <a:pt x="2282" y="2102"/>
                    <a:pt x="2065" y="2356"/>
                  </a:cubicBezTo>
                  <a:cubicBezTo>
                    <a:pt x="1992" y="2428"/>
                    <a:pt x="1992" y="2561"/>
                    <a:pt x="2077" y="2634"/>
                  </a:cubicBezTo>
                  <a:cubicBezTo>
                    <a:pt x="2125" y="2670"/>
                    <a:pt x="2173" y="2682"/>
                    <a:pt x="2222" y="2682"/>
                  </a:cubicBezTo>
                  <a:cubicBezTo>
                    <a:pt x="2270" y="2682"/>
                    <a:pt x="2330" y="2670"/>
                    <a:pt x="2366" y="2621"/>
                  </a:cubicBezTo>
                  <a:cubicBezTo>
                    <a:pt x="2572" y="2392"/>
                    <a:pt x="2765" y="2199"/>
                    <a:pt x="2922" y="2066"/>
                  </a:cubicBezTo>
                  <a:cubicBezTo>
                    <a:pt x="3006" y="1994"/>
                    <a:pt x="3006" y="1873"/>
                    <a:pt x="2934" y="1788"/>
                  </a:cubicBezTo>
                  <a:cubicBezTo>
                    <a:pt x="2894" y="1741"/>
                    <a:pt x="2838" y="1717"/>
                    <a:pt x="2782" y="1717"/>
                  </a:cubicBezTo>
                  <a:close/>
                  <a:moveTo>
                    <a:pt x="1687" y="2900"/>
                  </a:moveTo>
                  <a:cubicBezTo>
                    <a:pt x="1629" y="2900"/>
                    <a:pt x="1574" y="2924"/>
                    <a:pt x="1533" y="2972"/>
                  </a:cubicBezTo>
                  <a:cubicBezTo>
                    <a:pt x="1364" y="3189"/>
                    <a:pt x="1195" y="3394"/>
                    <a:pt x="1026" y="3611"/>
                  </a:cubicBezTo>
                  <a:cubicBezTo>
                    <a:pt x="966" y="3696"/>
                    <a:pt x="978" y="3817"/>
                    <a:pt x="1063" y="3889"/>
                  </a:cubicBezTo>
                  <a:cubicBezTo>
                    <a:pt x="1099" y="3913"/>
                    <a:pt x="1147" y="3925"/>
                    <a:pt x="1183" y="3925"/>
                  </a:cubicBezTo>
                  <a:cubicBezTo>
                    <a:pt x="1244" y="3925"/>
                    <a:pt x="1304" y="3901"/>
                    <a:pt x="1352" y="3853"/>
                  </a:cubicBezTo>
                  <a:cubicBezTo>
                    <a:pt x="1509" y="3648"/>
                    <a:pt x="1678" y="3430"/>
                    <a:pt x="1847" y="3225"/>
                  </a:cubicBezTo>
                  <a:cubicBezTo>
                    <a:pt x="1920" y="3141"/>
                    <a:pt x="1908" y="3008"/>
                    <a:pt x="1823" y="2947"/>
                  </a:cubicBezTo>
                  <a:cubicBezTo>
                    <a:pt x="1780" y="2915"/>
                    <a:pt x="1733" y="2900"/>
                    <a:pt x="1687" y="2900"/>
                  </a:cubicBezTo>
                  <a:close/>
                  <a:moveTo>
                    <a:pt x="702" y="4172"/>
                  </a:moveTo>
                  <a:cubicBezTo>
                    <a:pt x="641" y="4172"/>
                    <a:pt x="579" y="4201"/>
                    <a:pt x="543" y="4251"/>
                  </a:cubicBezTo>
                  <a:cubicBezTo>
                    <a:pt x="254" y="4650"/>
                    <a:pt x="61" y="4915"/>
                    <a:pt x="61" y="4915"/>
                  </a:cubicBezTo>
                  <a:cubicBezTo>
                    <a:pt x="0" y="5000"/>
                    <a:pt x="24" y="5133"/>
                    <a:pt x="121" y="5193"/>
                  </a:cubicBezTo>
                  <a:cubicBezTo>
                    <a:pt x="145" y="5217"/>
                    <a:pt x="193" y="5229"/>
                    <a:pt x="230" y="5229"/>
                  </a:cubicBezTo>
                  <a:cubicBezTo>
                    <a:pt x="290" y="5229"/>
                    <a:pt x="362" y="5205"/>
                    <a:pt x="399" y="5145"/>
                  </a:cubicBezTo>
                  <a:cubicBezTo>
                    <a:pt x="399" y="5145"/>
                    <a:pt x="580" y="4879"/>
                    <a:pt x="869" y="4493"/>
                  </a:cubicBezTo>
                  <a:cubicBezTo>
                    <a:pt x="930" y="4408"/>
                    <a:pt x="918" y="4275"/>
                    <a:pt x="821" y="4215"/>
                  </a:cubicBezTo>
                  <a:cubicBezTo>
                    <a:pt x="787" y="4186"/>
                    <a:pt x="745" y="4172"/>
                    <a:pt x="702" y="41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
            <p:cNvSpPr/>
            <p:nvPr/>
          </p:nvSpPr>
          <p:spPr>
            <a:xfrm>
              <a:off x="10682463" y="1438517"/>
              <a:ext cx="57312" cy="365565"/>
            </a:xfrm>
            <a:custGeom>
              <a:avLst/>
              <a:gdLst/>
              <a:ahLst/>
              <a:cxnLst/>
              <a:rect l="l" t="t" r="r" b="b"/>
              <a:pathLst>
                <a:path w="1691" h="10786" extrusionOk="0">
                  <a:moveTo>
                    <a:pt x="231" y="0"/>
                  </a:moveTo>
                  <a:cubicBezTo>
                    <a:pt x="219" y="0"/>
                    <a:pt x="207" y="1"/>
                    <a:pt x="194" y="4"/>
                  </a:cubicBezTo>
                  <a:cubicBezTo>
                    <a:pt x="85" y="16"/>
                    <a:pt x="1" y="113"/>
                    <a:pt x="13" y="222"/>
                  </a:cubicBezTo>
                  <a:lnTo>
                    <a:pt x="109" y="1018"/>
                  </a:lnTo>
                  <a:cubicBezTo>
                    <a:pt x="122" y="1127"/>
                    <a:pt x="206" y="1199"/>
                    <a:pt x="315" y="1199"/>
                  </a:cubicBezTo>
                  <a:lnTo>
                    <a:pt x="339" y="1199"/>
                  </a:lnTo>
                  <a:cubicBezTo>
                    <a:pt x="447" y="1187"/>
                    <a:pt x="520" y="1091"/>
                    <a:pt x="508" y="970"/>
                  </a:cubicBezTo>
                  <a:lnTo>
                    <a:pt x="411" y="173"/>
                  </a:lnTo>
                  <a:cubicBezTo>
                    <a:pt x="401" y="77"/>
                    <a:pt x="324" y="0"/>
                    <a:pt x="231" y="0"/>
                  </a:cubicBezTo>
                  <a:close/>
                  <a:moveTo>
                    <a:pt x="411" y="1597"/>
                  </a:moveTo>
                  <a:cubicBezTo>
                    <a:pt x="403" y="1597"/>
                    <a:pt x="395" y="1597"/>
                    <a:pt x="387" y="1598"/>
                  </a:cubicBezTo>
                  <a:cubicBezTo>
                    <a:pt x="278" y="1610"/>
                    <a:pt x="194" y="1706"/>
                    <a:pt x="206" y="1827"/>
                  </a:cubicBezTo>
                  <a:lnTo>
                    <a:pt x="303" y="2624"/>
                  </a:lnTo>
                  <a:cubicBezTo>
                    <a:pt x="315" y="2721"/>
                    <a:pt x="411" y="2793"/>
                    <a:pt x="508" y="2793"/>
                  </a:cubicBezTo>
                  <a:lnTo>
                    <a:pt x="532" y="2793"/>
                  </a:lnTo>
                  <a:cubicBezTo>
                    <a:pt x="641" y="2781"/>
                    <a:pt x="725" y="2684"/>
                    <a:pt x="701" y="2576"/>
                  </a:cubicBezTo>
                  <a:lnTo>
                    <a:pt x="604" y="1779"/>
                  </a:lnTo>
                  <a:cubicBezTo>
                    <a:pt x="593" y="1667"/>
                    <a:pt x="509" y="1597"/>
                    <a:pt x="411" y="1597"/>
                  </a:cubicBezTo>
                  <a:close/>
                  <a:moveTo>
                    <a:pt x="601" y="3190"/>
                  </a:moveTo>
                  <a:cubicBezTo>
                    <a:pt x="594" y="3190"/>
                    <a:pt x="587" y="3191"/>
                    <a:pt x="580" y="3191"/>
                  </a:cubicBezTo>
                  <a:cubicBezTo>
                    <a:pt x="472" y="3216"/>
                    <a:pt x="387" y="3312"/>
                    <a:pt x="399" y="3421"/>
                  </a:cubicBezTo>
                  <a:lnTo>
                    <a:pt x="508" y="4218"/>
                  </a:lnTo>
                  <a:cubicBezTo>
                    <a:pt x="520" y="4326"/>
                    <a:pt x="604" y="4399"/>
                    <a:pt x="701" y="4399"/>
                  </a:cubicBezTo>
                  <a:lnTo>
                    <a:pt x="725" y="4399"/>
                  </a:lnTo>
                  <a:cubicBezTo>
                    <a:pt x="834" y="4387"/>
                    <a:pt x="918" y="4278"/>
                    <a:pt x="906" y="4169"/>
                  </a:cubicBezTo>
                  <a:lnTo>
                    <a:pt x="810" y="3373"/>
                  </a:lnTo>
                  <a:cubicBezTo>
                    <a:pt x="787" y="3271"/>
                    <a:pt x="701" y="3190"/>
                    <a:pt x="601" y="3190"/>
                  </a:cubicBezTo>
                  <a:close/>
                  <a:moveTo>
                    <a:pt x="811" y="4793"/>
                  </a:moveTo>
                  <a:cubicBezTo>
                    <a:pt x="799" y="4793"/>
                    <a:pt x="786" y="4794"/>
                    <a:pt x="773" y="4797"/>
                  </a:cubicBezTo>
                  <a:cubicBezTo>
                    <a:pt x="665" y="4809"/>
                    <a:pt x="580" y="4906"/>
                    <a:pt x="604" y="5014"/>
                  </a:cubicBezTo>
                  <a:lnTo>
                    <a:pt x="701" y="5823"/>
                  </a:lnTo>
                  <a:cubicBezTo>
                    <a:pt x="713" y="5920"/>
                    <a:pt x="798" y="5992"/>
                    <a:pt x="894" y="5992"/>
                  </a:cubicBezTo>
                  <a:lnTo>
                    <a:pt x="918" y="5992"/>
                  </a:lnTo>
                  <a:cubicBezTo>
                    <a:pt x="1027" y="5980"/>
                    <a:pt x="1111" y="5884"/>
                    <a:pt x="1099" y="5763"/>
                  </a:cubicBezTo>
                  <a:lnTo>
                    <a:pt x="1003" y="4966"/>
                  </a:lnTo>
                  <a:cubicBezTo>
                    <a:pt x="992" y="4870"/>
                    <a:pt x="906" y="4793"/>
                    <a:pt x="811" y="4793"/>
                  </a:cubicBezTo>
                  <a:close/>
                  <a:moveTo>
                    <a:pt x="989" y="6390"/>
                  </a:moveTo>
                  <a:cubicBezTo>
                    <a:pt x="982" y="6390"/>
                    <a:pt x="974" y="6390"/>
                    <a:pt x="967" y="6391"/>
                  </a:cubicBezTo>
                  <a:cubicBezTo>
                    <a:pt x="858" y="6403"/>
                    <a:pt x="786" y="6511"/>
                    <a:pt x="798" y="6620"/>
                  </a:cubicBezTo>
                  <a:lnTo>
                    <a:pt x="894" y="7417"/>
                  </a:lnTo>
                  <a:cubicBezTo>
                    <a:pt x="906" y="7513"/>
                    <a:pt x="991" y="7598"/>
                    <a:pt x="1087" y="7598"/>
                  </a:cubicBezTo>
                  <a:lnTo>
                    <a:pt x="1111" y="7586"/>
                  </a:lnTo>
                  <a:cubicBezTo>
                    <a:pt x="1220" y="7574"/>
                    <a:pt x="1305" y="7477"/>
                    <a:pt x="1293" y="7369"/>
                  </a:cubicBezTo>
                  <a:lnTo>
                    <a:pt x="1196" y="6572"/>
                  </a:lnTo>
                  <a:cubicBezTo>
                    <a:pt x="1185" y="6470"/>
                    <a:pt x="1099" y="6390"/>
                    <a:pt x="989" y="6390"/>
                  </a:cubicBezTo>
                  <a:close/>
                  <a:moveTo>
                    <a:pt x="1183" y="7983"/>
                  </a:moveTo>
                  <a:cubicBezTo>
                    <a:pt x="1175" y="7983"/>
                    <a:pt x="1168" y="7984"/>
                    <a:pt x="1160" y="7984"/>
                  </a:cubicBezTo>
                  <a:cubicBezTo>
                    <a:pt x="1051" y="8008"/>
                    <a:pt x="979" y="8105"/>
                    <a:pt x="991" y="8214"/>
                  </a:cubicBezTo>
                  <a:lnTo>
                    <a:pt x="1087" y="9010"/>
                  </a:lnTo>
                  <a:cubicBezTo>
                    <a:pt x="1099" y="9119"/>
                    <a:pt x="1184" y="9192"/>
                    <a:pt x="1280" y="9192"/>
                  </a:cubicBezTo>
                  <a:lnTo>
                    <a:pt x="1305" y="9192"/>
                  </a:lnTo>
                  <a:cubicBezTo>
                    <a:pt x="1425" y="9179"/>
                    <a:pt x="1498" y="9071"/>
                    <a:pt x="1486" y="8962"/>
                  </a:cubicBezTo>
                  <a:lnTo>
                    <a:pt x="1389" y="8165"/>
                  </a:lnTo>
                  <a:cubicBezTo>
                    <a:pt x="1378" y="8064"/>
                    <a:pt x="1293" y="7983"/>
                    <a:pt x="1183" y="7983"/>
                  </a:cubicBezTo>
                  <a:close/>
                  <a:moveTo>
                    <a:pt x="1379" y="9589"/>
                  </a:moveTo>
                  <a:cubicBezTo>
                    <a:pt x="1370" y="9589"/>
                    <a:pt x="1362" y="9589"/>
                    <a:pt x="1353" y="9590"/>
                  </a:cubicBezTo>
                  <a:cubicBezTo>
                    <a:pt x="1244" y="9602"/>
                    <a:pt x="1172" y="9699"/>
                    <a:pt x="1184" y="9807"/>
                  </a:cubicBezTo>
                  <a:lnTo>
                    <a:pt x="1280" y="10616"/>
                  </a:lnTo>
                  <a:cubicBezTo>
                    <a:pt x="1293" y="10713"/>
                    <a:pt x="1377" y="10785"/>
                    <a:pt x="1486" y="10785"/>
                  </a:cubicBezTo>
                  <a:lnTo>
                    <a:pt x="1510" y="10785"/>
                  </a:lnTo>
                  <a:cubicBezTo>
                    <a:pt x="1619" y="10773"/>
                    <a:pt x="1691" y="10676"/>
                    <a:pt x="1679" y="10568"/>
                  </a:cubicBezTo>
                  <a:lnTo>
                    <a:pt x="1582" y="9759"/>
                  </a:lnTo>
                  <a:cubicBezTo>
                    <a:pt x="1571" y="9658"/>
                    <a:pt x="1487" y="9589"/>
                    <a:pt x="1379" y="95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
            <p:cNvSpPr/>
            <p:nvPr/>
          </p:nvSpPr>
          <p:spPr>
            <a:xfrm>
              <a:off x="10121407" y="1471955"/>
              <a:ext cx="315912" cy="437518"/>
            </a:xfrm>
            <a:custGeom>
              <a:avLst/>
              <a:gdLst/>
              <a:ahLst/>
              <a:cxnLst/>
              <a:rect l="l" t="t" r="r" b="b"/>
              <a:pathLst>
                <a:path w="9321" h="12909" extrusionOk="0">
                  <a:moveTo>
                    <a:pt x="4565" y="0"/>
                  </a:moveTo>
                  <a:cubicBezTo>
                    <a:pt x="3473" y="0"/>
                    <a:pt x="1999" y="456"/>
                    <a:pt x="1" y="1645"/>
                  </a:cubicBezTo>
                  <a:lnTo>
                    <a:pt x="1268" y="4458"/>
                  </a:lnTo>
                  <a:cubicBezTo>
                    <a:pt x="1268" y="4458"/>
                    <a:pt x="3106" y="2960"/>
                    <a:pt x="4237" y="2960"/>
                  </a:cubicBezTo>
                  <a:cubicBezTo>
                    <a:pt x="4437" y="2960"/>
                    <a:pt x="4615" y="3007"/>
                    <a:pt x="4757" y="3118"/>
                  </a:cubicBezTo>
                  <a:cubicBezTo>
                    <a:pt x="5699" y="3854"/>
                    <a:pt x="3985" y="6365"/>
                    <a:pt x="2741" y="8285"/>
                  </a:cubicBezTo>
                  <a:cubicBezTo>
                    <a:pt x="1401" y="10361"/>
                    <a:pt x="2005" y="12908"/>
                    <a:pt x="2005" y="12908"/>
                  </a:cubicBezTo>
                  <a:lnTo>
                    <a:pt x="9321" y="11906"/>
                  </a:lnTo>
                  <a:lnTo>
                    <a:pt x="9248" y="9021"/>
                  </a:lnTo>
                  <a:lnTo>
                    <a:pt x="5023" y="9830"/>
                  </a:lnTo>
                  <a:cubicBezTo>
                    <a:pt x="5023" y="9830"/>
                    <a:pt x="7981" y="5870"/>
                    <a:pt x="7715" y="3721"/>
                  </a:cubicBezTo>
                  <a:cubicBezTo>
                    <a:pt x="7524" y="2248"/>
                    <a:pt x="6988" y="0"/>
                    <a:pt x="45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
            <p:cNvSpPr/>
            <p:nvPr/>
          </p:nvSpPr>
          <p:spPr>
            <a:xfrm>
              <a:off x="10278122" y="1777690"/>
              <a:ext cx="157566" cy="49924"/>
            </a:xfrm>
            <a:custGeom>
              <a:avLst/>
              <a:gdLst/>
              <a:ahLst/>
              <a:cxnLst/>
              <a:rect l="l" t="t" r="r" b="b"/>
              <a:pathLst>
                <a:path w="4649" h="1473" extrusionOk="0">
                  <a:moveTo>
                    <a:pt x="4624" y="0"/>
                  </a:moveTo>
                  <a:lnTo>
                    <a:pt x="399" y="809"/>
                  </a:lnTo>
                  <a:lnTo>
                    <a:pt x="0" y="1473"/>
                  </a:lnTo>
                  <a:lnTo>
                    <a:pt x="4649" y="712"/>
                  </a:lnTo>
                  <a:lnTo>
                    <a:pt x="46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
            <p:cNvSpPr/>
            <p:nvPr/>
          </p:nvSpPr>
          <p:spPr>
            <a:xfrm>
              <a:off x="11210438" y="1473701"/>
              <a:ext cx="379494" cy="504558"/>
            </a:xfrm>
            <a:custGeom>
              <a:avLst/>
              <a:gdLst/>
              <a:ahLst/>
              <a:cxnLst/>
              <a:rect l="l" t="t" r="r" b="b"/>
              <a:pathLst>
                <a:path w="11197" h="14887" extrusionOk="0">
                  <a:moveTo>
                    <a:pt x="5206" y="0"/>
                  </a:moveTo>
                  <a:cubicBezTo>
                    <a:pt x="5066" y="0"/>
                    <a:pt x="4928" y="6"/>
                    <a:pt x="4793" y="16"/>
                  </a:cubicBezTo>
                  <a:cubicBezTo>
                    <a:pt x="4757" y="16"/>
                    <a:pt x="4721" y="16"/>
                    <a:pt x="4684" y="28"/>
                  </a:cubicBezTo>
                  <a:lnTo>
                    <a:pt x="4769" y="2744"/>
                  </a:lnTo>
                  <a:lnTo>
                    <a:pt x="4853" y="2744"/>
                  </a:lnTo>
                  <a:cubicBezTo>
                    <a:pt x="4935" y="2738"/>
                    <a:pt x="5022" y="2735"/>
                    <a:pt x="5113" y="2735"/>
                  </a:cubicBezTo>
                  <a:cubicBezTo>
                    <a:pt x="6299" y="2735"/>
                    <a:pt x="8173" y="3257"/>
                    <a:pt x="8330" y="4580"/>
                  </a:cubicBezTo>
                  <a:cubicBezTo>
                    <a:pt x="8451" y="5630"/>
                    <a:pt x="7558" y="6221"/>
                    <a:pt x="6664" y="6439"/>
                  </a:cubicBezTo>
                  <a:cubicBezTo>
                    <a:pt x="6556" y="6463"/>
                    <a:pt x="6435" y="6487"/>
                    <a:pt x="6326" y="6487"/>
                  </a:cubicBezTo>
                  <a:lnTo>
                    <a:pt x="5638" y="6258"/>
                  </a:lnTo>
                  <a:cubicBezTo>
                    <a:pt x="5191" y="6089"/>
                    <a:pt x="4938" y="6077"/>
                    <a:pt x="4467" y="5992"/>
                  </a:cubicBezTo>
                  <a:cubicBezTo>
                    <a:pt x="4385" y="5979"/>
                    <a:pt x="4306" y="5973"/>
                    <a:pt x="4229" y="5973"/>
                  </a:cubicBezTo>
                  <a:cubicBezTo>
                    <a:pt x="2776" y="5973"/>
                    <a:pt x="2269" y="8148"/>
                    <a:pt x="4527" y="8733"/>
                  </a:cubicBezTo>
                  <a:cubicBezTo>
                    <a:pt x="4539" y="8733"/>
                    <a:pt x="4962" y="8889"/>
                    <a:pt x="5107" y="8938"/>
                  </a:cubicBezTo>
                  <a:cubicBezTo>
                    <a:pt x="5614" y="9119"/>
                    <a:pt x="5747" y="9167"/>
                    <a:pt x="5747" y="9167"/>
                  </a:cubicBezTo>
                  <a:cubicBezTo>
                    <a:pt x="6097" y="9348"/>
                    <a:pt x="6387" y="9578"/>
                    <a:pt x="6471" y="9879"/>
                  </a:cubicBezTo>
                  <a:cubicBezTo>
                    <a:pt x="6628" y="10399"/>
                    <a:pt x="6362" y="10712"/>
                    <a:pt x="6121" y="11147"/>
                  </a:cubicBezTo>
                  <a:cubicBezTo>
                    <a:pt x="5769" y="11784"/>
                    <a:pt x="5073" y="12014"/>
                    <a:pt x="4390" y="12014"/>
                  </a:cubicBezTo>
                  <a:cubicBezTo>
                    <a:pt x="4089" y="12014"/>
                    <a:pt x="3791" y="11969"/>
                    <a:pt x="3525" y="11896"/>
                  </a:cubicBezTo>
                  <a:cubicBezTo>
                    <a:pt x="3151" y="11787"/>
                    <a:pt x="2789" y="11606"/>
                    <a:pt x="2427" y="11461"/>
                  </a:cubicBezTo>
                  <a:cubicBezTo>
                    <a:pt x="2308" y="11412"/>
                    <a:pt x="1844" y="11121"/>
                    <a:pt x="1717" y="11121"/>
                  </a:cubicBezTo>
                  <a:cubicBezTo>
                    <a:pt x="1691" y="11121"/>
                    <a:pt x="1679" y="11134"/>
                    <a:pt x="1688" y="11164"/>
                  </a:cubicBezTo>
                  <a:lnTo>
                    <a:pt x="1688" y="11164"/>
                  </a:lnTo>
                  <a:cubicBezTo>
                    <a:pt x="1677" y="11132"/>
                    <a:pt x="1665" y="11109"/>
                    <a:pt x="1654" y="11087"/>
                  </a:cubicBezTo>
                  <a:lnTo>
                    <a:pt x="0" y="13175"/>
                  </a:lnTo>
                  <a:cubicBezTo>
                    <a:pt x="797" y="13839"/>
                    <a:pt x="1883" y="14214"/>
                    <a:pt x="2861" y="14552"/>
                  </a:cubicBezTo>
                  <a:cubicBezTo>
                    <a:pt x="3498" y="14770"/>
                    <a:pt x="4143" y="14887"/>
                    <a:pt x="4764" y="14887"/>
                  </a:cubicBezTo>
                  <a:cubicBezTo>
                    <a:pt x="6063" y="14887"/>
                    <a:pt x="7260" y="14379"/>
                    <a:pt x="8077" y="13236"/>
                  </a:cubicBezTo>
                  <a:cubicBezTo>
                    <a:pt x="8934" y="12040"/>
                    <a:pt x="9465" y="10362"/>
                    <a:pt x="9043" y="8914"/>
                  </a:cubicBezTo>
                  <a:cubicBezTo>
                    <a:pt x="8994" y="8757"/>
                    <a:pt x="8934" y="8624"/>
                    <a:pt x="8874" y="8491"/>
                  </a:cubicBezTo>
                  <a:cubicBezTo>
                    <a:pt x="10202" y="7694"/>
                    <a:pt x="11010" y="6318"/>
                    <a:pt x="11071" y="4724"/>
                  </a:cubicBezTo>
                  <a:cubicBezTo>
                    <a:pt x="11197" y="1792"/>
                    <a:pt x="7812" y="0"/>
                    <a:pt x="5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
            <p:cNvSpPr/>
            <p:nvPr/>
          </p:nvSpPr>
          <p:spPr>
            <a:xfrm>
              <a:off x="11369186" y="1473701"/>
              <a:ext cx="220742" cy="170378"/>
            </a:xfrm>
            <a:custGeom>
              <a:avLst/>
              <a:gdLst/>
              <a:ahLst/>
              <a:cxnLst/>
              <a:rect l="l" t="t" r="r" b="b"/>
              <a:pathLst>
                <a:path w="6513" h="5027" extrusionOk="0">
                  <a:moveTo>
                    <a:pt x="522" y="0"/>
                  </a:moveTo>
                  <a:cubicBezTo>
                    <a:pt x="382" y="0"/>
                    <a:pt x="244" y="6"/>
                    <a:pt x="109" y="16"/>
                  </a:cubicBezTo>
                  <a:cubicBezTo>
                    <a:pt x="73" y="16"/>
                    <a:pt x="37" y="16"/>
                    <a:pt x="0" y="28"/>
                  </a:cubicBezTo>
                  <a:lnTo>
                    <a:pt x="12" y="378"/>
                  </a:lnTo>
                  <a:cubicBezTo>
                    <a:pt x="121" y="372"/>
                    <a:pt x="247" y="367"/>
                    <a:pt x="388" y="367"/>
                  </a:cubicBezTo>
                  <a:cubicBezTo>
                    <a:pt x="1264" y="367"/>
                    <a:pt x="2710" y="554"/>
                    <a:pt x="4093" y="1646"/>
                  </a:cubicBezTo>
                  <a:cubicBezTo>
                    <a:pt x="5481" y="2732"/>
                    <a:pt x="6109" y="3891"/>
                    <a:pt x="6363" y="5026"/>
                  </a:cubicBezTo>
                  <a:cubicBezTo>
                    <a:pt x="6375" y="4930"/>
                    <a:pt x="6387" y="4821"/>
                    <a:pt x="6387" y="4724"/>
                  </a:cubicBezTo>
                  <a:cubicBezTo>
                    <a:pt x="6513" y="1792"/>
                    <a:pt x="3128" y="0"/>
                    <a:pt x="5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
            <p:cNvSpPr/>
            <p:nvPr/>
          </p:nvSpPr>
          <p:spPr>
            <a:xfrm>
              <a:off x="11322958" y="1675932"/>
              <a:ext cx="148958" cy="29588"/>
            </a:xfrm>
            <a:custGeom>
              <a:avLst/>
              <a:gdLst/>
              <a:ahLst/>
              <a:cxnLst/>
              <a:rect l="l" t="t" r="r" b="b"/>
              <a:pathLst>
                <a:path w="4395" h="873" extrusionOk="0">
                  <a:moveTo>
                    <a:pt x="4383" y="1"/>
                  </a:moveTo>
                  <a:cubicBezTo>
                    <a:pt x="4081" y="230"/>
                    <a:pt x="3719" y="387"/>
                    <a:pt x="3344" y="472"/>
                  </a:cubicBezTo>
                  <a:cubicBezTo>
                    <a:pt x="3236" y="496"/>
                    <a:pt x="3115" y="520"/>
                    <a:pt x="3006" y="520"/>
                  </a:cubicBezTo>
                  <a:lnTo>
                    <a:pt x="2318" y="291"/>
                  </a:lnTo>
                  <a:cubicBezTo>
                    <a:pt x="1871" y="122"/>
                    <a:pt x="1618" y="110"/>
                    <a:pt x="1147" y="25"/>
                  </a:cubicBezTo>
                  <a:cubicBezTo>
                    <a:pt x="1068" y="13"/>
                    <a:pt x="991" y="7"/>
                    <a:pt x="916" y="7"/>
                  </a:cubicBezTo>
                  <a:cubicBezTo>
                    <a:pt x="537" y="7"/>
                    <a:pt x="222" y="155"/>
                    <a:pt x="0" y="387"/>
                  </a:cubicBezTo>
                  <a:cubicBezTo>
                    <a:pt x="129" y="339"/>
                    <a:pt x="271" y="319"/>
                    <a:pt x="424" y="319"/>
                  </a:cubicBezTo>
                  <a:cubicBezTo>
                    <a:pt x="1003" y="319"/>
                    <a:pt x="1755" y="609"/>
                    <a:pt x="2680" y="810"/>
                  </a:cubicBezTo>
                  <a:cubicBezTo>
                    <a:pt x="2882" y="853"/>
                    <a:pt x="3060" y="872"/>
                    <a:pt x="3217" y="872"/>
                  </a:cubicBezTo>
                  <a:cubicBezTo>
                    <a:pt x="4285" y="872"/>
                    <a:pt x="4395" y="1"/>
                    <a:pt x="43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
            <p:cNvSpPr/>
            <p:nvPr/>
          </p:nvSpPr>
          <p:spPr>
            <a:xfrm>
              <a:off x="11210438" y="1835933"/>
              <a:ext cx="216878" cy="90052"/>
            </a:xfrm>
            <a:custGeom>
              <a:avLst/>
              <a:gdLst/>
              <a:ahLst/>
              <a:cxnLst/>
              <a:rect l="l" t="t" r="r" b="b"/>
              <a:pathLst>
                <a:path w="6399" h="2657" extrusionOk="0">
                  <a:moveTo>
                    <a:pt x="6375" y="0"/>
                  </a:moveTo>
                  <a:cubicBezTo>
                    <a:pt x="6302" y="157"/>
                    <a:pt x="6206" y="302"/>
                    <a:pt x="6121" y="459"/>
                  </a:cubicBezTo>
                  <a:cubicBezTo>
                    <a:pt x="5769" y="1096"/>
                    <a:pt x="5073" y="1326"/>
                    <a:pt x="4390" y="1326"/>
                  </a:cubicBezTo>
                  <a:cubicBezTo>
                    <a:pt x="4089" y="1326"/>
                    <a:pt x="3791" y="1281"/>
                    <a:pt x="3525" y="1208"/>
                  </a:cubicBezTo>
                  <a:cubicBezTo>
                    <a:pt x="3151" y="1099"/>
                    <a:pt x="2789" y="918"/>
                    <a:pt x="2427" y="773"/>
                  </a:cubicBezTo>
                  <a:cubicBezTo>
                    <a:pt x="2308" y="724"/>
                    <a:pt x="1844" y="433"/>
                    <a:pt x="1717" y="433"/>
                  </a:cubicBezTo>
                  <a:cubicBezTo>
                    <a:pt x="1691" y="433"/>
                    <a:pt x="1679" y="446"/>
                    <a:pt x="1688" y="476"/>
                  </a:cubicBezTo>
                  <a:lnTo>
                    <a:pt x="1688" y="476"/>
                  </a:lnTo>
                  <a:cubicBezTo>
                    <a:pt x="1677" y="444"/>
                    <a:pt x="1665" y="421"/>
                    <a:pt x="1654" y="399"/>
                  </a:cubicBezTo>
                  <a:lnTo>
                    <a:pt x="0" y="2487"/>
                  </a:lnTo>
                  <a:cubicBezTo>
                    <a:pt x="73" y="2548"/>
                    <a:pt x="145" y="2608"/>
                    <a:pt x="217" y="2656"/>
                  </a:cubicBezTo>
                  <a:lnTo>
                    <a:pt x="1739" y="1014"/>
                  </a:lnTo>
                  <a:cubicBezTo>
                    <a:pt x="1739" y="1014"/>
                    <a:pt x="2777" y="1618"/>
                    <a:pt x="4527" y="1715"/>
                  </a:cubicBezTo>
                  <a:cubicBezTo>
                    <a:pt x="4580" y="1718"/>
                    <a:pt x="4631" y="1719"/>
                    <a:pt x="4681" y="1719"/>
                  </a:cubicBezTo>
                  <a:cubicBezTo>
                    <a:pt x="6342" y="1719"/>
                    <a:pt x="6399" y="12"/>
                    <a:pt x="6399" y="12"/>
                  </a:cubicBezTo>
                  <a:lnTo>
                    <a:pt x="637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
            <p:cNvSpPr/>
            <p:nvPr/>
          </p:nvSpPr>
          <p:spPr>
            <a:xfrm>
              <a:off x="11471471" y="1515184"/>
              <a:ext cx="63447" cy="43010"/>
            </a:xfrm>
            <a:custGeom>
              <a:avLst/>
              <a:gdLst/>
              <a:ahLst/>
              <a:cxnLst/>
              <a:rect l="l" t="t" r="r" b="b"/>
              <a:pathLst>
                <a:path w="1872" h="1269" extrusionOk="0">
                  <a:moveTo>
                    <a:pt x="420" y="1"/>
                  </a:moveTo>
                  <a:cubicBezTo>
                    <a:pt x="279" y="1"/>
                    <a:pt x="171" y="43"/>
                    <a:pt x="121" y="132"/>
                  </a:cubicBezTo>
                  <a:cubicBezTo>
                    <a:pt x="1" y="337"/>
                    <a:pt x="266" y="736"/>
                    <a:pt x="713" y="1013"/>
                  </a:cubicBezTo>
                  <a:cubicBezTo>
                    <a:pt x="980" y="1180"/>
                    <a:pt x="1252" y="1268"/>
                    <a:pt x="1456" y="1268"/>
                  </a:cubicBezTo>
                  <a:cubicBezTo>
                    <a:pt x="1592" y="1268"/>
                    <a:pt x="1698" y="1229"/>
                    <a:pt x="1751" y="1146"/>
                  </a:cubicBezTo>
                  <a:cubicBezTo>
                    <a:pt x="1872" y="929"/>
                    <a:pt x="1606" y="531"/>
                    <a:pt x="1160" y="253"/>
                  </a:cubicBezTo>
                  <a:cubicBezTo>
                    <a:pt x="896" y="89"/>
                    <a:pt x="624" y="1"/>
                    <a:pt x="4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
            <p:cNvSpPr/>
            <p:nvPr/>
          </p:nvSpPr>
          <p:spPr>
            <a:xfrm>
              <a:off x="11053633" y="1978245"/>
              <a:ext cx="68361" cy="68361"/>
            </a:xfrm>
            <a:custGeom>
              <a:avLst/>
              <a:gdLst/>
              <a:ahLst/>
              <a:cxnLst/>
              <a:rect l="l" t="t" r="r" b="b"/>
              <a:pathLst>
                <a:path w="2017" h="2017" extrusionOk="0">
                  <a:moveTo>
                    <a:pt x="1003" y="0"/>
                  </a:moveTo>
                  <a:cubicBezTo>
                    <a:pt x="447" y="0"/>
                    <a:pt x="1" y="447"/>
                    <a:pt x="1" y="1002"/>
                  </a:cubicBezTo>
                  <a:cubicBezTo>
                    <a:pt x="1" y="1558"/>
                    <a:pt x="447" y="2017"/>
                    <a:pt x="1003" y="2017"/>
                  </a:cubicBezTo>
                  <a:cubicBezTo>
                    <a:pt x="1558" y="2017"/>
                    <a:pt x="2017" y="1558"/>
                    <a:pt x="2017" y="1002"/>
                  </a:cubicBezTo>
                  <a:cubicBezTo>
                    <a:pt x="2017" y="447"/>
                    <a:pt x="1558" y="0"/>
                    <a:pt x="1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
            <p:cNvSpPr/>
            <p:nvPr/>
          </p:nvSpPr>
          <p:spPr>
            <a:xfrm>
              <a:off x="10440053" y="1674824"/>
              <a:ext cx="88832" cy="88426"/>
            </a:xfrm>
            <a:custGeom>
              <a:avLst/>
              <a:gdLst/>
              <a:ahLst/>
              <a:cxnLst/>
              <a:rect l="l" t="t" r="r" b="b"/>
              <a:pathLst>
                <a:path w="2621" h="2609" extrusionOk="0">
                  <a:moveTo>
                    <a:pt x="1304" y="1"/>
                  </a:moveTo>
                  <a:cubicBezTo>
                    <a:pt x="580" y="1"/>
                    <a:pt x="1" y="580"/>
                    <a:pt x="1" y="1304"/>
                  </a:cubicBezTo>
                  <a:cubicBezTo>
                    <a:pt x="1" y="2029"/>
                    <a:pt x="580" y="2608"/>
                    <a:pt x="1304" y="2608"/>
                  </a:cubicBezTo>
                  <a:cubicBezTo>
                    <a:pt x="2029" y="2608"/>
                    <a:pt x="2620" y="2029"/>
                    <a:pt x="2620" y="1304"/>
                  </a:cubicBezTo>
                  <a:cubicBezTo>
                    <a:pt x="2620" y="580"/>
                    <a:pt x="2029" y="1"/>
                    <a:pt x="1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37"/>
        <p:cNvGrpSpPr/>
        <p:nvPr/>
      </p:nvGrpSpPr>
      <p:grpSpPr>
        <a:xfrm>
          <a:off x="0" y="0"/>
          <a:ext cx="0" cy="0"/>
          <a:chOff x="0" y="0"/>
          <a:chExt cx="0" cy="0"/>
        </a:xfrm>
      </p:grpSpPr>
      <p:sp>
        <p:nvSpPr>
          <p:cNvPr id="1138" name="Google Shape;1138;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1139" name="Google Shape;1139;p8"/>
          <p:cNvGrpSpPr/>
          <p:nvPr/>
        </p:nvGrpSpPr>
        <p:grpSpPr>
          <a:xfrm>
            <a:off x="-49268" y="4"/>
            <a:ext cx="9143997" cy="5020045"/>
            <a:chOff x="-493" y="954"/>
            <a:chExt cx="9143997" cy="5020045"/>
          </a:xfrm>
        </p:grpSpPr>
        <p:sp>
          <p:nvSpPr>
            <p:cNvPr id="1140" name="Google Shape;1140;p8"/>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8"/>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8"/>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8"/>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8"/>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8"/>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8"/>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8"/>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8"/>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8"/>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8"/>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8"/>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8"/>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8"/>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8"/>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8"/>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8"/>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8"/>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8"/>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8"/>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8"/>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8"/>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8"/>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8"/>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8"/>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8"/>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8"/>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8"/>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8"/>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8"/>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8"/>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8"/>
          <p:cNvGrpSpPr/>
          <p:nvPr/>
        </p:nvGrpSpPr>
        <p:grpSpPr>
          <a:xfrm>
            <a:off x="202630" y="3940"/>
            <a:ext cx="8737750" cy="5140319"/>
            <a:chOff x="202630" y="3940"/>
            <a:chExt cx="8737750" cy="5140319"/>
          </a:xfrm>
        </p:grpSpPr>
        <p:sp>
          <p:nvSpPr>
            <p:cNvPr id="1172" name="Google Shape;1172;p8"/>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8"/>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8"/>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8"/>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8"/>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8"/>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8"/>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8"/>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8"/>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8"/>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8"/>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8"/>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8"/>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8"/>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8"/>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8"/>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8"/>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8"/>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8"/>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8"/>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8"/>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8"/>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8"/>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8"/>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8"/>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8"/>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8"/>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8"/>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8"/>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8"/>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8"/>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8"/>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8"/>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8"/>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8"/>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8"/>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8"/>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8"/>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8"/>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8"/>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8"/>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8"/>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8"/>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8"/>
          <p:cNvGrpSpPr/>
          <p:nvPr/>
        </p:nvGrpSpPr>
        <p:grpSpPr>
          <a:xfrm>
            <a:off x="507335" y="1022681"/>
            <a:ext cx="8129322" cy="3021719"/>
            <a:chOff x="328454" y="1120852"/>
            <a:chExt cx="8641780" cy="2897698"/>
          </a:xfrm>
        </p:grpSpPr>
        <p:sp>
          <p:nvSpPr>
            <p:cNvPr id="1217" name="Google Shape;1217;p8"/>
            <p:cNvSpPr/>
            <p:nvPr/>
          </p:nvSpPr>
          <p:spPr>
            <a:xfrm rot="10800000">
              <a:off x="532416" y="1120852"/>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8"/>
            <p:cNvSpPr/>
            <p:nvPr/>
          </p:nvSpPr>
          <p:spPr>
            <a:xfrm rot="10800000" flipH="1">
              <a:off x="799396" y="1692779"/>
              <a:ext cx="7376156" cy="179515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8"/>
            <p:cNvSpPr/>
            <p:nvPr/>
          </p:nvSpPr>
          <p:spPr>
            <a:xfrm>
              <a:off x="328454" y="3022860"/>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8"/>
          <p:cNvGrpSpPr/>
          <p:nvPr/>
        </p:nvGrpSpPr>
        <p:grpSpPr>
          <a:xfrm rot="431535">
            <a:off x="6767823" y="3301587"/>
            <a:ext cx="1987432" cy="1196519"/>
            <a:chOff x="869957" y="3247362"/>
            <a:chExt cx="2575825" cy="1550757"/>
          </a:xfrm>
        </p:grpSpPr>
        <p:sp>
          <p:nvSpPr>
            <p:cNvPr id="1221" name="Google Shape;1221;p8"/>
            <p:cNvSpPr/>
            <p:nvPr/>
          </p:nvSpPr>
          <p:spPr>
            <a:xfrm rot="-650196">
              <a:off x="3078327" y="3272385"/>
              <a:ext cx="284603" cy="194059"/>
            </a:xfrm>
            <a:custGeom>
              <a:avLst/>
              <a:gdLst/>
              <a:ahLst/>
              <a:cxnLst/>
              <a:rect l="l" t="t" r="r" b="b"/>
              <a:pathLst>
                <a:path w="7481" h="5101" extrusionOk="0">
                  <a:moveTo>
                    <a:pt x="5558" y="1"/>
                  </a:moveTo>
                  <a:cubicBezTo>
                    <a:pt x="5348" y="1"/>
                    <a:pt x="5133" y="40"/>
                    <a:pt x="4924" y="124"/>
                  </a:cubicBezTo>
                  <a:lnTo>
                    <a:pt x="535" y="1917"/>
                  </a:lnTo>
                  <a:cubicBezTo>
                    <a:pt x="174" y="2064"/>
                    <a:pt x="0" y="2465"/>
                    <a:pt x="147" y="2827"/>
                  </a:cubicBezTo>
                  <a:lnTo>
                    <a:pt x="897" y="4660"/>
                  </a:lnTo>
                  <a:cubicBezTo>
                    <a:pt x="1008" y="4934"/>
                    <a:pt x="1274" y="5100"/>
                    <a:pt x="1554" y="5100"/>
                  </a:cubicBezTo>
                  <a:cubicBezTo>
                    <a:pt x="1642" y="5100"/>
                    <a:pt x="1733" y="5084"/>
                    <a:pt x="1820" y="5048"/>
                  </a:cubicBezTo>
                  <a:lnTo>
                    <a:pt x="6196" y="3268"/>
                  </a:lnTo>
                  <a:cubicBezTo>
                    <a:pt x="7066" y="2907"/>
                    <a:pt x="7480" y="1917"/>
                    <a:pt x="7132" y="1060"/>
                  </a:cubicBezTo>
                  <a:cubicBezTo>
                    <a:pt x="6858" y="399"/>
                    <a:pt x="6227" y="1"/>
                    <a:pt x="5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8"/>
            <p:cNvSpPr/>
            <p:nvPr/>
          </p:nvSpPr>
          <p:spPr>
            <a:xfrm rot="-650196">
              <a:off x="949287" y="3483861"/>
              <a:ext cx="2417165" cy="1073167"/>
            </a:xfrm>
            <a:custGeom>
              <a:avLst/>
              <a:gdLst/>
              <a:ahLst/>
              <a:cxnLst/>
              <a:rect l="l" t="t" r="r" b="b"/>
              <a:pathLst>
                <a:path w="63537" h="28209" extrusionOk="0">
                  <a:moveTo>
                    <a:pt x="60746" y="1"/>
                  </a:moveTo>
                  <a:cubicBezTo>
                    <a:pt x="60647" y="1"/>
                    <a:pt x="60546" y="10"/>
                    <a:pt x="60445" y="28"/>
                  </a:cubicBezTo>
                  <a:cubicBezTo>
                    <a:pt x="60419" y="28"/>
                    <a:pt x="60405" y="28"/>
                    <a:pt x="60378" y="41"/>
                  </a:cubicBezTo>
                  <a:cubicBezTo>
                    <a:pt x="59870" y="122"/>
                    <a:pt x="59375" y="215"/>
                    <a:pt x="58853" y="322"/>
                  </a:cubicBezTo>
                  <a:cubicBezTo>
                    <a:pt x="58666" y="349"/>
                    <a:pt x="58478" y="389"/>
                    <a:pt x="58278" y="429"/>
                  </a:cubicBezTo>
                  <a:cubicBezTo>
                    <a:pt x="57796" y="523"/>
                    <a:pt x="57328" y="630"/>
                    <a:pt x="56859" y="737"/>
                  </a:cubicBezTo>
                  <a:lnTo>
                    <a:pt x="56859" y="724"/>
                  </a:lnTo>
                  <a:cubicBezTo>
                    <a:pt x="55628" y="991"/>
                    <a:pt x="35930" y="7963"/>
                    <a:pt x="30738" y="10051"/>
                  </a:cubicBezTo>
                  <a:cubicBezTo>
                    <a:pt x="25546" y="12111"/>
                    <a:pt x="9582" y="18481"/>
                    <a:pt x="7307" y="19739"/>
                  </a:cubicBezTo>
                  <a:lnTo>
                    <a:pt x="6933" y="19940"/>
                  </a:lnTo>
                  <a:cubicBezTo>
                    <a:pt x="6478" y="20194"/>
                    <a:pt x="6023" y="20448"/>
                    <a:pt x="5581" y="20716"/>
                  </a:cubicBezTo>
                  <a:cubicBezTo>
                    <a:pt x="5447" y="20783"/>
                    <a:pt x="5313" y="20863"/>
                    <a:pt x="5180" y="20943"/>
                  </a:cubicBezTo>
                  <a:cubicBezTo>
                    <a:pt x="3882" y="21679"/>
                    <a:pt x="2597" y="22442"/>
                    <a:pt x="1326" y="23258"/>
                  </a:cubicBezTo>
                  <a:cubicBezTo>
                    <a:pt x="831" y="23566"/>
                    <a:pt x="469" y="24021"/>
                    <a:pt x="255" y="24543"/>
                  </a:cubicBezTo>
                  <a:cubicBezTo>
                    <a:pt x="28" y="25145"/>
                    <a:pt x="1" y="25841"/>
                    <a:pt x="255" y="26497"/>
                  </a:cubicBezTo>
                  <a:cubicBezTo>
                    <a:pt x="654" y="27553"/>
                    <a:pt x="1672" y="28208"/>
                    <a:pt x="2774" y="28208"/>
                  </a:cubicBezTo>
                  <a:cubicBezTo>
                    <a:pt x="2928" y="28208"/>
                    <a:pt x="3083" y="28196"/>
                    <a:pt x="3239" y="28169"/>
                  </a:cubicBezTo>
                  <a:cubicBezTo>
                    <a:pt x="4939" y="27875"/>
                    <a:pt x="6611" y="27527"/>
                    <a:pt x="8284" y="27152"/>
                  </a:cubicBezTo>
                  <a:cubicBezTo>
                    <a:pt x="8311" y="27139"/>
                    <a:pt x="8338" y="27139"/>
                    <a:pt x="8351" y="27139"/>
                  </a:cubicBezTo>
                  <a:cubicBezTo>
                    <a:pt x="8859" y="27018"/>
                    <a:pt x="9355" y="26911"/>
                    <a:pt x="9863" y="26778"/>
                  </a:cubicBezTo>
                  <a:cubicBezTo>
                    <a:pt x="10064" y="26737"/>
                    <a:pt x="10265" y="26684"/>
                    <a:pt x="10465" y="26630"/>
                  </a:cubicBezTo>
                  <a:cubicBezTo>
                    <a:pt x="12861" y="26055"/>
                    <a:pt x="28397" y="19605"/>
                    <a:pt x="33629" y="17638"/>
                  </a:cubicBezTo>
                  <a:cubicBezTo>
                    <a:pt x="38861" y="15671"/>
                    <a:pt x="58505" y="7950"/>
                    <a:pt x="59482" y="7361"/>
                  </a:cubicBezTo>
                  <a:cubicBezTo>
                    <a:pt x="59990" y="7093"/>
                    <a:pt x="60472" y="6799"/>
                    <a:pt x="60954" y="6505"/>
                  </a:cubicBezTo>
                  <a:cubicBezTo>
                    <a:pt x="61074" y="6438"/>
                    <a:pt x="61181" y="6357"/>
                    <a:pt x="61302" y="6291"/>
                  </a:cubicBezTo>
                  <a:cubicBezTo>
                    <a:pt x="61717" y="6036"/>
                    <a:pt x="62145" y="5769"/>
                    <a:pt x="62573" y="5501"/>
                  </a:cubicBezTo>
                  <a:cubicBezTo>
                    <a:pt x="62600" y="5474"/>
                    <a:pt x="62640" y="5461"/>
                    <a:pt x="62680" y="5421"/>
                  </a:cubicBezTo>
                  <a:cubicBezTo>
                    <a:pt x="63296" y="4966"/>
                    <a:pt x="63537" y="4123"/>
                    <a:pt x="63242" y="3400"/>
                  </a:cubicBezTo>
                  <a:lnTo>
                    <a:pt x="62372" y="1125"/>
                  </a:lnTo>
                  <a:cubicBezTo>
                    <a:pt x="62103" y="445"/>
                    <a:pt x="61452" y="1"/>
                    <a:pt x="60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8"/>
            <p:cNvSpPr/>
            <p:nvPr/>
          </p:nvSpPr>
          <p:spPr>
            <a:xfrm rot="-650196">
              <a:off x="942480" y="4590633"/>
              <a:ext cx="306021" cy="180326"/>
            </a:xfrm>
            <a:custGeom>
              <a:avLst/>
              <a:gdLst/>
              <a:ahLst/>
              <a:cxnLst/>
              <a:rect l="l" t="t" r="r" b="b"/>
              <a:pathLst>
                <a:path w="8044" h="4740" extrusionOk="0">
                  <a:moveTo>
                    <a:pt x="5712" y="0"/>
                  </a:moveTo>
                  <a:cubicBezTo>
                    <a:pt x="5325" y="0"/>
                    <a:pt x="4945" y="110"/>
                    <a:pt x="4618" y="316"/>
                  </a:cubicBezTo>
                  <a:lnTo>
                    <a:pt x="844" y="2578"/>
                  </a:lnTo>
                  <a:cubicBezTo>
                    <a:pt x="844" y="2578"/>
                    <a:pt x="389" y="2885"/>
                    <a:pt x="269" y="3153"/>
                  </a:cubicBezTo>
                  <a:cubicBezTo>
                    <a:pt x="1" y="3715"/>
                    <a:pt x="242" y="4397"/>
                    <a:pt x="804" y="4665"/>
                  </a:cubicBezTo>
                  <a:cubicBezTo>
                    <a:pt x="941" y="4726"/>
                    <a:pt x="1166" y="4739"/>
                    <a:pt x="1334" y="4739"/>
                  </a:cubicBezTo>
                  <a:cubicBezTo>
                    <a:pt x="1460" y="4739"/>
                    <a:pt x="1553" y="4732"/>
                    <a:pt x="1553" y="4732"/>
                  </a:cubicBezTo>
                  <a:lnTo>
                    <a:pt x="5996" y="4076"/>
                  </a:lnTo>
                  <a:cubicBezTo>
                    <a:pt x="6009" y="4063"/>
                    <a:pt x="6023" y="4063"/>
                    <a:pt x="6049" y="4063"/>
                  </a:cubicBezTo>
                  <a:lnTo>
                    <a:pt x="6076" y="4063"/>
                  </a:lnTo>
                  <a:lnTo>
                    <a:pt x="6076" y="4050"/>
                  </a:lnTo>
                  <a:cubicBezTo>
                    <a:pt x="6705" y="3942"/>
                    <a:pt x="7267" y="3541"/>
                    <a:pt x="7561" y="2912"/>
                  </a:cubicBezTo>
                  <a:cubicBezTo>
                    <a:pt x="8043" y="1895"/>
                    <a:pt x="7602" y="677"/>
                    <a:pt x="6585" y="196"/>
                  </a:cubicBezTo>
                  <a:cubicBezTo>
                    <a:pt x="6302" y="63"/>
                    <a:pt x="6005" y="0"/>
                    <a:pt x="57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8"/>
            <p:cNvSpPr/>
            <p:nvPr/>
          </p:nvSpPr>
          <p:spPr>
            <a:xfrm rot="-650196">
              <a:off x="944313" y="4743334"/>
              <a:ext cx="61630" cy="36255"/>
            </a:xfrm>
            <a:custGeom>
              <a:avLst/>
              <a:gdLst/>
              <a:ahLst/>
              <a:cxnLst/>
              <a:rect l="l" t="t" r="r" b="b"/>
              <a:pathLst>
                <a:path w="1620" h="953" extrusionOk="0">
                  <a:moveTo>
                    <a:pt x="1160" y="1"/>
                  </a:moveTo>
                  <a:cubicBezTo>
                    <a:pt x="1079" y="1"/>
                    <a:pt x="1001" y="26"/>
                    <a:pt x="937" y="66"/>
                  </a:cubicBezTo>
                  <a:lnTo>
                    <a:pt x="924" y="66"/>
                  </a:lnTo>
                  <a:lnTo>
                    <a:pt x="174" y="521"/>
                  </a:lnTo>
                  <a:cubicBezTo>
                    <a:pt x="174" y="521"/>
                    <a:pt x="81" y="575"/>
                    <a:pt x="54" y="628"/>
                  </a:cubicBezTo>
                  <a:cubicBezTo>
                    <a:pt x="1" y="749"/>
                    <a:pt x="41" y="883"/>
                    <a:pt x="161" y="936"/>
                  </a:cubicBezTo>
                  <a:cubicBezTo>
                    <a:pt x="188" y="950"/>
                    <a:pt x="225" y="953"/>
                    <a:pt x="255" y="953"/>
                  </a:cubicBezTo>
                  <a:cubicBezTo>
                    <a:pt x="285" y="953"/>
                    <a:pt x="308" y="950"/>
                    <a:pt x="308" y="950"/>
                  </a:cubicBezTo>
                  <a:lnTo>
                    <a:pt x="1218" y="816"/>
                  </a:lnTo>
                  <a:lnTo>
                    <a:pt x="1218" y="802"/>
                  </a:lnTo>
                  <a:cubicBezTo>
                    <a:pt x="1352" y="789"/>
                    <a:pt x="1459" y="709"/>
                    <a:pt x="1526" y="588"/>
                  </a:cubicBezTo>
                  <a:cubicBezTo>
                    <a:pt x="1620" y="374"/>
                    <a:pt x="1526" y="133"/>
                    <a:pt x="1325" y="40"/>
                  </a:cubicBezTo>
                  <a:cubicBezTo>
                    <a:pt x="1271" y="13"/>
                    <a:pt x="1215" y="1"/>
                    <a:pt x="1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8"/>
            <p:cNvSpPr/>
            <p:nvPr/>
          </p:nvSpPr>
          <p:spPr>
            <a:xfrm rot="-650196">
              <a:off x="1229105" y="4397315"/>
              <a:ext cx="227081" cy="281559"/>
            </a:xfrm>
            <a:custGeom>
              <a:avLst/>
              <a:gdLst/>
              <a:ahLst/>
              <a:cxnLst/>
              <a:rect l="l" t="t" r="r" b="b"/>
              <a:pathLst>
                <a:path w="5969" h="7401" extrusionOk="0">
                  <a:moveTo>
                    <a:pt x="2128" y="1"/>
                  </a:moveTo>
                  <a:lnTo>
                    <a:pt x="1754" y="202"/>
                  </a:lnTo>
                  <a:cubicBezTo>
                    <a:pt x="1299" y="456"/>
                    <a:pt x="844" y="710"/>
                    <a:pt x="402" y="978"/>
                  </a:cubicBezTo>
                  <a:cubicBezTo>
                    <a:pt x="268" y="1045"/>
                    <a:pt x="134" y="1125"/>
                    <a:pt x="1" y="1205"/>
                  </a:cubicBezTo>
                  <a:cubicBezTo>
                    <a:pt x="429" y="1259"/>
                    <a:pt x="844" y="1379"/>
                    <a:pt x="1232" y="1567"/>
                  </a:cubicBezTo>
                  <a:cubicBezTo>
                    <a:pt x="2262" y="2048"/>
                    <a:pt x="3038" y="2905"/>
                    <a:pt x="3426" y="3962"/>
                  </a:cubicBezTo>
                  <a:cubicBezTo>
                    <a:pt x="3814" y="5046"/>
                    <a:pt x="3761" y="6197"/>
                    <a:pt x="3266" y="7227"/>
                  </a:cubicBezTo>
                  <a:cubicBezTo>
                    <a:pt x="3252" y="7280"/>
                    <a:pt x="3212" y="7347"/>
                    <a:pt x="3172" y="7401"/>
                  </a:cubicBezTo>
                  <a:cubicBezTo>
                    <a:pt x="3680" y="7280"/>
                    <a:pt x="4176" y="7173"/>
                    <a:pt x="4684" y="7040"/>
                  </a:cubicBezTo>
                  <a:cubicBezTo>
                    <a:pt x="4885" y="6999"/>
                    <a:pt x="5086" y="6946"/>
                    <a:pt x="5286" y="6892"/>
                  </a:cubicBezTo>
                  <a:cubicBezTo>
                    <a:pt x="5969" y="4189"/>
                    <a:pt x="4697" y="1272"/>
                    <a:pt x="2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8"/>
            <p:cNvSpPr/>
            <p:nvPr/>
          </p:nvSpPr>
          <p:spPr>
            <a:xfrm rot="-650185">
              <a:off x="2812493" y="3417967"/>
              <a:ext cx="188241" cy="323086"/>
            </a:xfrm>
            <a:custGeom>
              <a:avLst/>
              <a:gdLst/>
              <a:ahLst/>
              <a:cxnLst/>
              <a:rect l="l" t="t" r="r" b="b"/>
              <a:pathLst>
                <a:path w="5193" h="8913" extrusionOk="0">
                  <a:moveTo>
                    <a:pt x="1981" y="0"/>
                  </a:moveTo>
                  <a:cubicBezTo>
                    <a:pt x="1620" y="80"/>
                    <a:pt x="1258" y="188"/>
                    <a:pt x="897" y="281"/>
                  </a:cubicBezTo>
                  <a:cubicBezTo>
                    <a:pt x="603" y="361"/>
                    <a:pt x="295" y="442"/>
                    <a:pt x="0" y="535"/>
                  </a:cubicBezTo>
                  <a:cubicBezTo>
                    <a:pt x="1673" y="2021"/>
                    <a:pt x="3814" y="4818"/>
                    <a:pt x="2891" y="8912"/>
                  </a:cubicBezTo>
                  <a:cubicBezTo>
                    <a:pt x="3386" y="8645"/>
                    <a:pt x="3881" y="8390"/>
                    <a:pt x="4376" y="8136"/>
                  </a:cubicBezTo>
                  <a:cubicBezTo>
                    <a:pt x="4550" y="8042"/>
                    <a:pt x="4711" y="7949"/>
                    <a:pt x="4871" y="7869"/>
                  </a:cubicBezTo>
                  <a:cubicBezTo>
                    <a:pt x="5192" y="4349"/>
                    <a:pt x="3573" y="1713"/>
                    <a:pt x="19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8"/>
            <p:cNvSpPr/>
            <p:nvPr/>
          </p:nvSpPr>
          <p:spPr>
            <a:xfrm rot="-650196">
              <a:off x="3020600" y="3307717"/>
              <a:ext cx="169027" cy="267826"/>
            </a:xfrm>
            <a:custGeom>
              <a:avLst/>
              <a:gdLst/>
              <a:ahLst/>
              <a:cxnLst/>
              <a:rect l="l" t="t" r="r" b="b"/>
              <a:pathLst>
                <a:path w="4443" h="7040" extrusionOk="0">
                  <a:moveTo>
                    <a:pt x="1994" y="0"/>
                  </a:moveTo>
                  <a:cubicBezTo>
                    <a:pt x="1807" y="27"/>
                    <a:pt x="1619" y="67"/>
                    <a:pt x="1419" y="107"/>
                  </a:cubicBezTo>
                  <a:cubicBezTo>
                    <a:pt x="937" y="201"/>
                    <a:pt x="469" y="308"/>
                    <a:pt x="0" y="415"/>
                  </a:cubicBezTo>
                  <a:cubicBezTo>
                    <a:pt x="1378" y="1793"/>
                    <a:pt x="2864" y="4001"/>
                    <a:pt x="2623" y="7039"/>
                  </a:cubicBezTo>
                  <a:cubicBezTo>
                    <a:pt x="3131" y="6771"/>
                    <a:pt x="3613" y="6477"/>
                    <a:pt x="4095" y="6183"/>
                  </a:cubicBezTo>
                  <a:cubicBezTo>
                    <a:pt x="4215" y="6116"/>
                    <a:pt x="4322" y="6035"/>
                    <a:pt x="4443" y="5969"/>
                  </a:cubicBezTo>
                  <a:cubicBezTo>
                    <a:pt x="4322" y="3439"/>
                    <a:pt x="3212" y="1446"/>
                    <a:pt x="19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8"/>
            <p:cNvSpPr/>
            <p:nvPr/>
          </p:nvSpPr>
          <p:spPr>
            <a:xfrm rot="-650196">
              <a:off x="2389910" y="3449862"/>
              <a:ext cx="876672" cy="671010"/>
            </a:xfrm>
            <a:custGeom>
              <a:avLst/>
              <a:gdLst/>
              <a:ahLst/>
              <a:cxnLst/>
              <a:rect l="l" t="t" r="r" b="b"/>
              <a:pathLst>
                <a:path w="23044" h="17638" extrusionOk="0">
                  <a:moveTo>
                    <a:pt x="19743" y="1"/>
                  </a:moveTo>
                  <a:cubicBezTo>
                    <a:pt x="19148" y="1"/>
                    <a:pt x="18562" y="290"/>
                    <a:pt x="18213" y="818"/>
                  </a:cubicBezTo>
                  <a:cubicBezTo>
                    <a:pt x="17664" y="1661"/>
                    <a:pt x="17905" y="2785"/>
                    <a:pt x="18735" y="3333"/>
                  </a:cubicBezTo>
                  <a:lnTo>
                    <a:pt x="18775" y="3360"/>
                  </a:lnTo>
                  <a:cubicBezTo>
                    <a:pt x="19056" y="3547"/>
                    <a:pt x="19364" y="4002"/>
                    <a:pt x="19257" y="4538"/>
                  </a:cubicBezTo>
                  <a:cubicBezTo>
                    <a:pt x="19203" y="4805"/>
                    <a:pt x="19096" y="5060"/>
                    <a:pt x="18922" y="5260"/>
                  </a:cubicBezTo>
                  <a:cubicBezTo>
                    <a:pt x="18842" y="5354"/>
                    <a:pt x="18735" y="5448"/>
                    <a:pt x="18628" y="5514"/>
                  </a:cubicBezTo>
                  <a:cubicBezTo>
                    <a:pt x="18507" y="5595"/>
                    <a:pt x="18387" y="5648"/>
                    <a:pt x="18079" y="5769"/>
                  </a:cubicBezTo>
                  <a:lnTo>
                    <a:pt x="11683" y="8405"/>
                  </a:lnTo>
                  <a:lnTo>
                    <a:pt x="5286" y="11041"/>
                  </a:lnTo>
                  <a:lnTo>
                    <a:pt x="3694" y="11697"/>
                  </a:lnTo>
                  <a:lnTo>
                    <a:pt x="2878" y="12031"/>
                  </a:lnTo>
                  <a:cubicBezTo>
                    <a:pt x="2503" y="12178"/>
                    <a:pt x="2195" y="12339"/>
                    <a:pt x="1874" y="12553"/>
                  </a:cubicBezTo>
                  <a:cubicBezTo>
                    <a:pt x="1259" y="12968"/>
                    <a:pt x="630" y="13584"/>
                    <a:pt x="322" y="14467"/>
                  </a:cubicBezTo>
                  <a:cubicBezTo>
                    <a:pt x="1" y="15350"/>
                    <a:pt x="175" y="16300"/>
                    <a:pt x="482" y="16969"/>
                  </a:cubicBezTo>
                  <a:cubicBezTo>
                    <a:pt x="669" y="17384"/>
                    <a:pt x="1081" y="17638"/>
                    <a:pt x="1518" y="17638"/>
                  </a:cubicBezTo>
                  <a:cubicBezTo>
                    <a:pt x="1645" y="17638"/>
                    <a:pt x="1774" y="17616"/>
                    <a:pt x="1901" y="17571"/>
                  </a:cubicBezTo>
                  <a:cubicBezTo>
                    <a:pt x="2476" y="17357"/>
                    <a:pt x="2784" y="16715"/>
                    <a:pt x="2570" y="16126"/>
                  </a:cubicBezTo>
                  <a:lnTo>
                    <a:pt x="2570" y="16113"/>
                  </a:lnTo>
                  <a:cubicBezTo>
                    <a:pt x="2423" y="15738"/>
                    <a:pt x="2423" y="15457"/>
                    <a:pt x="2516" y="15256"/>
                  </a:cubicBezTo>
                  <a:cubicBezTo>
                    <a:pt x="2610" y="15042"/>
                    <a:pt x="2824" y="14788"/>
                    <a:pt x="3186" y="14587"/>
                  </a:cubicBezTo>
                  <a:cubicBezTo>
                    <a:pt x="3346" y="14480"/>
                    <a:pt x="3560" y="14386"/>
                    <a:pt x="3721" y="14333"/>
                  </a:cubicBezTo>
                  <a:lnTo>
                    <a:pt x="4524" y="14052"/>
                  </a:lnTo>
                  <a:lnTo>
                    <a:pt x="6156" y="13463"/>
                  </a:lnTo>
                  <a:lnTo>
                    <a:pt x="12660" y="11135"/>
                  </a:lnTo>
                  <a:lnTo>
                    <a:pt x="19177" y="8793"/>
                  </a:lnTo>
                  <a:cubicBezTo>
                    <a:pt x="19404" y="8713"/>
                    <a:pt x="19846" y="8565"/>
                    <a:pt x="20220" y="8365"/>
                  </a:cubicBezTo>
                  <a:cubicBezTo>
                    <a:pt x="20608" y="8151"/>
                    <a:pt x="20970" y="7896"/>
                    <a:pt x="21291" y="7575"/>
                  </a:cubicBezTo>
                  <a:cubicBezTo>
                    <a:pt x="21920" y="6946"/>
                    <a:pt x="22375" y="6157"/>
                    <a:pt x="22589" y="5287"/>
                  </a:cubicBezTo>
                  <a:cubicBezTo>
                    <a:pt x="23044" y="3561"/>
                    <a:pt x="22415" y="1527"/>
                    <a:pt x="20809" y="349"/>
                  </a:cubicBezTo>
                  <a:cubicBezTo>
                    <a:pt x="20782" y="336"/>
                    <a:pt x="20756" y="309"/>
                    <a:pt x="20729" y="296"/>
                  </a:cubicBezTo>
                  <a:cubicBezTo>
                    <a:pt x="20427" y="96"/>
                    <a:pt x="20083" y="1"/>
                    <a:pt x="19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8"/>
          <p:cNvGrpSpPr/>
          <p:nvPr/>
        </p:nvGrpSpPr>
        <p:grpSpPr>
          <a:xfrm rot="-138788">
            <a:off x="6653275" y="4327676"/>
            <a:ext cx="1901934" cy="893507"/>
            <a:chOff x="6541500" y="4425844"/>
            <a:chExt cx="2398869" cy="1126961"/>
          </a:xfrm>
        </p:grpSpPr>
        <p:sp>
          <p:nvSpPr>
            <p:cNvPr id="1230" name="Google Shape;1230;p8"/>
            <p:cNvSpPr/>
            <p:nvPr/>
          </p:nvSpPr>
          <p:spPr>
            <a:xfrm>
              <a:off x="6570665" y="4425844"/>
              <a:ext cx="2369576" cy="1126961"/>
            </a:xfrm>
            <a:custGeom>
              <a:avLst/>
              <a:gdLst/>
              <a:ahLst/>
              <a:cxnLst/>
              <a:rect l="l" t="t" r="r" b="b"/>
              <a:pathLst>
                <a:path w="57689" h="27435" extrusionOk="0">
                  <a:moveTo>
                    <a:pt x="57688" y="0"/>
                  </a:moveTo>
                  <a:lnTo>
                    <a:pt x="57688" y="0"/>
                  </a:lnTo>
                  <a:cubicBezTo>
                    <a:pt x="56243" y="54"/>
                    <a:pt x="54824" y="187"/>
                    <a:pt x="53366" y="228"/>
                  </a:cubicBezTo>
                  <a:cubicBezTo>
                    <a:pt x="53125" y="234"/>
                    <a:pt x="52884" y="238"/>
                    <a:pt x="52642" y="238"/>
                  </a:cubicBezTo>
                  <a:cubicBezTo>
                    <a:pt x="52399" y="238"/>
                    <a:pt x="52155" y="234"/>
                    <a:pt x="51907" y="228"/>
                  </a:cubicBezTo>
                  <a:cubicBezTo>
                    <a:pt x="51809" y="224"/>
                    <a:pt x="51704" y="222"/>
                    <a:pt x="51593" y="222"/>
                  </a:cubicBezTo>
                  <a:cubicBezTo>
                    <a:pt x="50160" y="222"/>
                    <a:pt x="47788" y="510"/>
                    <a:pt x="47585" y="510"/>
                  </a:cubicBezTo>
                  <a:cubicBezTo>
                    <a:pt x="47577" y="510"/>
                    <a:pt x="47573" y="509"/>
                    <a:pt x="47572" y="509"/>
                  </a:cubicBezTo>
                  <a:lnTo>
                    <a:pt x="47558" y="509"/>
                  </a:lnTo>
                  <a:cubicBezTo>
                    <a:pt x="47130" y="723"/>
                    <a:pt x="35220" y="6437"/>
                    <a:pt x="30523" y="8243"/>
                  </a:cubicBezTo>
                  <a:cubicBezTo>
                    <a:pt x="26415" y="9769"/>
                    <a:pt x="6035" y="18386"/>
                    <a:pt x="2088" y="20286"/>
                  </a:cubicBezTo>
                  <a:cubicBezTo>
                    <a:pt x="375" y="21076"/>
                    <a:pt x="0" y="22160"/>
                    <a:pt x="428" y="23645"/>
                  </a:cubicBezTo>
                  <a:cubicBezTo>
                    <a:pt x="522" y="24033"/>
                    <a:pt x="683" y="24421"/>
                    <a:pt x="883" y="24850"/>
                  </a:cubicBezTo>
                  <a:cubicBezTo>
                    <a:pt x="1218" y="25599"/>
                    <a:pt x="1552" y="26214"/>
                    <a:pt x="1940" y="26656"/>
                  </a:cubicBezTo>
                  <a:cubicBezTo>
                    <a:pt x="2371" y="27153"/>
                    <a:pt x="2863" y="27434"/>
                    <a:pt x="3518" y="27434"/>
                  </a:cubicBezTo>
                  <a:cubicBezTo>
                    <a:pt x="3921" y="27434"/>
                    <a:pt x="4387" y="27327"/>
                    <a:pt x="4938" y="27098"/>
                  </a:cubicBezTo>
                  <a:cubicBezTo>
                    <a:pt x="9354" y="25251"/>
                    <a:pt x="30523" y="16794"/>
                    <a:pt x="34765" y="14586"/>
                  </a:cubicBezTo>
                  <a:cubicBezTo>
                    <a:pt x="39569" y="12030"/>
                    <a:pt x="45671" y="9581"/>
                    <a:pt x="50542" y="7173"/>
                  </a:cubicBezTo>
                  <a:lnTo>
                    <a:pt x="50542" y="7159"/>
                  </a:lnTo>
                  <a:cubicBezTo>
                    <a:pt x="50890" y="6985"/>
                    <a:pt x="52831" y="4911"/>
                    <a:pt x="54891" y="2783"/>
                  </a:cubicBezTo>
                  <a:cubicBezTo>
                    <a:pt x="55841" y="1807"/>
                    <a:pt x="56818" y="816"/>
                    <a:pt x="57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8"/>
            <p:cNvSpPr/>
            <p:nvPr/>
          </p:nvSpPr>
          <p:spPr>
            <a:xfrm>
              <a:off x="8751794" y="4425844"/>
              <a:ext cx="188575" cy="114360"/>
            </a:xfrm>
            <a:custGeom>
              <a:avLst/>
              <a:gdLst/>
              <a:ahLst/>
              <a:cxnLst/>
              <a:rect l="l" t="t" r="r" b="b"/>
              <a:pathLst>
                <a:path w="4591" h="2784" extrusionOk="0">
                  <a:moveTo>
                    <a:pt x="4590" y="0"/>
                  </a:moveTo>
                  <a:lnTo>
                    <a:pt x="4590" y="0"/>
                  </a:lnTo>
                  <a:cubicBezTo>
                    <a:pt x="3145" y="54"/>
                    <a:pt x="1726" y="187"/>
                    <a:pt x="268" y="228"/>
                  </a:cubicBezTo>
                  <a:cubicBezTo>
                    <a:pt x="241" y="281"/>
                    <a:pt x="228" y="335"/>
                    <a:pt x="214" y="375"/>
                  </a:cubicBezTo>
                  <a:cubicBezTo>
                    <a:pt x="0" y="1084"/>
                    <a:pt x="937" y="2315"/>
                    <a:pt x="1793" y="2783"/>
                  </a:cubicBezTo>
                  <a:cubicBezTo>
                    <a:pt x="2743" y="1807"/>
                    <a:pt x="3720" y="816"/>
                    <a:pt x="4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8"/>
            <p:cNvSpPr/>
            <p:nvPr/>
          </p:nvSpPr>
          <p:spPr>
            <a:xfrm>
              <a:off x="6548113" y="4446711"/>
              <a:ext cx="2098604" cy="1106094"/>
            </a:xfrm>
            <a:custGeom>
              <a:avLst/>
              <a:gdLst/>
              <a:ahLst/>
              <a:cxnLst/>
              <a:rect l="l" t="t" r="r" b="b"/>
              <a:pathLst>
                <a:path w="51092" h="26927" extrusionOk="0">
                  <a:moveTo>
                    <a:pt x="48107" y="1"/>
                  </a:moveTo>
                  <a:cubicBezTo>
                    <a:pt x="47679" y="215"/>
                    <a:pt x="35769" y="5929"/>
                    <a:pt x="31072" y="7735"/>
                  </a:cubicBezTo>
                  <a:cubicBezTo>
                    <a:pt x="26964" y="9261"/>
                    <a:pt x="6584" y="17878"/>
                    <a:pt x="2637" y="19778"/>
                  </a:cubicBezTo>
                  <a:cubicBezTo>
                    <a:pt x="924" y="20568"/>
                    <a:pt x="549" y="21652"/>
                    <a:pt x="977" y="23137"/>
                  </a:cubicBezTo>
                  <a:cubicBezTo>
                    <a:pt x="549" y="23445"/>
                    <a:pt x="188" y="23780"/>
                    <a:pt x="0" y="24154"/>
                  </a:cubicBezTo>
                  <a:cubicBezTo>
                    <a:pt x="322" y="24984"/>
                    <a:pt x="817" y="25720"/>
                    <a:pt x="1365" y="26161"/>
                  </a:cubicBezTo>
                  <a:cubicBezTo>
                    <a:pt x="1446" y="26228"/>
                    <a:pt x="1539" y="26295"/>
                    <a:pt x="1620" y="26349"/>
                  </a:cubicBezTo>
                  <a:cubicBezTo>
                    <a:pt x="1901" y="26322"/>
                    <a:pt x="2195" y="26242"/>
                    <a:pt x="2489" y="26148"/>
                  </a:cubicBezTo>
                  <a:cubicBezTo>
                    <a:pt x="2920" y="26645"/>
                    <a:pt x="3412" y="26926"/>
                    <a:pt x="4067" y="26926"/>
                  </a:cubicBezTo>
                  <a:cubicBezTo>
                    <a:pt x="4470" y="26926"/>
                    <a:pt x="4936" y="26819"/>
                    <a:pt x="5487" y="26590"/>
                  </a:cubicBezTo>
                  <a:cubicBezTo>
                    <a:pt x="9903" y="24743"/>
                    <a:pt x="31072" y="16286"/>
                    <a:pt x="35314" y="14078"/>
                  </a:cubicBezTo>
                  <a:cubicBezTo>
                    <a:pt x="40118" y="11522"/>
                    <a:pt x="46220" y="9073"/>
                    <a:pt x="51091" y="6665"/>
                  </a:cubicBezTo>
                  <a:lnTo>
                    <a:pt x="51091" y="6651"/>
                  </a:lnTo>
                  <a:cubicBezTo>
                    <a:pt x="50101" y="6276"/>
                    <a:pt x="49071" y="5862"/>
                    <a:pt x="48027" y="5567"/>
                  </a:cubicBezTo>
                  <a:cubicBezTo>
                    <a:pt x="47264" y="5340"/>
                    <a:pt x="46488" y="5193"/>
                    <a:pt x="45739" y="5152"/>
                  </a:cubicBezTo>
                  <a:cubicBezTo>
                    <a:pt x="46073" y="4323"/>
                    <a:pt x="46421" y="3506"/>
                    <a:pt x="46809" y="2704"/>
                  </a:cubicBezTo>
                  <a:cubicBezTo>
                    <a:pt x="47224" y="1794"/>
                    <a:pt x="47666" y="897"/>
                    <a:pt x="48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8"/>
            <p:cNvSpPr/>
            <p:nvPr/>
          </p:nvSpPr>
          <p:spPr>
            <a:xfrm>
              <a:off x="6541500" y="4556060"/>
              <a:ext cx="2041469" cy="973783"/>
            </a:xfrm>
            <a:custGeom>
              <a:avLst/>
              <a:gdLst/>
              <a:ahLst/>
              <a:cxnLst/>
              <a:rect l="l" t="t" r="r" b="b"/>
              <a:pathLst>
                <a:path w="49701" h="23706" extrusionOk="0">
                  <a:moveTo>
                    <a:pt x="47199" y="1"/>
                  </a:moveTo>
                  <a:cubicBezTo>
                    <a:pt x="47176" y="1"/>
                    <a:pt x="47153" y="1"/>
                    <a:pt x="47131" y="1"/>
                  </a:cubicBezTo>
                  <a:cubicBezTo>
                    <a:pt x="47104" y="1"/>
                    <a:pt x="47037" y="15"/>
                    <a:pt x="46970" y="42"/>
                  </a:cubicBezTo>
                  <a:cubicBezTo>
                    <a:pt x="45793" y="430"/>
                    <a:pt x="39249" y="3454"/>
                    <a:pt x="36238" y="4912"/>
                  </a:cubicBezTo>
                  <a:cubicBezTo>
                    <a:pt x="31086" y="7455"/>
                    <a:pt x="9408" y="16769"/>
                    <a:pt x="4029" y="19043"/>
                  </a:cubicBezTo>
                  <a:cubicBezTo>
                    <a:pt x="3386" y="19351"/>
                    <a:pt x="2075" y="19820"/>
                    <a:pt x="1138" y="20475"/>
                  </a:cubicBezTo>
                  <a:cubicBezTo>
                    <a:pt x="710" y="20783"/>
                    <a:pt x="349" y="21118"/>
                    <a:pt x="161" y="21492"/>
                  </a:cubicBezTo>
                  <a:cubicBezTo>
                    <a:pt x="54" y="21693"/>
                    <a:pt x="1" y="21907"/>
                    <a:pt x="14" y="22135"/>
                  </a:cubicBezTo>
                  <a:cubicBezTo>
                    <a:pt x="85" y="23318"/>
                    <a:pt x="679" y="23706"/>
                    <a:pt x="1464" y="23706"/>
                  </a:cubicBezTo>
                  <a:cubicBezTo>
                    <a:pt x="1566" y="23706"/>
                    <a:pt x="1672" y="23699"/>
                    <a:pt x="1781" y="23687"/>
                  </a:cubicBezTo>
                  <a:cubicBezTo>
                    <a:pt x="2062" y="23660"/>
                    <a:pt x="2356" y="23580"/>
                    <a:pt x="2650" y="23486"/>
                  </a:cubicBezTo>
                  <a:cubicBezTo>
                    <a:pt x="3694" y="23165"/>
                    <a:pt x="4778" y="22536"/>
                    <a:pt x="5340" y="22282"/>
                  </a:cubicBezTo>
                  <a:cubicBezTo>
                    <a:pt x="9582" y="20248"/>
                    <a:pt x="40400" y="6572"/>
                    <a:pt x="43411" y="5193"/>
                  </a:cubicBezTo>
                  <a:cubicBezTo>
                    <a:pt x="44588" y="4658"/>
                    <a:pt x="47880" y="3226"/>
                    <a:pt x="48188" y="2905"/>
                  </a:cubicBezTo>
                  <a:lnTo>
                    <a:pt x="48188" y="2892"/>
                  </a:lnTo>
                  <a:cubicBezTo>
                    <a:pt x="49125" y="1875"/>
                    <a:pt x="49700" y="443"/>
                    <a:pt x="49700" y="443"/>
                  </a:cubicBezTo>
                  <a:cubicBezTo>
                    <a:pt x="48816" y="222"/>
                    <a:pt x="47982" y="1"/>
                    <a:pt x="47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8"/>
          <p:cNvGrpSpPr/>
          <p:nvPr/>
        </p:nvGrpSpPr>
        <p:grpSpPr>
          <a:xfrm rot="-1050632">
            <a:off x="-889942" y="-447190"/>
            <a:ext cx="4951541" cy="2261119"/>
            <a:chOff x="766940" y="-1139634"/>
            <a:chExt cx="2139017" cy="976781"/>
          </a:xfrm>
        </p:grpSpPr>
        <p:sp>
          <p:nvSpPr>
            <p:cNvPr id="1235" name="Google Shape;1235;p8"/>
            <p:cNvSpPr/>
            <p:nvPr/>
          </p:nvSpPr>
          <p:spPr>
            <a:xfrm rot="-283249">
              <a:off x="1390613" y="-838540"/>
              <a:ext cx="531971" cy="404822"/>
            </a:xfrm>
            <a:custGeom>
              <a:avLst/>
              <a:gdLst/>
              <a:ahLst/>
              <a:cxnLst/>
              <a:rect l="l" t="t" r="r" b="b"/>
              <a:pathLst>
                <a:path w="21279" h="16193" extrusionOk="0">
                  <a:moveTo>
                    <a:pt x="14745" y="4069"/>
                  </a:moveTo>
                  <a:cubicBezTo>
                    <a:pt x="14838" y="4069"/>
                    <a:pt x="14919" y="4084"/>
                    <a:pt x="14976" y="4123"/>
                  </a:cubicBezTo>
                  <a:cubicBezTo>
                    <a:pt x="15363" y="4401"/>
                    <a:pt x="14408" y="5272"/>
                    <a:pt x="14226" y="5478"/>
                  </a:cubicBezTo>
                  <a:cubicBezTo>
                    <a:pt x="12775" y="7220"/>
                    <a:pt x="11045" y="8793"/>
                    <a:pt x="9521" y="10438"/>
                  </a:cubicBezTo>
                  <a:cubicBezTo>
                    <a:pt x="9188" y="10789"/>
                    <a:pt x="8556" y="11536"/>
                    <a:pt x="7937" y="11536"/>
                  </a:cubicBezTo>
                  <a:cubicBezTo>
                    <a:pt x="7789" y="11536"/>
                    <a:pt x="7642" y="11493"/>
                    <a:pt x="7500" y="11393"/>
                  </a:cubicBezTo>
                  <a:cubicBezTo>
                    <a:pt x="7355" y="11285"/>
                    <a:pt x="7258" y="11139"/>
                    <a:pt x="7150" y="10994"/>
                  </a:cubicBezTo>
                  <a:cubicBezTo>
                    <a:pt x="6412" y="9918"/>
                    <a:pt x="5674" y="8841"/>
                    <a:pt x="4960" y="7752"/>
                  </a:cubicBezTo>
                  <a:cubicBezTo>
                    <a:pt x="4706" y="7377"/>
                    <a:pt x="4488" y="6881"/>
                    <a:pt x="4900" y="6518"/>
                  </a:cubicBezTo>
                  <a:cubicBezTo>
                    <a:pt x="5093" y="6361"/>
                    <a:pt x="5347" y="6289"/>
                    <a:pt x="5601" y="6228"/>
                  </a:cubicBezTo>
                  <a:cubicBezTo>
                    <a:pt x="7718" y="5672"/>
                    <a:pt x="9835" y="5127"/>
                    <a:pt x="11988" y="4643"/>
                  </a:cubicBezTo>
                  <a:cubicBezTo>
                    <a:pt x="12617" y="4498"/>
                    <a:pt x="13246" y="4365"/>
                    <a:pt x="13875" y="4244"/>
                  </a:cubicBezTo>
                  <a:cubicBezTo>
                    <a:pt x="14066" y="4208"/>
                    <a:pt x="14462" y="4069"/>
                    <a:pt x="14745" y="4069"/>
                  </a:cubicBezTo>
                  <a:close/>
                  <a:moveTo>
                    <a:pt x="20044" y="1"/>
                  </a:moveTo>
                  <a:cubicBezTo>
                    <a:pt x="19493" y="1"/>
                    <a:pt x="18725" y="292"/>
                    <a:pt x="18363" y="373"/>
                  </a:cubicBezTo>
                  <a:cubicBezTo>
                    <a:pt x="17129" y="639"/>
                    <a:pt x="15896" y="942"/>
                    <a:pt x="14662" y="1244"/>
                  </a:cubicBezTo>
                  <a:cubicBezTo>
                    <a:pt x="10476" y="2297"/>
                    <a:pt x="6315" y="3470"/>
                    <a:pt x="2166" y="4680"/>
                  </a:cubicBezTo>
                  <a:cubicBezTo>
                    <a:pt x="1682" y="4813"/>
                    <a:pt x="1174" y="4970"/>
                    <a:pt x="811" y="5321"/>
                  </a:cubicBezTo>
                  <a:cubicBezTo>
                    <a:pt x="0" y="6107"/>
                    <a:pt x="436" y="7172"/>
                    <a:pt x="920" y="7994"/>
                  </a:cubicBezTo>
                  <a:cubicBezTo>
                    <a:pt x="2323" y="10353"/>
                    <a:pt x="3775" y="12676"/>
                    <a:pt x="5214" y="15010"/>
                  </a:cubicBezTo>
                  <a:cubicBezTo>
                    <a:pt x="5420" y="15325"/>
                    <a:pt x="5613" y="15651"/>
                    <a:pt x="5904" y="15881"/>
                  </a:cubicBezTo>
                  <a:cubicBezTo>
                    <a:pt x="6178" y="16100"/>
                    <a:pt x="6464" y="16193"/>
                    <a:pt x="6751" y="16193"/>
                  </a:cubicBezTo>
                  <a:cubicBezTo>
                    <a:pt x="7958" y="16193"/>
                    <a:pt x="9200" y="14563"/>
                    <a:pt x="9835" y="13801"/>
                  </a:cubicBezTo>
                  <a:cubicBezTo>
                    <a:pt x="12835" y="10232"/>
                    <a:pt x="16210" y="6821"/>
                    <a:pt x="19053" y="3071"/>
                  </a:cubicBezTo>
                  <a:cubicBezTo>
                    <a:pt x="19404" y="2599"/>
                    <a:pt x="21279" y="736"/>
                    <a:pt x="20504" y="119"/>
                  </a:cubicBezTo>
                  <a:cubicBezTo>
                    <a:pt x="20392" y="34"/>
                    <a:pt x="20230" y="1"/>
                    <a:pt x="200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8"/>
            <p:cNvSpPr/>
            <p:nvPr/>
          </p:nvSpPr>
          <p:spPr>
            <a:xfrm rot="2026714">
              <a:off x="2665132" y="-661381"/>
              <a:ext cx="202196" cy="200346"/>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8"/>
            <p:cNvSpPr/>
            <p:nvPr/>
          </p:nvSpPr>
          <p:spPr>
            <a:xfrm rot="-1016102">
              <a:off x="856570" y="-921741"/>
              <a:ext cx="538384" cy="695557"/>
            </a:xfrm>
            <a:custGeom>
              <a:avLst/>
              <a:gdLst/>
              <a:ahLst/>
              <a:cxnLst/>
              <a:rect l="l" t="t" r="r" b="b"/>
              <a:pathLst>
                <a:path w="19984" h="25818" extrusionOk="0">
                  <a:moveTo>
                    <a:pt x="6553" y="0"/>
                  </a:moveTo>
                  <a:cubicBezTo>
                    <a:pt x="6270" y="0"/>
                    <a:pt x="5991" y="22"/>
                    <a:pt x="5734" y="114"/>
                  </a:cubicBezTo>
                  <a:cubicBezTo>
                    <a:pt x="4403" y="598"/>
                    <a:pt x="4319" y="2207"/>
                    <a:pt x="4040" y="3356"/>
                  </a:cubicBezTo>
                  <a:cubicBezTo>
                    <a:pt x="3617" y="5134"/>
                    <a:pt x="3012" y="6888"/>
                    <a:pt x="2504" y="8642"/>
                  </a:cubicBezTo>
                  <a:cubicBezTo>
                    <a:pt x="1452" y="12247"/>
                    <a:pt x="387" y="15900"/>
                    <a:pt x="85" y="19650"/>
                  </a:cubicBezTo>
                  <a:cubicBezTo>
                    <a:pt x="0" y="20691"/>
                    <a:pt x="0" y="21828"/>
                    <a:pt x="605" y="22687"/>
                  </a:cubicBezTo>
                  <a:cubicBezTo>
                    <a:pt x="1270" y="23642"/>
                    <a:pt x="2504" y="23993"/>
                    <a:pt x="3641" y="24259"/>
                  </a:cubicBezTo>
                  <a:cubicBezTo>
                    <a:pt x="5540" y="24707"/>
                    <a:pt x="7440" y="25118"/>
                    <a:pt x="9351" y="25469"/>
                  </a:cubicBezTo>
                  <a:cubicBezTo>
                    <a:pt x="10104" y="25608"/>
                    <a:pt x="11175" y="25817"/>
                    <a:pt x="12142" y="25817"/>
                  </a:cubicBezTo>
                  <a:cubicBezTo>
                    <a:pt x="12775" y="25817"/>
                    <a:pt x="13364" y="25727"/>
                    <a:pt x="13790" y="25469"/>
                  </a:cubicBezTo>
                  <a:cubicBezTo>
                    <a:pt x="14613" y="24961"/>
                    <a:pt x="15085" y="24078"/>
                    <a:pt x="15484" y="23219"/>
                  </a:cubicBezTo>
                  <a:cubicBezTo>
                    <a:pt x="17698" y="18525"/>
                    <a:pt x="18206" y="13203"/>
                    <a:pt x="19440" y="8171"/>
                  </a:cubicBezTo>
                  <a:cubicBezTo>
                    <a:pt x="19718" y="7033"/>
                    <a:pt x="19984" y="5800"/>
                    <a:pt x="19500" y="4747"/>
                  </a:cubicBezTo>
                  <a:cubicBezTo>
                    <a:pt x="19065" y="3779"/>
                    <a:pt x="18109" y="3187"/>
                    <a:pt x="17165" y="2703"/>
                  </a:cubicBezTo>
                  <a:cubicBezTo>
                    <a:pt x="13972" y="1058"/>
                    <a:pt x="10415" y="126"/>
                    <a:pt x="6823" y="5"/>
                  </a:cubicBezTo>
                  <a:cubicBezTo>
                    <a:pt x="6733" y="2"/>
                    <a:pt x="6642" y="0"/>
                    <a:pt x="6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8"/>
            <p:cNvSpPr/>
            <p:nvPr/>
          </p:nvSpPr>
          <p:spPr>
            <a:xfrm rot="-1016102">
              <a:off x="950120" y="-867051"/>
              <a:ext cx="331156" cy="200035"/>
            </a:xfrm>
            <a:custGeom>
              <a:avLst/>
              <a:gdLst/>
              <a:ahLst/>
              <a:cxnLst/>
              <a:rect l="l" t="t" r="r" b="b"/>
              <a:pathLst>
                <a:path w="12292" h="7425" extrusionOk="0">
                  <a:moveTo>
                    <a:pt x="1972" y="1"/>
                  </a:moveTo>
                  <a:cubicBezTo>
                    <a:pt x="1470" y="1"/>
                    <a:pt x="1015" y="167"/>
                    <a:pt x="666" y="713"/>
                  </a:cubicBezTo>
                  <a:cubicBezTo>
                    <a:pt x="170" y="1475"/>
                    <a:pt x="182" y="2564"/>
                    <a:pt x="61" y="3435"/>
                  </a:cubicBezTo>
                  <a:cubicBezTo>
                    <a:pt x="25" y="3761"/>
                    <a:pt x="1" y="4100"/>
                    <a:pt x="158" y="4390"/>
                  </a:cubicBezTo>
                  <a:cubicBezTo>
                    <a:pt x="376" y="4789"/>
                    <a:pt x="860" y="4935"/>
                    <a:pt x="1307" y="5043"/>
                  </a:cubicBezTo>
                  <a:cubicBezTo>
                    <a:pt x="4440" y="5818"/>
                    <a:pt x="7573" y="6592"/>
                    <a:pt x="10694" y="7366"/>
                  </a:cubicBezTo>
                  <a:cubicBezTo>
                    <a:pt x="10813" y="7397"/>
                    <a:pt x="10940" y="7425"/>
                    <a:pt x="11061" y="7425"/>
                  </a:cubicBezTo>
                  <a:cubicBezTo>
                    <a:pt x="11176" y="7425"/>
                    <a:pt x="11284" y="7400"/>
                    <a:pt x="11372" y="7330"/>
                  </a:cubicBezTo>
                  <a:cubicBezTo>
                    <a:pt x="11505" y="7221"/>
                    <a:pt x="11553" y="7039"/>
                    <a:pt x="11602" y="6870"/>
                  </a:cubicBezTo>
                  <a:cubicBezTo>
                    <a:pt x="11819" y="5914"/>
                    <a:pt x="12037" y="4959"/>
                    <a:pt x="12243" y="3991"/>
                  </a:cubicBezTo>
                  <a:cubicBezTo>
                    <a:pt x="12267" y="3870"/>
                    <a:pt x="12291" y="3737"/>
                    <a:pt x="12243" y="3628"/>
                  </a:cubicBezTo>
                  <a:cubicBezTo>
                    <a:pt x="12182" y="3495"/>
                    <a:pt x="12049" y="3435"/>
                    <a:pt x="11916" y="3374"/>
                  </a:cubicBezTo>
                  <a:cubicBezTo>
                    <a:pt x="9218" y="2140"/>
                    <a:pt x="6352" y="930"/>
                    <a:pt x="3412" y="253"/>
                  </a:cubicBezTo>
                  <a:cubicBezTo>
                    <a:pt x="2923" y="138"/>
                    <a:pt x="2428" y="1"/>
                    <a:pt x="19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8"/>
            <p:cNvSpPr/>
            <p:nvPr/>
          </p:nvSpPr>
          <p:spPr>
            <a:xfrm rot="-1016102">
              <a:off x="948247" y="-652202"/>
              <a:ext cx="76943" cy="71124"/>
            </a:xfrm>
            <a:custGeom>
              <a:avLst/>
              <a:gdLst/>
              <a:ahLst/>
              <a:cxnLst/>
              <a:rect l="l" t="t" r="r" b="b"/>
              <a:pathLst>
                <a:path w="2856" h="2640" extrusionOk="0">
                  <a:moveTo>
                    <a:pt x="1319" y="1"/>
                  </a:moveTo>
                  <a:cubicBezTo>
                    <a:pt x="1180" y="1"/>
                    <a:pt x="1051" y="20"/>
                    <a:pt x="944" y="60"/>
                  </a:cubicBezTo>
                  <a:cubicBezTo>
                    <a:pt x="424" y="242"/>
                    <a:pt x="1" y="1185"/>
                    <a:pt x="85" y="1838"/>
                  </a:cubicBezTo>
                  <a:cubicBezTo>
                    <a:pt x="163" y="2376"/>
                    <a:pt x="918" y="2640"/>
                    <a:pt x="1566" y="2640"/>
                  </a:cubicBezTo>
                  <a:cubicBezTo>
                    <a:pt x="1823" y="2640"/>
                    <a:pt x="2064" y="2598"/>
                    <a:pt x="2239" y="2516"/>
                  </a:cubicBezTo>
                  <a:cubicBezTo>
                    <a:pt x="2783" y="2274"/>
                    <a:pt x="2856" y="1258"/>
                    <a:pt x="2735" y="774"/>
                  </a:cubicBezTo>
                  <a:cubicBezTo>
                    <a:pt x="2628" y="317"/>
                    <a:pt x="1888" y="1"/>
                    <a:pt x="1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8"/>
            <p:cNvSpPr/>
            <p:nvPr/>
          </p:nvSpPr>
          <p:spPr>
            <a:xfrm rot="-1016102">
              <a:off x="1038407" y="-655971"/>
              <a:ext cx="76943" cy="71151"/>
            </a:xfrm>
            <a:custGeom>
              <a:avLst/>
              <a:gdLst/>
              <a:ahLst/>
              <a:cxnLst/>
              <a:rect l="l" t="t" r="r" b="b"/>
              <a:pathLst>
                <a:path w="2856" h="2641" extrusionOk="0">
                  <a:moveTo>
                    <a:pt x="1303" y="0"/>
                  </a:moveTo>
                  <a:cubicBezTo>
                    <a:pt x="1170" y="0"/>
                    <a:pt x="1047" y="17"/>
                    <a:pt x="944" y="54"/>
                  </a:cubicBezTo>
                  <a:cubicBezTo>
                    <a:pt x="424" y="247"/>
                    <a:pt x="1" y="1179"/>
                    <a:pt x="85" y="1844"/>
                  </a:cubicBezTo>
                  <a:cubicBezTo>
                    <a:pt x="164" y="2382"/>
                    <a:pt x="920" y="2640"/>
                    <a:pt x="1574" y="2640"/>
                  </a:cubicBezTo>
                  <a:cubicBezTo>
                    <a:pt x="1832" y="2640"/>
                    <a:pt x="2073" y="2600"/>
                    <a:pt x="2251" y="2522"/>
                  </a:cubicBezTo>
                  <a:cubicBezTo>
                    <a:pt x="2783" y="2280"/>
                    <a:pt x="2856" y="1264"/>
                    <a:pt x="2735" y="768"/>
                  </a:cubicBezTo>
                  <a:cubicBezTo>
                    <a:pt x="2627" y="316"/>
                    <a:pt x="1874"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8"/>
            <p:cNvSpPr/>
            <p:nvPr/>
          </p:nvSpPr>
          <p:spPr>
            <a:xfrm rot="-1016102">
              <a:off x="1128560" y="-659739"/>
              <a:ext cx="76943" cy="71124"/>
            </a:xfrm>
            <a:custGeom>
              <a:avLst/>
              <a:gdLst/>
              <a:ahLst/>
              <a:cxnLst/>
              <a:rect l="l" t="t" r="r" b="b"/>
              <a:pathLst>
                <a:path w="2856" h="2640" extrusionOk="0">
                  <a:moveTo>
                    <a:pt x="1319" y="0"/>
                  </a:moveTo>
                  <a:cubicBezTo>
                    <a:pt x="1180" y="0"/>
                    <a:pt x="1051" y="19"/>
                    <a:pt x="944" y="60"/>
                  </a:cubicBezTo>
                  <a:cubicBezTo>
                    <a:pt x="424" y="241"/>
                    <a:pt x="1" y="1185"/>
                    <a:pt x="85" y="1838"/>
                  </a:cubicBezTo>
                  <a:cubicBezTo>
                    <a:pt x="163" y="2375"/>
                    <a:pt x="918" y="2639"/>
                    <a:pt x="1571" y="2639"/>
                  </a:cubicBezTo>
                  <a:cubicBezTo>
                    <a:pt x="1829" y="2639"/>
                    <a:pt x="2072" y="2598"/>
                    <a:pt x="2251" y="2515"/>
                  </a:cubicBezTo>
                  <a:cubicBezTo>
                    <a:pt x="2783" y="2273"/>
                    <a:pt x="2856" y="1257"/>
                    <a:pt x="2747" y="773"/>
                  </a:cubicBezTo>
                  <a:cubicBezTo>
                    <a:pt x="2630" y="317"/>
                    <a:pt x="1889" y="0"/>
                    <a:pt x="1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8"/>
            <p:cNvSpPr/>
            <p:nvPr/>
          </p:nvSpPr>
          <p:spPr>
            <a:xfrm rot="-1016328">
              <a:off x="1225199" y="-659978"/>
              <a:ext cx="63567" cy="58380"/>
            </a:xfrm>
            <a:custGeom>
              <a:avLst/>
              <a:gdLst/>
              <a:ahLst/>
              <a:cxnLst/>
              <a:rect l="l" t="t" r="r" b="b"/>
              <a:pathLst>
                <a:path w="2868" h="2634" extrusionOk="0">
                  <a:moveTo>
                    <a:pt x="1320" y="0"/>
                  </a:moveTo>
                  <a:cubicBezTo>
                    <a:pt x="1180" y="0"/>
                    <a:pt x="1051" y="19"/>
                    <a:pt x="944" y="60"/>
                  </a:cubicBezTo>
                  <a:cubicBezTo>
                    <a:pt x="436" y="241"/>
                    <a:pt x="0" y="1185"/>
                    <a:pt x="85" y="1838"/>
                  </a:cubicBezTo>
                  <a:cubicBezTo>
                    <a:pt x="163" y="2376"/>
                    <a:pt x="920" y="2634"/>
                    <a:pt x="1574" y="2634"/>
                  </a:cubicBezTo>
                  <a:cubicBezTo>
                    <a:pt x="1831" y="2634"/>
                    <a:pt x="2072" y="2594"/>
                    <a:pt x="2250" y="2515"/>
                  </a:cubicBezTo>
                  <a:cubicBezTo>
                    <a:pt x="2782" y="2273"/>
                    <a:pt x="2867" y="1257"/>
                    <a:pt x="2746" y="761"/>
                  </a:cubicBezTo>
                  <a:cubicBezTo>
                    <a:pt x="2630" y="315"/>
                    <a:pt x="1889"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8"/>
            <p:cNvSpPr/>
            <p:nvPr/>
          </p:nvSpPr>
          <p:spPr>
            <a:xfrm rot="-1016102">
              <a:off x="949032" y="-554493"/>
              <a:ext cx="76943" cy="71016"/>
            </a:xfrm>
            <a:custGeom>
              <a:avLst/>
              <a:gdLst/>
              <a:ahLst/>
              <a:cxnLst/>
              <a:rect l="l" t="t" r="r" b="b"/>
              <a:pathLst>
                <a:path w="2856" h="2636" extrusionOk="0">
                  <a:moveTo>
                    <a:pt x="1303" y="0"/>
                  </a:moveTo>
                  <a:cubicBezTo>
                    <a:pt x="1170" y="0"/>
                    <a:pt x="1047" y="17"/>
                    <a:pt x="944" y="54"/>
                  </a:cubicBezTo>
                  <a:cubicBezTo>
                    <a:pt x="424" y="235"/>
                    <a:pt x="1" y="1179"/>
                    <a:pt x="85" y="1832"/>
                  </a:cubicBezTo>
                  <a:cubicBezTo>
                    <a:pt x="163" y="2375"/>
                    <a:pt x="909" y="2636"/>
                    <a:pt x="1560" y="2636"/>
                  </a:cubicBezTo>
                  <a:cubicBezTo>
                    <a:pt x="1823" y="2636"/>
                    <a:pt x="2070" y="2593"/>
                    <a:pt x="2251" y="2510"/>
                  </a:cubicBezTo>
                  <a:cubicBezTo>
                    <a:pt x="2783" y="2268"/>
                    <a:pt x="2855" y="1264"/>
                    <a:pt x="2734" y="768"/>
                  </a:cubicBezTo>
                  <a:cubicBezTo>
                    <a:pt x="2627" y="316"/>
                    <a:pt x="1874"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8"/>
            <p:cNvSpPr/>
            <p:nvPr/>
          </p:nvSpPr>
          <p:spPr>
            <a:xfrm rot="-1016102">
              <a:off x="1039180" y="-558260"/>
              <a:ext cx="76943" cy="70962"/>
            </a:xfrm>
            <a:custGeom>
              <a:avLst/>
              <a:gdLst/>
              <a:ahLst/>
              <a:cxnLst/>
              <a:rect l="l" t="t" r="r" b="b"/>
              <a:pathLst>
                <a:path w="2856" h="2634" extrusionOk="0">
                  <a:moveTo>
                    <a:pt x="1320" y="0"/>
                  </a:moveTo>
                  <a:cubicBezTo>
                    <a:pt x="1181" y="0"/>
                    <a:pt x="1051" y="19"/>
                    <a:pt x="944" y="60"/>
                  </a:cubicBezTo>
                  <a:cubicBezTo>
                    <a:pt x="424" y="241"/>
                    <a:pt x="1" y="1173"/>
                    <a:pt x="85" y="1838"/>
                  </a:cubicBezTo>
                  <a:cubicBezTo>
                    <a:pt x="163" y="2376"/>
                    <a:pt x="920" y="2634"/>
                    <a:pt x="1574" y="2634"/>
                  </a:cubicBezTo>
                  <a:cubicBezTo>
                    <a:pt x="1831" y="2634"/>
                    <a:pt x="2073" y="2594"/>
                    <a:pt x="2251" y="2515"/>
                  </a:cubicBezTo>
                  <a:cubicBezTo>
                    <a:pt x="2783" y="2273"/>
                    <a:pt x="2855" y="1257"/>
                    <a:pt x="2746" y="761"/>
                  </a:cubicBezTo>
                  <a:cubicBezTo>
                    <a:pt x="2630" y="315"/>
                    <a:pt x="1889"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8"/>
            <p:cNvSpPr/>
            <p:nvPr/>
          </p:nvSpPr>
          <p:spPr>
            <a:xfrm rot="-1016102">
              <a:off x="1129349" y="-562105"/>
              <a:ext cx="77266" cy="71151"/>
            </a:xfrm>
            <a:custGeom>
              <a:avLst/>
              <a:gdLst/>
              <a:ahLst/>
              <a:cxnLst/>
              <a:rect l="l" t="t" r="r" b="b"/>
              <a:pathLst>
                <a:path w="2868" h="2641" extrusionOk="0">
                  <a:moveTo>
                    <a:pt x="1303" y="1"/>
                  </a:moveTo>
                  <a:cubicBezTo>
                    <a:pt x="1170" y="1"/>
                    <a:pt x="1047" y="18"/>
                    <a:pt x="944" y="54"/>
                  </a:cubicBezTo>
                  <a:cubicBezTo>
                    <a:pt x="436" y="236"/>
                    <a:pt x="0" y="1179"/>
                    <a:pt x="85" y="1833"/>
                  </a:cubicBezTo>
                  <a:cubicBezTo>
                    <a:pt x="163" y="2380"/>
                    <a:pt x="922" y="2640"/>
                    <a:pt x="1577" y="2640"/>
                  </a:cubicBezTo>
                  <a:cubicBezTo>
                    <a:pt x="1833" y="2640"/>
                    <a:pt x="2073" y="2601"/>
                    <a:pt x="2250" y="2522"/>
                  </a:cubicBezTo>
                  <a:cubicBezTo>
                    <a:pt x="2783" y="2268"/>
                    <a:pt x="2867" y="1264"/>
                    <a:pt x="2746" y="768"/>
                  </a:cubicBezTo>
                  <a:cubicBezTo>
                    <a:pt x="2629" y="317"/>
                    <a:pt x="1874" y="1"/>
                    <a:pt x="1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
            <p:cNvSpPr/>
            <p:nvPr/>
          </p:nvSpPr>
          <p:spPr>
            <a:xfrm rot="-1016102">
              <a:off x="1221366" y="-565260"/>
              <a:ext cx="77266" cy="71043"/>
            </a:xfrm>
            <a:custGeom>
              <a:avLst/>
              <a:gdLst/>
              <a:ahLst/>
              <a:cxnLst/>
              <a:rect l="l" t="t" r="r" b="b"/>
              <a:pathLst>
                <a:path w="2868" h="2637" extrusionOk="0">
                  <a:moveTo>
                    <a:pt x="1304" y="1"/>
                  </a:moveTo>
                  <a:cubicBezTo>
                    <a:pt x="1171" y="1"/>
                    <a:pt x="1047" y="18"/>
                    <a:pt x="944" y="54"/>
                  </a:cubicBezTo>
                  <a:cubicBezTo>
                    <a:pt x="436" y="236"/>
                    <a:pt x="1" y="1179"/>
                    <a:pt x="86" y="1833"/>
                  </a:cubicBezTo>
                  <a:cubicBezTo>
                    <a:pt x="163" y="2376"/>
                    <a:pt x="910" y="2636"/>
                    <a:pt x="1560" y="2636"/>
                  </a:cubicBezTo>
                  <a:cubicBezTo>
                    <a:pt x="1823" y="2636"/>
                    <a:pt x="2070" y="2594"/>
                    <a:pt x="2251" y="2510"/>
                  </a:cubicBezTo>
                  <a:cubicBezTo>
                    <a:pt x="2783" y="2268"/>
                    <a:pt x="2868" y="1264"/>
                    <a:pt x="2747" y="768"/>
                  </a:cubicBezTo>
                  <a:cubicBezTo>
                    <a:pt x="2639" y="317"/>
                    <a:pt x="1878" y="1"/>
                    <a:pt x="1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
            <p:cNvSpPr/>
            <p:nvPr/>
          </p:nvSpPr>
          <p:spPr>
            <a:xfrm rot="-1016102">
              <a:off x="949798" y="-456990"/>
              <a:ext cx="77266" cy="71151"/>
            </a:xfrm>
            <a:custGeom>
              <a:avLst/>
              <a:gdLst/>
              <a:ahLst/>
              <a:cxnLst/>
              <a:rect l="l" t="t" r="r" b="b"/>
              <a:pathLst>
                <a:path w="2868" h="2641" extrusionOk="0">
                  <a:moveTo>
                    <a:pt x="1303" y="0"/>
                  </a:moveTo>
                  <a:cubicBezTo>
                    <a:pt x="1170" y="0"/>
                    <a:pt x="1047" y="17"/>
                    <a:pt x="944" y="54"/>
                  </a:cubicBezTo>
                  <a:cubicBezTo>
                    <a:pt x="424" y="247"/>
                    <a:pt x="0" y="1179"/>
                    <a:pt x="85" y="1844"/>
                  </a:cubicBezTo>
                  <a:cubicBezTo>
                    <a:pt x="163" y="2382"/>
                    <a:pt x="920" y="2640"/>
                    <a:pt x="1574" y="2640"/>
                  </a:cubicBezTo>
                  <a:cubicBezTo>
                    <a:pt x="1831" y="2640"/>
                    <a:pt x="2073" y="2600"/>
                    <a:pt x="2250" y="2521"/>
                  </a:cubicBezTo>
                  <a:cubicBezTo>
                    <a:pt x="2783" y="2280"/>
                    <a:pt x="2867" y="1263"/>
                    <a:pt x="2746" y="767"/>
                  </a:cubicBezTo>
                  <a:cubicBezTo>
                    <a:pt x="2629" y="316"/>
                    <a:pt x="1874"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8"/>
            <p:cNvSpPr/>
            <p:nvPr/>
          </p:nvSpPr>
          <p:spPr>
            <a:xfrm rot="-1016102">
              <a:off x="1039958" y="-460759"/>
              <a:ext cx="77266" cy="71178"/>
            </a:xfrm>
            <a:custGeom>
              <a:avLst/>
              <a:gdLst/>
              <a:ahLst/>
              <a:cxnLst/>
              <a:rect l="l" t="t" r="r" b="b"/>
              <a:pathLst>
                <a:path w="2868" h="2642" extrusionOk="0">
                  <a:moveTo>
                    <a:pt x="1319" y="0"/>
                  </a:moveTo>
                  <a:cubicBezTo>
                    <a:pt x="1180" y="0"/>
                    <a:pt x="1051" y="19"/>
                    <a:pt x="944" y="60"/>
                  </a:cubicBezTo>
                  <a:cubicBezTo>
                    <a:pt x="436" y="241"/>
                    <a:pt x="0" y="1185"/>
                    <a:pt x="85" y="1838"/>
                  </a:cubicBezTo>
                  <a:cubicBezTo>
                    <a:pt x="163" y="2381"/>
                    <a:pt x="909" y="2641"/>
                    <a:pt x="1560" y="2641"/>
                  </a:cubicBezTo>
                  <a:cubicBezTo>
                    <a:pt x="1822" y="2641"/>
                    <a:pt x="2069" y="2599"/>
                    <a:pt x="2250" y="2515"/>
                  </a:cubicBezTo>
                  <a:cubicBezTo>
                    <a:pt x="2783" y="2273"/>
                    <a:pt x="2867" y="1269"/>
                    <a:pt x="2746" y="773"/>
                  </a:cubicBezTo>
                  <a:cubicBezTo>
                    <a:pt x="2630" y="316"/>
                    <a:pt x="1888" y="0"/>
                    <a:pt x="1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8"/>
            <p:cNvSpPr/>
            <p:nvPr/>
          </p:nvSpPr>
          <p:spPr>
            <a:xfrm rot="-1016102">
              <a:off x="1130103" y="-464553"/>
              <a:ext cx="77266" cy="71151"/>
            </a:xfrm>
            <a:custGeom>
              <a:avLst/>
              <a:gdLst/>
              <a:ahLst/>
              <a:cxnLst/>
              <a:rect l="l" t="t" r="r" b="b"/>
              <a:pathLst>
                <a:path w="2868" h="2641" extrusionOk="0">
                  <a:moveTo>
                    <a:pt x="1304" y="1"/>
                  </a:moveTo>
                  <a:cubicBezTo>
                    <a:pt x="1170" y="1"/>
                    <a:pt x="1047" y="18"/>
                    <a:pt x="944" y="54"/>
                  </a:cubicBezTo>
                  <a:cubicBezTo>
                    <a:pt x="436" y="248"/>
                    <a:pt x="0" y="1179"/>
                    <a:pt x="85" y="1845"/>
                  </a:cubicBezTo>
                  <a:cubicBezTo>
                    <a:pt x="163" y="2383"/>
                    <a:pt x="920" y="2641"/>
                    <a:pt x="1574" y="2641"/>
                  </a:cubicBezTo>
                  <a:cubicBezTo>
                    <a:pt x="1831" y="2641"/>
                    <a:pt x="2073" y="2601"/>
                    <a:pt x="2250" y="2522"/>
                  </a:cubicBezTo>
                  <a:cubicBezTo>
                    <a:pt x="2782" y="2280"/>
                    <a:pt x="2867" y="1264"/>
                    <a:pt x="2746" y="768"/>
                  </a:cubicBezTo>
                  <a:cubicBezTo>
                    <a:pt x="2638" y="317"/>
                    <a:pt x="1878" y="1"/>
                    <a:pt x="1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
            <p:cNvSpPr/>
            <p:nvPr/>
          </p:nvSpPr>
          <p:spPr>
            <a:xfrm rot="-1016102">
              <a:off x="1208771" y="-465719"/>
              <a:ext cx="103668" cy="156741"/>
            </a:xfrm>
            <a:custGeom>
              <a:avLst/>
              <a:gdLst/>
              <a:ahLst/>
              <a:cxnLst/>
              <a:rect l="l" t="t" r="r" b="b"/>
              <a:pathLst>
                <a:path w="3848" h="5818" extrusionOk="0">
                  <a:moveTo>
                    <a:pt x="2284" y="1"/>
                  </a:moveTo>
                  <a:cubicBezTo>
                    <a:pt x="2151" y="1"/>
                    <a:pt x="2027" y="18"/>
                    <a:pt x="1924" y="54"/>
                  </a:cubicBezTo>
                  <a:cubicBezTo>
                    <a:pt x="1416" y="248"/>
                    <a:pt x="1" y="4361"/>
                    <a:pt x="85" y="5014"/>
                  </a:cubicBezTo>
                  <a:cubicBezTo>
                    <a:pt x="163" y="5557"/>
                    <a:pt x="910" y="5817"/>
                    <a:pt x="1560" y="5817"/>
                  </a:cubicBezTo>
                  <a:cubicBezTo>
                    <a:pt x="1823" y="5817"/>
                    <a:pt x="2070" y="5775"/>
                    <a:pt x="2251" y="5691"/>
                  </a:cubicBezTo>
                  <a:cubicBezTo>
                    <a:pt x="2783" y="5449"/>
                    <a:pt x="3848" y="1264"/>
                    <a:pt x="3727" y="768"/>
                  </a:cubicBezTo>
                  <a:cubicBezTo>
                    <a:pt x="3619" y="317"/>
                    <a:pt x="2858" y="1"/>
                    <a:pt x="2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
            <p:cNvSpPr/>
            <p:nvPr/>
          </p:nvSpPr>
          <p:spPr>
            <a:xfrm rot="-1016102">
              <a:off x="950571" y="-359279"/>
              <a:ext cx="77266" cy="70962"/>
            </a:xfrm>
            <a:custGeom>
              <a:avLst/>
              <a:gdLst/>
              <a:ahLst/>
              <a:cxnLst/>
              <a:rect l="l" t="t" r="r" b="b"/>
              <a:pathLst>
                <a:path w="2868" h="2634" extrusionOk="0">
                  <a:moveTo>
                    <a:pt x="1320" y="0"/>
                  </a:moveTo>
                  <a:cubicBezTo>
                    <a:pt x="1180" y="0"/>
                    <a:pt x="1051" y="19"/>
                    <a:pt x="944" y="60"/>
                  </a:cubicBezTo>
                  <a:cubicBezTo>
                    <a:pt x="436" y="241"/>
                    <a:pt x="0" y="1173"/>
                    <a:pt x="85" y="1838"/>
                  </a:cubicBezTo>
                  <a:cubicBezTo>
                    <a:pt x="163" y="2376"/>
                    <a:pt x="920" y="2634"/>
                    <a:pt x="1574" y="2634"/>
                  </a:cubicBezTo>
                  <a:cubicBezTo>
                    <a:pt x="1831" y="2634"/>
                    <a:pt x="2072" y="2594"/>
                    <a:pt x="2250" y="2515"/>
                  </a:cubicBezTo>
                  <a:cubicBezTo>
                    <a:pt x="2782" y="2273"/>
                    <a:pt x="2867" y="1257"/>
                    <a:pt x="2746" y="761"/>
                  </a:cubicBezTo>
                  <a:cubicBezTo>
                    <a:pt x="2630" y="314"/>
                    <a:pt x="1889"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8"/>
            <p:cNvSpPr/>
            <p:nvPr/>
          </p:nvSpPr>
          <p:spPr>
            <a:xfrm rot="-1016102">
              <a:off x="1040747" y="-363073"/>
              <a:ext cx="77239" cy="71151"/>
            </a:xfrm>
            <a:custGeom>
              <a:avLst/>
              <a:gdLst/>
              <a:ahLst/>
              <a:cxnLst/>
              <a:rect l="l" t="t" r="r" b="b"/>
              <a:pathLst>
                <a:path w="2867" h="2641" extrusionOk="0">
                  <a:moveTo>
                    <a:pt x="1304" y="1"/>
                  </a:moveTo>
                  <a:cubicBezTo>
                    <a:pt x="1170" y="1"/>
                    <a:pt x="1046" y="18"/>
                    <a:pt x="944" y="54"/>
                  </a:cubicBezTo>
                  <a:cubicBezTo>
                    <a:pt x="436" y="248"/>
                    <a:pt x="0" y="1179"/>
                    <a:pt x="85" y="1833"/>
                  </a:cubicBezTo>
                  <a:cubicBezTo>
                    <a:pt x="163" y="2380"/>
                    <a:pt x="922" y="2640"/>
                    <a:pt x="1576" y="2640"/>
                  </a:cubicBezTo>
                  <a:cubicBezTo>
                    <a:pt x="1833" y="2640"/>
                    <a:pt x="2073" y="2600"/>
                    <a:pt x="2250" y="2522"/>
                  </a:cubicBezTo>
                  <a:cubicBezTo>
                    <a:pt x="2782" y="2280"/>
                    <a:pt x="2867" y="1264"/>
                    <a:pt x="2746" y="768"/>
                  </a:cubicBezTo>
                  <a:cubicBezTo>
                    <a:pt x="2638" y="317"/>
                    <a:pt x="1878" y="1"/>
                    <a:pt x="1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8"/>
            <p:cNvSpPr/>
            <p:nvPr/>
          </p:nvSpPr>
          <p:spPr>
            <a:xfrm rot="-1016102">
              <a:off x="1130900" y="-366841"/>
              <a:ext cx="77239" cy="71124"/>
            </a:xfrm>
            <a:custGeom>
              <a:avLst/>
              <a:gdLst/>
              <a:ahLst/>
              <a:cxnLst/>
              <a:rect l="l" t="t" r="r" b="b"/>
              <a:pathLst>
                <a:path w="2867" h="2640" extrusionOk="0">
                  <a:moveTo>
                    <a:pt x="1320" y="1"/>
                  </a:moveTo>
                  <a:cubicBezTo>
                    <a:pt x="1180" y="1"/>
                    <a:pt x="1051" y="20"/>
                    <a:pt x="944" y="60"/>
                  </a:cubicBezTo>
                  <a:cubicBezTo>
                    <a:pt x="435" y="242"/>
                    <a:pt x="0" y="1185"/>
                    <a:pt x="97" y="1838"/>
                  </a:cubicBezTo>
                  <a:cubicBezTo>
                    <a:pt x="166" y="2375"/>
                    <a:pt x="918" y="2640"/>
                    <a:pt x="1570" y="2640"/>
                  </a:cubicBezTo>
                  <a:cubicBezTo>
                    <a:pt x="1829" y="2640"/>
                    <a:pt x="2071" y="2598"/>
                    <a:pt x="2250" y="2516"/>
                  </a:cubicBezTo>
                  <a:cubicBezTo>
                    <a:pt x="2782" y="2274"/>
                    <a:pt x="2867" y="1258"/>
                    <a:pt x="2746" y="774"/>
                  </a:cubicBezTo>
                  <a:cubicBezTo>
                    <a:pt x="2639" y="317"/>
                    <a:pt x="1892" y="1"/>
                    <a:pt x="1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
            <p:cNvSpPr/>
            <p:nvPr/>
          </p:nvSpPr>
          <p:spPr>
            <a:xfrm>
              <a:off x="1307354" y="-1103382"/>
              <a:ext cx="284725" cy="252800"/>
            </a:xfrm>
            <a:custGeom>
              <a:avLst/>
              <a:gdLst/>
              <a:ahLst/>
              <a:cxnLst/>
              <a:rect l="l" t="t" r="r" b="b"/>
              <a:pathLst>
                <a:path w="11389" h="10112" extrusionOk="0">
                  <a:moveTo>
                    <a:pt x="9068" y="0"/>
                  </a:moveTo>
                  <a:cubicBezTo>
                    <a:pt x="8980" y="0"/>
                    <a:pt x="8891" y="13"/>
                    <a:pt x="8800" y="40"/>
                  </a:cubicBezTo>
                  <a:cubicBezTo>
                    <a:pt x="7349" y="464"/>
                    <a:pt x="5958" y="1359"/>
                    <a:pt x="4615" y="2060"/>
                  </a:cubicBezTo>
                  <a:cubicBezTo>
                    <a:pt x="3175" y="2810"/>
                    <a:pt x="1663" y="3500"/>
                    <a:pt x="369" y="4480"/>
                  </a:cubicBezTo>
                  <a:cubicBezTo>
                    <a:pt x="0" y="4756"/>
                    <a:pt x="27" y="5526"/>
                    <a:pt x="562" y="5526"/>
                  </a:cubicBezTo>
                  <a:cubicBezTo>
                    <a:pt x="589" y="5526"/>
                    <a:pt x="618" y="5524"/>
                    <a:pt x="647" y="5520"/>
                  </a:cubicBezTo>
                  <a:cubicBezTo>
                    <a:pt x="1542" y="5423"/>
                    <a:pt x="2401" y="5193"/>
                    <a:pt x="3248" y="4903"/>
                  </a:cubicBezTo>
                  <a:cubicBezTo>
                    <a:pt x="3526" y="5653"/>
                    <a:pt x="3611" y="6391"/>
                    <a:pt x="3587" y="7201"/>
                  </a:cubicBezTo>
                  <a:cubicBezTo>
                    <a:pt x="3562" y="8000"/>
                    <a:pt x="3381" y="8750"/>
                    <a:pt x="3502" y="9536"/>
                  </a:cubicBezTo>
                  <a:cubicBezTo>
                    <a:pt x="3566" y="9935"/>
                    <a:pt x="3883" y="10111"/>
                    <a:pt x="4217" y="10111"/>
                  </a:cubicBezTo>
                  <a:cubicBezTo>
                    <a:pt x="4511" y="10111"/>
                    <a:pt x="4819" y="9974"/>
                    <a:pt x="4978" y="9730"/>
                  </a:cubicBezTo>
                  <a:cubicBezTo>
                    <a:pt x="5982" y="8242"/>
                    <a:pt x="5232" y="6028"/>
                    <a:pt x="4385" y="4492"/>
                  </a:cubicBezTo>
                  <a:cubicBezTo>
                    <a:pt x="4748" y="4359"/>
                    <a:pt x="5099" y="4214"/>
                    <a:pt x="5449" y="4056"/>
                  </a:cubicBezTo>
                  <a:cubicBezTo>
                    <a:pt x="5643" y="3984"/>
                    <a:pt x="5837" y="3899"/>
                    <a:pt x="6042" y="3814"/>
                  </a:cubicBezTo>
                  <a:lnTo>
                    <a:pt x="6042" y="3814"/>
                  </a:lnTo>
                  <a:cubicBezTo>
                    <a:pt x="5983" y="5832"/>
                    <a:pt x="7561" y="8098"/>
                    <a:pt x="9626" y="8098"/>
                  </a:cubicBezTo>
                  <a:cubicBezTo>
                    <a:pt x="9653" y="8098"/>
                    <a:pt x="9680" y="8097"/>
                    <a:pt x="9708" y="8097"/>
                  </a:cubicBezTo>
                  <a:cubicBezTo>
                    <a:pt x="10978" y="8072"/>
                    <a:pt x="11389" y="5980"/>
                    <a:pt x="10022" y="5786"/>
                  </a:cubicBezTo>
                  <a:cubicBezTo>
                    <a:pt x="8486" y="5580"/>
                    <a:pt x="7845" y="4552"/>
                    <a:pt x="7312" y="3270"/>
                  </a:cubicBezTo>
                  <a:cubicBezTo>
                    <a:pt x="8208" y="2859"/>
                    <a:pt x="9079" y="2399"/>
                    <a:pt x="9816" y="1794"/>
                  </a:cubicBezTo>
                  <a:cubicBezTo>
                    <a:pt x="10572" y="1170"/>
                    <a:pt x="9910" y="0"/>
                    <a:pt x="90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
            <p:cNvSpPr/>
            <p:nvPr/>
          </p:nvSpPr>
          <p:spPr>
            <a:xfrm>
              <a:off x="1951027" y="-1139634"/>
              <a:ext cx="178175" cy="325525"/>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
            <p:cNvSpPr/>
            <p:nvPr/>
          </p:nvSpPr>
          <p:spPr>
            <a:xfrm>
              <a:off x="2171882" y="-1110926"/>
              <a:ext cx="259800" cy="366500"/>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8"/>
            <p:cNvSpPr/>
            <p:nvPr/>
          </p:nvSpPr>
          <p:spPr>
            <a:xfrm rot="1266397">
              <a:off x="2467271" y="-976742"/>
              <a:ext cx="253147" cy="349146"/>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8"/>
            <p:cNvSpPr/>
            <p:nvPr/>
          </p:nvSpPr>
          <p:spPr>
            <a:xfrm rot="-283249">
              <a:off x="1694629" y="-615979"/>
              <a:ext cx="25675" cy="14875"/>
            </a:xfrm>
            <a:custGeom>
              <a:avLst/>
              <a:gdLst/>
              <a:ahLst/>
              <a:cxnLst/>
              <a:rect l="l" t="t" r="r" b="b"/>
              <a:pathLst>
                <a:path w="1027" h="595" extrusionOk="0">
                  <a:moveTo>
                    <a:pt x="270" y="0"/>
                  </a:moveTo>
                  <a:cubicBezTo>
                    <a:pt x="71" y="0"/>
                    <a:pt x="1" y="310"/>
                    <a:pt x="216" y="356"/>
                  </a:cubicBezTo>
                  <a:cubicBezTo>
                    <a:pt x="337" y="380"/>
                    <a:pt x="458" y="416"/>
                    <a:pt x="579" y="477"/>
                  </a:cubicBezTo>
                  <a:cubicBezTo>
                    <a:pt x="669" y="527"/>
                    <a:pt x="752" y="594"/>
                    <a:pt x="854" y="594"/>
                  </a:cubicBezTo>
                  <a:cubicBezTo>
                    <a:pt x="874" y="594"/>
                    <a:pt x="895" y="592"/>
                    <a:pt x="917" y="585"/>
                  </a:cubicBezTo>
                  <a:cubicBezTo>
                    <a:pt x="978" y="573"/>
                    <a:pt x="1026" y="513"/>
                    <a:pt x="1026" y="452"/>
                  </a:cubicBezTo>
                  <a:cubicBezTo>
                    <a:pt x="1014" y="283"/>
                    <a:pt x="881" y="210"/>
                    <a:pt x="736" y="150"/>
                  </a:cubicBezTo>
                  <a:cubicBezTo>
                    <a:pt x="603" y="77"/>
                    <a:pt x="470" y="29"/>
                    <a:pt x="312" y="5"/>
                  </a:cubicBezTo>
                  <a:cubicBezTo>
                    <a:pt x="298" y="2"/>
                    <a:pt x="283" y="0"/>
                    <a:pt x="270"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8"/>
            <p:cNvSpPr/>
            <p:nvPr/>
          </p:nvSpPr>
          <p:spPr>
            <a:xfrm rot="-283249">
              <a:off x="1739803" y="-683884"/>
              <a:ext cx="24725" cy="16950"/>
            </a:xfrm>
            <a:custGeom>
              <a:avLst/>
              <a:gdLst/>
              <a:ahLst/>
              <a:cxnLst/>
              <a:rect l="l" t="t" r="r" b="b"/>
              <a:pathLst>
                <a:path w="989" h="678" extrusionOk="0">
                  <a:moveTo>
                    <a:pt x="276" y="0"/>
                  </a:moveTo>
                  <a:cubicBezTo>
                    <a:pt x="44" y="0"/>
                    <a:pt x="1" y="364"/>
                    <a:pt x="227" y="424"/>
                  </a:cubicBezTo>
                  <a:cubicBezTo>
                    <a:pt x="336" y="460"/>
                    <a:pt x="408" y="508"/>
                    <a:pt x="481" y="593"/>
                  </a:cubicBezTo>
                  <a:cubicBezTo>
                    <a:pt x="524" y="652"/>
                    <a:pt x="590" y="678"/>
                    <a:pt x="658" y="678"/>
                  </a:cubicBezTo>
                  <a:cubicBezTo>
                    <a:pt x="744" y="678"/>
                    <a:pt x="833" y="636"/>
                    <a:pt x="880" y="569"/>
                  </a:cubicBezTo>
                  <a:cubicBezTo>
                    <a:pt x="989" y="436"/>
                    <a:pt x="941" y="266"/>
                    <a:pt x="808" y="170"/>
                  </a:cubicBezTo>
                  <a:cubicBezTo>
                    <a:pt x="662" y="61"/>
                    <a:pt x="481" y="0"/>
                    <a:pt x="287" y="0"/>
                  </a:cubicBezTo>
                  <a:cubicBezTo>
                    <a:pt x="284" y="0"/>
                    <a:pt x="280" y="0"/>
                    <a:pt x="27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8"/>
            <p:cNvSpPr/>
            <p:nvPr/>
          </p:nvSpPr>
          <p:spPr>
            <a:xfrm rot="-283249">
              <a:off x="1799849" y="-756914"/>
              <a:ext cx="19675" cy="17200"/>
            </a:xfrm>
            <a:custGeom>
              <a:avLst/>
              <a:gdLst/>
              <a:ahLst/>
              <a:cxnLst/>
              <a:rect l="l" t="t" r="r" b="b"/>
              <a:pathLst>
                <a:path w="787" h="688" extrusionOk="0">
                  <a:moveTo>
                    <a:pt x="242" y="1"/>
                  </a:moveTo>
                  <a:cubicBezTo>
                    <a:pt x="190" y="1"/>
                    <a:pt x="139" y="19"/>
                    <a:pt x="97" y="61"/>
                  </a:cubicBezTo>
                  <a:cubicBezTo>
                    <a:pt x="36" y="122"/>
                    <a:pt x="0" y="242"/>
                    <a:pt x="61" y="327"/>
                  </a:cubicBezTo>
                  <a:cubicBezTo>
                    <a:pt x="173" y="481"/>
                    <a:pt x="321" y="687"/>
                    <a:pt x="518" y="687"/>
                  </a:cubicBezTo>
                  <a:cubicBezTo>
                    <a:pt x="554" y="687"/>
                    <a:pt x="591" y="681"/>
                    <a:pt x="629" y="666"/>
                  </a:cubicBezTo>
                  <a:cubicBezTo>
                    <a:pt x="690" y="642"/>
                    <a:pt x="750" y="605"/>
                    <a:pt x="762" y="533"/>
                  </a:cubicBezTo>
                  <a:cubicBezTo>
                    <a:pt x="786" y="388"/>
                    <a:pt x="762" y="267"/>
                    <a:pt x="629" y="182"/>
                  </a:cubicBezTo>
                  <a:cubicBezTo>
                    <a:pt x="544" y="109"/>
                    <a:pt x="448" y="73"/>
                    <a:pt x="351" y="25"/>
                  </a:cubicBezTo>
                  <a:cubicBezTo>
                    <a:pt x="316" y="10"/>
                    <a:pt x="279" y="1"/>
                    <a:pt x="242"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8"/>
            <p:cNvSpPr/>
            <p:nvPr/>
          </p:nvSpPr>
          <p:spPr>
            <a:xfrm rot="-283249">
              <a:off x="1840879" y="-824848"/>
              <a:ext cx="21650" cy="19700"/>
            </a:xfrm>
            <a:custGeom>
              <a:avLst/>
              <a:gdLst/>
              <a:ahLst/>
              <a:cxnLst/>
              <a:rect l="l" t="t" r="r" b="b"/>
              <a:pathLst>
                <a:path w="866" h="788" extrusionOk="0">
                  <a:moveTo>
                    <a:pt x="295" y="1"/>
                  </a:moveTo>
                  <a:cubicBezTo>
                    <a:pt x="135" y="1"/>
                    <a:pt x="1" y="216"/>
                    <a:pt x="141" y="357"/>
                  </a:cubicBezTo>
                  <a:cubicBezTo>
                    <a:pt x="274" y="466"/>
                    <a:pt x="347" y="623"/>
                    <a:pt x="480" y="732"/>
                  </a:cubicBezTo>
                  <a:cubicBezTo>
                    <a:pt x="525" y="770"/>
                    <a:pt x="576" y="787"/>
                    <a:pt x="626" y="787"/>
                  </a:cubicBezTo>
                  <a:cubicBezTo>
                    <a:pt x="751" y="787"/>
                    <a:pt x="865" y="678"/>
                    <a:pt x="831" y="514"/>
                  </a:cubicBezTo>
                  <a:cubicBezTo>
                    <a:pt x="782" y="296"/>
                    <a:pt x="577" y="139"/>
                    <a:pt x="395" y="30"/>
                  </a:cubicBezTo>
                  <a:cubicBezTo>
                    <a:pt x="362" y="10"/>
                    <a:pt x="328" y="1"/>
                    <a:pt x="29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
            <p:cNvSpPr/>
            <p:nvPr/>
          </p:nvSpPr>
          <p:spPr>
            <a:xfrm rot="1351088">
              <a:off x="1887298" y="-723626"/>
              <a:ext cx="515661" cy="25321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8"/>
            <p:cNvSpPr/>
            <p:nvPr/>
          </p:nvSpPr>
          <p:spPr>
            <a:xfrm rot="1351088">
              <a:off x="1889572" y="-594914"/>
              <a:ext cx="12673" cy="21483"/>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
            <p:cNvSpPr/>
            <p:nvPr/>
          </p:nvSpPr>
          <p:spPr>
            <a:xfrm rot="1351088">
              <a:off x="1958474" y="-571515"/>
              <a:ext cx="14096" cy="22396"/>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8"/>
            <p:cNvSpPr/>
            <p:nvPr/>
          </p:nvSpPr>
          <p:spPr>
            <a:xfrm rot="1351088">
              <a:off x="2042483" y="-538912"/>
              <a:ext cx="12249" cy="25283"/>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8"/>
            <p:cNvSpPr/>
            <p:nvPr/>
          </p:nvSpPr>
          <p:spPr>
            <a:xfrm rot="786892">
              <a:off x="2240392" y="-358971"/>
              <a:ext cx="25" cy="25"/>
            </a:xfrm>
            <a:custGeom>
              <a:avLst/>
              <a:gdLst/>
              <a:ahLst/>
              <a:cxnLst/>
              <a:rect l="l" t="t" r="r" b="b"/>
              <a:pathLst>
                <a:path w="1" h="1" extrusionOk="0">
                  <a:moveTo>
                    <a:pt x="1" y="1"/>
                  </a:moveTo>
                  <a:lnTo>
                    <a:pt x="1" y="1"/>
                  </a:lnTo>
                  <a:lnTo>
                    <a:pt x="1" y="1"/>
                  </a:lnTo>
                  <a:lnTo>
                    <a:pt x="1" y="1"/>
                  </a:ln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
            <p:cNvSpPr/>
            <p:nvPr/>
          </p:nvSpPr>
          <p:spPr>
            <a:xfrm rot="1351088">
              <a:off x="2109749" y="-365819"/>
              <a:ext cx="276" cy="509"/>
            </a:xfrm>
            <a:custGeom>
              <a:avLst/>
              <a:gdLst/>
              <a:ahLst/>
              <a:cxnLst/>
              <a:rect l="l" t="t" r="r" b="b"/>
              <a:pathLst>
                <a:path w="13" h="24" extrusionOk="0">
                  <a:moveTo>
                    <a:pt x="3" y="1"/>
                  </a:moveTo>
                  <a:cubicBezTo>
                    <a:pt x="1" y="1"/>
                    <a:pt x="1" y="10"/>
                    <a:pt x="1" y="24"/>
                  </a:cubicBezTo>
                  <a:lnTo>
                    <a:pt x="13" y="24"/>
                  </a:lnTo>
                  <a:cubicBezTo>
                    <a:pt x="7" y="7"/>
                    <a:pt x="4" y="1"/>
                    <a:pt x="3"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
            <p:cNvSpPr/>
            <p:nvPr/>
          </p:nvSpPr>
          <p:spPr>
            <a:xfrm rot="1351088">
              <a:off x="2193375" y="-476563"/>
              <a:ext cx="16452" cy="17853"/>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8"/>
            <p:cNvSpPr/>
            <p:nvPr/>
          </p:nvSpPr>
          <p:spPr>
            <a:xfrm rot="1351088">
              <a:off x="2259921" y="-450261"/>
              <a:ext cx="12631" cy="18851"/>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8"/>
            <p:cNvSpPr/>
            <p:nvPr/>
          </p:nvSpPr>
          <p:spPr>
            <a:xfrm rot="1351088">
              <a:off x="2312905" y="-432009"/>
              <a:ext cx="13119" cy="20634"/>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
            <p:cNvSpPr/>
            <p:nvPr/>
          </p:nvSpPr>
          <p:spPr>
            <a:xfrm>
              <a:off x="2537314" y="-564866"/>
              <a:ext cx="76550" cy="70775"/>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
            <p:cNvSpPr/>
            <p:nvPr/>
          </p:nvSpPr>
          <p:spPr>
            <a:xfrm>
              <a:off x="1394063" y="-421335"/>
              <a:ext cx="72600" cy="68900"/>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
            <p:cNvSpPr/>
            <p:nvPr/>
          </p:nvSpPr>
          <p:spPr>
            <a:xfrm>
              <a:off x="1728423" y="-500550"/>
              <a:ext cx="68675" cy="44325"/>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8"/>
            <p:cNvSpPr/>
            <p:nvPr/>
          </p:nvSpPr>
          <p:spPr>
            <a:xfrm>
              <a:off x="1814825" y="-1032925"/>
              <a:ext cx="58100" cy="41850"/>
            </a:xfrm>
            <a:custGeom>
              <a:avLst/>
              <a:gdLst/>
              <a:ahLst/>
              <a:cxnLst/>
              <a:rect l="l" t="t" r="r" b="b"/>
              <a:pathLst>
                <a:path w="2324" h="1674" extrusionOk="0">
                  <a:moveTo>
                    <a:pt x="1041" y="1"/>
                  </a:moveTo>
                  <a:cubicBezTo>
                    <a:pt x="976" y="1"/>
                    <a:pt x="911" y="38"/>
                    <a:pt x="884" y="119"/>
                  </a:cubicBezTo>
                  <a:cubicBezTo>
                    <a:pt x="824" y="300"/>
                    <a:pt x="799" y="506"/>
                    <a:pt x="812" y="712"/>
                  </a:cubicBezTo>
                  <a:cubicBezTo>
                    <a:pt x="630" y="712"/>
                    <a:pt x="449" y="700"/>
                    <a:pt x="267" y="663"/>
                  </a:cubicBezTo>
                  <a:cubicBezTo>
                    <a:pt x="256" y="661"/>
                    <a:pt x="245" y="660"/>
                    <a:pt x="234" y="660"/>
                  </a:cubicBezTo>
                  <a:cubicBezTo>
                    <a:pt x="65" y="660"/>
                    <a:pt x="0" y="920"/>
                    <a:pt x="183" y="966"/>
                  </a:cubicBezTo>
                  <a:cubicBezTo>
                    <a:pt x="412" y="1026"/>
                    <a:pt x="630" y="1062"/>
                    <a:pt x="860" y="1075"/>
                  </a:cubicBezTo>
                  <a:cubicBezTo>
                    <a:pt x="896" y="1220"/>
                    <a:pt x="945" y="1353"/>
                    <a:pt x="1017" y="1474"/>
                  </a:cubicBezTo>
                  <a:cubicBezTo>
                    <a:pt x="1097" y="1608"/>
                    <a:pt x="1232" y="1673"/>
                    <a:pt x="1357" y="1673"/>
                  </a:cubicBezTo>
                  <a:cubicBezTo>
                    <a:pt x="1535" y="1673"/>
                    <a:pt x="1691" y="1541"/>
                    <a:pt x="1634" y="1292"/>
                  </a:cubicBezTo>
                  <a:cubicBezTo>
                    <a:pt x="1622" y="1208"/>
                    <a:pt x="1537" y="1159"/>
                    <a:pt x="1453" y="1147"/>
                  </a:cubicBezTo>
                  <a:lnTo>
                    <a:pt x="1416" y="1147"/>
                  </a:lnTo>
                  <a:cubicBezTo>
                    <a:pt x="1404" y="1123"/>
                    <a:pt x="1392" y="1111"/>
                    <a:pt x="1380" y="1087"/>
                  </a:cubicBezTo>
                  <a:cubicBezTo>
                    <a:pt x="1380" y="1075"/>
                    <a:pt x="1380" y="1075"/>
                    <a:pt x="1380" y="1062"/>
                  </a:cubicBezTo>
                  <a:lnTo>
                    <a:pt x="1404" y="1062"/>
                  </a:lnTo>
                  <a:cubicBezTo>
                    <a:pt x="1719" y="1026"/>
                    <a:pt x="2094" y="990"/>
                    <a:pt x="2275" y="712"/>
                  </a:cubicBezTo>
                  <a:cubicBezTo>
                    <a:pt x="2324" y="627"/>
                    <a:pt x="2287" y="518"/>
                    <a:pt x="2191" y="494"/>
                  </a:cubicBezTo>
                  <a:cubicBezTo>
                    <a:pt x="2149" y="484"/>
                    <a:pt x="2108" y="480"/>
                    <a:pt x="2067" y="480"/>
                  </a:cubicBezTo>
                  <a:cubicBezTo>
                    <a:pt x="1848" y="480"/>
                    <a:pt x="1641" y="600"/>
                    <a:pt x="1416" y="651"/>
                  </a:cubicBezTo>
                  <a:cubicBezTo>
                    <a:pt x="1356" y="663"/>
                    <a:pt x="1308" y="663"/>
                    <a:pt x="1259" y="675"/>
                  </a:cubicBezTo>
                  <a:cubicBezTo>
                    <a:pt x="1235" y="506"/>
                    <a:pt x="1223" y="337"/>
                    <a:pt x="1211" y="167"/>
                  </a:cubicBezTo>
                  <a:cubicBezTo>
                    <a:pt x="1204" y="60"/>
                    <a:pt x="1123" y="1"/>
                    <a:pt x="1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 name="Google Shape;1275;p8"/>
          <p:cNvSpPr txBox="1">
            <a:spLocks noGrp="1"/>
          </p:cNvSpPr>
          <p:nvPr>
            <p:ph type="subTitle" idx="1"/>
          </p:nvPr>
        </p:nvSpPr>
        <p:spPr>
          <a:xfrm>
            <a:off x="2389475" y="1883225"/>
            <a:ext cx="4365000" cy="123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400"/>
              <a:buNone/>
              <a:defRPr sz="2000">
                <a:solidFill>
                  <a:schemeClr val="lt1"/>
                </a:solidFill>
              </a:defRPr>
            </a:lvl1pPr>
            <a:lvl2pPr lvl="1" algn="ctr" rtl="0">
              <a:lnSpc>
                <a:spcPct val="100000"/>
              </a:lnSpc>
              <a:spcBef>
                <a:spcPts val="0"/>
              </a:spcBef>
              <a:spcAft>
                <a:spcPts val="0"/>
              </a:spcAft>
              <a:buClr>
                <a:schemeClr val="lt1"/>
              </a:buClr>
              <a:buSzPts val="2400"/>
              <a:buNone/>
              <a:defRPr sz="2400">
                <a:solidFill>
                  <a:schemeClr val="lt1"/>
                </a:solidFill>
              </a:defRPr>
            </a:lvl2pPr>
            <a:lvl3pPr lvl="2" algn="ctr" rtl="0">
              <a:lnSpc>
                <a:spcPct val="100000"/>
              </a:lnSpc>
              <a:spcBef>
                <a:spcPts val="0"/>
              </a:spcBef>
              <a:spcAft>
                <a:spcPts val="0"/>
              </a:spcAft>
              <a:buClr>
                <a:schemeClr val="lt1"/>
              </a:buClr>
              <a:buSzPts val="2400"/>
              <a:buNone/>
              <a:defRPr sz="2400">
                <a:solidFill>
                  <a:schemeClr val="lt1"/>
                </a:solidFill>
              </a:defRPr>
            </a:lvl3pPr>
            <a:lvl4pPr lvl="3" algn="ctr" rtl="0">
              <a:lnSpc>
                <a:spcPct val="100000"/>
              </a:lnSpc>
              <a:spcBef>
                <a:spcPts val="0"/>
              </a:spcBef>
              <a:spcAft>
                <a:spcPts val="0"/>
              </a:spcAft>
              <a:buClr>
                <a:schemeClr val="lt1"/>
              </a:buClr>
              <a:buSzPts val="2400"/>
              <a:buNone/>
              <a:defRPr sz="2400">
                <a:solidFill>
                  <a:schemeClr val="lt1"/>
                </a:solidFill>
              </a:defRPr>
            </a:lvl4pPr>
            <a:lvl5pPr lvl="4" algn="ctr" rtl="0">
              <a:lnSpc>
                <a:spcPct val="100000"/>
              </a:lnSpc>
              <a:spcBef>
                <a:spcPts val="0"/>
              </a:spcBef>
              <a:spcAft>
                <a:spcPts val="0"/>
              </a:spcAft>
              <a:buClr>
                <a:schemeClr val="lt1"/>
              </a:buClr>
              <a:buSzPts val="2400"/>
              <a:buNone/>
              <a:defRPr sz="2400">
                <a:solidFill>
                  <a:schemeClr val="lt1"/>
                </a:solidFill>
              </a:defRPr>
            </a:lvl5pPr>
            <a:lvl6pPr lvl="5" algn="ctr" rtl="0">
              <a:lnSpc>
                <a:spcPct val="100000"/>
              </a:lnSpc>
              <a:spcBef>
                <a:spcPts val="0"/>
              </a:spcBef>
              <a:spcAft>
                <a:spcPts val="0"/>
              </a:spcAft>
              <a:buClr>
                <a:schemeClr val="lt1"/>
              </a:buClr>
              <a:buSzPts val="2400"/>
              <a:buNone/>
              <a:defRPr sz="2400">
                <a:solidFill>
                  <a:schemeClr val="lt1"/>
                </a:solidFill>
              </a:defRPr>
            </a:lvl6pPr>
            <a:lvl7pPr lvl="6" algn="ctr" rtl="0">
              <a:lnSpc>
                <a:spcPct val="100000"/>
              </a:lnSpc>
              <a:spcBef>
                <a:spcPts val="0"/>
              </a:spcBef>
              <a:spcAft>
                <a:spcPts val="0"/>
              </a:spcAft>
              <a:buClr>
                <a:schemeClr val="lt1"/>
              </a:buClr>
              <a:buSzPts val="2400"/>
              <a:buNone/>
              <a:defRPr sz="2400">
                <a:solidFill>
                  <a:schemeClr val="lt1"/>
                </a:solidFill>
              </a:defRPr>
            </a:lvl7pPr>
            <a:lvl8pPr lvl="7" algn="ctr" rtl="0">
              <a:lnSpc>
                <a:spcPct val="100000"/>
              </a:lnSpc>
              <a:spcBef>
                <a:spcPts val="0"/>
              </a:spcBef>
              <a:spcAft>
                <a:spcPts val="0"/>
              </a:spcAft>
              <a:buClr>
                <a:schemeClr val="lt1"/>
              </a:buClr>
              <a:buSzPts val="2400"/>
              <a:buNone/>
              <a:defRPr sz="2400">
                <a:solidFill>
                  <a:schemeClr val="lt1"/>
                </a:solidFill>
              </a:defRPr>
            </a:lvl8pPr>
            <a:lvl9pPr lvl="8" algn="ctr" rtl="0">
              <a:lnSpc>
                <a:spcPct val="100000"/>
              </a:lnSpc>
              <a:spcBef>
                <a:spcPts val="0"/>
              </a:spcBef>
              <a:spcAft>
                <a:spcPts val="0"/>
              </a:spcAft>
              <a:buClr>
                <a:schemeClr val="lt1"/>
              </a:buClr>
              <a:buSzPts val="2400"/>
              <a:buNone/>
              <a:defRPr sz="2400">
                <a:solidFill>
                  <a:schemeClr val="lt1"/>
                </a:solidFill>
              </a:defRPr>
            </a:lvl9pPr>
          </a:lstStyle>
          <a:p>
            <a:endParaRPr/>
          </a:p>
        </p:txBody>
      </p:sp>
      <p:sp>
        <p:nvSpPr>
          <p:cNvPr id="1276" name="Google Shape;1276;p8"/>
          <p:cNvSpPr txBox="1">
            <a:spLocks noGrp="1"/>
          </p:cNvSpPr>
          <p:nvPr>
            <p:ph type="title"/>
          </p:nvPr>
        </p:nvSpPr>
        <p:spPr>
          <a:xfrm>
            <a:off x="2847900" y="3195050"/>
            <a:ext cx="3448200" cy="3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77"/>
        <p:cNvGrpSpPr/>
        <p:nvPr/>
      </p:nvGrpSpPr>
      <p:grpSpPr>
        <a:xfrm>
          <a:off x="0" y="0"/>
          <a:ext cx="0" cy="0"/>
          <a:chOff x="0" y="0"/>
          <a:chExt cx="0" cy="0"/>
        </a:xfrm>
      </p:grpSpPr>
      <p:grpSp>
        <p:nvGrpSpPr>
          <p:cNvPr id="1278" name="Google Shape;1278;p9"/>
          <p:cNvGrpSpPr/>
          <p:nvPr/>
        </p:nvGrpSpPr>
        <p:grpSpPr>
          <a:xfrm>
            <a:off x="-493" y="167960"/>
            <a:ext cx="9143997" cy="4853040"/>
            <a:chOff x="-493" y="167960"/>
            <a:chExt cx="9143997" cy="4853040"/>
          </a:xfrm>
        </p:grpSpPr>
        <p:sp>
          <p:nvSpPr>
            <p:cNvPr id="1279" name="Google Shape;1279;p9"/>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9"/>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9"/>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9"/>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9"/>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9"/>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 name="Google Shape;1308;p9"/>
          <p:cNvGrpSpPr/>
          <p:nvPr/>
        </p:nvGrpSpPr>
        <p:grpSpPr>
          <a:xfrm>
            <a:off x="202630" y="3940"/>
            <a:ext cx="8737750" cy="5140319"/>
            <a:chOff x="404050" y="680675"/>
            <a:chExt cx="6852600" cy="4476850"/>
          </a:xfrm>
        </p:grpSpPr>
        <p:sp>
          <p:nvSpPr>
            <p:cNvPr id="1309" name="Google Shape;1309;p9"/>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9"/>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9"/>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9"/>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9"/>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9"/>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9"/>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9"/>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9"/>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9"/>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9"/>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9"/>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9"/>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9"/>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9"/>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9"/>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9"/>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 name="Google Shape;1353;p9"/>
          <p:cNvSpPr/>
          <p:nvPr/>
        </p:nvSpPr>
        <p:spPr>
          <a:xfrm>
            <a:off x="-493" y="3342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9"/>
          <p:cNvGrpSpPr/>
          <p:nvPr/>
        </p:nvGrpSpPr>
        <p:grpSpPr>
          <a:xfrm>
            <a:off x="41750" y="1533093"/>
            <a:ext cx="9060500" cy="2382115"/>
            <a:chOff x="124400" y="1513185"/>
            <a:chExt cx="9060500" cy="2382115"/>
          </a:xfrm>
        </p:grpSpPr>
        <p:sp>
          <p:nvSpPr>
            <p:cNvPr id="1355" name="Google Shape;1355;p9"/>
            <p:cNvSpPr/>
            <p:nvPr/>
          </p:nvSpPr>
          <p:spPr>
            <a:xfrm rot="10800000">
              <a:off x="519475" y="151318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9"/>
            <p:cNvSpPr/>
            <p:nvPr/>
          </p:nvSpPr>
          <p:spPr>
            <a:xfrm rot="10800000" flipH="1">
              <a:off x="2879850" y="1605074"/>
              <a:ext cx="5235346" cy="229022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9"/>
            <p:cNvSpPr/>
            <p:nvPr/>
          </p:nvSpPr>
          <p:spPr>
            <a:xfrm flipH="1">
              <a:off x="124400" y="2470644"/>
              <a:ext cx="9060500" cy="106916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8" name="Google Shape;1358;p9"/>
          <p:cNvSpPr txBox="1">
            <a:spLocks noGrp="1"/>
          </p:cNvSpPr>
          <p:nvPr>
            <p:ph type="title"/>
          </p:nvPr>
        </p:nvSpPr>
        <p:spPr>
          <a:xfrm>
            <a:off x="1766164" y="2133613"/>
            <a:ext cx="4094100" cy="582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200"/>
              <a:buNone/>
              <a:defRPr sz="4400"/>
            </a:lvl1pPr>
            <a:lvl2pPr lvl="1" algn="r" rtl="0">
              <a:spcBef>
                <a:spcPts val="0"/>
              </a:spcBef>
              <a:spcAft>
                <a:spcPts val="0"/>
              </a:spcAft>
              <a:buSzPts val="4200"/>
              <a:buNone/>
              <a:defRPr sz="4200"/>
            </a:lvl2pPr>
            <a:lvl3pPr lvl="2" algn="r" rtl="0">
              <a:spcBef>
                <a:spcPts val="0"/>
              </a:spcBef>
              <a:spcAft>
                <a:spcPts val="0"/>
              </a:spcAft>
              <a:buSzPts val="4200"/>
              <a:buNone/>
              <a:defRPr sz="4200"/>
            </a:lvl3pPr>
            <a:lvl4pPr lvl="3" algn="r" rtl="0">
              <a:spcBef>
                <a:spcPts val="0"/>
              </a:spcBef>
              <a:spcAft>
                <a:spcPts val="0"/>
              </a:spcAft>
              <a:buSzPts val="4200"/>
              <a:buNone/>
              <a:defRPr sz="4200"/>
            </a:lvl4pPr>
            <a:lvl5pPr lvl="4" algn="r" rtl="0">
              <a:spcBef>
                <a:spcPts val="0"/>
              </a:spcBef>
              <a:spcAft>
                <a:spcPts val="0"/>
              </a:spcAft>
              <a:buSzPts val="4200"/>
              <a:buNone/>
              <a:defRPr sz="4200"/>
            </a:lvl5pPr>
            <a:lvl6pPr lvl="5" algn="r" rtl="0">
              <a:spcBef>
                <a:spcPts val="0"/>
              </a:spcBef>
              <a:spcAft>
                <a:spcPts val="0"/>
              </a:spcAft>
              <a:buSzPts val="4200"/>
              <a:buNone/>
              <a:defRPr sz="4200"/>
            </a:lvl6pPr>
            <a:lvl7pPr lvl="6" algn="r" rtl="0">
              <a:spcBef>
                <a:spcPts val="0"/>
              </a:spcBef>
              <a:spcAft>
                <a:spcPts val="0"/>
              </a:spcAft>
              <a:buSzPts val="4200"/>
              <a:buNone/>
              <a:defRPr sz="4200"/>
            </a:lvl7pPr>
            <a:lvl8pPr lvl="7" algn="r" rtl="0">
              <a:spcBef>
                <a:spcPts val="0"/>
              </a:spcBef>
              <a:spcAft>
                <a:spcPts val="0"/>
              </a:spcAft>
              <a:buSzPts val="4200"/>
              <a:buNone/>
              <a:defRPr sz="4200"/>
            </a:lvl8pPr>
            <a:lvl9pPr lvl="8" algn="r" rtl="0">
              <a:spcBef>
                <a:spcPts val="0"/>
              </a:spcBef>
              <a:spcAft>
                <a:spcPts val="0"/>
              </a:spcAft>
              <a:buSzPts val="4200"/>
              <a:buNone/>
              <a:defRPr sz="4200"/>
            </a:lvl9pPr>
          </a:lstStyle>
          <a:p>
            <a:endParaRPr/>
          </a:p>
        </p:txBody>
      </p:sp>
      <p:grpSp>
        <p:nvGrpSpPr>
          <p:cNvPr id="1359" name="Google Shape;1359;p9"/>
          <p:cNvGrpSpPr/>
          <p:nvPr/>
        </p:nvGrpSpPr>
        <p:grpSpPr>
          <a:xfrm rot="-3066559">
            <a:off x="7376926" y="-868782"/>
            <a:ext cx="2661673" cy="3389396"/>
            <a:chOff x="6903557" y="2246422"/>
            <a:chExt cx="2661828" cy="3389594"/>
          </a:xfrm>
        </p:grpSpPr>
        <p:sp>
          <p:nvSpPr>
            <p:cNvPr id="1360" name="Google Shape;1360;p9"/>
            <p:cNvSpPr/>
            <p:nvPr/>
          </p:nvSpPr>
          <p:spPr>
            <a:xfrm rot="912353">
              <a:off x="6996261" y="4696821"/>
              <a:ext cx="932866" cy="831409"/>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9"/>
            <p:cNvSpPr/>
            <p:nvPr/>
          </p:nvSpPr>
          <p:spPr>
            <a:xfrm rot="912353">
              <a:off x="7621932" y="4902872"/>
              <a:ext cx="279854" cy="379244"/>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9"/>
            <p:cNvSpPr/>
            <p:nvPr/>
          </p:nvSpPr>
          <p:spPr>
            <a:xfrm rot="912353">
              <a:off x="7803570" y="4877340"/>
              <a:ext cx="51217"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9"/>
            <p:cNvSpPr/>
            <p:nvPr/>
          </p:nvSpPr>
          <p:spPr>
            <a:xfrm rot="1266614">
              <a:off x="8433003" y="3689843"/>
              <a:ext cx="497358" cy="171624"/>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9"/>
            <p:cNvSpPr/>
            <p:nvPr/>
          </p:nvSpPr>
          <p:spPr>
            <a:xfrm rot="5865748">
              <a:off x="8211569" y="4001451"/>
              <a:ext cx="723845" cy="787807"/>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
            <p:cNvSpPr/>
            <p:nvPr/>
          </p:nvSpPr>
          <p:spPr>
            <a:xfrm rot="5865748">
              <a:off x="9516653" y="4802590"/>
              <a:ext cx="22450" cy="44210"/>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
            <p:cNvSpPr/>
            <p:nvPr/>
          </p:nvSpPr>
          <p:spPr>
            <a:xfrm rot="5865748">
              <a:off x="8668588" y="4086628"/>
              <a:ext cx="46163" cy="291387"/>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9"/>
            <p:cNvSpPr/>
            <p:nvPr/>
          </p:nvSpPr>
          <p:spPr>
            <a:xfrm rot="5865748">
              <a:off x="8454657" y="4524104"/>
              <a:ext cx="190105" cy="127751"/>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
            <p:cNvSpPr/>
            <p:nvPr/>
          </p:nvSpPr>
          <p:spPr>
            <a:xfrm rot="4921127">
              <a:off x="7793928" y="2227146"/>
              <a:ext cx="686153" cy="833834"/>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
            <p:cNvSpPr/>
            <p:nvPr/>
          </p:nvSpPr>
          <p:spPr>
            <a:xfrm rot="4921127">
              <a:off x="7971887" y="2660518"/>
              <a:ext cx="107143" cy="319190"/>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9"/>
            <p:cNvSpPr/>
            <p:nvPr/>
          </p:nvSpPr>
          <p:spPr>
            <a:xfrm rot="4921127">
              <a:off x="8344470" y="2736740"/>
              <a:ext cx="244374" cy="115526"/>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9"/>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9"/>
            <p:cNvSpPr/>
            <p:nvPr/>
          </p:nvSpPr>
          <p:spPr>
            <a:xfrm>
              <a:off x="7566871" y="4210477"/>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
            <p:cNvSpPr/>
            <p:nvPr/>
          </p:nvSpPr>
          <p:spPr>
            <a:xfrm>
              <a:off x="8660112" y="4357728"/>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
            <p:cNvSpPr/>
            <p:nvPr/>
          </p:nvSpPr>
          <p:spPr>
            <a:xfrm rot="1839445">
              <a:off x="7973142" y="3145961"/>
              <a:ext cx="1398236" cy="733166"/>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9"/>
          <p:cNvGrpSpPr/>
          <p:nvPr/>
        </p:nvGrpSpPr>
        <p:grpSpPr>
          <a:xfrm flipH="1">
            <a:off x="-229100" y="696925"/>
            <a:ext cx="3075150" cy="5407900"/>
            <a:chOff x="6517025" y="790925"/>
            <a:chExt cx="3075150" cy="5407900"/>
          </a:xfrm>
        </p:grpSpPr>
        <p:sp>
          <p:nvSpPr>
            <p:cNvPr id="1376" name="Google Shape;1376;p9"/>
            <p:cNvSpPr/>
            <p:nvPr/>
          </p:nvSpPr>
          <p:spPr>
            <a:xfrm>
              <a:off x="7310200" y="3968775"/>
              <a:ext cx="1830025" cy="2230050"/>
            </a:xfrm>
            <a:custGeom>
              <a:avLst/>
              <a:gdLst/>
              <a:ahLst/>
              <a:cxnLst/>
              <a:rect l="l" t="t" r="r" b="b"/>
              <a:pathLst>
                <a:path w="73201" h="89202" extrusionOk="0">
                  <a:moveTo>
                    <a:pt x="58296" y="0"/>
                  </a:moveTo>
                  <a:lnTo>
                    <a:pt x="0" y="11139"/>
                  </a:lnTo>
                  <a:lnTo>
                    <a:pt x="14905" y="89201"/>
                  </a:lnTo>
                  <a:lnTo>
                    <a:pt x="73201" y="78063"/>
                  </a:lnTo>
                  <a:lnTo>
                    <a:pt x="582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
            <p:cNvSpPr/>
            <p:nvPr/>
          </p:nvSpPr>
          <p:spPr>
            <a:xfrm>
              <a:off x="7747300" y="4202150"/>
              <a:ext cx="861100" cy="579800"/>
            </a:xfrm>
            <a:custGeom>
              <a:avLst/>
              <a:gdLst/>
              <a:ahLst/>
              <a:cxnLst/>
              <a:rect l="l" t="t" r="r" b="b"/>
              <a:pathLst>
                <a:path w="34444" h="23192" extrusionOk="0">
                  <a:moveTo>
                    <a:pt x="31134" y="1"/>
                  </a:moveTo>
                  <a:lnTo>
                    <a:pt x="0" y="5958"/>
                  </a:lnTo>
                  <a:lnTo>
                    <a:pt x="3310" y="23191"/>
                  </a:lnTo>
                  <a:lnTo>
                    <a:pt x="34444" y="17234"/>
                  </a:lnTo>
                  <a:lnTo>
                    <a:pt x="311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
            <p:cNvSpPr/>
            <p:nvPr/>
          </p:nvSpPr>
          <p:spPr>
            <a:xfrm>
              <a:off x="7925325" y="4441975"/>
              <a:ext cx="514175" cy="150925"/>
            </a:xfrm>
            <a:custGeom>
              <a:avLst/>
              <a:gdLst/>
              <a:ahLst/>
              <a:cxnLst/>
              <a:rect l="l" t="t" r="r" b="b"/>
              <a:pathLst>
                <a:path w="20567" h="6037" extrusionOk="0">
                  <a:moveTo>
                    <a:pt x="19461" y="1"/>
                  </a:moveTo>
                  <a:cubicBezTo>
                    <a:pt x="19404" y="1"/>
                    <a:pt x="19347" y="6"/>
                    <a:pt x="19288" y="17"/>
                  </a:cubicBezTo>
                  <a:lnTo>
                    <a:pt x="800" y="3532"/>
                  </a:lnTo>
                  <a:cubicBezTo>
                    <a:pt x="320" y="3623"/>
                    <a:pt x="1" y="4103"/>
                    <a:pt x="92" y="4582"/>
                  </a:cubicBezTo>
                  <a:lnTo>
                    <a:pt x="229" y="5313"/>
                  </a:lnTo>
                  <a:cubicBezTo>
                    <a:pt x="309" y="5754"/>
                    <a:pt x="689" y="6037"/>
                    <a:pt x="1106" y="6037"/>
                  </a:cubicBezTo>
                  <a:cubicBezTo>
                    <a:pt x="1163" y="6037"/>
                    <a:pt x="1221" y="6031"/>
                    <a:pt x="1279" y="6020"/>
                  </a:cubicBezTo>
                  <a:lnTo>
                    <a:pt x="19768" y="2505"/>
                  </a:lnTo>
                  <a:cubicBezTo>
                    <a:pt x="20247" y="2414"/>
                    <a:pt x="20567" y="1934"/>
                    <a:pt x="20475" y="1455"/>
                  </a:cubicBezTo>
                  <a:lnTo>
                    <a:pt x="20315" y="702"/>
                  </a:lnTo>
                  <a:cubicBezTo>
                    <a:pt x="20235" y="281"/>
                    <a:pt x="19873" y="1"/>
                    <a:pt x="194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9"/>
            <p:cNvSpPr/>
            <p:nvPr/>
          </p:nvSpPr>
          <p:spPr>
            <a:xfrm>
              <a:off x="7310200" y="4219275"/>
              <a:ext cx="520425" cy="1979550"/>
            </a:xfrm>
            <a:custGeom>
              <a:avLst/>
              <a:gdLst/>
              <a:ahLst/>
              <a:cxnLst/>
              <a:rect l="l" t="t" r="r" b="b"/>
              <a:pathLst>
                <a:path w="20817" h="79182" extrusionOk="0">
                  <a:moveTo>
                    <a:pt x="5889" y="0"/>
                  </a:moveTo>
                  <a:lnTo>
                    <a:pt x="0" y="1119"/>
                  </a:lnTo>
                  <a:lnTo>
                    <a:pt x="14905" y="79181"/>
                  </a:lnTo>
                  <a:lnTo>
                    <a:pt x="20817" y="78040"/>
                  </a:lnTo>
                  <a:lnTo>
                    <a:pt x="58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
            <p:cNvSpPr/>
            <p:nvPr/>
          </p:nvSpPr>
          <p:spPr>
            <a:xfrm>
              <a:off x="6517025" y="4464825"/>
              <a:ext cx="713875" cy="566550"/>
            </a:xfrm>
            <a:custGeom>
              <a:avLst/>
              <a:gdLst/>
              <a:ahLst/>
              <a:cxnLst/>
              <a:rect l="l" t="t" r="r" b="b"/>
              <a:pathLst>
                <a:path w="28555" h="22662" extrusionOk="0">
                  <a:moveTo>
                    <a:pt x="6136" y="1"/>
                  </a:moveTo>
                  <a:cubicBezTo>
                    <a:pt x="5552" y="1"/>
                    <a:pt x="5128" y="113"/>
                    <a:pt x="4907" y="358"/>
                  </a:cubicBezTo>
                  <a:cubicBezTo>
                    <a:pt x="3994" y="1363"/>
                    <a:pt x="2808" y="3440"/>
                    <a:pt x="1849" y="5585"/>
                  </a:cubicBezTo>
                  <a:cubicBezTo>
                    <a:pt x="776" y="7982"/>
                    <a:pt x="0" y="10470"/>
                    <a:pt x="251" y="11611"/>
                  </a:cubicBezTo>
                  <a:cubicBezTo>
                    <a:pt x="411" y="12433"/>
                    <a:pt x="3378" y="14487"/>
                    <a:pt x="7122" y="16610"/>
                  </a:cubicBezTo>
                  <a:cubicBezTo>
                    <a:pt x="12390" y="19571"/>
                    <a:pt x="19246" y="22662"/>
                    <a:pt x="22177" y="22662"/>
                  </a:cubicBezTo>
                  <a:cubicBezTo>
                    <a:pt x="22725" y="22662"/>
                    <a:pt x="23136" y="22554"/>
                    <a:pt x="23373" y="22316"/>
                  </a:cubicBezTo>
                  <a:cubicBezTo>
                    <a:pt x="24172" y="21540"/>
                    <a:pt x="24994" y="20445"/>
                    <a:pt x="25724" y="19212"/>
                  </a:cubicBezTo>
                  <a:cubicBezTo>
                    <a:pt x="27322" y="16610"/>
                    <a:pt x="28555" y="13437"/>
                    <a:pt x="28486" y="11246"/>
                  </a:cubicBezTo>
                  <a:cubicBezTo>
                    <a:pt x="28440" y="9238"/>
                    <a:pt x="20018" y="4558"/>
                    <a:pt x="13239" y="1911"/>
                  </a:cubicBezTo>
                  <a:cubicBezTo>
                    <a:pt x="10297" y="770"/>
                    <a:pt x="7667" y="1"/>
                    <a:pt x="6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
            <p:cNvSpPr/>
            <p:nvPr/>
          </p:nvSpPr>
          <p:spPr>
            <a:xfrm>
              <a:off x="6695050" y="4512575"/>
              <a:ext cx="535850" cy="518800"/>
            </a:xfrm>
            <a:custGeom>
              <a:avLst/>
              <a:gdLst/>
              <a:ahLst/>
              <a:cxnLst/>
              <a:rect l="l" t="t" r="r" b="b"/>
              <a:pathLst>
                <a:path w="21434" h="20752" extrusionOk="0">
                  <a:moveTo>
                    <a:pt x="6118" y="1"/>
                  </a:moveTo>
                  <a:lnTo>
                    <a:pt x="1" y="14700"/>
                  </a:lnTo>
                  <a:cubicBezTo>
                    <a:pt x="5269" y="17661"/>
                    <a:pt x="12125" y="20752"/>
                    <a:pt x="15056" y="20752"/>
                  </a:cubicBezTo>
                  <a:cubicBezTo>
                    <a:pt x="15604" y="20752"/>
                    <a:pt x="16015" y="20644"/>
                    <a:pt x="16252" y="20406"/>
                  </a:cubicBezTo>
                  <a:cubicBezTo>
                    <a:pt x="17051" y="19630"/>
                    <a:pt x="17873" y="18535"/>
                    <a:pt x="18603" y="17302"/>
                  </a:cubicBezTo>
                  <a:cubicBezTo>
                    <a:pt x="20201" y="14700"/>
                    <a:pt x="21434" y="11527"/>
                    <a:pt x="21365" y="9336"/>
                  </a:cubicBezTo>
                  <a:cubicBezTo>
                    <a:pt x="21319" y="7328"/>
                    <a:pt x="12897" y="2648"/>
                    <a:pt x="6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
            <p:cNvSpPr/>
            <p:nvPr/>
          </p:nvSpPr>
          <p:spPr>
            <a:xfrm>
              <a:off x="8117550" y="3197775"/>
              <a:ext cx="796150" cy="698825"/>
            </a:xfrm>
            <a:custGeom>
              <a:avLst/>
              <a:gdLst/>
              <a:ahLst/>
              <a:cxnLst/>
              <a:rect l="l" t="t" r="r" b="b"/>
              <a:pathLst>
                <a:path w="31846" h="27953" extrusionOk="0">
                  <a:moveTo>
                    <a:pt x="20201" y="1"/>
                  </a:moveTo>
                  <a:cubicBezTo>
                    <a:pt x="16155" y="1"/>
                    <a:pt x="12587" y="3641"/>
                    <a:pt x="11211" y="4135"/>
                  </a:cubicBezTo>
                  <a:cubicBezTo>
                    <a:pt x="9317" y="4819"/>
                    <a:pt x="1214" y="5207"/>
                    <a:pt x="278" y="12671"/>
                  </a:cubicBezTo>
                  <a:cubicBezTo>
                    <a:pt x="255" y="12991"/>
                    <a:pt x="209" y="13310"/>
                    <a:pt x="209" y="13653"/>
                  </a:cubicBezTo>
                  <a:cubicBezTo>
                    <a:pt x="0" y="19455"/>
                    <a:pt x="4833" y="27953"/>
                    <a:pt x="13638" y="27953"/>
                  </a:cubicBezTo>
                  <a:cubicBezTo>
                    <a:pt x="15397" y="27953"/>
                    <a:pt x="17315" y="27614"/>
                    <a:pt x="19383" y="26846"/>
                  </a:cubicBezTo>
                  <a:cubicBezTo>
                    <a:pt x="31845" y="22212"/>
                    <a:pt x="31412" y="8768"/>
                    <a:pt x="25500" y="2537"/>
                  </a:cubicBezTo>
                  <a:cubicBezTo>
                    <a:pt x="24952" y="1966"/>
                    <a:pt x="24404" y="1487"/>
                    <a:pt x="23856" y="1122"/>
                  </a:cubicBezTo>
                  <a:cubicBezTo>
                    <a:pt x="22626" y="317"/>
                    <a:pt x="21392" y="1"/>
                    <a:pt x="202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
            <p:cNvSpPr/>
            <p:nvPr/>
          </p:nvSpPr>
          <p:spPr>
            <a:xfrm>
              <a:off x="8220925" y="3435700"/>
              <a:ext cx="166075" cy="219275"/>
            </a:xfrm>
            <a:custGeom>
              <a:avLst/>
              <a:gdLst/>
              <a:ahLst/>
              <a:cxnLst/>
              <a:rect l="l" t="t" r="r" b="b"/>
              <a:pathLst>
                <a:path w="6643" h="8771" extrusionOk="0">
                  <a:moveTo>
                    <a:pt x="3168" y="1"/>
                  </a:moveTo>
                  <a:cubicBezTo>
                    <a:pt x="2559" y="1"/>
                    <a:pt x="1958" y="310"/>
                    <a:pt x="1461" y="1077"/>
                  </a:cubicBezTo>
                  <a:cubicBezTo>
                    <a:pt x="0" y="3314"/>
                    <a:pt x="640" y="6806"/>
                    <a:pt x="2785" y="8336"/>
                  </a:cubicBezTo>
                  <a:cubicBezTo>
                    <a:pt x="3110" y="8574"/>
                    <a:pt x="3497" y="8771"/>
                    <a:pt x="3886" y="8771"/>
                  </a:cubicBezTo>
                  <a:cubicBezTo>
                    <a:pt x="3907" y="8771"/>
                    <a:pt x="3928" y="8770"/>
                    <a:pt x="3949" y="8769"/>
                  </a:cubicBezTo>
                  <a:cubicBezTo>
                    <a:pt x="4223" y="8746"/>
                    <a:pt x="4474" y="8632"/>
                    <a:pt x="4680" y="8495"/>
                  </a:cubicBezTo>
                  <a:cubicBezTo>
                    <a:pt x="5570" y="7948"/>
                    <a:pt x="6163" y="7012"/>
                    <a:pt x="6392" y="6007"/>
                  </a:cubicBezTo>
                  <a:cubicBezTo>
                    <a:pt x="6643" y="5003"/>
                    <a:pt x="6551" y="3930"/>
                    <a:pt x="6277" y="2949"/>
                  </a:cubicBezTo>
                  <a:cubicBezTo>
                    <a:pt x="5900" y="1518"/>
                    <a:pt x="4515" y="1"/>
                    <a:pt x="3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
            <p:cNvSpPr/>
            <p:nvPr/>
          </p:nvSpPr>
          <p:spPr>
            <a:xfrm>
              <a:off x="8242025" y="3079725"/>
              <a:ext cx="193475" cy="280775"/>
            </a:xfrm>
            <a:custGeom>
              <a:avLst/>
              <a:gdLst/>
              <a:ahLst/>
              <a:cxnLst/>
              <a:rect l="l" t="t" r="r" b="b"/>
              <a:pathLst>
                <a:path w="7739" h="11231" extrusionOk="0">
                  <a:moveTo>
                    <a:pt x="5137" y="0"/>
                  </a:moveTo>
                  <a:lnTo>
                    <a:pt x="5137" y="0"/>
                  </a:lnTo>
                  <a:cubicBezTo>
                    <a:pt x="1" y="5341"/>
                    <a:pt x="6780" y="11230"/>
                    <a:pt x="6780" y="11230"/>
                  </a:cubicBezTo>
                  <a:lnTo>
                    <a:pt x="6780" y="11230"/>
                  </a:lnTo>
                  <a:cubicBezTo>
                    <a:pt x="5228" y="4839"/>
                    <a:pt x="7739" y="1735"/>
                    <a:pt x="7739" y="1735"/>
                  </a:cubicBezTo>
                  <a:cubicBezTo>
                    <a:pt x="7739" y="1735"/>
                    <a:pt x="7122" y="936"/>
                    <a:pt x="5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
            <p:cNvSpPr/>
            <p:nvPr/>
          </p:nvSpPr>
          <p:spPr>
            <a:xfrm>
              <a:off x="8146750" y="3059750"/>
              <a:ext cx="166650" cy="146875"/>
            </a:xfrm>
            <a:custGeom>
              <a:avLst/>
              <a:gdLst/>
              <a:ahLst/>
              <a:cxnLst/>
              <a:rect l="l" t="t" r="r" b="b"/>
              <a:pathLst>
                <a:path w="6666" h="5875" extrusionOk="0">
                  <a:moveTo>
                    <a:pt x="0" y="0"/>
                  </a:moveTo>
                  <a:lnTo>
                    <a:pt x="0" y="0"/>
                  </a:lnTo>
                  <a:cubicBezTo>
                    <a:pt x="1233" y="5053"/>
                    <a:pt x="3577" y="5875"/>
                    <a:pt x="4972" y="5875"/>
                  </a:cubicBezTo>
                  <a:cubicBezTo>
                    <a:pt x="5643" y="5875"/>
                    <a:pt x="6094" y="5684"/>
                    <a:pt x="6094" y="5684"/>
                  </a:cubicBezTo>
                  <a:cubicBezTo>
                    <a:pt x="6094" y="5684"/>
                    <a:pt x="6665" y="59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
            <p:cNvSpPr/>
            <p:nvPr/>
          </p:nvSpPr>
          <p:spPr>
            <a:xfrm>
              <a:off x="8117550" y="3225800"/>
              <a:ext cx="796150" cy="670800"/>
            </a:xfrm>
            <a:custGeom>
              <a:avLst/>
              <a:gdLst/>
              <a:ahLst/>
              <a:cxnLst/>
              <a:rect l="l" t="t" r="r" b="b"/>
              <a:pathLst>
                <a:path w="31846" h="26832" extrusionOk="0">
                  <a:moveTo>
                    <a:pt x="23856" y="1"/>
                  </a:moveTo>
                  <a:cubicBezTo>
                    <a:pt x="23263" y="2580"/>
                    <a:pt x="23697" y="5502"/>
                    <a:pt x="23514" y="8218"/>
                  </a:cubicBezTo>
                  <a:cubicBezTo>
                    <a:pt x="23309" y="11345"/>
                    <a:pt x="22213" y="14403"/>
                    <a:pt x="20410" y="16960"/>
                  </a:cubicBezTo>
                  <a:cubicBezTo>
                    <a:pt x="19771" y="17896"/>
                    <a:pt x="18926" y="18809"/>
                    <a:pt x="17831" y="19060"/>
                  </a:cubicBezTo>
                  <a:cubicBezTo>
                    <a:pt x="17620" y="19105"/>
                    <a:pt x="17410" y="19125"/>
                    <a:pt x="17200" y="19125"/>
                  </a:cubicBezTo>
                  <a:cubicBezTo>
                    <a:pt x="15698" y="19125"/>
                    <a:pt x="14206" y="18100"/>
                    <a:pt x="12688" y="18100"/>
                  </a:cubicBezTo>
                  <a:cubicBezTo>
                    <a:pt x="12508" y="18100"/>
                    <a:pt x="12328" y="18114"/>
                    <a:pt x="12147" y="18147"/>
                  </a:cubicBezTo>
                  <a:cubicBezTo>
                    <a:pt x="11303" y="18284"/>
                    <a:pt x="10572" y="18831"/>
                    <a:pt x="9728" y="19083"/>
                  </a:cubicBezTo>
                  <a:cubicBezTo>
                    <a:pt x="9367" y="19188"/>
                    <a:pt x="9006" y="19236"/>
                    <a:pt x="8647" y="19236"/>
                  </a:cubicBezTo>
                  <a:cubicBezTo>
                    <a:pt x="6819" y="19236"/>
                    <a:pt x="5041" y="17987"/>
                    <a:pt x="3725" y="16595"/>
                  </a:cubicBezTo>
                  <a:cubicBezTo>
                    <a:pt x="2309" y="15111"/>
                    <a:pt x="1145" y="13399"/>
                    <a:pt x="278" y="11550"/>
                  </a:cubicBezTo>
                  <a:cubicBezTo>
                    <a:pt x="255" y="11870"/>
                    <a:pt x="209" y="12189"/>
                    <a:pt x="209" y="12532"/>
                  </a:cubicBezTo>
                  <a:cubicBezTo>
                    <a:pt x="0" y="18334"/>
                    <a:pt x="4833" y="26832"/>
                    <a:pt x="13638" y="26832"/>
                  </a:cubicBezTo>
                  <a:cubicBezTo>
                    <a:pt x="15397" y="26832"/>
                    <a:pt x="17315" y="26493"/>
                    <a:pt x="19383" y="25725"/>
                  </a:cubicBezTo>
                  <a:cubicBezTo>
                    <a:pt x="31845" y="21091"/>
                    <a:pt x="31412" y="7647"/>
                    <a:pt x="25500" y="1416"/>
                  </a:cubicBezTo>
                  <a:cubicBezTo>
                    <a:pt x="24952" y="845"/>
                    <a:pt x="24404" y="366"/>
                    <a:pt x="23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
            <p:cNvSpPr/>
            <p:nvPr/>
          </p:nvSpPr>
          <p:spPr>
            <a:xfrm flipH="1">
              <a:off x="8457175" y="790925"/>
              <a:ext cx="434850" cy="555825"/>
            </a:xfrm>
            <a:custGeom>
              <a:avLst/>
              <a:gdLst/>
              <a:ahLst/>
              <a:cxnLst/>
              <a:rect l="l" t="t" r="r" b="b"/>
              <a:pathLst>
                <a:path w="17394" h="22233" extrusionOk="0">
                  <a:moveTo>
                    <a:pt x="17394" y="0"/>
                  </a:moveTo>
                  <a:lnTo>
                    <a:pt x="1" y="15042"/>
                  </a:lnTo>
                  <a:lnTo>
                    <a:pt x="457" y="22232"/>
                  </a:lnTo>
                  <a:lnTo>
                    <a:pt x="17394" y="0"/>
                  </a:lnTo>
                  <a:close/>
                </a:path>
              </a:pathLst>
            </a:custGeom>
            <a:solidFill>
              <a:srgbClr val="DF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
            <p:cNvSpPr/>
            <p:nvPr/>
          </p:nvSpPr>
          <p:spPr>
            <a:xfrm flipH="1">
              <a:off x="8457175" y="790925"/>
              <a:ext cx="423425" cy="555825"/>
            </a:xfrm>
            <a:custGeom>
              <a:avLst/>
              <a:gdLst/>
              <a:ahLst/>
              <a:cxnLst/>
              <a:rect l="l" t="t" r="r" b="b"/>
              <a:pathLst>
                <a:path w="16937" h="22233" extrusionOk="0">
                  <a:moveTo>
                    <a:pt x="16937" y="0"/>
                  </a:moveTo>
                  <a:lnTo>
                    <a:pt x="2557" y="16138"/>
                  </a:lnTo>
                  <a:lnTo>
                    <a:pt x="0" y="22232"/>
                  </a:lnTo>
                  <a:lnTo>
                    <a:pt x="16937" y="0"/>
                  </a:lnTo>
                  <a:close/>
                </a:path>
              </a:pathLst>
            </a:custGeom>
            <a:solidFill>
              <a:srgbClr val="D0DF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
            <p:cNvSpPr/>
            <p:nvPr/>
          </p:nvSpPr>
          <p:spPr>
            <a:xfrm flipH="1">
              <a:off x="8457175" y="790925"/>
              <a:ext cx="647675" cy="482775"/>
            </a:xfrm>
            <a:custGeom>
              <a:avLst/>
              <a:gdLst/>
              <a:ahLst/>
              <a:cxnLst/>
              <a:rect l="l" t="t" r="r" b="b"/>
              <a:pathLst>
                <a:path w="25907" h="19311" extrusionOk="0">
                  <a:moveTo>
                    <a:pt x="25907" y="0"/>
                  </a:moveTo>
                  <a:lnTo>
                    <a:pt x="0" y="11938"/>
                  </a:lnTo>
                  <a:lnTo>
                    <a:pt x="20315" y="19310"/>
                  </a:lnTo>
                  <a:lnTo>
                    <a:pt x="259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
            <p:cNvSpPr/>
            <p:nvPr/>
          </p:nvSpPr>
          <p:spPr>
            <a:xfrm flipH="1">
              <a:off x="8457175" y="790925"/>
              <a:ext cx="434850" cy="403450"/>
            </a:xfrm>
            <a:custGeom>
              <a:avLst/>
              <a:gdLst/>
              <a:ahLst/>
              <a:cxnLst/>
              <a:rect l="l" t="t" r="r" b="b"/>
              <a:pathLst>
                <a:path w="17394" h="16138" extrusionOk="0">
                  <a:moveTo>
                    <a:pt x="17394" y="0"/>
                  </a:moveTo>
                  <a:lnTo>
                    <a:pt x="1" y="15042"/>
                  </a:lnTo>
                  <a:lnTo>
                    <a:pt x="3014" y="16138"/>
                  </a:lnTo>
                  <a:lnTo>
                    <a:pt x="17394" y="0"/>
                  </a:lnTo>
                  <a:close/>
                </a:path>
              </a:pathLst>
            </a:custGeom>
            <a:solidFill>
              <a:srgbClr val="DF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
            <p:cNvSpPr/>
            <p:nvPr/>
          </p:nvSpPr>
          <p:spPr>
            <a:xfrm flipH="1">
              <a:off x="8688850" y="1357775"/>
              <a:ext cx="363500" cy="1464625"/>
            </a:xfrm>
            <a:custGeom>
              <a:avLst/>
              <a:gdLst/>
              <a:ahLst/>
              <a:cxnLst/>
              <a:rect l="l" t="t" r="r" b="b"/>
              <a:pathLst>
                <a:path w="14540" h="58585" extrusionOk="0">
                  <a:moveTo>
                    <a:pt x="2400" y="0"/>
                  </a:moveTo>
                  <a:cubicBezTo>
                    <a:pt x="2134" y="0"/>
                    <a:pt x="1904" y="171"/>
                    <a:pt x="1826" y="425"/>
                  </a:cubicBezTo>
                  <a:cubicBezTo>
                    <a:pt x="1643" y="1065"/>
                    <a:pt x="1506" y="1726"/>
                    <a:pt x="1415" y="2366"/>
                  </a:cubicBezTo>
                  <a:cubicBezTo>
                    <a:pt x="1370" y="2662"/>
                    <a:pt x="1575" y="2959"/>
                    <a:pt x="1895" y="3005"/>
                  </a:cubicBezTo>
                  <a:lnTo>
                    <a:pt x="1986" y="3005"/>
                  </a:lnTo>
                  <a:cubicBezTo>
                    <a:pt x="2260" y="3005"/>
                    <a:pt x="2511" y="2799"/>
                    <a:pt x="2534" y="2525"/>
                  </a:cubicBezTo>
                  <a:cubicBezTo>
                    <a:pt x="2625" y="1932"/>
                    <a:pt x="2762" y="1338"/>
                    <a:pt x="2922" y="722"/>
                  </a:cubicBezTo>
                  <a:cubicBezTo>
                    <a:pt x="3013" y="425"/>
                    <a:pt x="2830" y="106"/>
                    <a:pt x="2534" y="15"/>
                  </a:cubicBezTo>
                  <a:cubicBezTo>
                    <a:pt x="2488" y="5"/>
                    <a:pt x="2443" y="0"/>
                    <a:pt x="2400" y="0"/>
                  </a:cubicBezTo>
                  <a:close/>
                  <a:moveTo>
                    <a:pt x="1890" y="5286"/>
                  </a:moveTo>
                  <a:cubicBezTo>
                    <a:pt x="1876" y="5286"/>
                    <a:pt x="1863" y="5286"/>
                    <a:pt x="1849" y="5287"/>
                  </a:cubicBezTo>
                  <a:cubicBezTo>
                    <a:pt x="1529" y="5333"/>
                    <a:pt x="1301" y="5607"/>
                    <a:pt x="1347" y="5926"/>
                  </a:cubicBezTo>
                  <a:cubicBezTo>
                    <a:pt x="1415" y="6588"/>
                    <a:pt x="1552" y="7250"/>
                    <a:pt x="1735" y="7889"/>
                  </a:cubicBezTo>
                  <a:cubicBezTo>
                    <a:pt x="1803" y="8140"/>
                    <a:pt x="2031" y="8300"/>
                    <a:pt x="2283" y="8300"/>
                  </a:cubicBezTo>
                  <a:cubicBezTo>
                    <a:pt x="2328" y="8300"/>
                    <a:pt x="2397" y="8300"/>
                    <a:pt x="2442" y="8277"/>
                  </a:cubicBezTo>
                  <a:cubicBezTo>
                    <a:pt x="2739" y="8186"/>
                    <a:pt x="2922" y="7866"/>
                    <a:pt x="2830" y="7570"/>
                  </a:cubicBezTo>
                  <a:cubicBezTo>
                    <a:pt x="2671" y="6999"/>
                    <a:pt x="2534" y="6406"/>
                    <a:pt x="2465" y="5789"/>
                  </a:cubicBezTo>
                  <a:cubicBezTo>
                    <a:pt x="2443" y="5506"/>
                    <a:pt x="2172" y="5286"/>
                    <a:pt x="1890" y="5286"/>
                  </a:cubicBezTo>
                  <a:close/>
                  <a:moveTo>
                    <a:pt x="3739" y="10252"/>
                  </a:moveTo>
                  <a:cubicBezTo>
                    <a:pt x="3629" y="10252"/>
                    <a:pt x="3518" y="10286"/>
                    <a:pt x="3424" y="10354"/>
                  </a:cubicBezTo>
                  <a:cubicBezTo>
                    <a:pt x="3150" y="10537"/>
                    <a:pt x="3081" y="10879"/>
                    <a:pt x="3264" y="11153"/>
                  </a:cubicBezTo>
                  <a:cubicBezTo>
                    <a:pt x="3469" y="11450"/>
                    <a:pt x="3675" y="11747"/>
                    <a:pt x="3926" y="12043"/>
                  </a:cubicBezTo>
                  <a:cubicBezTo>
                    <a:pt x="4086" y="12249"/>
                    <a:pt x="4268" y="12477"/>
                    <a:pt x="4428" y="12705"/>
                  </a:cubicBezTo>
                  <a:cubicBezTo>
                    <a:pt x="4542" y="12842"/>
                    <a:pt x="4725" y="12911"/>
                    <a:pt x="4885" y="12911"/>
                  </a:cubicBezTo>
                  <a:cubicBezTo>
                    <a:pt x="4999" y="12911"/>
                    <a:pt x="5136" y="12888"/>
                    <a:pt x="5227" y="12797"/>
                  </a:cubicBezTo>
                  <a:cubicBezTo>
                    <a:pt x="5478" y="12614"/>
                    <a:pt x="5524" y="12249"/>
                    <a:pt x="5341" y="11998"/>
                  </a:cubicBezTo>
                  <a:cubicBezTo>
                    <a:pt x="5159" y="11770"/>
                    <a:pt x="4976" y="11541"/>
                    <a:pt x="4816" y="11336"/>
                  </a:cubicBezTo>
                  <a:cubicBezTo>
                    <a:pt x="4588" y="11062"/>
                    <a:pt x="4405" y="10788"/>
                    <a:pt x="4200" y="10514"/>
                  </a:cubicBezTo>
                  <a:cubicBezTo>
                    <a:pt x="4100" y="10343"/>
                    <a:pt x="3921" y="10252"/>
                    <a:pt x="3739" y="10252"/>
                  </a:cubicBezTo>
                  <a:close/>
                  <a:moveTo>
                    <a:pt x="6890" y="14566"/>
                  </a:moveTo>
                  <a:cubicBezTo>
                    <a:pt x="6779" y="14566"/>
                    <a:pt x="6668" y="14600"/>
                    <a:pt x="6574" y="14668"/>
                  </a:cubicBezTo>
                  <a:cubicBezTo>
                    <a:pt x="6300" y="14828"/>
                    <a:pt x="6231" y="15193"/>
                    <a:pt x="6414" y="15444"/>
                  </a:cubicBezTo>
                  <a:cubicBezTo>
                    <a:pt x="6756" y="15969"/>
                    <a:pt x="7099" y="16517"/>
                    <a:pt x="7418" y="17042"/>
                  </a:cubicBezTo>
                  <a:cubicBezTo>
                    <a:pt x="7532" y="17225"/>
                    <a:pt x="7715" y="17316"/>
                    <a:pt x="7920" y="17316"/>
                  </a:cubicBezTo>
                  <a:cubicBezTo>
                    <a:pt x="8012" y="17316"/>
                    <a:pt x="8103" y="17293"/>
                    <a:pt x="8217" y="17225"/>
                  </a:cubicBezTo>
                  <a:cubicBezTo>
                    <a:pt x="8468" y="17065"/>
                    <a:pt x="8560" y="16723"/>
                    <a:pt x="8400" y="16449"/>
                  </a:cubicBezTo>
                  <a:cubicBezTo>
                    <a:pt x="8057" y="15901"/>
                    <a:pt x="7715" y="15353"/>
                    <a:pt x="7373" y="14828"/>
                  </a:cubicBezTo>
                  <a:cubicBezTo>
                    <a:pt x="7259" y="14657"/>
                    <a:pt x="7074" y="14566"/>
                    <a:pt x="6890" y="14566"/>
                  </a:cubicBezTo>
                  <a:close/>
                  <a:moveTo>
                    <a:pt x="9574" y="19175"/>
                  </a:moveTo>
                  <a:cubicBezTo>
                    <a:pt x="9487" y="19175"/>
                    <a:pt x="9398" y="19194"/>
                    <a:pt x="9313" y="19233"/>
                  </a:cubicBezTo>
                  <a:cubicBezTo>
                    <a:pt x="9039" y="19393"/>
                    <a:pt x="8925" y="19736"/>
                    <a:pt x="9062" y="20009"/>
                  </a:cubicBezTo>
                  <a:cubicBezTo>
                    <a:pt x="9358" y="20557"/>
                    <a:pt x="9632" y="21128"/>
                    <a:pt x="9883" y="21699"/>
                  </a:cubicBezTo>
                  <a:cubicBezTo>
                    <a:pt x="9975" y="21904"/>
                    <a:pt x="10180" y="22041"/>
                    <a:pt x="10408" y="22041"/>
                  </a:cubicBezTo>
                  <a:cubicBezTo>
                    <a:pt x="10477" y="22041"/>
                    <a:pt x="10568" y="22018"/>
                    <a:pt x="10637" y="21995"/>
                  </a:cubicBezTo>
                  <a:cubicBezTo>
                    <a:pt x="10933" y="21858"/>
                    <a:pt x="11047" y="21516"/>
                    <a:pt x="10933" y="21242"/>
                  </a:cubicBezTo>
                  <a:cubicBezTo>
                    <a:pt x="10659" y="20649"/>
                    <a:pt x="10386" y="20055"/>
                    <a:pt x="10089" y="19485"/>
                  </a:cubicBezTo>
                  <a:cubicBezTo>
                    <a:pt x="9991" y="19289"/>
                    <a:pt x="9790" y="19175"/>
                    <a:pt x="9574" y="19175"/>
                  </a:cubicBezTo>
                  <a:close/>
                  <a:moveTo>
                    <a:pt x="11704" y="24081"/>
                  </a:moveTo>
                  <a:cubicBezTo>
                    <a:pt x="11637" y="24081"/>
                    <a:pt x="11569" y="24093"/>
                    <a:pt x="11504" y="24118"/>
                  </a:cubicBezTo>
                  <a:cubicBezTo>
                    <a:pt x="11207" y="24209"/>
                    <a:pt x="11047" y="24552"/>
                    <a:pt x="11162" y="24848"/>
                  </a:cubicBezTo>
                  <a:cubicBezTo>
                    <a:pt x="11390" y="25442"/>
                    <a:pt x="11572" y="26035"/>
                    <a:pt x="11755" y="26629"/>
                  </a:cubicBezTo>
                  <a:cubicBezTo>
                    <a:pt x="11846" y="26880"/>
                    <a:pt x="12052" y="27017"/>
                    <a:pt x="12303" y="27017"/>
                  </a:cubicBezTo>
                  <a:cubicBezTo>
                    <a:pt x="12371" y="27017"/>
                    <a:pt x="12417" y="27017"/>
                    <a:pt x="12485" y="26994"/>
                  </a:cubicBezTo>
                  <a:cubicBezTo>
                    <a:pt x="12782" y="26903"/>
                    <a:pt x="12942" y="26583"/>
                    <a:pt x="12851" y="26286"/>
                  </a:cubicBezTo>
                  <a:cubicBezTo>
                    <a:pt x="12668" y="25670"/>
                    <a:pt x="12463" y="25054"/>
                    <a:pt x="12234" y="24460"/>
                  </a:cubicBezTo>
                  <a:cubicBezTo>
                    <a:pt x="12163" y="24229"/>
                    <a:pt x="11939" y="24081"/>
                    <a:pt x="11704" y="24081"/>
                  </a:cubicBezTo>
                  <a:close/>
                  <a:moveTo>
                    <a:pt x="13189" y="29217"/>
                  </a:moveTo>
                  <a:cubicBezTo>
                    <a:pt x="13146" y="29217"/>
                    <a:pt x="13101" y="29221"/>
                    <a:pt x="13056" y="29231"/>
                  </a:cubicBezTo>
                  <a:cubicBezTo>
                    <a:pt x="12737" y="29277"/>
                    <a:pt x="12554" y="29596"/>
                    <a:pt x="12622" y="29893"/>
                  </a:cubicBezTo>
                  <a:cubicBezTo>
                    <a:pt x="12759" y="30509"/>
                    <a:pt x="12874" y="31125"/>
                    <a:pt x="12965" y="31742"/>
                  </a:cubicBezTo>
                  <a:cubicBezTo>
                    <a:pt x="13010" y="32016"/>
                    <a:pt x="13262" y="32221"/>
                    <a:pt x="13535" y="32221"/>
                  </a:cubicBezTo>
                  <a:lnTo>
                    <a:pt x="13627" y="32221"/>
                  </a:lnTo>
                  <a:cubicBezTo>
                    <a:pt x="13923" y="32175"/>
                    <a:pt x="14152" y="31879"/>
                    <a:pt x="14083" y="31559"/>
                  </a:cubicBezTo>
                  <a:cubicBezTo>
                    <a:pt x="13992" y="30943"/>
                    <a:pt x="13878" y="30304"/>
                    <a:pt x="13741" y="29665"/>
                  </a:cubicBezTo>
                  <a:cubicBezTo>
                    <a:pt x="13682" y="29390"/>
                    <a:pt x="13455" y="29217"/>
                    <a:pt x="13189" y="29217"/>
                  </a:cubicBezTo>
                  <a:close/>
                  <a:moveTo>
                    <a:pt x="13922" y="34502"/>
                  </a:moveTo>
                  <a:cubicBezTo>
                    <a:pt x="13907" y="34502"/>
                    <a:pt x="13893" y="34502"/>
                    <a:pt x="13878" y="34504"/>
                  </a:cubicBezTo>
                  <a:cubicBezTo>
                    <a:pt x="13558" y="34504"/>
                    <a:pt x="13330" y="34777"/>
                    <a:pt x="13330" y="35097"/>
                  </a:cubicBezTo>
                  <a:cubicBezTo>
                    <a:pt x="13376" y="35736"/>
                    <a:pt x="13398" y="36352"/>
                    <a:pt x="13398" y="36969"/>
                  </a:cubicBezTo>
                  <a:cubicBezTo>
                    <a:pt x="13398" y="37288"/>
                    <a:pt x="13650" y="37539"/>
                    <a:pt x="13969" y="37539"/>
                  </a:cubicBezTo>
                  <a:cubicBezTo>
                    <a:pt x="14289" y="37539"/>
                    <a:pt x="14540" y="37288"/>
                    <a:pt x="14540" y="36969"/>
                  </a:cubicBezTo>
                  <a:cubicBezTo>
                    <a:pt x="14540" y="36330"/>
                    <a:pt x="14517" y="35690"/>
                    <a:pt x="14471" y="35029"/>
                  </a:cubicBezTo>
                  <a:cubicBezTo>
                    <a:pt x="14449" y="34724"/>
                    <a:pt x="14220" y="34502"/>
                    <a:pt x="13922" y="34502"/>
                  </a:cubicBezTo>
                  <a:close/>
                  <a:moveTo>
                    <a:pt x="13811" y="39820"/>
                  </a:moveTo>
                  <a:cubicBezTo>
                    <a:pt x="13509" y="39820"/>
                    <a:pt x="13238" y="40041"/>
                    <a:pt x="13216" y="40324"/>
                  </a:cubicBezTo>
                  <a:cubicBezTo>
                    <a:pt x="13147" y="40963"/>
                    <a:pt x="13056" y="41579"/>
                    <a:pt x="12942" y="42173"/>
                  </a:cubicBezTo>
                  <a:cubicBezTo>
                    <a:pt x="12874" y="42492"/>
                    <a:pt x="13079" y="42789"/>
                    <a:pt x="13398" y="42858"/>
                  </a:cubicBezTo>
                  <a:lnTo>
                    <a:pt x="13490" y="42858"/>
                  </a:lnTo>
                  <a:cubicBezTo>
                    <a:pt x="13764" y="42858"/>
                    <a:pt x="14015" y="42675"/>
                    <a:pt x="14060" y="42378"/>
                  </a:cubicBezTo>
                  <a:cubicBezTo>
                    <a:pt x="14175" y="41762"/>
                    <a:pt x="14266" y="41100"/>
                    <a:pt x="14357" y="40461"/>
                  </a:cubicBezTo>
                  <a:cubicBezTo>
                    <a:pt x="14380" y="40141"/>
                    <a:pt x="14152" y="39867"/>
                    <a:pt x="13855" y="39822"/>
                  </a:cubicBezTo>
                  <a:cubicBezTo>
                    <a:pt x="13840" y="39821"/>
                    <a:pt x="13825" y="39820"/>
                    <a:pt x="13811" y="39820"/>
                  </a:cubicBezTo>
                  <a:close/>
                  <a:moveTo>
                    <a:pt x="12658" y="45046"/>
                  </a:moveTo>
                  <a:cubicBezTo>
                    <a:pt x="12417" y="45046"/>
                    <a:pt x="12190" y="45196"/>
                    <a:pt x="12097" y="45437"/>
                  </a:cubicBezTo>
                  <a:cubicBezTo>
                    <a:pt x="11915" y="46030"/>
                    <a:pt x="11687" y="46601"/>
                    <a:pt x="11458" y="47172"/>
                  </a:cubicBezTo>
                  <a:cubicBezTo>
                    <a:pt x="11321" y="47468"/>
                    <a:pt x="11458" y="47788"/>
                    <a:pt x="11755" y="47925"/>
                  </a:cubicBezTo>
                  <a:cubicBezTo>
                    <a:pt x="11824" y="47948"/>
                    <a:pt x="11892" y="47970"/>
                    <a:pt x="11983" y="47970"/>
                  </a:cubicBezTo>
                  <a:cubicBezTo>
                    <a:pt x="12189" y="47970"/>
                    <a:pt x="12417" y="47833"/>
                    <a:pt x="12508" y="47628"/>
                  </a:cubicBezTo>
                  <a:cubicBezTo>
                    <a:pt x="12759" y="47035"/>
                    <a:pt x="12988" y="46418"/>
                    <a:pt x="13193" y="45779"/>
                  </a:cubicBezTo>
                  <a:cubicBezTo>
                    <a:pt x="13284" y="45482"/>
                    <a:pt x="13125" y="45163"/>
                    <a:pt x="12828" y="45072"/>
                  </a:cubicBezTo>
                  <a:cubicBezTo>
                    <a:pt x="12771" y="45054"/>
                    <a:pt x="12714" y="45046"/>
                    <a:pt x="12658" y="45046"/>
                  </a:cubicBezTo>
                  <a:close/>
                  <a:moveTo>
                    <a:pt x="10356" y="49854"/>
                  </a:moveTo>
                  <a:cubicBezTo>
                    <a:pt x="10173" y="49854"/>
                    <a:pt x="9997" y="49945"/>
                    <a:pt x="9883" y="50116"/>
                  </a:cubicBezTo>
                  <a:cubicBezTo>
                    <a:pt x="9564" y="50641"/>
                    <a:pt x="9199" y="51143"/>
                    <a:pt x="8811" y="51622"/>
                  </a:cubicBezTo>
                  <a:cubicBezTo>
                    <a:pt x="8628" y="51874"/>
                    <a:pt x="8674" y="52239"/>
                    <a:pt x="8925" y="52421"/>
                  </a:cubicBezTo>
                  <a:cubicBezTo>
                    <a:pt x="9016" y="52513"/>
                    <a:pt x="9153" y="52558"/>
                    <a:pt x="9267" y="52558"/>
                  </a:cubicBezTo>
                  <a:cubicBezTo>
                    <a:pt x="9427" y="52558"/>
                    <a:pt x="9609" y="52467"/>
                    <a:pt x="9724" y="52330"/>
                  </a:cubicBezTo>
                  <a:cubicBezTo>
                    <a:pt x="10112" y="51828"/>
                    <a:pt x="10500" y="51280"/>
                    <a:pt x="10865" y="50732"/>
                  </a:cubicBezTo>
                  <a:cubicBezTo>
                    <a:pt x="11025" y="50458"/>
                    <a:pt x="10956" y="50116"/>
                    <a:pt x="10682" y="49956"/>
                  </a:cubicBezTo>
                  <a:cubicBezTo>
                    <a:pt x="10579" y="49887"/>
                    <a:pt x="10466" y="49854"/>
                    <a:pt x="10356" y="49854"/>
                  </a:cubicBezTo>
                  <a:close/>
                  <a:moveTo>
                    <a:pt x="6893" y="53892"/>
                  </a:moveTo>
                  <a:cubicBezTo>
                    <a:pt x="6762" y="53892"/>
                    <a:pt x="6631" y="53939"/>
                    <a:pt x="6528" y="54042"/>
                  </a:cubicBezTo>
                  <a:cubicBezTo>
                    <a:pt x="6072" y="54430"/>
                    <a:pt x="5569" y="54818"/>
                    <a:pt x="5067" y="55160"/>
                  </a:cubicBezTo>
                  <a:cubicBezTo>
                    <a:pt x="4816" y="55343"/>
                    <a:pt x="4748" y="55708"/>
                    <a:pt x="4930" y="55959"/>
                  </a:cubicBezTo>
                  <a:cubicBezTo>
                    <a:pt x="5044" y="56119"/>
                    <a:pt x="5227" y="56210"/>
                    <a:pt x="5410" y="56210"/>
                  </a:cubicBezTo>
                  <a:cubicBezTo>
                    <a:pt x="5524" y="56210"/>
                    <a:pt x="5638" y="56165"/>
                    <a:pt x="5729" y="56096"/>
                  </a:cubicBezTo>
                  <a:cubicBezTo>
                    <a:pt x="6254" y="55731"/>
                    <a:pt x="6779" y="55320"/>
                    <a:pt x="7281" y="54886"/>
                  </a:cubicBezTo>
                  <a:cubicBezTo>
                    <a:pt x="7510" y="54681"/>
                    <a:pt x="7532" y="54316"/>
                    <a:pt x="7327" y="54088"/>
                  </a:cubicBezTo>
                  <a:cubicBezTo>
                    <a:pt x="7214" y="53962"/>
                    <a:pt x="7053" y="53892"/>
                    <a:pt x="6893" y="53892"/>
                  </a:cubicBezTo>
                  <a:close/>
                  <a:moveTo>
                    <a:pt x="2418" y="56751"/>
                  </a:moveTo>
                  <a:cubicBezTo>
                    <a:pt x="2341" y="56751"/>
                    <a:pt x="2264" y="56768"/>
                    <a:pt x="2191" y="56804"/>
                  </a:cubicBezTo>
                  <a:cubicBezTo>
                    <a:pt x="1621" y="57055"/>
                    <a:pt x="1050" y="57283"/>
                    <a:pt x="457" y="57489"/>
                  </a:cubicBezTo>
                  <a:cubicBezTo>
                    <a:pt x="160" y="57580"/>
                    <a:pt x="0" y="57899"/>
                    <a:pt x="114" y="58196"/>
                  </a:cubicBezTo>
                  <a:cubicBezTo>
                    <a:pt x="183" y="58447"/>
                    <a:pt x="411" y="58584"/>
                    <a:pt x="639" y="58584"/>
                  </a:cubicBezTo>
                  <a:cubicBezTo>
                    <a:pt x="708" y="58584"/>
                    <a:pt x="776" y="58584"/>
                    <a:pt x="822" y="58561"/>
                  </a:cubicBezTo>
                  <a:cubicBezTo>
                    <a:pt x="1461" y="58356"/>
                    <a:pt x="2077" y="58105"/>
                    <a:pt x="2648" y="57854"/>
                  </a:cubicBezTo>
                  <a:cubicBezTo>
                    <a:pt x="2944" y="57717"/>
                    <a:pt x="3059" y="57374"/>
                    <a:pt x="2944" y="57101"/>
                  </a:cubicBezTo>
                  <a:cubicBezTo>
                    <a:pt x="2844" y="56882"/>
                    <a:pt x="2632" y="56751"/>
                    <a:pt x="2418" y="5675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
            <p:cNvSpPr/>
            <p:nvPr/>
          </p:nvSpPr>
          <p:spPr>
            <a:xfrm>
              <a:off x="8162150" y="2059625"/>
              <a:ext cx="1430025" cy="1009275"/>
            </a:xfrm>
            <a:custGeom>
              <a:avLst/>
              <a:gdLst/>
              <a:ahLst/>
              <a:cxnLst/>
              <a:rect l="l" t="t" r="r" b="b"/>
              <a:pathLst>
                <a:path w="57201" h="40371" extrusionOk="0">
                  <a:moveTo>
                    <a:pt x="6581" y="0"/>
                  </a:moveTo>
                  <a:cubicBezTo>
                    <a:pt x="3989" y="0"/>
                    <a:pt x="1907" y="228"/>
                    <a:pt x="1438" y="906"/>
                  </a:cubicBezTo>
                  <a:cubicBezTo>
                    <a:pt x="0" y="2960"/>
                    <a:pt x="8423" y="15742"/>
                    <a:pt x="8423" y="15742"/>
                  </a:cubicBezTo>
                  <a:lnTo>
                    <a:pt x="47157" y="40097"/>
                  </a:lnTo>
                  <a:lnTo>
                    <a:pt x="47614" y="40371"/>
                  </a:lnTo>
                  <a:lnTo>
                    <a:pt x="49919" y="36536"/>
                  </a:lnTo>
                  <a:lnTo>
                    <a:pt x="57201" y="24279"/>
                  </a:lnTo>
                  <a:lnTo>
                    <a:pt x="19470" y="974"/>
                  </a:lnTo>
                  <a:cubicBezTo>
                    <a:pt x="19470" y="974"/>
                    <a:pt x="11936" y="0"/>
                    <a:pt x="65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
            <p:cNvSpPr/>
            <p:nvPr/>
          </p:nvSpPr>
          <p:spPr>
            <a:xfrm>
              <a:off x="8486850" y="2240325"/>
              <a:ext cx="1099050" cy="721300"/>
            </a:xfrm>
            <a:custGeom>
              <a:avLst/>
              <a:gdLst/>
              <a:ahLst/>
              <a:cxnLst/>
              <a:rect l="l" t="t" r="r" b="b"/>
              <a:pathLst>
                <a:path w="43962" h="28852" extrusionOk="0">
                  <a:moveTo>
                    <a:pt x="3538" y="0"/>
                  </a:moveTo>
                  <a:lnTo>
                    <a:pt x="2922" y="503"/>
                  </a:lnTo>
                  <a:lnTo>
                    <a:pt x="0" y="5113"/>
                  </a:lnTo>
                  <a:lnTo>
                    <a:pt x="41131" y="28852"/>
                  </a:lnTo>
                  <a:lnTo>
                    <a:pt x="43962" y="22985"/>
                  </a:lnTo>
                  <a:lnTo>
                    <a:pt x="35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
            <p:cNvSpPr/>
            <p:nvPr/>
          </p:nvSpPr>
          <p:spPr>
            <a:xfrm>
              <a:off x="8183250" y="2059875"/>
              <a:ext cx="542125" cy="423600"/>
            </a:xfrm>
            <a:custGeom>
              <a:avLst/>
              <a:gdLst/>
              <a:ahLst/>
              <a:cxnLst/>
              <a:rect l="l" t="t" r="r" b="b"/>
              <a:pathLst>
                <a:path w="21685" h="16944" extrusionOk="0">
                  <a:moveTo>
                    <a:pt x="5499" y="0"/>
                  </a:moveTo>
                  <a:cubicBezTo>
                    <a:pt x="3022" y="0"/>
                    <a:pt x="1056" y="245"/>
                    <a:pt x="594" y="896"/>
                  </a:cubicBezTo>
                  <a:cubicBezTo>
                    <a:pt x="1" y="1740"/>
                    <a:pt x="1119" y="4479"/>
                    <a:pt x="2626" y="7378"/>
                  </a:cubicBezTo>
                  <a:cubicBezTo>
                    <a:pt x="4726" y="11395"/>
                    <a:pt x="7579" y="15732"/>
                    <a:pt x="7579" y="15732"/>
                  </a:cubicBezTo>
                  <a:cubicBezTo>
                    <a:pt x="9400" y="16601"/>
                    <a:pt x="10651" y="16943"/>
                    <a:pt x="11493" y="16943"/>
                  </a:cubicBezTo>
                  <a:cubicBezTo>
                    <a:pt x="14584" y="16943"/>
                    <a:pt x="12144" y="12332"/>
                    <a:pt x="12144" y="12331"/>
                  </a:cubicBezTo>
                  <a:lnTo>
                    <a:pt x="12144" y="12331"/>
                  </a:lnTo>
                  <a:cubicBezTo>
                    <a:pt x="12144" y="12331"/>
                    <a:pt x="14294" y="13628"/>
                    <a:pt x="16195" y="13628"/>
                  </a:cubicBezTo>
                  <a:cubicBezTo>
                    <a:pt x="17092" y="13628"/>
                    <a:pt x="17933" y="13339"/>
                    <a:pt x="18467" y="12491"/>
                  </a:cubicBezTo>
                  <a:cubicBezTo>
                    <a:pt x="20064" y="9957"/>
                    <a:pt x="15956" y="7401"/>
                    <a:pt x="15682" y="7218"/>
                  </a:cubicBezTo>
                  <a:lnTo>
                    <a:pt x="15682" y="7218"/>
                  </a:lnTo>
                  <a:cubicBezTo>
                    <a:pt x="15837" y="7270"/>
                    <a:pt x="17150" y="7679"/>
                    <a:pt x="18428" y="7679"/>
                  </a:cubicBezTo>
                  <a:cubicBezTo>
                    <a:pt x="19412" y="7679"/>
                    <a:pt x="20375" y="7436"/>
                    <a:pt x="20772" y="6602"/>
                  </a:cubicBezTo>
                  <a:cubicBezTo>
                    <a:pt x="21685" y="4639"/>
                    <a:pt x="18626" y="964"/>
                    <a:pt x="18626" y="964"/>
                  </a:cubicBezTo>
                  <a:cubicBezTo>
                    <a:pt x="18626" y="964"/>
                    <a:pt x="11482" y="51"/>
                    <a:pt x="6164" y="6"/>
                  </a:cubicBezTo>
                  <a:cubicBezTo>
                    <a:pt x="5939" y="2"/>
                    <a:pt x="5717" y="0"/>
                    <a:pt x="5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
            <p:cNvSpPr/>
            <p:nvPr/>
          </p:nvSpPr>
          <p:spPr>
            <a:xfrm>
              <a:off x="8183250" y="2059875"/>
              <a:ext cx="163225" cy="184475"/>
            </a:xfrm>
            <a:custGeom>
              <a:avLst/>
              <a:gdLst/>
              <a:ahLst/>
              <a:cxnLst/>
              <a:rect l="l" t="t" r="r" b="b"/>
              <a:pathLst>
                <a:path w="6529" h="7379" extrusionOk="0">
                  <a:moveTo>
                    <a:pt x="5499" y="0"/>
                  </a:moveTo>
                  <a:cubicBezTo>
                    <a:pt x="3022" y="0"/>
                    <a:pt x="1056" y="245"/>
                    <a:pt x="594" y="896"/>
                  </a:cubicBezTo>
                  <a:cubicBezTo>
                    <a:pt x="1" y="1740"/>
                    <a:pt x="1119" y="4479"/>
                    <a:pt x="2626" y="7378"/>
                  </a:cubicBezTo>
                  <a:cubicBezTo>
                    <a:pt x="3196" y="7059"/>
                    <a:pt x="3744" y="6648"/>
                    <a:pt x="4201" y="6191"/>
                  </a:cubicBezTo>
                  <a:cubicBezTo>
                    <a:pt x="5799" y="4594"/>
                    <a:pt x="6529" y="2197"/>
                    <a:pt x="6164" y="6"/>
                  </a:cubicBezTo>
                  <a:cubicBezTo>
                    <a:pt x="5939" y="2"/>
                    <a:pt x="5717" y="0"/>
                    <a:pt x="5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
            <p:cNvSpPr/>
            <p:nvPr/>
          </p:nvSpPr>
          <p:spPr>
            <a:xfrm>
              <a:off x="8886850" y="3715975"/>
              <a:ext cx="253950" cy="253375"/>
            </a:xfrm>
            <a:custGeom>
              <a:avLst/>
              <a:gdLst/>
              <a:ahLst/>
              <a:cxnLst/>
              <a:rect l="l" t="t" r="r" b="b"/>
              <a:pathLst>
                <a:path w="10158" h="10135" extrusionOk="0">
                  <a:moveTo>
                    <a:pt x="6141" y="1"/>
                  </a:moveTo>
                  <a:lnTo>
                    <a:pt x="3995" y="3150"/>
                  </a:lnTo>
                  <a:lnTo>
                    <a:pt x="1" y="2534"/>
                  </a:lnTo>
                  <a:lnTo>
                    <a:pt x="2580" y="5296"/>
                  </a:lnTo>
                  <a:lnTo>
                    <a:pt x="526" y="8514"/>
                  </a:lnTo>
                  <a:lnTo>
                    <a:pt x="4246" y="7145"/>
                  </a:lnTo>
                  <a:lnTo>
                    <a:pt x="7054" y="10135"/>
                  </a:lnTo>
                  <a:lnTo>
                    <a:pt x="6666" y="6346"/>
                  </a:lnTo>
                  <a:lnTo>
                    <a:pt x="10158" y="4817"/>
                  </a:lnTo>
                  <a:lnTo>
                    <a:pt x="6711" y="3858"/>
                  </a:lnTo>
                  <a:lnTo>
                    <a:pt x="61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 name="Google Shape;1397;p9"/>
          <p:cNvSpPr txBox="1">
            <a:spLocks noGrp="1"/>
          </p:cNvSpPr>
          <p:nvPr>
            <p:ph type="title" idx="2" hasCustomPrompt="1"/>
          </p:nvPr>
        </p:nvSpPr>
        <p:spPr>
          <a:xfrm>
            <a:off x="5895740" y="1891556"/>
            <a:ext cx="2119800" cy="134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0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398" name="Google Shape;1398;p9"/>
          <p:cNvSpPr txBox="1">
            <a:spLocks noGrp="1"/>
          </p:cNvSpPr>
          <p:nvPr>
            <p:ph type="subTitle" idx="1"/>
          </p:nvPr>
        </p:nvSpPr>
        <p:spPr>
          <a:xfrm>
            <a:off x="1766164" y="2857586"/>
            <a:ext cx="4094100" cy="2787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1600">
                <a:solidFill>
                  <a:schemeClr val="lt1"/>
                </a:solidFill>
              </a:defRPr>
            </a:lvl1pPr>
            <a:lvl2pPr lvl="1" algn="ctr" rtl="0">
              <a:lnSpc>
                <a:spcPct val="100000"/>
              </a:lnSpc>
              <a:spcBef>
                <a:spcPts val="0"/>
              </a:spcBef>
              <a:spcAft>
                <a:spcPts val="0"/>
              </a:spcAft>
              <a:buClr>
                <a:schemeClr val="lt1"/>
              </a:buClr>
              <a:buSzPts val="1800"/>
              <a:buNone/>
              <a:defRPr sz="1800">
                <a:solidFill>
                  <a:schemeClr val="lt1"/>
                </a:solidFill>
              </a:defRPr>
            </a:lvl2pPr>
            <a:lvl3pPr lvl="2" algn="ctr" rtl="0">
              <a:lnSpc>
                <a:spcPct val="100000"/>
              </a:lnSpc>
              <a:spcBef>
                <a:spcPts val="0"/>
              </a:spcBef>
              <a:spcAft>
                <a:spcPts val="0"/>
              </a:spcAft>
              <a:buClr>
                <a:schemeClr val="lt1"/>
              </a:buClr>
              <a:buSzPts val="1800"/>
              <a:buNone/>
              <a:defRPr sz="1800">
                <a:solidFill>
                  <a:schemeClr val="lt1"/>
                </a:solidFill>
              </a:defRPr>
            </a:lvl3pPr>
            <a:lvl4pPr lvl="3" algn="ctr" rtl="0">
              <a:lnSpc>
                <a:spcPct val="100000"/>
              </a:lnSpc>
              <a:spcBef>
                <a:spcPts val="0"/>
              </a:spcBef>
              <a:spcAft>
                <a:spcPts val="0"/>
              </a:spcAft>
              <a:buClr>
                <a:schemeClr val="lt1"/>
              </a:buClr>
              <a:buSzPts val="1800"/>
              <a:buNone/>
              <a:defRPr sz="1800">
                <a:solidFill>
                  <a:schemeClr val="lt1"/>
                </a:solidFill>
              </a:defRPr>
            </a:lvl4pPr>
            <a:lvl5pPr lvl="4" algn="ctr" rtl="0">
              <a:lnSpc>
                <a:spcPct val="100000"/>
              </a:lnSpc>
              <a:spcBef>
                <a:spcPts val="0"/>
              </a:spcBef>
              <a:spcAft>
                <a:spcPts val="0"/>
              </a:spcAft>
              <a:buClr>
                <a:schemeClr val="lt1"/>
              </a:buClr>
              <a:buSzPts val="1800"/>
              <a:buNone/>
              <a:defRPr sz="1800">
                <a:solidFill>
                  <a:schemeClr val="lt1"/>
                </a:solidFill>
              </a:defRPr>
            </a:lvl5pPr>
            <a:lvl6pPr lvl="5" algn="ctr" rtl="0">
              <a:lnSpc>
                <a:spcPct val="100000"/>
              </a:lnSpc>
              <a:spcBef>
                <a:spcPts val="0"/>
              </a:spcBef>
              <a:spcAft>
                <a:spcPts val="0"/>
              </a:spcAft>
              <a:buClr>
                <a:schemeClr val="lt1"/>
              </a:buClr>
              <a:buSzPts val="1800"/>
              <a:buNone/>
              <a:defRPr sz="1800">
                <a:solidFill>
                  <a:schemeClr val="lt1"/>
                </a:solidFill>
              </a:defRPr>
            </a:lvl6pPr>
            <a:lvl7pPr lvl="6" algn="ctr" rtl="0">
              <a:lnSpc>
                <a:spcPct val="100000"/>
              </a:lnSpc>
              <a:spcBef>
                <a:spcPts val="0"/>
              </a:spcBef>
              <a:spcAft>
                <a:spcPts val="0"/>
              </a:spcAft>
              <a:buClr>
                <a:schemeClr val="lt1"/>
              </a:buClr>
              <a:buSzPts val="1800"/>
              <a:buNone/>
              <a:defRPr sz="1800">
                <a:solidFill>
                  <a:schemeClr val="lt1"/>
                </a:solidFill>
              </a:defRPr>
            </a:lvl7pPr>
            <a:lvl8pPr lvl="7" algn="ctr" rtl="0">
              <a:lnSpc>
                <a:spcPct val="100000"/>
              </a:lnSpc>
              <a:spcBef>
                <a:spcPts val="0"/>
              </a:spcBef>
              <a:spcAft>
                <a:spcPts val="0"/>
              </a:spcAft>
              <a:buClr>
                <a:schemeClr val="lt1"/>
              </a:buClr>
              <a:buSzPts val="1800"/>
              <a:buNone/>
              <a:defRPr sz="1800">
                <a:solidFill>
                  <a:schemeClr val="lt1"/>
                </a:solidFill>
              </a:defRPr>
            </a:lvl8pPr>
            <a:lvl9pPr lvl="8" algn="ctr" rtl="0">
              <a:lnSpc>
                <a:spcPct val="100000"/>
              </a:lnSpc>
              <a:spcBef>
                <a:spcPts val="0"/>
              </a:spcBef>
              <a:spcAft>
                <a:spcPts val="0"/>
              </a:spcAft>
              <a:buClr>
                <a:schemeClr val="lt1"/>
              </a:buClr>
              <a:buSzPts val="1800"/>
              <a:buNone/>
              <a:defRPr sz="1800">
                <a:solidFill>
                  <a:schemeClr val="lt1"/>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99"/>
        <p:cNvGrpSpPr/>
        <p:nvPr/>
      </p:nvGrpSpPr>
      <p:grpSpPr>
        <a:xfrm>
          <a:off x="0" y="0"/>
          <a:ext cx="0" cy="0"/>
          <a:chOff x="0" y="0"/>
          <a:chExt cx="0" cy="0"/>
        </a:xfrm>
      </p:grpSpPr>
      <p:grpSp>
        <p:nvGrpSpPr>
          <p:cNvPr id="1400" name="Google Shape;1400;p10"/>
          <p:cNvGrpSpPr/>
          <p:nvPr/>
        </p:nvGrpSpPr>
        <p:grpSpPr>
          <a:xfrm>
            <a:off x="-751687" y="255625"/>
            <a:ext cx="5560886" cy="1642322"/>
            <a:chOff x="-751687" y="255625"/>
            <a:chExt cx="5560886" cy="1642322"/>
          </a:xfrm>
        </p:grpSpPr>
        <p:sp>
          <p:nvSpPr>
            <p:cNvPr id="1401" name="Google Shape;1401;p10"/>
            <p:cNvSpPr/>
            <p:nvPr/>
          </p:nvSpPr>
          <p:spPr>
            <a:xfrm>
              <a:off x="498675" y="255625"/>
              <a:ext cx="3276000" cy="163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0"/>
            <p:cNvSpPr/>
            <p:nvPr/>
          </p:nvSpPr>
          <p:spPr>
            <a:xfrm flipH="1">
              <a:off x="295782" y="255950"/>
              <a:ext cx="3725633" cy="487372"/>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0"/>
            <p:cNvSpPr/>
            <p:nvPr/>
          </p:nvSpPr>
          <p:spPr>
            <a:xfrm rot="10800000">
              <a:off x="650388" y="381143"/>
              <a:ext cx="4158811" cy="1250132"/>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0"/>
            <p:cNvSpPr/>
            <p:nvPr/>
          </p:nvSpPr>
          <p:spPr>
            <a:xfrm flipH="1">
              <a:off x="416482" y="1410575"/>
              <a:ext cx="3725633" cy="487372"/>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0"/>
            <p:cNvSpPr/>
            <p:nvPr/>
          </p:nvSpPr>
          <p:spPr>
            <a:xfrm rot="10800000">
              <a:off x="-751687" y="457343"/>
              <a:ext cx="4158811" cy="1250132"/>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 name="Google Shape;1406;p10"/>
          <p:cNvSpPr txBox="1">
            <a:spLocks noGrp="1"/>
          </p:cNvSpPr>
          <p:nvPr>
            <p:ph type="title"/>
          </p:nvPr>
        </p:nvSpPr>
        <p:spPr>
          <a:xfrm>
            <a:off x="713225" y="700225"/>
            <a:ext cx="3526500" cy="648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07" name="Google Shape;1407;p10"/>
          <p:cNvGrpSpPr/>
          <p:nvPr/>
        </p:nvGrpSpPr>
        <p:grpSpPr>
          <a:xfrm rot="-2850514">
            <a:off x="6985386" y="3184638"/>
            <a:ext cx="3061707" cy="2376032"/>
            <a:chOff x="4136996" y="5491353"/>
            <a:chExt cx="3061617" cy="2375962"/>
          </a:xfrm>
        </p:grpSpPr>
        <p:sp>
          <p:nvSpPr>
            <p:cNvPr id="1408" name="Google Shape;1408;p10"/>
            <p:cNvSpPr/>
            <p:nvPr/>
          </p:nvSpPr>
          <p:spPr>
            <a:xfrm rot="2700000">
              <a:off x="4294327" y="6372443"/>
              <a:ext cx="932855" cy="831399"/>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0"/>
            <p:cNvSpPr/>
            <p:nvPr/>
          </p:nvSpPr>
          <p:spPr>
            <a:xfrm rot="2700000">
              <a:off x="4890416" y="6729786"/>
              <a:ext cx="279851" cy="379240"/>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0"/>
            <p:cNvSpPr/>
            <p:nvPr/>
          </p:nvSpPr>
          <p:spPr>
            <a:xfrm rot="2700000">
              <a:off x="5160334" y="6763554"/>
              <a:ext cx="51216" cy="39158"/>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0"/>
            <p:cNvSpPr/>
            <p:nvPr/>
          </p:nvSpPr>
          <p:spPr>
            <a:xfrm rot="2700000">
              <a:off x="4660109" y="6185291"/>
              <a:ext cx="497347" cy="171620"/>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0"/>
            <p:cNvSpPr/>
            <p:nvPr/>
          </p:nvSpPr>
          <p:spPr>
            <a:xfrm rot="2700000">
              <a:off x="4906537" y="6273417"/>
              <a:ext cx="204692"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0"/>
            <p:cNvSpPr/>
            <p:nvPr/>
          </p:nvSpPr>
          <p:spPr>
            <a:xfrm rot="2700000">
              <a:off x="4900714" y="6206714"/>
              <a:ext cx="36115"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0"/>
            <p:cNvSpPr/>
            <p:nvPr/>
          </p:nvSpPr>
          <p:spPr>
            <a:xfrm rot="2700000">
              <a:off x="5272119" y="6938947"/>
              <a:ext cx="723857" cy="787820"/>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0"/>
            <p:cNvSpPr/>
            <p:nvPr/>
          </p:nvSpPr>
          <p:spPr>
            <a:xfrm rot="2700000">
              <a:off x="5703799" y="7005340"/>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0"/>
            <p:cNvSpPr/>
            <p:nvPr/>
          </p:nvSpPr>
          <p:spPr>
            <a:xfrm rot="2700000">
              <a:off x="5552684" y="6994415"/>
              <a:ext cx="46163" cy="291392"/>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0"/>
            <p:cNvSpPr/>
            <p:nvPr/>
          </p:nvSpPr>
          <p:spPr>
            <a:xfrm rot="2700000">
              <a:off x="5677968" y="7404467"/>
              <a:ext cx="190108" cy="127753"/>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0"/>
            <p:cNvSpPr/>
            <p:nvPr/>
          </p:nvSpPr>
          <p:spPr>
            <a:xfrm rot="2700000">
              <a:off x="5979765" y="6247265"/>
              <a:ext cx="686134" cy="833811"/>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0"/>
            <p:cNvSpPr/>
            <p:nvPr/>
          </p:nvSpPr>
          <p:spPr>
            <a:xfrm rot="2700000">
              <a:off x="6286212" y="6712314"/>
              <a:ext cx="107140" cy="319181"/>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0"/>
            <p:cNvSpPr/>
            <p:nvPr/>
          </p:nvSpPr>
          <p:spPr>
            <a:xfrm rot="2700000">
              <a:off x="6554438" y="6528053"/>
              <a:ext cx="244367" cy="115523"/>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0"/>
            <p:cNvSpPr/>
            <p:nvPr/>
          </p:nvSpPr>
          <p:spPr>
            <a:xfrm rot="2700000">
              <a:off x="6690019" y="6705952"/>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0"/>
            <p:cNvSpPr/>
            <p:nvPr/>
          </p:nvSpPr>
          <p:spPr>
            <a:xfrm rot="2700000">
              <a:off x="5315595" y="6270024"/>
              <a:ext cx="539950" cy="462437"/>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0"/>
            <p:cNvSpPr/>
            <p:nvPr/>
          </p:nvSpPr>
          <p:spPr>
            <a:xfrm rot="2700000">
              <a:off x="5703537" y="6370445"/>
              <a:ext cx="23828" cy="115925"/>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0"/>
            <p:cNvSpPr/>
            <p:nvPr/>
          </p:nvSpPr>
          <p:spPr>
            <a:xfrm rot="2700000">
              <a:off x="5746314" y="6367583"/>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0"/>
            <p:cNvSpPr/>
            <p:nvPr/>
          </p:nvSpPr>
          <p:spPr>
            <a:xfrm rot="2700000">
              <a:off x="5745946" y="5878330"/>
              <a:ext cx="1398221" cy="733159"/>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0"/>
            <p:cNvSpPr/>
            <p:nvPr/>
          </p:nvSpPr>
          <p:spPr>
            <a:xfrm rot="2700000">
              <a:off x="6603751" y="6277199"/>
              <a:ext cx="446590" cy="141476"/>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10"/>
          <p:cNvGrpSpPr/>
          <p:nvPr/>
        </p:nvGrpSpPr>
        <p:grpSpPr>
          <a:xfrm rot="-3687543">
            <a:off x="-775796" y="-83075"/>
            <a:ext cx="2269358" cy="1587330"/>
            <a:chOff x="2975299" y="-1587757"/>
            <a:chExt cx="2269295" cy="1587287"/>
          </a:xfrm>
        </p:grpSpPr>
        <p:sp>
          <p:nvSpPr>
            <p:cNvPr id="1428" name="Google Shape;1428;p10"/>
            <p:cNvSpPr/>
            <p:nvPr/>
          </p:nvSpPr>
          <p:spPr>
            <a:xfrm rot="5018218">
              <a:off x="4449914" y="-1073071"/>
              <a:ext cx="733705" cy="779140"/>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0"/>
            <p:cNvSpPr/>
            <p:nvPr/>
          </p:nvSpPr>
          <p:spPr>
            <a:xfrm rot="5018218">
              <a:off x="4901226" y="-871613"/>
              <a:ext cx="321650" cy="235167"/>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0"/>
            <p:cNvSpPr/>
            <p:nvPr/>
          </p:nvSpPr>
          <p:spPr>
            <a:xfrm rot="3981157">
              <a:off x="3210474" y="-784464"/>
              <a:ext cx="463176" cy="816285"/>
            </a:xfrm>
            <a:custGeom>
              <a:avLst/>
              <a:gdLst/>
              <a:ahLst/>
              <a:cxnLst/>
              <a:rect l="l" t="t" r="r" b="b"/>
              <a:pathLst>
                <a:path w="8067" h="14217" extrusionOk="0">
                  <a:moveTo>
                    <a:pt x="5133" y="0"/>
                  </a:moveTo>
                  <a:cubicBezTo>
                    <a:pt x="4980" y="0"/>
                    <a:pt x="4828" y="13"/>
                    <a:pt x="4681" y="39"/>
                  </a:cubicBezTo>
                  <a:cubicBezTo>
                    <a:pt x="4681" y="39"/>
                    <a:pt x="961" y="535"/>
                    <a:pt x="934" y="1712"/>
                  </a:cubicBezTo>
                  <a:cubicBezTo>
                    <a:pt x="900" y="2715"/>
                    <a:pt x="2622" y="3149"/>
                    <a:pt x="3374" y="3149"/>
                  </a:cubicBezTo>
                  <a:cubicBezTo>
                    <a:pt x="3515" y="3149"/>
                    <a:pt x="3622" y="3133"/>
                    <a:pt x="3677" y="3104"/>
                  </a:cubicBezTo>
                  <a:cubicBezTo>
                    <a:pt x="3681" y="3102"/>
                    <a:pt x="3684" y="3101"/>
                    <a:pt x="3687" y="3101"/>
                  </a:cubicBezTo>
                  <a:cubicBezTo>
                    <a:pt x="3944" y="3101"/>
                    <a:pt x="0" y="12689"/>
                    <a:pt x="265" y="13127"/>
                  </a:cubicBezTo>
                  <a:cubicBezTo>
                    <a:pt x="485" y="13500"/>
                    <a:pt x="2031" y="14216"/>
                    <a:pt x="2769" y="14216"/>
                  </a:cubicBezTo>
                  <a:cubicBezTo>
                    <a:pt x="2930" y="14216"/>
                    <a:pt x="3053" y="14182"/>
                    <a:pt x="3115" y="14103"/>
                  </a:cubicBezTo>
                  <a:cubicBezTo>
                    <a:pt x="3463" y="13648"/>
                    <a:pt x="8066" y="1217"/>
                    <a:pt x="7785" y="936"/>
                  </a:cubicBezTo>
                  <a:cubicBezTo>
                    <a:pt x="7538" y="676"/>
                    <a:pt x="6280" y="0"/>
                    <a:pt x="5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0"/>
            <p:cNvSpPr/>
            <p:nvPr/>
          </p:nvSpPr>
          <p:spPr>
            <a:xfrm rot="3981157">
              <a:off x="3531393" y="-519746"/>
              <a:ext cx="152153" cy="385894"/>
            </a:xfrm>
            <a:custGeom>
              <a:avLst/>
              <a:gdLst/>
              <a:ahLst/>
              <a:cxnLst/>
              <a:rect l="l" t="t" r="r" b="b"/>
              <a:pathLst>
                <a:path w="2650" h="6721" extrusionOk="0">
                  <a:moveTo>
                    <a:pt x="2559" y="1"/>
                  </a:moveTo>
                  <a:cubicBezTo>
                    <a:pt x="2331" y="1"/>
                    <a:pt x="1717" y="1756"/>
                    <a:pt x="1004" y="3710"/>
                  </a:cubicBezTo>
                  <a:cubicBezTo>
                    <a:pt x="134" y="6091"/>
                    <a:pt x="0" y="6667"/>
                    <a:pt x="214" y="6720"/>
                  </a:cubicBezTo>
                  <a:cubicBezTo>
                    <a:pt x="215" y="6720"/>
                    <a:pt x="216" y="6721"/>
                    <a:pt x="216" y="6721"/>
                  </a:cubicBezTo>
                  <a:cubicBezTo>
                    <a:pt x="455" y="6721"/>
                    <a:pt x="2650" y="270"/>
                    <a:pt x="2650" y="270"/>
                  </a:cubicBezTo>
                  <a:cubicBezTo>
                    <a:pt x="2640" y="85"/>
                    <a:pt x="2609" y="1"/>
                    <a:pt x="255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0"/>
            <p:cNvSpPr/>
            <p:nvPr/>
          </p:nvSpPr>
          <p:spPr>
            <a:xfrm rot="2797705">
              <a:off x="3238274" y="-324480"/>
              <a:ext cx="30776" cy="36058"/>
            </a:xfrm>
            <a:custGeom>
              <a:avLst/>
              <a:gdLst/>
              <a:ahLst/>
              <a:cxnLst/>
              <a:rect l="l" t="t" r="r" b="b"/>
              <a:pathLst>
                <a:path w="536" h="628" extrusionOk="0">
                  <a:moveTo>
                    <a:pt x="344" y="1"/>
                  </a:moveTo>
                  <a:cubicBezTo>
                    <a:pt x="160" y="1"/>
                    <a:pt x="130" y="155"/>
                    <a:pt x="67" y="333"/>
                  </a:cubicBezTo>
                  <a:cubicBezTo>
                    <a:pt x="0" y="547"/>
                    <a:pt x="54" y="601"/>
                    <a:pt x="268" y="627"/>
                  </a:cubicBezTo>
                  <a:cubicBezTo>
                    <a:pt x="270" y="627"/>
                    <a:pt x="272" y="628"/>
                    <a:pt x="275" y="628"/>
                  </a:cubicBezTo>
                  <a:cubicBezTo>
                    <a:pt x="483" y="628"/>
                    <a:pt x="535" y="39"/>
                    <a:pt x="535" y="39"/>
                  </a:cubicBezTo>
                  <a:cubicBezTo>
                    <a:pt x="457" y="13"/>
                    <a:pt x="395" y="1"/>
                    <a:pt x="34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0"/>
            <p:cNvSpPr/>
            <p:nvPr/>
          </p:nvSpPr>
          <p:spPr>
            <a:xfrm rot="847693">
              <a:off x="3482234" y="-1268456"/>
              <a:ext cx="900811" cy="617632"/>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0"/>
            <p:cNvSpPr/>
            <p:nvPr/>
          </p:nvSpPr>
          <p:spPr>
            <a:xfrm rot="847693">
              <a:off x="4072292" y="-895731"/>
              <a:ext cx="250107" cy="208078"/>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0"/>
            <p:cNvSpPr/>
            <p:nvPr/>
          </p:nvSpPr>
          <p:spPr>
            <a:xfrm rot="847693">
              <a:off x="3608453" y="-854937"/>
              <a:ext cx="294605" cy="147561"/>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0"/>
            <p:cNvSpPr/>
            <p:nvPr/>
          </p:nvSpPr>
          <p:spPr>
            <a:xfrm rot="847693">
              <a:off x="4011184" y="-762602"/>
              <a:ext cx="45244" cy="28479"/>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0"/>
            <p:cNvSpPr/>
            <p:nvPr/>
          </p:nvSpPr>
          <p:spPr>
            <a:xfrm rot="8420315">
              <a:off x="4683631" y="-1415147"/>
              <a:ext cx="225483" cy="219767"/>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0"/>
            <p:cNvSpPr/>
            <p:nvPr/>
          </p:nvSpPr>
          <p:spPr>
            <a:xfrm rot="8420315">
              <a:off x="4358442" y="-1454402"/>
              <a:ext cx="225483" cy="220307"/>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0"/>
            <p:cNvSpPr/>
            <p:nvPr/>
          </p:nvSpPr>
          <p:spPr>
            <a:xfrm rot="8420315">
              <a:off x="4455557" y="-1512796"/>
              <a:ext cx="368160" cy="369490"/>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0"/>
            <p:cNvSpPr/>
            <p:nvPr/>
          </p:nvSpPr>
          <p:spPr>
            <a:xfrm rot="8420315">
              <a:off x="4717544" y="-1331943"/>
              <a:ext cx="54935" cy="156238"/>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0"/>
            <p:cNvSpPr/>
            <p:nvPr/>
          </p:nvSpPr>
          <p:spPr>
            <a:xfrm rot="8420315">
              <a:off x="4392106" y="-1362341"/>
              <a:ext cx="54896" cy="156238"/>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0"/>
            <p:cNvSpPr/>
            <p:nvPr/>
          </p:nvSpPr>
          <p:spPr>
            <a:xfrm rot="8420315">
              <a:off x="4551500" y="-1320290"/>
              <a:ext cx="177526" cy="174164"/>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1"/>
              </a:buClr>
              <a:buSzPts val="2800"/>
              <a:buFont typeface="Fredoka One"/>
              <a:buNone/>
              <a:defRPr sz="2800">
                <a:solidFill>
                  <a:schemeClr val="lt1"/>
                </a:solidFill>
                <a:latin typeface="Fredoka One"/>
                <a:ea typeface="Fredoka One"/>
                <a:cs typeface="Fredoka One"/>
                <a:sym typeface="Fredoka One"/>
              </a:defRPr>
            </a:lvl1pPr>
            <a:lvl2pPr lvl="1">
              <a:spcBef>
                <a:spcPts val="0"/>
              </a:spcBef>
              <a:spcAft>
                <a:spcPts val="0"/>
              </a:spcAft>
              <a:buClr>
                <a:schemeClr val="lt1"/>
              </a:buClr>
              <a:buSzPts val="2800"/>
              <a:buNone/>
              <a:defRPr sz="2800">
                <a:solidFill>
                  <a:schemeClr val="lt1"/>
                </a:solidFill>
              </a:defRPr>
            </a:lvl2pPr>
            <a:lvl3pPr lvl="2">
              <a:spcBef>
                <a:spcPts val="0"/>
              </a:spcBef>
              <a:spcAft>
                <a:spcPts val="0"/>
              </a:spcAft>
              <a:buClr>
                <a:schemeClr val="lt1"/>
              </a:buClr>
              <a:buSzPts val="2800"/>
              <a:buNone/>
              <a:defRPr sz="2800">
                <a:solidFill>
                  <a:schemeClr val="lt1"/>
                </a:solidFill>
              </a:defRPr>
            </a:lvl3pPr>
            <a:lvl4pPr lvl="3">
              <a:spcBef>
                <a:spcPts val="0"/>
              </a:spcBef>
              <a:spcAft>
                <a:spcPts val="0"/>
              </a:spcAft>
              <a:buClr>
                <a:schemeClr val="lt1"/>
              </a:buClr>
              <a:buSzPts val="2800"/>
              <a:buNone/>
              <a:defRPr sz="2800">
                <a:solidFill>
                  <a:schemeClr val="lt1"/>
                </a:solidFill>
              </a:defRPr>
            </a:lvl4pPr>
            <a:lvl5pPr lvl="4">
              <a:spcBef>
                <a:spcPts val="0"/>
              </a:spcBef>
              <a:spcAft>
                <a:spcPts val="0"/>
              </a:spcAft>
              <a:buClr>
                <a:schemeClr val="lt1"/>
              </a:buClr>
              <a:buSzPts val="2800"/>
              <a:buNone/>
              <a:defRPr sz="2800">
                <a:solidFill>
                  <a:schemeClr val="lt1"/>
                </a:solidFill>
              </a:defRPr>
            </a:lvl5pPr>
            <a:lvl6pPr lvl="5">
              <a:spcBef>
                <a:spcPts val="0"/>
              </a:spcBef>
              <a:spcAft>
                <a:spcPts val="0"/>
              </a:spcAft>
              <a:buClr>
                <a:schemeClr val="lt1"/>
              </a:buClr>
              <a:buSzPts val="2800"/>
              <a:buNone/>
              <a:defRPr sz="2800">
                <a:solidFill>
                  <a:schemeClr val="lt1"/>
                </a:solidFill>
              </a:defRPr>
            </a:lvl6pPr>
            <a:lvl7pPr lvl="6">
              <a:spcBef>
                <a:spcPts val="0"/>
              </a:spcBef>
              <a:spcAft>
                <a:spcPts val="0"/>
              </a:spcAft>
              <a:buClr>
                <a:schemeClr val="lt1"/>
              </a:buClr>
              <a:buSzPts val="2800"/>
              <a:buNone/>
              <a:defRPr sz="2800">
                <a:solidFill>
                  <a:schemeClr val="lt1"/>
                </a:solidFill>
              </a:defRPr>
            </a:lvl7pPr>
            <a:lvl8pPr lvl="7">
              <a:spcBef>
                <a:spcPts val="0"/>
              </a:spcBef>
              <a:spcAft>
                <a:spcPts val="0"/>
              </a:spcAft>
              <a:buClr>
                <a:schemeClr val="lt1"/>
              </a:buClr>
              <a:buSzPts val="2800"/>
              <a:buNone/>
              <a:defRPr sz="2800">
                <a:solidFill>
                  <a:schemeClr val="lt1"/>
                </a:solidFill>
              </a:defRPr>
            </a:lvl8pPr>
            <a:lvl9pPr lvl="8">
              <a:spcBef>
                <a:spcPts val="0"/>
              </a:spcBef>
              <a:spcAft>
                <a:spcPts val="0"/>
              </a:spcAft>
              <a:buClr>
                <a:schemeClr val="lt1"/>
              </a:buClr>
              <a:buSzPts val="2800"/>
              <a:buNone/>
              <a:defRPr sz="2800">
                <a:solidFill>
                  <a:schemeClr val="lt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1"/>
              </a:buClr>
              <a:buSzPts val="1800"/>
              <a:buFont typeface="Didact Gothic"/>
              <a:buChar char="●"/>
              <a:defRPr sz="1800">
                <a:solidFill>
                  <a:schemeClr val="lt1"/>
                </a:solidFill>
                <a:latin typeface="Didact Gothic"/>
                <a:ea typeface="Didact Gothic"/>
                <a:cs typeface="Didact Gothic"/>
                <a:sym typeface="Didact Gothic"/>
              </a:defRPr>
            </a:lvl1pPr>
            <a:lvl2pPr marL="914400" lvl="1"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2pPr>
            <a:lvl3pPr marL="1371600" lvl="2"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3pPr>
            <a:lvl4pPr marL="1828800" lvl="3"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4pPr>
            <a:lvl5pPr marL="2286000" lvl="4"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5pPr>
            <a:lvl6pPr marL="2743200" lvl="5"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6pPr>
            <a:lvl7pPr marL="3200400" lvl="6"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7pPr>
            <a:lvl8pPr marL="3657600" lvl="7"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8pPr>
            <a:lvl9pPr marL="4114800" lvl="8" indent="-317500">
              <a:lnSpc>
                <a:spcPct val="115000"/>
              </a:lnSpc>
              <a:spcBef>
                <a:spcPts val="1600"/>
              </a:spcBef>
              <a:spcAft>
                <a:spcPts val="1600"/>
              </a:spcAft>
              <a:buClr>
                <a:schemeClr val="lt1"/>
              </a:buClr>
              <a:buSzPts val="1400"/>
              <a:buFont typeface="Didact Gothic"/>
              <a:buChar char="■"/>
              <a:defRPr>
                <a:solidFill>
                  <a:schemeClr val="lt1"/>
                </a:solidFill>
                <a:latin typeface="Didact Gothic"/>
                <a:ea typeface="Didact Gothic"/>
                <a:cs typeface="Didact Gothic"/>
                <a:sym typeface="Didact Gothic"/>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70" r:id="rId22"/>
    <p:sldLayoutId id="2147483671" r:id="rId23"/>
    <p:sldLayoutId id="2147483672" r:id="rId24"/>
    <p:sldLayoutId id="2147483674" r:id="rId25"/>
    <p:sldLayoutId id="2147483675"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174"/>
        <p:cNvGrpSpPr/>
        <p:nvPr/>
      </p:nvGrpSpPr>
      <p:grpSpPr>
        <a:xfrm>
          <a:off x="0" y="0"/>
          <a:ext cx="0" cy="0"/>
          <a:chOff x="0" y="0"/>
          <a:chExt cx="0" cy="0"/>
        </a:xfrm>
      </p:grpSpPr>
      <p:sp>
        <p:nvSpPr>
          <p:cNvPr id="4175" name="Google Shape;4175;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176" name="Google Shape;4176;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r8zP_lENcriahhEZLdjs6P08BqSjc8P-pfxLJFAQMDY/edit#gid=0/copy" TargetMode="External"/><Relationship Id="rId2" Type="http://schemas.openxmlformats.org/officeDocument/2006/relationships/notesSlide" Target="../notesSlides/notesSlide20.xml"/><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8.xml"/><Relationship Id="rId1" Type="http://schemas.openxmlformats.org/officeDocument/2006/relationships/slideLayout" Target="../slideLayouts/slideLayout4.xml"/><Relationship Id="rId4" Type="http://schemas.openxmlformats.org/officeDocument/2006/relationships/image" Target="../media/image5.jpg"/></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Fredoka+One" TargetMode="External"/><Relationship Id="rId2" Type="http://schemas.openxmlformats.org/officeDocument/2006/relationships/notesSlide" Target="../notesSlides/notesSlide34.xml"/><Relationship Id="rId1" Type="http://schemas.openxmlformats.org/officeDocument/2006/relationships/slideLayout" Target="../slideLayouts/slideLayout27.xml"/><Relationship Id="rId4" Type="http://schemas.openxmlformats.org/officeDocument/2006/relationships/hyperlink" Target="https://fonts.google.com/specimen/Didact+Gothic"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7.xml"/></Relationships>
</file>

<file path=ppt/slides/_rels/slide4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8.xml"/><Relationship Id="rId1" Type="http://schemas.openxmlformats.org/officeDocument/2006/relationships/slideLayout" Target="../slideLayouts/slideLayout27.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181"/>
        <p:cNvGrpSpPr/>
        <p:nvPr/>
      </p:nvGrpSpPr>
      <p:grpSpPr>
        <a:xfrm>
          <a:off x="0" y="0"/>
          <a:ext cx="0" cy="0"/>
          <a:chOff x="0" y="0"/>
          <a:chExt cx="0" cy="0"/>
        </a:xfrm>
      </p:grpSpPr>
      <p:sp>
        <p:nvSpPr>
          <p:cNvPr id="4182" name="Google Shape;4182;p32"/>
          <p:cNvSpPr txBox="1">
            <a:spLocks noGrp="1"/>
          </p:cNvSpPr>
          <p:nvPr>
            <p:ph type="ctrTitle"/>
          </p:nvPr>
        </p:nvSpPr>
        <p:spPr>
          <a:xfrm>
            <a:off x="970350" y="1495575"/>
            <a:ext cx="7203300" cy="161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Math Weekly Planner</a:t>
            </a:r>
            <a:endParaRPr/>
          </a:p>
        </p:txBody>
      </p:sp>
      <p:sp>
        <p:nvSpPr>
          <p:cNvPr id="4183" name="Google Shape;4183;p32"/>
          <p:cNvSpPr txBox="1">
            <a:spLocks noGrp="1"/>
          </p:cNvSpPr>
          <p:nvPr>
            <p:ph type="subTitle" idx="1"/>
          </p:nvPr>
        </p:nvSpPr>
        <p:spPr>
          <a:xfrm>
            <a:off x="2108100" y="3199250"/>
            <a:ext cx="4927500" cy="30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49"/>
        <p:cNvGrpSpPr/>
        <p:nvPr/>
      </p:nvGrpSpPr>
      <p:grpSpPr>
        <a:xfrm>
          <a:off x="0" y="0"/>
          <a:ext cx="0" cy="0"/>
          <a:chOff x="0" y="0"/>
          <a:chExt cx="0" cy="0"/>
        </a:xfrm>
      </p:grpSpPr>
      <p:sp>
        <p:nvSpPr>
          <p:cNvPr id="4350" name="Google Shape;4350;p42"/>
          <p:cNvSpPr/>
          <p:nvPr/>
        </p:nvSpPr>
        <p:spPr>
          <a:xfrm>
            <a:off x="4984626" y="2450694"/>
            <a:ext cx="2110500" cy="4065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2"/>
          <p:cNvSpPr/>
          <p:nvPr/>
        </p:nvSpPr>
        <p:spPr>
          <a:xfrm>
            <a:off x="2048851" y="2450694"/>
            <a:ext cx="2110500" cy="4065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2"/>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Class Objectives </a:t>
            </a:r>
            <a:endParaRPr/>
          </a:p>
        </p:txBody>
      </p:sp>
      <p:sp>
        <p:nvSpPr>
          <p:cNvPr id="4353" name="Google Shape;4353;p42"/>
          <p:cNvSpPr txBox="1">
            <a:spLocks noGrp="1"/>
          </p:cNvSpPr>
          <p:nvPr>
            <p:ph type="subTitle" idx="1"/>
          </p:nvPr>
        </p:nvSpPr>
        <p:spPr>
          <a:xfrm>
            <a:off x="2373313" y="2492399"/>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4354" name="Google Shape;4354;p42"/>
          <p:cNvSpPr txBox="1">
            <a:spLocks noGrp="1"/>
          </p:cNvSpPr>
          <p:nvPr>
            <p:ph type="subTitle" idx="2"/>
          </p:nvPr>
        </p:nvSpPr>
        <p:spPr>
          <a:xfrm>
            <a:off x="5309099" y="2492399"/>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a:t>
            </a:r>
            <a:endParaRPr/>
          </a:p>
        </p:txBody>
      </p:sp>
      <p:sp>
        <p:nvSpPr>
          <p:cNvPr id="4355" name="Google Shape;4355;p42"/>
          <p:cNvSpPr txBox="1">
            <a:spLocks noGrp="1"/>
          </p:cNvSpPr>
          <p:nvPr>
            <p:ph type="subTitle" idx="3"/>
          </p:nvPr>
        </p:nvSpPr>
        <p:spPr>
          <a:xfrm>
            <a:off x="2048863" y="3057144"/>
            <a:ext cx="21105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 and the fourth-largest one</a:t>
            </a:r>
            <a:endParaRPr/>
          </a:p>
        </p:txBody>
      </p:sp>
      <p:sp>
        <p:nvSpPr>
          <p:cNvPr id="4356" name="Google Shape;4356;p42"/>
          <p:cNvSpPr txBox="1">
            <a:spLocks noGrp="1"/>
          </p:cNvSpPr>
          <p:nvPr>
            <p:ph type="subTitle" idx="4"/>
          </p:nvPr>
        </p:nvSpPr>
        <p:spPr>
          <a:xfrm>
            <a:off x="4984649" y="3057144"/>
            <a:ext cx="21105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 is the third planet from the Sun and the only one that harbors life</a:t>
            </a:r>
            <a:endParaRPr/>
          </a:p>
        </p:txBody>
      </p:sp>
      <p:sp>
        <p:nvSpPr>
          <p:cNvPr id="4357" name="Google Shape;4357;p42"/>
          <p:cNvSpPr/>
          <p:nvPr/>
        </p:nvSpPr>
        <p:spPr>
          <a:xfrm>
            <a:off x="2765688" y="1548756"/>
            <a:ext cx="676800" cy="676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2"/>
          <p:cNvSpPr/>
          <p:nvPr/>
        </p:nvSpPr>
        <p:spPr>
          <a:xfrm>
            <a:off x="5701463" y="1548756"/>
            <a:ext cx="676800" cy="6768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9" name="Google Shape;4359;p42"/>
          <p:cNvGrpSpPr/>
          <p:nvPr/>
        </p:nvGrpSpPr>
        <p:grpSpPr>
          <a:xfrm>
            <a:off x="5870267" y="1717528"/>
            <a:ext cx="339253" cy="339253"/>
            <a:chOff x="3271200" y="1435075"/>
            <a:chExt cx="481825" cy="481825"/>
          </a:xfrm>
        </p:grpSpPr>
        <p:sp>
          <p:nvSpPr>
            <p:cNvPr id="4360" name="Google Shape;4360;p42"/>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1" name="Google Shape;4361;p42"/>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62" name="Google Shape;4362;p42"/>
          <p:cNvGrpSpPr/>
          <p:nvPr/>
        </p:nvGrpSpPr>
        <p:grpSpPr>
          <a:xfrm>
            <a:off x="2934508" y="1717532"/>
            <a:ext cx="339253" cy="339253"/>
            <a:chOff x="5651375" y="3806450"/>
            <a:chExt cx="481825" cy="481825"/>
          </a:xfrm>
        </p:grpSpPr>
        <p:sp>
          <p:nvSpPr>
            <p:cNvPr id="4363" name="Google Shape;4363;p42"/>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4" name="Google Shape;4364;p42"/>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5" name="Google Shape;4365;p42"/>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6" name="Google Shape;4366;p42"/>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370"/>
        <p:cNvGrpSpPr/>
        <p:nvPr/>
      </p:nvGrpSpPr>
      <p:grpSpPr>
        <a:xfrm>
          <a:off x="0" y="0"/>
          <a:ext cx="0" cy="0"/>
          <a:chOff x="0" y="0"/>
          <a:chExt cx="0" cy="0"/>
        </a:xfrm>
      </p:grpSpPr>
      <p:sp>
        <p:nvSpPr>
          <p:cNvPr id="4371" name="Google Shape;4371;p43"/>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Weekly Class Organizer</a:t>
            </a:r>
            <a:endParaRPr/>
          </a:p>
        </p:txBody>
      </p:sp>
      <p:sp>
        <p:nvSpPr>
          <p:cNvPr id="4372" name="Google Shape;4372;p43"/>
          <p:cNvSpPr/>
          <p:nvPr/>
        </p:nvSpPr>
        <p:spPr>
          <a:xfrm>
            <a:off x="2015548" y="1208902"/>
            <a:ext cx="1203900" cy="360300"/>
          </a:xfrm>
          <a:prstGeom prst="flowChartAlternateProcess">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Monday</a:t>
            </a:r>
            <a:endParaRPr/>
          </a:p>
        </p:txBody>
      </p:sp>
      <p:sp>
        <p:nvSpPr>
          <p:cNvPr id="4373" name="Google Shape;4373;p43"/>
          <p:cNvSpPr/>
          <p:nvPr/>
        </p:nvSpPr>
        <p:spPr>
          <a:xfrm>
            <a:off x="2031492" y="1677587"/>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Class 1</a:t>
            </a:r>
            <a:endParaRPr/>
          </a:p>
        </p:txBody>
      </p:sp>
      <p:sp>
        <p:nvSpPr>
          <p:cNvPr id="4374" name="Google Shape;4374;p43"/>
          <p:cNvSpPr/>
          <p:nvPr/>
        </p:nvSpPr>
        <p:spPr>
          <a:xfrm>
            <a:off x="2031492" y="214628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Class 2</a:t>
            </a:r>
            <a:endParaRPr/>
          </a:p>
        </p:txBody>
      </p:sp>
      <p:sp>
        <p:nvSpPr>
          <p:cNvPr id="4375" name="Google Shape;4375;p43"/>
          <p:cNvSpPr/>
          <p:nvPr/>
        </p:nvSpPr>
        <p:spPr>
          <a:xfrm>
            <a:off x="2031492" y="308363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Activities</a:t>
            </a:r>
            <a:endParaRPr>
              <a:solidFill>
                <a:schemeClr val="dk1"/>
              </a:solidFill>
              <a:latin typeface="Fredoka One"/>
              <a:ea typeface="Fredoka One"/>
              <a:cs typeface="Fredoka One"/>
              <a:sym typeface="Fredoka One"/>
            </a:endParaRPr>
          </a:p>
        </p:txBody>
      </p:sp>
      <p:sp>
        <p:nvSpPr>
          <p:cNvPr id="4376" name="Google Shape;4376;p43"/>
          <p:cNvSpPr/>
          <p:nvPr/>
        </p:nvSpPr>
        <p:spPr>
          <a:xfrm>
            <a:off x="2031492" y="3552289"/>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3"/>
          <p:cNvSpPr/>
          <p:nvPr/>
        </p:nvSpPr>
        <p:spPr>
          <a:xfrm>
            <a:off x="3318369" y="1208902"/>
            <a:ext cx="1203900" cy="360300"/>
          </a:xfrm>
          <a:prstGeom prst="flowChartAlternateProcess">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Tuesday</a:t>
            </a:r>
            <a:endParaRPr/>
          </a:p>
        </p:txBody>
      </p:sp>
      <p:sp>
        <p:nvSpPr>
          <p:cNvPr id="4378" name="Google Shape;4378;p43"/>
          <p:cNvSpPr/>
          <p:nvPr/>
        </p:nvSpPr>
        <p:spPr>
          <a:xfrm>
            <a:off x="3332557" y="1677587"/>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3"/>
          <p:cNvSpPr/>
          <p:nvPr/>
        </p:nvSpPr>
        <p:spPr>
          <a:xfrm>
            <a:off x="3332557" y="214628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Class 3</a:t>
            </a:r>
            <a:endParaRPr/>
          </a:p>
        </p:txBody>
      </p:sp>
      <p:sp>
        <p:nvSpPr>
          <p:cNvPr id="4380" name="Google Shape;4380;p43"/>
          <p:cNvSpPr/>
          <p:nvPr/>
        </p:nvSpPr>
        <p:spPr>
          <a:xfrm>
            <a:off x="3332557" y="308363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dk1"/>
              </a:solidFill>
              <a:latin typeface="Fredoka One"/>
              <a:ea typeface="Fredoka One"/>
              <a:cs typeface="Fredoka One"/>
              <a:sym typeface="Fredoka One"/>
            </a:endParaRPr>
          </a:p>
        </p:txBody>
      </p:sp>
      <p:sp>
        <p:nvSpPr>
          <p:cNvPr id="4381" name="Google Shape;4381;p43"/>
          <p:cNvSpPr/>
          <p:nvPr/>
        </p:nvSpPr>
        <p:spPr>
          <a:xfrm>
            <a:off x="3332557" y="3552289"/>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Homework</a:t>
            </a:r>
            <a:endParaRPr/>
          </a:p>
        </p:txBody>
      </p:sp>
      <p:sp>
        <p:nvSpPr>
          <p:cNvPr id="4382" name="Google Shape;4382;p43"/>
          <p:cNvSpPr/>
          <p:nvPr/>
        </p:nvSpPr>
        <p:spPr>
          <a:xfrm>
            <a:off x="4621189" y="1208902"/>
            <a:ext cx="1203900" cy="360300"/>
          </a:xfrm>
          <a:prstGeom prst="flowChartAlternateProcess">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Wednesday</a:t>
            </a:r>
            <a:endParaRPr/>
          </a:p>
        </p:txBody>
      </p:sp>
      <p:sp>
        <p:nvSpPr>
          <p:cNvPr id="4383" name="Google Shape;4383;p43"/>
          <p:cNvSpPr/>
          <p:nvPr/>
        </p:nvSpPr>
        <p:spPr>
          <a:xfrm>
            <a:off x="4633621" y="1677587"/>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Class 4</a:t>
            </a:r>
            <a:endParaRPr/>
          </a:p>
        </p:txBody>
      </p:sp>
      <p:sp>
        <p:nvSpPr>
          <p:cNvPr id="4384" name="Google Shape;4384;p43"/>
          <p:cNvSpPr/>
          <p:nvPr/>
        </p:nvSpPr>
        <p:spPr>
          <a:xfrm>
            <a:off x="4633621" y="214628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3"/>
          <p:cNvSpPr/>
          <p:nvPr/>
        </p:nvSpPr>
        <p:spPr>
          <a:xfrm>
            <a:off x="4633621" y="308363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3"/>
          <p:cNvSpPr/>
          <p:nvPr/>
        </p:nvSpPr>
        <p:spPr>
          <a:xfrm>
            <a:off x="4633621" y="3552289"/>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Activities</a:t>
            </a:r>
            <a:endParaRPr/>
          </a:p>
        </p:txBody>
      </p:sp>
      <p:sp>
        <p:nvSpPr>
          <p:cNvPr id="4387" name="Google Shape;4387;p43"/>
          <p:cNvSpPr/>
          <p:nvPr/>
        </p:nvSpPr>
        <p:spPr>
          <a:xfrm>
            <a:off x="5924010" y="1208902"/>
            <a:ext cx="1203900" cy="360300"/>
          </a:xfrm>
          <a:prstGeom prst="flowChartAlternateProcess">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Thursday</a:t>
            </a:r>
            <a:endParaRPr/>
          </a:p>
        </p:txBody>
      </p:sp>
      <p:sp>
        <p:nvSpPr>
          <p:cNvPr id="4388" name="Google Shape;4388;p43"/>
          <p:cNvSpPr/>
          <p:nvPr/>
        </p:nvSpPr>
        <p:spPr>
          <a:xfrm>
            <a:off x="5934686" y="1677587"/>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3"/>
          <p:cNvSpPr/>
          <p:nvPr/>
        </p:nvSpPr>
        <p:spPr>
          <a:xfrm>
            <a:off x="5934686" y="214628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3"/>
          <p:cNvSpPr/>
          <p:nvPr/>
        </p:nvSpPr>
        <p:spPr>
          <a:xfrm>
            <a:off x="5934686" y="308363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Class 5</a:t>
            </a:r>
            <a:endParaRPr/>
          </a:p>
        </p:txBody>
      </p:sp>
      <p:sp>
        <p:nvSpPr>
          <p:cNvPr id="4391" name="Google Shape;4391;p43"/>
          <p:cNvSpPr/>
          <p:nvPr/>
        </p:nvSpPr>
        <p:spPr>
          <a:xfrm>
            <a:off x="5934686" y="3552289"/>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3"/>
          <p:cNvSpPr/>
          <p:nvPr/>
        </p:nvSpPr>
        <p:spPr>
          <a:xfrm>
            <a:off x="7226830" y="1208902"/>
            <a:ext cx="1203900" cy="360300"/>
          </a:xfrm>
          <a:prstGeom prst="flowChartAlternateProcess">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Fredoka One"/>
                <a:ea typeface="Fredoka One"/>
                <a:cs typeface="Fredoka One"/>
                <a:sym typeface="Fredoka One"/>
              </a:rPr>
              <a:t>Friday</a:t>
            </a:r>
            <a:endParaRPr/>
          </a:p>
        </p:txBody>
      </p:sp>
      <p:sp>
        <p:nvSpPr>
          <p:cNvPr id="4393" name="Google Shape;4393;p43"/>
          <p:cNvSpPr/>
          <p:nvPr/>
        </p:nvSpPr>
        <p:spPr>
          <a:xfrm>
            <a:off x="7235751" y="1677587"/>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Activities</a:t>
            </a:r>
            <a:endParaRPr/>
          </a:p>
        </p:txBody>
      </p:sp>
      <p:sp>
        <p:nvSpPr>
          <p:cNvPr id="4394" name="Google Shape;4394;p43"/>
          <p:cNvSpPr/>
          <p:nvPr/>
        </p:nvSpPr>
        <p:spPr>
          <a:xfrm>
            <a:off x="7235751" y="214628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Homework</a:t>
            </a:r>
            <a:endParaRPr/>
          </a:p>
        </p:txBody>
      </p:sp>
      <p:sp>
        <p:nvSpPr>
          <p:cNvPr id="4395" name="Google Shape;4395;p43"/>
          <p:cNvSpPr/>
          <p:nvPr/>
        </p:nvSpPr>
        <p:spPr>
          <a:xfrm>
            <a:off x="7235751" y="3083632"/>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3"/>
          <p:cNvSpPr/>
          <p:nvPr/>
        </p:nvSpPr>
        <p:spPr>
          <a:xfrm>
            <a:off x="7235751" y="3552289"/>
            <a:ext cx="1186200" cy="360300"/>
          </a:xfrm>
          <a:prstGeom prst="flowChartAlternateProcess">
            <a:avLst/>
          </a:pr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Fredoka One"/>
                <a:ea typeface="Fredoka One"/>
                <a:cs typeface="Fredoka One"/>
                <a:sym typeface="Fredoka One"/>
              </a:rPr>
              <a:t>Class 6</a:t>
            </a:r>
            <a:endParaRPr/>
          </a:p>
        </p:txBody>
      </p:sp>
      <p:sp>
        <p:nvSpPr>
          <p:cNvPr id="4397" name="Google Shape;4397;p43"/>
          <p:cNvSpPr/>
          <p:nvPr/>
        </p:nvSpPr>
        <p:spPr>
          <a:xfrm>
            <a:off x="1164129" y="4185602"/>
            <a:ext cx="6815700" cy="4185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redoka One"/>
                <a:ea typeface="Fredoka One"/>
                <a:cs typeface="Fredoka One"/>
                <a:sym typeface="Fredoka One"/>
              </a:rPr>
              <a:t>Notes:</a:t>
            </a:r>
            <a:endParaRPr/>
          </a:p>
        </p:txBody>
      </p:sp>
      <p:sp>
        <p:nvSpPr>
          <p:cNvPr id="4398" name="Google Shape;4398;p43"/>
          <p:cNvSpPr/>
          <p:nvPr/>
        </p:nvSpPr>
        <p:spPr>
          <a:xfrm>
            <a:off x="712728" y="1208902"/>
            <a:ext cx="1203900" cy="360300"/>
          </a:xfrm>
          <a:prstGeom prst="flowChartAlternateProcess">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Hour</a:t>
            </a:r>
            <a:endParaRPr/>
          </a:p>
        </p:txBody>
      </p:sp>
      <p:sp>
        <p:nvSpPr>
          <p:cNvPr id="4399" name="Google Shape;4399;p43"/>
          <p:cNvSpPr/>
          <p:nvPr/>
        </p:nvSpPr>
        <p:spPr>
          <a:xfrm>
            <a:off x="712728" y="1677590"/>
            <a:ext cx="1203900" cy="360300"/>
          </a:xfrm>
          <a:prstGeom prst="flowChartAlternateProcess">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08:00-09:00</a:t>
            </a:r>
            <a:endParaRPr>
              <a:latin typeface="Didact Gothic"/>
              <a:ea typeface="Didact Gothic"/>
              <a:cs typeface="Didact Gothic"/>
              <a:sym typeface="Didact Gothic"/>
            </a:endParaRPr>
          </a:p>
        </p:txBody>
      </p:sp>
      <p:sp>
        <p:nvSpPr>
          <p:cNvPr id="4400" name="Google Shape;4400;p43"/>
          <p:cNvSpPr/>
          <p:nvPr/>
        </p:nvSpPr>
        <p:spPr>
          <a:xfrm>
            <a:off x="712728" y="2146285"/>
            <a:ext cx="1203900" cy="360300"/>
          </a:xfrm>
          <a:prstGeom prst="flowChartAlternateProcess">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10:00-11:00</a:t>
            </a:r>
            <a:endParaRPr>
              <a:latin typeface="Didact Gothic"/>
              <a:ea typeface="Didact Gothic"/>
              <a:cs typeface="Didact Gothic"/>
              <a:sym typeface="Didact Gothic"/>
            </a:endParaRPr>
          </a:p>
        </p:txBody>
      </p:sp>
      <p:sp>
        <p:nvSpPr>
          <p:cNvPr id="4401" name="Google Shape;4401;p43"/>
          <p:cNvSpPr/>
          <p:nvPr/>
        </p:nvSpPr>
        <p:spPr>
          <a:xfrm>
            <a:off x="712728" y="3083636"/>
            <a:ext cx="1203900" cy="360300"/>
          </a:xfrm>
          <a:prstGeom prst="flowChartAlternateProcess">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12:00-01:00</a:t>
            </a:r>
            <a:endParaRPr>
              <a:latin typeface="Didact Gothic"/>
              <a:ea typeface="Didact Gothic"/>
              <a:cs typeface="Didact Gothic"/>
              <a:sym typeface="Didact Gothic"/>
            </a:endParaRPr>
          </a:p>
        </p:txBody>
      </p:sp>
      <p:sp>
        <p:nvSpPr>
          <p:cNvPr id="4402" name="Google Shape;4402;p43"/>
          <p:cNvSpPr/>
          <p:nvPr/>
        </p:nvSpPr>
        <p:spPr>
          <a:xfrm>
            <a:off x="712728" y="3552292"/>
            <a:ext cx="1203900" cy="360300"/>
          </a:xfrm>
          <a:prstGeom prst="flowChartAlternateProcess">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01:00-02:30</a:t>
            </a:r>
            <a:endParaRPr>
              <a:latin typeface="Didact Gothic"/>
              <a:ea typeface="Didact Gothic"/>
              <a:cs typeface="Didact Gothic"/>
              <a:sym typeface="Didact Gothic"/>
            </a:endParaRPr>
          </a:p>
        </p:txBody>
      </p:sp>
      <p:sp>
        <p:nvSpPr>
          <p:cNvPr id="4403" name="Google Shape;4403;p43"/>
          <p:cNvSpPr/>
          <p:nvPr/>
        </p:nvSpPr>
        <p:spPr>
          <a:xfrm>
            <a:off x="713225" y="2614975"/>
            <a:ext cx="7717500" cy="3603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Fredoka One"/>
                <a:ea typeface="Fredoka One"/>
                <a:cs typeface="Fredoka One"/>
                <a:sym typeface="Fredoka One"/>
              </a:rPr>
              <a:t>Recess</a:t>
            </a:r>
            <a:endParaRPr sz="1600">
              <a:solidFill>
                <a:schemeClr val="lt1"/>
              </a:solidFill>
              <a:latin typeface="Fredoka One"/>
              <a:ea typeface="Fredoka One"/>
              <a:cs typeface="Fredoka One"/>
              <a:sym typeface="Fredoka One"/>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07"/>
        <p:cNvGrpSpPr/>
        <p:nvPr/>
      </p:nvGrpSpPr>
      <p:grpSpPr>
        <a:xfrm>
          <a:off x="0" y="0"/>
          <a:ext cx="0" cy="0"/>
          <a:chOff x="0" y="0"/>
          <a:chExt cx="0" cy="0"/>
        </a:xfrm>
      </p:grpSpPr>
      <p:sp>
        <p:nvSpPr>
          <p:cNvPr id="4408" name="Google Shape;4408;p44"/>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Weekly Events</a:t>
            </a:r>
            <a:endParaRPr/>
          </a:p>
        </p:txBody>
      </p:sp>
      <p:sp>
        <p:nvSpPr>
          <p:cNvPr id="4409" name="Google Shape;4409;p44"/>
          <p:cNvSpPr/>
          <p:nvPr/>
        </p:nvSpPr>
        <p:spPr>
          <a:xfrm>
            <a:off x="1390376" y="2674854"/>
            <a:ext cx="283200" cy="283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4"/>
          <p:cNvSpPr/>
          <p:nvPr/>
        </p:nvSpPr>
        <p:spPr>
          <a:xfrm>
            <a:off x="7489470" y="2674854"/>
            <a:ext cx="283200" cy="283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411" name="Google Shape;4411;p44"/>
          <p:cNvCxnSpPr>
            <a:stCxn id="4409" idx="6"/>
            <a:endCxn id="4410" idx="2"/>
          </p:cNvCxnSpPr>
          <p:nvPr/>
        </p:nvCxnSpPr>
        <p:spPr>
          <a:xfrm>
            <a:off x="1673576" y="2816454"/>
            <a:ext cx="5815800" cy="0"/>
          </a:xfrm>
          <a:prstGeom prst="straightConnector1">
            <a:avLst/>
          </a:prstGeom>
          <a:noFill/>
          <a:ln w="19050" cap="flat" cmpd="sng">
            <a:solidFill>
              <a:schemeClr val="accent3"/>
            </a:solidFill>
            <a:prstDash val="solid"/>
            <a:round/>
            <a:headEnd type="none" w="med" len="med"/>
            <a:tailEnd type="none" w="med" len="med"/>
          </a:ln>
        </p:spPr>
      </p:cxnSp>
      <p:sp>
        <p:nvSpPr>
          <p:cNvPr id="4412" name="Google Shape;4412;p44"/>
          <p:cNvSpPr txBox="1"/>
          <p:nvPr/>
        </p:nvSpPr>
        <p:spPr>
          <a:xfrm flipH="1">
            <a:off x="801476" y="1592425"/>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Monday</a:t>
            </a:r>
            <a:endParaRPr sz="1800">
              <a:solidFill>
                <a:schemeClr val="lt1"/>
              </a:solidFill>
              <a:latin typeface="Fredoka One"/>
              <a:ea typeface="Fredoka One"/>
              <a:cs typeface="Fredoka One"/>
              <a:sym typeface="Fredoka One"/>
            </a:endParaRPr>
          </a:p>
        </p:txBody>
      </p:sp>
      <p:sp>
        <p:nvSpPr>
          <p:cNvPr id="4413" name="Google Shape;4413;p44"/>
          <p:cNvSpPr txBox="1"/>
          <p:nvPr/>
        </p:nvSpPr>
        <p:spPr>
          <a:xfrm flipH="1">
            <a:off x="2322775" y="3190959"/>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Tuesday</a:t>
            </a:r>
            <a:endParaRPr sz="1800">
              <a:solidFill>
                <a:schemeClr val="lt1"/>
              </a:solidFill>
              <a:latin typeface="Fredoka One"/>
              <a:ea typeface="Fredoka One"/>
              <a:cs typeface="Fredoka One"/>
              <a:sym typeface="Fredoka One"/>
            </a:endParaRPr>
          </a:p>
        </p:txBody>
      </p:sp>
      <p:sp>
        <p:nvSpPr>
          <p:cNvPr id="4414" name="Google Shape;4414;p44"/>
          <p:cNvSpPr txBox="1"/>
          <p:nvPr/>
        </p:nvSpPr>
        <p:spPr>
          <a:xfrm>
            <a:off x="2322775" y="3462420"/>
            <a:ext cx="1461000" cy="6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Venus has a beautiful name </a:t>
            </a:r>
            <a:endParaRPr>
              <a:solidFill>
                <a:schemeClr val="lt1"/>
              </a:solidFill>
              <a:latin typeface="Didact Gothic"/>
              <a:ea typeface="Didact Gothic"/>
              <a:cs typeface="Didact Gothic"/>
              <a:sym typeface="Didact Gothic"/>
            </a:endParaRPr>
          </a:p>
        </p:txBody>
      </p:sp>
      <p:sp>
        <p:nvSpPr>
          <p:cNvPr id="4415" name="Google Shape;4415;p44"/>
          <p:cNvSpPr txBox="1"/>
          <p:nvPr/>
        </p:nvSpPr>
        <p:spPr>
          <a:xfrm flipH="1">
            <a:off x="3840729" y="1592425"/>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Wednesday</a:t>
            </a:r>
            <a:endParaRPr sz="1800">
              <a:solidFill>
                <a:schemeClr val="lt1"/>
              </a:solidFill>
              <a:latin typeface="Fredoka One"/>
              <a:ea typeface="Fredoka One"/>
              <a:cs typeface="Fredoka One"/>
              <a:sym typeface="Fredoka One"/>
            </a:endParaRPr>
          </a:p>
        </p:txBody>
      </p:sp>
      <p:sp>
        <p:nvSpPr>
          <p:cNvPr id="4416" name="Google Shape;4416;p44"/>
          <p:cNvSpPr txBox="1"/>
          <p:nvPr/>
        </p:nvSpPr>
        <p:spPr>
          <a:xfrm>
            <a:off x="3840729" y="1850426"/>
            <a:ext cx="1461000" cy="6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Mercury is the closest planet </a:t>
            </a:r>
            <a:endParaRPr>
              <a:solidFill>
                <a:schemeClr val="lt1"/>
              </a:solidFill>
              <a:latin typeface="Didact Gothic"/>
              <a:ea typeface="Didact Gothic"/>
              <a:cs typeface="Didact Gothic"/>
              <a:sym typeface="Didact Gothic"/>
            </a:endParaRPr>
          </a:p>
        </p:txBody>
      </p:sp>
      <p:sp>
        <p:nvSpPr>
          <p:cNvPr id="4417" name="Google Shape;4417;p44"/>
          <p:cNvSpPr txBox="1"/>
          <p:nvPr/>
        </p:nvSpPr>
        <p:spPr>
          <a:xfrm flipH="1">
            <a:off x="5357426" y="3190947"/>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Thursday</a:t>
            </a:r>
            <a:endParaRPr sz="1800">
              <a:solidFill>
                <a:schemeClr val="lt1"/>
              </a:solidFill>
              <a:latin typeface="Fredoka One"/>
              <a:ea typeface="Fredoka One"/>
              <a:cs typeface="Fredoka One"/>
              <a:sym typeface="Fredoka One"/>
            </a:endParaRPr>
          </a:p>
        </p:txBody>
      </p:sp>
      <p:sp>
        <p:nvSpPr>
          <p:cNvPr id="4418" name="Google Shape;4418;p44"/>
          <p:cNvSpPr txBox="1"/>
          <p:nvPr/>
        </p:nvSpPr>
        <p:spPr>
          <a:xfrm>
            <a:off x="5357426" y="3462395"/>
            <a:ext cx="1461000" cy="6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Jupiter is the biggest planet </a:t>
            </a:r>
            <a:endParaRPr>
              <a:solidFill>
                <a:schemeClr val="lt1"/>
              </a:solidFill>
              <a:latin typeface="Didact Gothic"/>
              <a:ea typeface="Didact Gothic"/>
              <a:cs typeface="Didact Gothic"/>
              <a:sym typeface="Didact Gothic"/>
            </a:endParaRPr>
          </a:p>
        </p:txBody>
      </p:sp>
      <p:sp>
        <p:nvSpPr>
          <p:cNvPr id="4419" name="Google Shape;4419;p44"/>
          <p:cNvSpPr txBox="1"/>
          <p:nvPr/>
        </p:nvSpPr>
        <p:spPr>
          <a:xfrm flipH="1">
            <a:off x="6881524" y="1592425"/>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Friday</a:t>
            </a:r>
            <a:endParaRPr sz="1800">
              <a:solidFill>
                <a:schemeClr val="lt1"/>
              </a:solidFill>
              <a:latin typeface="Fredoka One"/>
              <a:ea typeface="Fredoka One"/>
              <a:cs typeface="Fredoka One"/>
              <a:sym typeface="Fredoka One"/>
            </a:endParaRPr>
          </a:p>
        </p:txBody>
      </p:sp>
      <p:sp>
        <p:nvSpPr>
          <p:cNvPr id="4420" name="Google Shape;4420;p44"/>
          <p:cNvSpPr txBox="1"/>
          <p:nvPr/>
        </p:nvSpPr>
        <p:spPr>
          <a:xfrm>
            <a:off x="6880124" y="1850426"/>
            <a:ext cx="1461000" cy="6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Neptune is the farthest planet </a:t>
            </a:r>
            <a:endParaRPr>
              <a:solidFill>
                <a:schemeClr val="lt1"/>
              </a:solidFill>
              <a:latin typeface="Didact Gothic"/>
              <a:ea typeface="Didact Gothic"/>
              <a:cs typeface="Didact Gothic"/>
              <a:sym typeface="Didact Gothic"/>
            </a:endParaRPr>
          </a:p>
        </p:txBody>
      </p:sp>
      <p:sp>
        <p:nvSpPr>
          <p:cNvPr id="4421" name="Google Shape;4421;p44"/>
          <p:cNvSpPr/>
          <p:nvPr/>
        </p:nvSpPr>
        <p:spPr>
          <a:xfrm>
            <a:off x="2911675" y="2674854"/>
            <a:ext cx="283200" cy="283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4"/>
          <p:cNvSpPr/>
          <p:nvPr/>
        </p:nvSpPr>
        <p:spPr>
          <a:xfrm>
            <a:off x="5946326" y="2674854"/>
            <a:ext cx="283200" cy="283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4"/>
          <p:cNvSpPr/>
          <p:nvPr/>
        </p:nvSpPr>
        <p:spPr>
          <a:xfrm>
            <a:off x="4429629" y="2674854"/>
            <a:ext cx="283200" cy="283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4"/>
          <p:cNvSpPr txBox="1"/>
          <p:nvPr/>
        </p:nvSpPr>
        <p:spPr>
          <a:xfrm>
            <a:off x="801476" y="1850426"/>
            <a:ext cx="1461000" cy="67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Mars is a cold planet</a:t>
            </a:r>
            <a:endParaRPr>
              <a:solidFill>
                <a:schemeClr val="lt1"/>
              </a:solidFill>
              <a:latin typeface="Didact Gothic"/>
              <a:ea typeface="Didact Gothic"/>
              <a:cs typeface="Didact Gothic"/>
              <a:sym typeface="Didact Gothic"/>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428"/>
        <p:cNvGrpSpPr/>
        <p:nvPr/>
      </p:nvGrpSpPr>
      <p:grpSpPr>
        <a:xfrm>
          <a:off x="0" y="0"/>
          <a:ext cx="0" cy="0"/>
          <a:chOff x="0" y="0"/>
          <a:chExt cx="0" cy="0"/>
        </a:xfrm>
      </p:grpSpPr>
      <p:sp>
        <p:nvSpPr>
          <p:cNvPr id="4429" name="Google Shape;4429;p45"/>
          <p:cNvSpPr/>
          <p:nvPr/>
        </p:nvSpPr>
        <p:spPr>
          <a:xfrm>
            <a:off x="971037" y="2900425"/>
            <a:ext cx="2280600" cy="4065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5"/>
          <p:cNvSpPr/>
          <p:nvPr/>
        </p:nvSpPr>
        <p:spPr>
          <a:xfrm>
            <a:off x="5900113" y="2900425"/>
            <a:ext cx="2379300" cy="4065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5"/>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Daily Schedule</a:t>
            </a:r>
            <a:endParaRPr/>
          </a:p>
        </p:txBody>
      </p:sp>
      <p:sp>
        <p:nvSpPr>
          <p:cNvPr id="4432" name="Google Shape;4432;p45"/>
          <p:cNvSpPr txBox="1"/>
          <p:nvPr/>
        </p:nvSpPr>
        <p:spPr>
          <a:xfrm>
            <a:off x="1490487" y="2942589"/>
            <a:ext cx="12417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Venus</a:t>
            </a:r>
            <a:endParaRPr sz="1800">
              <a:solidFill>
                <a:schemeClr val="lt1"/>
              </a:solidFill>
              <a:latin typeface="Fredoka One"/>
              <a:ea typeface="Fredoka One"/>
              <a:cs typeface="Fredoka One"/>
              <a:sym typeface="Fredoka One"/>
            </a:endParaRPr>
          </a:p>
        </p:txBody>
      </p:sp>
      <p:sp>
        <p:nvSpPr>
          <p:cNvPr id="4433" name="Google Shape;4433;p45"/>
          <p:cNvSpPr txBox="1"/>
          <p:nvPr/>
        </p:nvSpPr>
        <p:spPr>
          <a:xfrm>
            <a:off x="1370037" y="3478904"/>
            <a:ext cx="1482600" cy="417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Venus has a beautiful name </a:t>
            </a:r>
            <a:endParaRPr>
              <a:solidFill>
                <a:schemeClr val="lt1"/>
              </a:solidFill>
              <a:latin typeface="Didact Gothic"/>
              <a:ea typeface="Didact Gothic"/>
              <a:cs typeface="Didact Gothic"/>
              <a:sym typeface="Didact Gothic"/>
            </a:endParaRPr>
          </a:p>
        </p:txBody>
      </p:sp>
      <p:sp>
        <p:nvSpPr>
          <p:cNvPr id="4434" name="Google Shape;4434;p45"/>
          <p:cNvSpPr/>
          <p:nvPr/>
        </p:nvSpPr>
        <p:spPr>
          <a:xfrm>
            <a:off x="3318166" y="2900414"/>
            <a:ext cx="2515500" cy="4065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5"/>
          <p:cNvSpPr txBox="1"/>
          <p:nvPr/>
        </p:nvSpPr>
        <p:spPr>
          <a:xfrm>
            <a:off x="3832753" y="2942589"/>
            <a:ext cx="14331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Saturn</a:t>
            </a:r>
            <a:endParaRPr sz="1800">
              <a:solidFill>
                <a:schemeClr val="lt1"/>
              </a:solidFill>
              <a:latin typeface="Fredoka One"/>
              <a:ea typeface="Fredoka One"/>
              <a:cs typeface="Fredoka One"/>
              <a:sym typeface="Fredoka One"/>
            </a:endParaRPr>
          </a:p>
        </p:txBody>
      </p:sp>
      <p:sp>
        <p:nvSpPr>
          <p:cNvPr id="4436" name="Google Shape;4436;p45"/>
          <p:cNvSpPr txBox="1"/>
          <p:nvPr/>
        </p:nvSpPr>
        <p:spPr>
          <a:xfrm>
            <a:off x="3808003" y="3478904"/>
            <a:ext cx="1482600" cy="417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Saturn is a gas giant with rings</a:t>
            </a:r>
            <a:endParaRPr>
              <a:solidFill>
                <a:schemeClr val="lt1"/>
              </a:solidFill>
              <a:latin typeface="Didact Gothic"/>
              <a:ea typeface="Didact Gothic"/>
              <a:cs typeface="Didact Gothic"/>
              <a:sym typeface="Didact Gothic"/>
            </a:endParaRPr>
          </a:p>
        </p:txBody>
      </p:sp>
      <p:sp>
        <p:nvSpPr>
          <p:cNvPr id="4437" name="Google Shape;4437;p45"/>
          <p:cNvSpPr txBox="1"/>
          <p:nvPr/>
        </p:nvSpPr>
        <p:spPr>
          <a:xfrm>
            <a:off x="6373213" y="2942589"/>
            <a:ext cx="14331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Neptune</a:t>
            </a:r>
            <a:endParaRPr sz="1800">
              <a:solidFill>
                <a:schemeClr val="lt1"/>
              </a:solidFill>
              <a:latin typeface="Fredoka One"/>
              <a:ea typeface="Fredoka One"/>
              <a:cs typeface="Fredoka One"/>
              <a:sym typeface="Fredoka One"/>
            </a:endParaRPr>
          </a:p>
        </p:txBody>
      </p:sp>
      <p:sp>
        <p:nvSpPr>
          <p:cNvPr id="4438" name="Google Shape;4438;p45"/>
          <p:cNvSpPr txBox="1"/>
          <p:nvPr/>
        </p:nvSpPr>
        <p:spPr>
          <a:xfrm>
            <a:off x="6348463" y="3478904"/>
            <a:ext cx="1482600" cy="417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Neptune is the farthest planet</a:t>
            </a:r>
            <a:endParaRPr>
              <a:solidFill>
                <a:schemeClr val="lt1"/>
              </a:solidFill>
              <a:latin typeface="Didact Gothic"/>
              <a:ea typeface="Didact Gothic"/>
              <a:cs typeface="Didact Gothic"/>
              <a:sym typeface="Didact Gothic"/>
            </a:endParaRPr>
          </a:p>
        </p:txBody>
      </p:sp>
      <p:sp>
        <p:nvSpPr>
          <p:cNvPr id="4439" name="Google Shape;4439;p45"/>
          <p:cNvSpPr txBox="1"/>
          <p:nvPr/>
        </p:nvSpPr>
        <p:spPr>
          <a:xfrm>
            <a:off x="1450732" y="1399396"/>
            <a:ext cx="12081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08:00</a:t>
            </a:r>
            <a:endParaRPr sz="1800">
              <a:solidFill>
                <a:schemeClr val="lt1"/>
              </a:solidFill>
              <a:latin typeface="Fredoka One"/>
              <a:ea typeface="Fredoka One"/>
              <a:cs typeface="Fredoka One"/>
              <a:sym typeface="Fredoka One"/>
            </a:endParaRPr>
          </a:p>
        </p:txBody>
      </p:sp>
      <p:sp>
        <p:nvSpPr>
          <p:cNvPr id="4440" name="Google Shape;4440;p45"/>
          <p:cNvSpPr txBox="1"/>
          <p:nvPr/>
        </p:nvSpPr>
        <p:spPr>
          <a:xfrm>
            <a:off x="2705909" y="1399396"/>
            <a:ext cx="12081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09:00</a:t>
            </a:r>
            <a:endParaRPr sz="1800">
              <a:solidFill>
                <a:schemeClr val="lt1"/>
              </a:solidFill>
              <a:latin typeface="Fredoka One"/>
              <a:ea typeface="Fredoka One"/>
              <a:cs typeface="Fredoka One"/>
              <a:sym typeface="Fredoka One"/>
            </a:endParaRPr>
          </a:p>
        </p:txBody>
      </p:sp>
      <p:sp>
        <p:nvSpPr>
          <p:cNvPr id="4441" name="Google Shape;4441;p45"/>
          <p:cNvSpPr txBox="1"/>
          <p:nvPr/>
        </p:nvSpPr>
        <p:spPr>
          <a:xfrm>
            <a:off x="3975464" y="1399396"/>
            <a:ext cx="12081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10:00</a:t>
            </a:r>
            <a:endParaRPr sz="1800">
              <a:solidFill>
                <a:schemeClr val="lt1"/>
              </a:solidFill>
              <a:latin typeface="Fredoka One"/>
              <a:ea typeface="Fredoka One"/>
              <a:cs typeface="Fredoka One"/>
              <a:sym typeface="Fredoka One"/>
            </a:endParaRPr>
          </a:p>
        </p:txBody>
      </p:sp>
      <p:sp>
        <p:nvSpPr>
          <p:cNvPr id="4442" name="Google Shape;4442;p45"/>
          <p:cNvSpPr txBox="1"/>
          <p:nvPr/>
        </p:nvSpPr>
        <p:spPr>
          <a:xfrm>
            <a:off x="5240537" y="1399396"/>
            <a:ext cx="12081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11:00</a:t>
            </a:r>
            <a:endParaRPr sz="1800">
              <a:solidFill>
                <a:schemeClr val="lt1"/>
              </a:solidFill>
              <a:latin typeface="Fredoka One"/>
              <a:ea typeface="Fredoka One"/>
              <a:cs typeface="Fredoka One"/>
              <a:sym typeface="Fredoka One"/>
            </a:endParaRPr>
          </a:p>
        </p:txBody>
      </p:sp>
      <p:sp>
        <p:nvSpPr>
          <p:cNvPr id="4443" name="Google Shape;4443;p45"/>
          <p:cNvSpPr txBox="1"/>
          <p:nvPr/>
        </p:nvSpPr>
        <p:spPr>
          <a:xfrm>
            <a:off x="6528021" y="1399396"/>
            <a:ext cx="12081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12:00</a:t>
            </a:r>
            <a:endParaRPr sz="1800">
              <a:solidFill>
                <a:schemeClr val="lt1"/>
              </a:solidFill>
              <a:latin typeface="Fredoka One"/>
              <a:ea typeface="Fredoka One"/>
              <a:cs typeface="Fredoka One"/>
              <a:sym typeface="Fredoka One"/>
            </a:endParaRPr>
          </a:p>
        </p:txBody>
      </p:sp>
      <p:grpSp>
        <p:nvGrpSpPr>
          <p:cNvPr id="4444" name="Google Shape;4444;p45"/>
          <p:cNvGrpSpPr/>
          <p:nvPr/>
        </p:nvGrpSpPr>
        <p:grpSpPr>
          <a:xfrm>
            <a:off x="768938" y="1784169"/>
            <a:ext cx="7715050" cy="866700"/>
            <a:chOff x="715713" y="1621582"/>
            <a:chExt cx="7715050" cy="866700"/>
          </a:xfrm>
        </p:grpSpPr>
        <p:cxnSp>
          <p:nvCxnSpPr>
            <p:cNvPr id="4445" name="Google Shape;4445;p45"/>
            <p:cNvCxnSpPr/>
            <p:nvPr/>
          </p:nvCxnSpPr>
          <p:spPr>
            <a:xfrm>
              <a:off x="3261620" y="1621582"/>
              <a:ext cx="0" cy="866700"/>
            </a:xfrm>
            <a:prstGeom prst="straightConnector1">
              <a:avLst/>
            </a:prstGeom>
            <a:noFill/>
            <a:ln w="19050" cap="flat" cmpd="sng">
              <a:solidFill>
                <a:schemeClr val="accent3"/>
              </a:solidFill>
              <a:prstDash val="solid"/>
              <a:round/>
              <a:headEnd type="none" w="med" len="med"/>
              <a:tailEnd type="none" w="med" len="med"/>
            </a:ln>
          </p:spPr>
        </p:cxnSp>
        <p:cxnSp>
          <p:nvCxnSpPr>
            <p:cNvPr id="4446" name="Google Shape;4446;p45"/>
            <p:cNvCxnSpPr/>
            <p:nvPr/>
          </p:nvCxnSpPr>
          <p:spPr>
            <a:xfrm>
              <a:off x="4536017" y="1621582"/>
              <a:ext cx="0" cy="866700"/>
            </a:xfrm>
            <a:prstGeom prst="straightConnector1">
              <a:avLst/>
            </a:prstGeom>
            <a:noFill/>
            <a:ln w="19050" cap="flat" cmpd="sng">
              <a:solidFill>
                <a:schemeClr val="accent3"/>
              </a:solidFill>
              <a:prstDash val="solid"/>
              <a:round/>
              <a:headEnd type="none" w="med" len="med"/>
              <a:tailEnd type="none" w="med" len="med"/>
            </a:ln>
          </p:spPr>
        </p:cxnSp>
        <p:cxnSp>
          <p:nvCxnSpPr>
            <p:cNvPr id="4447" name="Google Shape;4447;p45"/>
            <p:cNvCxnSpPr/>
            <p:nvPr/>
          </p:nvCxnSpPr>
          <p:spPr>
            <a:xfrm>
              <a:off x="5801638" y="1621582"/>
              <a:ext cx="0" cy="866700"/>
            </a:xfrm>
            <a:prstGeom prst="straightConnector1">
              <a:avLst/>
            </a:prstGeom>
            <a:noFill/>
            <a:ln w="19050" cap="flat" cmpd="sng">
              <a:solidFill>
                <a:schemeClr val="accent3"/>
              </a:solidFill>
              <a:prstDash val="solid"/>
              <a:round/>
              <a:headEnd type="none" w="med" len="med"/>
              <a:tailEnd type="none" w="med" len="med"/>
            </a:ln>
          </p:spPr>
        </p:cxnSp>
        <p:cxnSp>
          <p:nvCxnSpPr>
            <p:cNvPr id="4448" name="Google Shape;4448;p45"/>
            <p:cNvCxnSpPr/>
            <p:nvPr/>
          </p:nvCxnSpPr>
          <p:spPr>
            <a:xfrm>
              <a:off x="7075760" y="1621582"/>
              <a:ext cx="0" cy="866700"/>
            </a:xfrm>
            <a:prstGeom prst="straightConnector1">
              <a:avLst/>
            </a:prstGeom>
            <a:noFill/>
            <a:ln w="19050" cap="flat" cmpd="sng">
              <a:solidFill>
                <a:schemeClr val="accent3"/>
              </a:solidFill>
              <a:prstDash val="solid"/>
              <a:round/>
              <a:headEnd type="none" w="med" len="med"/>
              <a:tailEnd type="none" w="med" len="med"/>
            </a:ln>
          </p:spPr>
        </p:cxnSp>
        <p:cxnSp>
          <p:nvCxnSpPr>
            <p:cNvPr id="4449" name="Google Shape;4449;p45"/>
            <p:cNvCxnSpPr/>
            <p:nvPr/>
          </p:nvCxnSpPr>
          <p:spPr>
            <a:xfrm>
              <a:off x="1996720" y="1621582"/>
              <a:ext cx="0" cy="866700"/>
            </a:xfrm>
            <a:prstGeom prst="straightConnector1">
              <a:avLst/>
            </a:prstGeom>
            <a:noFill/>
            <a:ln w="19050" cap="flat" cmpd="sng">
              <a:solidFill>
                <a:schemeClr val="accent3"/>
              </a:solidFill>
              <a:prstDash val="solid"/>
              <a:round/>
              <a:headEnd type="none" w="med" len="med"/>
              <a:tailEnd type="none" w="med" len="med"/>
            </a:ln>
          </p:spPr>
        </p:cxnSp>
        <p:cxnSp>
          <p:nvCxnSpPr>
            <p:cNvPr id="4450" name="Google Shape;4450;p45"/>
            <p:cNvCxnSpPr/>
            <p:nvPr/>
          </p:nvCxnSpPr>
          <p:spPr>
            <a:xfrm>
              <a:off x="881486" y="2054932"/>
              <a:ext cx="7426200" cy="0"/>
            </a:xfrm>
            <a:prstGeom prst="straightConnector1">
              <a:avLst/>
            </a:prstGeom>
            <a:noFill/>
            <a:ln w="19050" cap="flat" cmpd="sng">
              <a:solidFill>
                <a:schemeClr val="accent3"/>
              </a:solidFill>
              <a:prstDash val="solid"/>
              <a:round/>
              <a:headEnd type="oval" w="med" len="med"/>
              <a:tailEnd type="oval" w="med" len="med"/>
            </a:ln>
          </p:spPr>
        </p:cxnSp>
        <p:sp>
          <p:nvSpPr>
            <p:cNvPr id="4451" name="Google Shape;4451;p45"/>
            <p:cNvSpPr/>
            <p:nvPr/>
          </p:nvSpPr>
          <p:spPr>
            <a:xfrm rot="10800000" flipH="1">
              <a:off x="1928276" y="1989982"/>
              <a:ext cx="129900" cy="12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5"/>
            <p:cNvSpPr/>
            <p:nvPr/>
          </p:nvSpPr>
          <p:spPr>
            <a:xfrm rot="10800000" flipH="1">
              <a:off x="3194684" y="1989982"/>
              <a:ext cx="129900" cy="12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5"/>
            <p:cNvSpPr/>
            <p:nvPr/>
          </p:nvSpPr>
          <p:spPr>
            <a:xfrm rot="10800000" flipH="1">
              <a:off x="4468525" y="1989982"/>
              <a:ext cx="129900" cy="12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5"/>
            <p:cNvSpPr/>
            <p:nvPr/>
          </p:nvSpPr>
          <p:spPr>
            <a:xfrm rot="10800000" flipH="1">
              <a:off x="5738584" y="1989982"/>
              <a:ext cx="129900" cy="12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5"/>
            <p:cNvSpPr/>
            <p:nvPr/>
          </p:nvSpPr>
          <p:spPr>
            <a:xfrm rot="10800000" flipH="1">
              <a:off x="7012703" y="1989982"/>
              <a:ext cx="129900" cy="12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5"/>
            <p:cNvSpPr/>
            <p:nvPr/>
          </p:nvSpPr>
          <p:spPr>
            <a:xfrm rot="10800000" flipH="1">
              <a:off x="715713" y="1913182"/>
              <a:ext cx="283500" cy="283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5"/>
            <p:cNvSpPr/>
            <p:nvPr/>
          </p:nvSpPr>
          <p:spPr>
            <a:xfrm rot="10800000" flipH="1">
              <a:off x="8147263" y="1913182"/>
              <a:ext cx="283500" cy="283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61"/>
        <p:cNvGrpSpPr/>
        <p:nvPr/>
      </p:nvGrpSpPr>
      <p:grpSpPr>
        <a:xfrm>
          <a:off x="0" y="0"/>
          <a:ext cx="0" cy="0"/>
          <a:chOff x="0" y="0"/>
          <a:chExt cx="0" cy="0"/>
        </a:xfrm>
      </p:grpSpPr>
      <p:sp>
        <p:nvSpPr>
          <p:cNvPr id="4462" name="Google Shape;4462;p46"/>
          <p:cNvSpPr txBox="1">
            <a:spLocks noGrp="1"/>
          </p:cNvSpPr>
          <p:nvPr>
            <p:ph type="title"/>
          </p:nvPr>
        </p:nvSpPr>
        <p:spPr>
          <a:xfrm>
            <a:off x="713225" y="700225"/>
            <a:ext cx="3526500" cy="64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466"/>
        <p:cNvGrpSpPr/>
        <p:nvPr/>
      </p:nvGrpSpPr>
      <p:grpSpPr>
        <a:xfrm>
          <a:off x="0" y="0"/>
          <a:ext cx="0" cy="0"/>
          <a:chOff x="0" y="0"/>
          <a:chExt cx="0" cy="0"/>
        </a:xfrm>
      </p:grpSpPr>
      <p:sp>
        <p:nvSpPr>
          <p:cNvPr id="4467" name="Google Shape;4467;p47"/>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Name of Activity 1</a:t>
            </a:r>
            <a:endParaRPr/>
          </a:p>
        </p:txBody>
      </p:sp>
      <p:sp>
        <p:nvSpPr>
          <p:cNvPr id="4468" name="Google Shape;4468;p47"/>
          <p:cNvSpPr txBox="1">
            <a:spLocks noGrp="1"/>
          </p:cNvSpPr>
          <p:nvPr>
            <p:ph type="subTitle" idx="1"/>
          </p:nvPr>
        </p:nvSpPr>
        <p:spPr>
          <a:xfrm>
            <a:off x="951888" y="1664650"/>
            <a:ext cx="3768600" cy="266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know what helps you make your point clear? Lists like this one: </a:t>
            </a:r>
            <a:endParaRPr/>
          </a:p>
          <a:p>
            <a:pPr marL="457200" lvl="0" indent="-304800" algn="l" rtl="0">
              <a:spcBef>
                <a:spcPts val="1600"/>
              </a:spcBef>
              <a:spcAft>
                <a:spcPts val="0"/>
              </a:spcAft>
              <a:buSzPts val="1200"/>
              <a:buChar char="●"/>
            </a:pPr>
            <a:r>
              <a:rPr lang="en"/>
              <a:t>Because they’re simple</a:t>
            </a:r>
            <a:endParaRPr/>
          </a:p>
          <a:p>
            <a:pPr marL="457200" lvl="0" indent="-304800" algn="l" rtl="0">
              <a:spcBef>
                <a:spcPts val="0"/>
              </a:spcBef>
              <a:spcAft>
                <a:spcPts val="0"/>
              </a:spcAft>
              <a:buSzPts val="1200"/>
              <a:buChar char="●"/>
            </a:pPr>
            <a:r>
              <a:rPr lang="en"/>
              <a:t>You can organize your ideas clearly  </a:t>
            </a:r>
            <a:endParaRPr/>
          </a:p>
          <a:p>
            <a:pPr marL="457200" lvl="0" indent="-304800" algn="l" rtl="0">
              <a:spcBef>
                <a:spcPts val="0"/>
              </a:spcBef>
              <a:spcAft>
                <a:spcPts val="0"/>
              </a:spcAft>
              <a:buSzPts val="1200"/>
              <a:buChar char="●"/>
            </a:pPr>
            <a:r>
              <a:rPr lang="en"/>
              <a:t>And because you’ll never forget to buy milk!</a:t>
            </a:r>
            <a:endParaRPr/>
          </a:p>
          <a:p>
            <a:pPr marL="0" lvl="0" indent="0" algn="l" rtl="0">
              <a:spcBef>
                <a:spcPts val="1600"/>
              </a:spcBef>
              <a:spcAft>
                <a:spcPts val="0"/>
              </a:spcAft>
              <a:buNone/>
            </a:pPr>
            <a:r>
              <a:rPr lang="en"/>
              <a:t>And the most important thing: the audience won’t ever miss the point of your presentation</a:t>
            </a:r>
            <a:endParaRPr/>
          </a:p>
        </p:txBody>
      </p:sp>
      <p:sp>
        <p:nvSpPr>
          <p:cNvPr id="4469" name="Google Shape;4469;p47"/>
          <p:cNvSpPr txBox="1">
            <a:spLocks noGrp="1"/>
          </p:cNvSpPr>
          <p:nvPr>
            <p:ph type="subTitle" idx="2"/>
          </p:nvPr>
        </p:nvSpPr>
        <p:spPr>
          <a:xfrm>
            <a:off x="951888" y="1066400"/>
            <a:ext cx="1461600" cy="400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Monday</a:t>
            </a:r>
            <a:endParaRPr/>
          </a:p>
        </p:txBody>
      </p:sp>
      <p:sp>
        <p:nvSpPr>
          <p:cNvPr id="4470" name="Google Shape;4470;p47"/>
          <p:cNvSpPr/>
          <p:nvPr/>
        </p:nvSpPr>
        <p:spPr>
          <a:xfrm>
            <a:off x="4969700" y="1160975"/>
            <a:ext cx="3443100" cy="34431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471" name="Google Shape;4471;p47"/>
          <p:cNvPicPr preferRelativeResize="0"/>
          <p:nvPr/>
        </p:nvPicPr>
        <p:blipFill rotWithShape="1">
          <a:blip r:embed="rId3">
            <a:alphaModFix/>
          </a:blip>
          <a:srcRect l="15215" t="1343" r="19675" b="1333"/>
          <a:stretch/>
        </p:blipFill>
        <p:spPr>
          <a:xfrm>
            <a:off x="5071193" y="1268352"/>
            <a:ext cx="3240000" cy="3228900"/>
          </a:xfrm>
          <a:prstGeom prst="ellipse">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475"/>
        <p:cNvGrpSpPr/>
        <p:nvPr/>
      </p:nvGrpSpPr>
      <p:grpSpPr>
        <a:xfrm>
          <a:off x="0" y="0"/>
          <a:ext cx="0" cy="0"/>
          <a:chOff x="0" y="0"/>
          <a:chExt cx="0" cy="0"/>
        </a:xfrm>
      </p:grpSpPr>
      <p:sp>
        <p:nvSpPr>
          <p:cNvPr id="4476" name="Google Shape;4476;p48"/>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 Concepts to Remember</a:t>
            </a:r>
            <a:endParaRPr/>
          </a:p>
        </p:txBody>
      </p:sp>
      <p:sp>
        <p:nvSpPr>
          <p:cNvPr id="4477" name="Google Shape;4477;p48"/>
          <p:cNvSpPr txBox="1">
            <a:spLocks noGrp="1"/>
          </p:cNvSpPr>
          <p:nvPr>
            <p:ph type="subTitle" idx="1"/>
          </p:nvPr>
        </p:nvSpPr>
        <p:spPr>
          <a:xfrm>
            <a:off x="1563988" y="2473655"/>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4478" name="Google Shape;4478;p48"/>
          <p:cNvSpPr txBox="1">
            <a:spLocks noGrp="1"/>
          </p:cNvSpPr>
          <p:nvPr>
            <p:ph type="subTitle" idx="2"/>
          </p:nvPr>
        </p:nvSpPr>
        <p:spPr>
          <a:xfrm>
            <a:off x="3841225" y="2473655"/>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a:t>
            </a:r>
            <a:endParaRPr/>
          </a:p>
        </p:txBody>
      </p:sp>
      <p:sp>
        <p:nvSpPr>
          <p:cNvPr id="4479" name="Google Shape;4479;p48"/>
          <p:cNvSpPr txBox="1">
            <a:spLocks noGrp="1"/>
          </p:cNvSpPr>
          <p:nvPr>
            <p:ph type="subTitle" idx="3"/>
          </p:nvPr>
        </p:nvSpPr>
        <p:spPr>
          <a:xfrm>
            <a:off x="6118413" y="2473655"/>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4480" name="Google Shape;4480;p48"/>
          <p:cNvSpPr txBox="1">
            <a:spLocks noGrp="1"/>
          </p:cNvSpPr>
          <p:nvPr>
            <p:ph type="subTitle" idx="4"/>
          </p:nvPr>
        </p:nvSpPr>
        <p:spPr>
          <a:xfrm>
            <a:off x="1391488" y="2955897"/>
            <a:ext cx="1806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but also high temperatures</a:t>
            </a:r>
            <a:endParaRPr/>
          </a:p>
        </p:txBody>
      </p:sp>
      <p:sp>
        <p:nvSpPr>
          <p:cNvPr id="4481" name="Google Shape;4481;p48"/>
          <p:cNvSpPr txBox="1">
            <a:spLocks noGrp="1"/>
          </p:cNvSpPr>
          <p:nvPr>
            <p:ph type="subTitle" idx="5"/>
          </p:nvPr>
        </p:nvSpPr>
        <p:spPr>
          <a:xfrm>
            <a:off x="3668725" y="2955897"/>
            <a:ext cx="1806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 is the third planet from the Sun and the only one</a:t>
            </a:r>
            <a:endParaRPr/>
          </a:p>
        </p:txBody>
      </p:sp>
      <p:sp>
        <p:nvSpPr>
          <p:cNvPr id="4482" name="Google Shape;4482;p48"/>
          <p:cNvSpPr txBox="1">
            <a:spLocks noGrp="1"/>
          </p:cNvSpPr>
          <p:nvPr>
            <p:ph type="subTitle" idx="6"/>
          </p:nvPr>
        </p:nvSpPr>
        <p:spPr>
          <a:xfrm>
            <a:off x="5945913" y="2955897"/>
            <a:ext cx="1806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a gas giant and the biggest planet</a:t>
            </a:r>
            <a:endParaRPr/>
          </a:p>
        </p:txBody>
      </p:sp>
      <p:sp>
        <p:nvSpPr>
          <p:cNvPr id="4483" name="Google Shape;4483;p48"/>
          <p:cNvSpPr/>
          <p:nvPr/>
        </p:nvSpPr>
        <p:spPr>
          <a:xfrm>
            <a:off x="1956388" y="1643708"/>
            <a:ext cx="676800" cy="6768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8"/>
          <p:cNvSpPr/>
          <p:nvPr/>
        </p:nvSpPr>
        <p:spPr>
          <a:xfrm>
            <a:off x="4233625" y="1643708"/>
            <a:ext cx="676800" cy="676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8"/>
          <p:cNvSpPr/>
          <p:nvPr/>
        </p:nvSpPr>
        <p:spPr>
          <a:xfrm>
            <a:off x="6510822" y="1643708"/>
            <a:ext cx="676800" cy="676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6" name="Google Shape;4486;p48"/>
          <p:cNvGrpSpPr/>
          <p:nvPr/>
        </p:nvGrpSpPr>
        <p:grpSpPr>
          <a:xfrm>
            <a:off x="4406155" y="1776164"/>
            <a:ext cx="354551" cy="411816"/>
            <a:chOff x="4492800" y="2027925"/>
            <a:chExt cx="414825" cy="481825"/>
          </a:xfrm>
        </p:grpSpPr>
        <p:sp>
          <p:nvSpPr>
            <p:cNvPr id="4487" name="Google Shape;4487;p4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88" name="Google Shape;4488;p4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489" name="Google Shape;4489;p48"/>
          <p:cNvGrpSpPr/>
          <p:nvPr/>
        </p:nvGrpSpPr>
        <p:grpSpPr>
          <a:xfrm>
            <a:off x="2088912" y="1776189"/>
            <a:ext cx="411752" cy="411837"/>
            <a:chOff x="5049725" y="2027900"/>
            <a:chExt cx="481750" cy="481850"/>
          </a:xfrm>
        </p:grpSpPr>
        <p:sp>
          <p:nvSpPr>
            <p:cNvPr id="4490" name="Google Shape;4490;p4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91" name="Google Shape;4491;p4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92" name="Google Shape;4492;p4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93" name="Google Shape;4493;p4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94" name="Google Shape;4494;p4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95" name="Google Shape;4495;p4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96" name="Google Shape;4496;p4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97" name="Google Shape;4497;p4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498" name="Google Shape;4498;p48"/>
          <p:cNvGrpSpPr/>
          <p:nvPr/>
        </p:nvGrpSpPr>
        <p:grpSpPr>
          <a:xfrm>
            <a:off x="6715760" y="1776261"/>
            <a:ext cx="266923" cy="411624"/>
            <a:chOff x="5726350" y="2028150"/>
            <a:chExt cx="312300" cy="481600"/>
          </a:xfrm>
        </p:grpSpPr>
        <p:sp>
          <p:nvSpPr>
            <p:cNvPr id="4499" name="Google Shape;4499;p4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00" name="Google Shape;4500;p4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01" name="Google Shape;4501;p4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05"/>
        <p:cNvGrpSpPr/>
        <p:nvPr/>
      </p:nvGrpSpPr>
      <p:grpSpPr>
        <a:xfrm>
          <a:off x="0" y="0"/>
          <a:ext cx="0" cy="0"/>
          <a:chOff x="0" y="0"/>
          <a:chExt cx="0" cy="0"/>
        </a:xfrm>
      </p:grpSpPr>
      <p:sp>
        <p:nvSpPr>
          <p:cNvPr id="4506" name="Google Shape;4506;p49"/>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To-do List!</a:t>
            </a:r>
            <a:endParaRPr/>
          </a:p>
        </p:txBody>
      </p:sp>
      <p:sp>
        <p:nvSpPr>
          <p:cNvPr id="4507" name="Google Shape;4507;p49"/>
          <p:cNvSpPr/>
          <p:nvPr/>
        </p:nvSpPr>
        <p:spPr>
          <a:xfrm>
            <a:off x="1166715" y="1359850"/>
            <a:ext cx="3197700" cy="2984100"/>
          </a:xfrm>
          <a:prstGeom prst="roundRect">
            <a:avLst>
              <a:gd name="adj" fmla="val 7732"/>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9"/>
          <p:cNvSpPr/>
          <p:nvPr/>
        </p:nvSpPr>
        <p:spPr>
          <a:xfrm>
            <a:off x="4779585" y="1359850"/>
            <a:ext cx="3197700" cy="2984100"/>
          </a:xfrm>
          <a:prstGeom prst="roundRect">
            <a:avLst>
              <a:gd name="adj" fmla="val 7732"/>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9"/>
          <p:cNvSpPr/>
          <p:nvPr/>
        </p:nvSpPr>
        <p:spPr>
          <a:xfrm>
            <a:off x="1166725" y="1359850"/>
            <a:ext cx="3197700" cy="560400"/>
          </a:xfrm>
          <a:prstGeom prst="round2SameRect">
            <a:avLst>
              <a:gd name="adj1" fmla="val 34451"/>
              <a:gd name="adj2" fmla="val 0"/>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To Do!</a:t>
            </a:r>
            <a:endParaRPr sz="1800">
              <a:solidFill>
                <a:schemeClr val="lt1"/>
              </a:solidFill>
              <a:latin typeface="Fredoka One"/>
              <a:ea typeface="Fredoka One"/>
              <a:cs typeface="Fredoka One"/>
              <a:sym typeface="Fredoka One"/>
            </a:endParaRPr>
          </a:p>
        </p:txBody>
      </p:sp>
      <p:sp>
        <p:nvSpPr>
          <p:cNvPr id="4510" name="Google Shape;4510;p49"/>
          <p:cNvSpPr/>
          <p:nvPr/>
        </p:nvSpPr>
        <p:spPr>
          <a:xfrm>
            <a:off x="4779575" y="1359850"/>
            <a:ext cx="3197700" cy="560400"/>
          </a:xfrm>
          <a:prstGeom prst="round2SameRect">
            <a:avLst>
              <a:gd name="adj1" fmla="val 34451"/>
              <a:gd name="adj2" fmla="val 0"/>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My Tasks!</a:t>
            </a:r>
            <a:endParaRPr sz="1800"/>
          </a:p>
        </p:txBody>
      </p:sp>
      <p:sp>
        <p:nvSpPr>
          <p:cNvPr id="4511" name="Google Shape;4511;p49"/>
          <p:cNvSpPr txBox="1"/>
          <p:nvPr/>
        </p:nvSpPr>
        <p:spPr>
          <a:xfrm>
            <a:off x="1676587" y="2179797"/>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12" name="Google Shape;4512;p49"/>
          <p:cNvSpPr txBox="1"/>
          <p:nvPr/>
        </p:nvSpPr>
        <p:spPr>
          <a:xfrm>
            <a:off x="1676587" y="2589897"/>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13" name="Google Shape;4513;p49"/>
          <p:cNvSpPr txBox="1"/>
          <p:nvPr/>
        </p:nvSpPr>
        <p:spPr>
          <a:xfrm>
            <a:off x="1676587" y="3001453"/>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14" name="Google Shape;4514;p49"/>
          <p:cNvSpPr txBox="1"/>
          <p:nvPr/>
        </p:nvSpPr>
        <p:spPr>
          <a:xfrm>
            <a:off x="1676587" y="3413010"/>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15" name="Google Shape;4515;p49"/>
          <p:cNvSpPr txBox="1"/>
          <p:nvPr/>
        </p:nvSpPr>
        <p:spPr>
          <a:xfrm>
            <a:off x="5321737" y="2178341"/>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16" name="Google Shape;4516;p49"/>
          <p:cNvSpPr txBox="1"/>
          <p:nvPr/>
        </p:nvSpPr>
        <p:spPr>
          <a:xfrm>
            <a:off x="5321737" y="2589897"/>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17" name="Google Shape;4517;p49"/>
          <p:cNvSpPr txBox="1"/>
          <p:nvPr/>
        </p:nvSpPr>
        <p:spPr>
          <a:xfrm>
            <a:off x="5321737" y="3001453"/>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18" name="Google Shape;4518;p49"/>
          <p:cNvSpPr txBox="1"/>
          <p:nvPr/>
        </p:nvSpPr>
        <p:spPr>
          <a:xfrm>
            <a:off x="5321737" y="3413010"/>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19" name="Google Shape;4519;p49"/>
          <p:cNvSpPr txBox="1"/>
          <p:nvPr/>
        </p:nvSpPr>
        <p:spPr>
          <a:xfrm>
            <a:off x="1676587" y="3824560"/>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20" name="Google Shape;4520;p49"/>
          <p:cNvSpPr txBox="1"/>
          <p:nvPr/>
        </p:nvSpPr>
        <p:spPr>
          <a:xfrm>
            <a:off x="5321737" y="3824560"/>
            <a:ext cx="2483700" cy="223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Didact Gothic"/>
                <a:ea typeface="Didact Gothic"/>
                <a:cs typeface="Didact Gothic"/>
                <a:sym typeface="Didact Gothic"/>
              </a:rPr>
              <a:t>Write a pending task here</a:t>
            </a:r>
            <a:endParaRPr>
              <a:latin typeface="Didact Gothic"/>
              <a:ea typeface="Didact Gothic"/>
              <a:cs typeface="Didact Gothic"/>
              <a:sym typeface="Didact Gothic"/>
            </a:endParaRPr>
          </a:p>
        </p:txBody>
      </p:sp>
      <p:sp>
        <p:nvSpPr>
          <p:cNvPr id="4521" name="Google Shape;4521;p49"/>
          <p:cNvSpPr/>
          <p:nvPr/>
        </p:nvSpPr>
        <p:spPr>
          <a:xfrm>
            <a:off x="1340975" y="2146797"/>
            <a:ext cx="289500" cy="2895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9"/>
          <p:cNvSpPr/>
          <p:nvPr/>
        </p:nvSpPr>
        <p:spPr>
          <a:xfrm>
            <a:off x="1340975" y="2556897"/>
            <a:ext cx="289500" cy="2895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9"/>
          <p:cNvSpPr/>
          <p:nvPr/>
        </p:nvSpPr>
        <p:spPr>
          <a:xfrm>
            <a:off x="1340975" y="2966997"/>
            <a:ext cx="289500" cy="2895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9"/>
          <p:cNvSpPr/>
          <p:nvPr/>
        </p:nvSpPr>
        <p:spPr>
          <a:xfrm>
            <a:off x="1340975" y="3377097"/>
            <a:ext cx="289500" cy="2895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9"/>
          <p:cNvSpPr/>
          <p:nvPr/>
        </p:nvSpPr>
        <p:spPr>
          <a:xfrm>
            <a:off x="1340975" y="3787197"/>
            <a:ext cx="289500" cy="2895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9"/>
          <p:cNvSpPr/>
          <p:nvPr/>
        </p:nvSpPr>
        <p:spPr>
          <a:xfrm>
            <a:off x="4979825" y="2146797"/>
            <a:ext cx="289500" cy="289500"/>
          </a:xfrm>
          <a:prstGeom prst="ellipse">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9"/>
          <p:cNvSpPr/>
          <p:nvPr/>
        </p:nvSpPr>
        <p:spPr>
          <a:xfrm>
            <a:off x="4979825" y="2556897"/>
            <a:ext cx="289500" cy="289500"/>
          </a:xfrm>
          <a:prstGeom prst="ellipse">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9"/>
          <p:cNvSpPr/>
          <p:nvPr/>
        </p:nvSpPr>
        <p:spPr>
          <a:xfrm>
            <a:off x="4979825" y="2966997"/>
            <a:ext cx="289500" cy="289500"/>
          </a:xfrm>
          <a:prstGeom prst="ellipse">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9"/>
          <p:cNvSpPr/>
          <p:nvPr/>
        </p:nvSpPr>
        <p:spPr>
          <a:xfrm>
            <a:off x="4979825" y="3377097"/>
            <a:ext cx="289500" cy="289500"/>
          </a:xfrm>
          <a:prstGeom prst="ellipse">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9"/>
          <p:cNvSpPr/>
          <p:nvPr/>
        </p:nvSpPr>
        <p:spPr>
          <a:xfrm>
            <a:off x="4979825" y="3787197"/>
            <a:ext cx="289500" cy="289500"/>
          </a:xfrm>
          <a:prstGeom prst="ellipse">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1" name="Google Shape;4531;p49"/>
          <p:cNvGrpSpPr/>
          <p:nvPr/>
        </p:nvGrpSpPr>
        <p:grpSpPr>
          <a:xfrm>
            <a:off x="1355427" y="2159806"/>
            <a:ext cx="260635" cy="260635"/>
            <a:chOff x="1122525" y="1319000"/>
            <a:chExt cx="522000" cy="522000"/>
          </a:xfrm>
        </p:grpSpPr>
        <p:sp>
          <p:nvSpPr>
            <p:cNvPr id="4532" name="Google Shape;4532;p49"/>
            <p:cNvSpPr/>
            <p:nvPr/>
          </p:nvSpPr>
          <p:spPr>
            <a:xfrm>
              <a:off x="1199025" y="1395442"/>
              <a:ext cx="369000" cy="369000"/>
            </a:xfrm>
            <a:prstGeom prst="plus">
              <a:avLst>
                <a:gd name="adj" fmla="val 3867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9"/>
            <p:cNvSpPr/>
            <p:nvPr/>
          </p:nvSpPr>
          <p:spPr>
            <a:xfrm rot="2700000">
              <a:off x="1198970" y="1395445"/>
              <a:ext cx="369110" cy="369110"/>
            </a:xfrm>
            <a:prstGeom prst="plus">
              <a:avLst>
                <a:gd name="adj" fmla="val 3867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4" name="Google Shape;4534;p49"/>
          <p:cNvGrpSpPr/>
          <p:nvPr/>
        </p:nvGrpSpPr>
        <p:grpSpPr>
          <a:xfrm>
            <a:off x="1355408" y="2571330"/>
            <a:ext cx="260635" cy="260635"/>
            <a:chOff x="1122525" y="1319000"/>
            <a:chExt cx="522000" cy="522000"/>
          </a:xfrm>
        </p:grpSpPr>
        <p:sp>
          <p:nvSpPr>
            <p:cNvPr id="4535" name="Google Shape;4535;p49"/>
            <p:cNvSpPr/>
            <p:nvPr/>
          </p:nvSpPr>
          <p:spPr>
            <a:xfrm>
              <a:off x="1199025" y="1395442"/>
              <a:ext cx="369000" cy="369000"/>
            </a:xfrm>
            <a:prstGeom prst="plus">
              <a:avLst>
                <a:gd name="adj" fmla="val 3867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9"/>
            <p:cNvSpPr/>
            <p:nvPr/>
          </p:nvSpPr>
          <p:spPr>
            <a:xfrm rot="2700000">
              <a:off x="1198970" y="1395445"/>
              <a:ext cx="369110" cy="369110"/>
            </a:xfrm>
            <a:prstGeom prst="plus">
              <a:avLst>
                <a:gd name="adj" fmla="val 3867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 name="Google Shape;4537;p49"/>
          <p:cNvGrpSpPr/>
          <p:nvPr/>
        </p:nvGrpSpPr>
        <p:grpSpPr>
          <a:xfrm>
            <a:off x="4994277" y="2159806"/>
            <a:ext cx="260635" cy="260635"/>
            <a:chOff x="1122525" y="1319000"/>
            <a:chExt cx="522000" cy="522000"/>
          </a:xfrm>
        </p:grpSpPr>
        <p:sp>
          <p:nvSpPr>
            <p:cNvPr id="4538" name="Google Shape;4538;p49"/>
            <p:cNvSpPr/>
            <p:nvPr/>
          </p:nvSpPr>
          <p:spPr>
            <a:xfrm>
              <a:off x="1199025" y="1395442"/>
              <a:ext cx="369000" cy="369000"/>
            </a:xfrm>
            <a:prstGeom prst="plus">
              <a:avLst>
                <a:gd name="adj" fmla="val 3867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9"/>
            <p:cNvSpPr/>
            <p:nvPr/>
          </p:nvSpPr>
          <p:spPr>
            <a:xfrm rot="2700000">
              <a:off x="1198970" y="1395445"/>
              <a:ext cx="369110" cy="369110"/>
            </a:xfrm>
            <a:prstGeom prst="plus">
              <a:avLst>
                <a:gd name="adj" fmla="val 3867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 name="Google Shape;4540;p49"/>
          <p:cNvGrpSpPr/>
          <p:nvPr/>
        </p:nvGrpSpPr>
        <p:grpSpPr>
          <a:xfrm>
            <a:off x="4994258" y="2571330"/>
            <a:ext cx="260635" cy="260635"/>
            <a:chOff x="1122525" y="1319000"/>
            <a:chExt cx="522000" cy="522000"/>
          </a:xfrm>
        </p:grpSpPr>
        <p:sp>
          <p:nvSpPr>
            <p:cNvPr id="4541" name="Google Shape;4541;p49"/>
            <p:cNvSpPr/>
            <p:nvPr/>
          </p:nvSpPr>
          <p:spPr>
            <a:xfrm>
              <a:off x="1199025" y="1395442"/>
              <a:ext cx="369000" cy="369000"/>
            </a:xfrm>
            <a:prstGeom prst="plus">
              <a:avLst>
                <a:gd name="adj" fmla="val 3867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9"/>
            <p:cNvSpPr/>
            <p:nvPr/>
          </p:nvSpPr>
          <p:spPr>
            <a:xfrm rot="2700000">
              <a:off x="1198970" y="1395445"/>
              <a:ext cx="369110" cy="369110"/>
            </a:xfrm>
            <a:prstGeom prst="plus">
              <a:avLst>
                <a:gd name="adj" fmla="val 3867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 name="Google Shape;4543;p49"/>
          <p:cNvGrpSpPr/>
          <p:nvPr/>
        </p:nvGrpSpPr>
        <p:grpSpPr>
          <a:xfrm>
            <a:off x="4994277" y="2980718"/>
            <a:ext cx="260635" cy="260635"/>
            <a:chOff x="1122525" y="1319000"/>
            <a:chExt cx="522000" cy="522000"/>
          </a:xfrm>
        </p:grpSpPr>
        <p:sp>
          <p:nvSpPr>
            <p:cNvPr id="4544" name="Google Shape;4544;p49"/>
            <p:cNvSpPr/>
            <p:nvPr/>
          </p:nvSpPr>
          <p:spPr>
            <a:xfrm>
              <a:off x="1199025" y="1395442"/>
              <a:ext cx="369000" cy="369000"/>
            </a:xfrm>
            <a:prstGeom prst="plus">
              <a:avLst>
                <a:gd name="adj" fmla="val 3867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9"/>
            <p:cNvSpPr/>
            <p:nvPr/>
          </p:nvSpPr>
          <p:spPr>
            <a:xfrm rot="2700000">
              <a:off x="1198970" y="1395445"/>
              <a:ext cx="369110" cy="369110"/>
            </a:xfrm>
            <a:prstGeom prst="plus">
              <a:avLst>
                <a:gd name="adj" fmla="val 3867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 name="Google Shape;4546;p49"/>
          <p:cNvGrpSpPr/>
          <p:nvPr/>
        </p:nvGrpSpPr>
        <p:grpSpPr>
          <a:xfrm>
            <a:off x="4994258" y="3392242"/>
            <a:ext cx="260635" cy="260635"/>
            <a:chOff x="1122525" y="1319000"/>
            <a:chExt cx="522000" cy="522000"/>
          </a:xfrm>
        </p:grpSpPr>
        <p:sp>
          <p:nvSpPr>
            <p:cNvPr id="4547" name="Google Shape;4547;p49"/>
            <p:cNvSpPr/>
            <p:nvPr/>
          </p:nvSpPr>
          <p:spPr>
            <a:xfrm>
              <a:off x="1199025" y="1395442"/>
              <a:ext cx="369000" cy="369000"/>
            </a:xfrm>
            <a:prstGeom prst="plus">
              <a:avLst>
                <a:gd name="adj" fmla="val 3867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9"/>
            <p:cNvSpPr/>
            <p:nvPr/>
          </p:nvSpPr>
          <p:spPr>
            <a:xfrm rot="2700000">
              <a:off x="1198970" y="1395445"/>
              <a:ext cx="369110" cy="369110"/>
            </a:xfrm>
            <a:prstGeom prst="plus">
              <a:avLst>
                <a:gd name="adj" fmla="val 3867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552"/>
        <p:cNvGrpSpPr/>
        <p:nvPr/>
      </p:nvGrpSpPr>
      <p:grpSpPr>
        <a:xfrm>
          <a:off x="0" y="0"/>
          <a:ext cx="0" cy="0"/>
          <a:chOff x="0" y="0"/>
          <a:chExt cx="0" cy="0"/>
        </a:xfrm>
      </p:grpSpPr>
      <p:sp>
        <p:nvSpPr>
          <p:cNvPr id="4553" name="Google Shape;4553;p50"/>
          <p:cNvSpPr/>
          <p:nvPr/>
        </p:nvSpPr>
        <p:spPr>
          <a:xfrm>
            <a:off x="1116900" y="4083875"/>
            <a:ext cx="6910200" cy="4242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0"/>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Homework Review</a:t>
            </a:r>
            <a:endParaRPr/>
          </a:p>
        </p:txBody>
      </p:sp>
      <p:graphicFrame>
        <p:nvGraphicFramePr>
          <p:cNvPr id="4555" name="Google Shape;4555;p50"/>
          <p:cNvGraphicFramePr/>
          <p:nvPr/>
        </p:nvGraphicFramePr>
        <p:xfrm>
          <a:off x="1256250" y="997155"/>
          <a:ext cx="3000000" cy="3000000"/>
        </p:xfrm>
        <a:graphic>
          <a:graphicData uri="http://schemas.openxmlformats.org/drawingml/2006/table">
            <a:tbl>
              <a:tblPr>
                <a:noFill/>
                <a:tableStyleId>{96ADD7A5-4316-4BEE-B8AA-42B564B34BC5}</a:tableStyleId>
              </a:tblPr>
              <a:tblGrid>
                <a:gridCol w="4628000">
                  <a:extLst>
                    <a:ext uri="{9D8B030D-6E8A-4147-A177-3AD203B41FA5}">
                      <a16:colId xmlns:a16="http://schemas.microsoft.com/office/drawing/2014/main" val="20000"/>
                    </a:ext>
                  </a:extLst>
                </a:gridCol>
                <a:gridCol w="1008050">
                  <a:extLst>
                    <a:ext uri="{9D8B030D-6E8A-4147-A177-3AD203B41FA5}">
                      <a16:colId xmlns:a16="http://schemas.microsoft.com/office/drawing/2014/main" val="20001"/>
                    </a:ext>
                  </a:extLst>
                </a:gridCol>
                <a:gridCol w="995450">
                  <a:extLst>
                    <a:ext uri="{9D8B030D-6E8A-4147-A177-3AD203B41FA5}">
                      <a16:colId xmlns:a16="http://schemas.microsoft.com/office/drawing/2014/main" val="20002"/>
                    </a:ext>
                  </a:extLst>
                </a:gridCol>
              </a:tblGrid>
              <a:tr h="493375">
                <a:tc>
                  <a:txBody>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Exercise name</a:t>
                      </a:r>
                      <a:endParaRPr sz="1800">
                        <a:solidFill>
                          <a:schemeClr val="lt1"/>
                        </a:solidFill>
                        <a:latin typeface="Fredoka One"/>
                        <a:ea typeface="Fredoka One"/>
                        <a:cs typeface="Fredoka One"/>
                        <a:sym typeface="Fredoka One"/>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alpha val="0"/>
                        </a:schemeClr>
                      </a:solidFill>
                      <a:prstDash val="solid"/>
                      <a:round/>
                      <a:headEnd type="none" w="sm" len="sm"/>
                      <a:tailEnd type="none" w="sm" len="sm"/>
                    </a:lnT>
                    <a:lnB w="9525" cap="flat" cmpd="sng">
                      <a:solidFill>
                        <a:schemeClr val="accent6">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600">
                          <a:solidFill>
                            <a:schemeClr val="lt1"/>
                          </a:solidFill>
                          <a:latin typeface="Fredoka One"/>
                          <a:ea typeface="Fredoka One"/>
                          <a:cs typeface="Fredoka One"/>
                          <a:sym typeface="Fredoka One"/>
                        </a:rPr>
                        <a:t>Result</a:t>
                      </a:r>
                      <a:endParaRPr sz="1600">
                        <a:solidFill>
                          <a:schemeClr val="lt1"/>
                        </a:solidFill>
                        <a:latin typeface="Fredoka One"/>
                        <a:ea typeface="Fredoka One"/>
                        <a:cs typeface="Fredoka One"/>
                        <a:sym typeface="Fredoka One"/>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alpha val="0"/>
                        </a:schemeClr>
                      </a:solidFill>
                      <a:prstDash val="solid"/>
                      <a:round/>
                      <a:headEnd type="none" w="sm" len="sm"/>
                      <a:tailEnd type="none" w="sm" len="sm"/>
                    </a:lnT>
                    <a:lnB w="9525" cap="flat" cmpd="sng">
                      <a:solidFill>
                        <a:schemeClr val="accent6">
                          <a:alpha val="0"/>
                        </a:scheme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600">
                          <a:solidFill>
                            <a:schemeClr val="lt1"/>
                          </a:solidFill>
                          <a:latin typeface="Fredoka One"/>
                          <a:ea typeface="Fredoka One"/>
                          <a:cs typeface="Fredoka One"/>
                          <a:sym typeface="Fredoka One"/>
                        </a:rPr>
                        <a:t>Score</a:t>
                      </a:r>
                      <a:endParaRPr sz="1600">
                        <a:solidFill>
                          <a:schemeClr val="lt1"/>
                        </a:solidFill>
                        <a:latin typeface="Fredoka One"/>
                        <a:ea typeface="Fredoka One"/>
                        <a:cs typeface="Fredoka One"/>
                        <a:sym typeface="Fredoka One"/>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accent6">
                          <a:alpha val="0"/>
                        </a:schemeClr>
                      </a:solidFill>
                      <a:prstDash val="solid"/>
                      <a:round/>
                      <a:headEnd type="none" w="sm" len="sm"/>
                      <a:tailEnd type="none" w="sm" len="sm"/>
                    </a:lnT>
                    <a:lnB w="9525" cap="flat" cmpd="sng">
                      <a:solidFill>
                        <a:schemeClr val="accent6">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497675">
                <a:tc>
                  <a:txBody>
                    <a:bodyPr/>
                    <a:lstStyle/>
                    <a:p>
                      <a:pPr marL="0" lvl="0" indent="0" algn="l" rtl="0">
                        <a:spcBef>
                          <a:spcPts val="0"/>
                        </a:spcBef>
                        <a:spcAft>
                          <a:spcPts val="0"/>
                        </a:spcAft>
                        <a:buNone/>
                      </a:pPr>
                      <a:r>
                        <a:rPr lang="en" b="1">
                          <a:solidFill>
                            <a:schemeClr val="lt1"/>
                          </a:solidFill>
                          <a:latin typeface="Didact Gothic"/>
                          <a:ea typeface="Didact Gothic"/>
                          <a:cs typeface="Didact Gothic"/>
                          <a:sym typeface="Didact Gothic"/>
                        </a:rPr>
                        <a:t>Mars:</a:t>
                      </a:r>
                      <a:r>
                        <a:rPr lang="en">
                          <a:solidFill>
                            <a:schemeClr val="lt1"/>
                          </a:solidFill>
                          <a:latin typeface="Didact Gothic"/>
                          <a:ea typeface="Didact Gothic"/>
                          <a:cs typeface="Didact Gothic"/>
                          <a:sym typeface="Didact Gothic"/>
                        </a:rPr>
                        <a:t> Despite being red, Mars is a cold place full of iron</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alpha val="0"/>
                        </a:schemeClr>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alpha val="0"/>
                        </a:schemeClr>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8</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accent6">
                          <a:alpha val="0"/>
                        </a:schemeClr>
                      </a:solidFill>
                      <a:prstDash val="solid"/>
                      <a:round/>
                      <a:headEnd type="none" w="sm" len="sm"/>
                      <a:tailEnd type="none" w="sm" len="sm"/>
                    </a:lnT>
                    <a:lnB w="9525" cap="flat" cmpd="sng">
                      <a:solidFill>
                        <a:schemeClr val="accent6"/>
                      </a:solidFill>
                      <a:prstDash val="solid"/>
                      <a:round/>
                      <a:headEnd type="none" w="sm" len="sm"/>
                      <a:tailEnd type="none" w="sm" len="sm"/>
                    </a:lnB>
                  </a:tcPr>
                </a:tc>
                <a:extLst>
                  <a:ext uri="{0D108BD9-81ED-4DB2-BD59-A6C34878D82A}">
                    <a16:rowId xmlns:a16="http://schemas.microsoft.com/office/drawing/2014/main" val="10001"/>
                  </a:ext>
                </a:extLst>
              </a:tr>
              <a:tr h="478575">
                <a:tc>
                  <a:txBody>
                    <a:bodyPr/>
                    <a:lstStyle/>
                    <a:p>
                      <a:pPr marL="0" lvl="0" indent="0" algn="l" rtl="0">
                        <a:spcBef>
                          <a:spcPts val="0"/>
                        </a:spcBef>
                        <a:spcAft>
                          <a:spcPts val="0"/>
                        </a:spcAft>
                        <a:buNone/>
                      </a:pPr>
                      <a:r>
                        <a:rPr lang="en" b="1">
                          <a:solidFill>
                            <a:schemeClr val="lt1"/>
                          </a:solidFill>
                          <a:latin typeface="Didact Gothic"/>
                          <a:ea typeface="Didact Gothic"/>
                          <a:cs typeface="Didact Gothic"/>
                          <a:sym typeface="Didact Gothic"/>
                        </a:rPr>
                        <a:t>Earth:</a:t>
                      </a:r>
                      <a:r>
                        <a:rPr lang="en">
                          <a:solidFill>
                            <a:schemeClr val="lt1"/>
                          </a:solidFill>
                          <a:latin typeface="Didact Gothic"/>
                          <a:ea typeface="Didact Gothic"/>
                          <a:cs typeface="Didact Gothic"/>
                          <a:sym typeface="Didact Gothic"/>
                        </a:rPr>
                        <a:t> Earth is the third planet from the Sun</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1.5</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extLst>
                  <a:ext uri="{0D108BD9-81ED-4DB2-BD59-A6C34878D82A}">
                    <a16:rowId xmlns:a16="http://schemas.microsoft.com/office/drawing/2014/main" val="10002"/>
                  </a:ext>
                </a:extLst>
              </a:tr>
              <a:tr h="478575">
                <a:tc>
                  <a:txBody>
                    <a:bodyPr/>
                    <a:lstStyle/>
                    <a:p>
                      <a:pPr marL="0" lvl="0" indent="0" algn="l" rtl="0">
                        <a:spcBef>
                          <a:spcPts val="0"/>
                        </a:spcBef>
                        <a:spcAft>
                          <a:spcPts val="0"/>
                        </a:spcAft>
                        <a:buNone/>
                      </a:pPr>
                      <a:r>
                        <a:rPr lang="en" b="1">
                          <a:solidFill>
                            <a:schemeClr val="lt1"/>
                          </a:solidFill>
                          <a:latin typeface="Didact Gothic"/>
                          <a:ea typeface="Didact Gothic"/>
                          <a:cs typeface="Didact Gothic"/>
                          <a:sym typeface="Didact Gothic"/>
                        </a:rPr>
                        <a:t>Venus:</a:t>
                      </a:r>
                      <a:r>
                        <a:rPr lang="en">
                          <a:solidFill>
                            <a:schemeClr val="lt1"/>
                          </a:solidFill>
                          <a:latin typeface="Didact Gothic"/>
                          <a:ea typeface="Didact Gothic"/>
                          <a:cs typeface="Didact Gothic"/>
                          <a:sym typeface="Didact Gothic"/>
                        </a:rPr>
                        <a:t> Venus has a beautiful name</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10</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extLst>
                  <a:ext uri="{0D108BD9-81ED-4DB2-BD59-A6C34878D82A}">
                    <a16:rowId xmlns:a16="http://schemas.microsoft.com/office/drawing/2014/main" val="10003"/>
                  </a:ext>
                </a:extLst>
              </a:tr>
              <a:tr h="497675">
                <a:tc>
                  <a:txBody>
                    <a:bodyPr/>
                    <a:lstStyle/>
                    <a:p>
                      <a:pPr marL="0" lvl="0" indent="0" algn="l" rtl="0">
                        <a:spcBef>
                          <a:spcPts val="0"/>
                        </a:spcBef>
                        <a:spcAft>
                          <a:spcPts val="0"/>
                        </a:spcAft>
                        <a:buNone/>
                      </a:pPr>
                      <a:r>
                        <a:rPr lang="en" b="1">
                          <a:solidFill>
                            <a:schemeClr val="lt1"/>
                          </a:solidFill>
                          <a:latin typeface="Didact Gothic"/>
                          <a:ea typeface="Didact Gothic"/>
                          <a:cs typeface="Didact Gothic"/>
                          <a:sym typeface="Didact Gothic"/>
                        </a:rPr>
                        <a:t>Jupiter: </a:t>
                      </a:r>
                      <a:r>
                        <a:rPr lang="en">
                          <a:solidFill>
                            <a:schemeClr val="lt1"/>
                          </a:solidFill>
                          <a:latin typeface="Didact Gothic"/>
                          <a:ea typeface="Didact Gothic"/>
                          <a:cs typeface="Didact Gothic"/>
                          <a:sym typeface="Didact Gothic"/>
                        </a:rPr>
                        <a:t>Jupiter is a gas giant and the biggest planet </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4</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extLst>
                  <a:ext uri="{0D108BD9-81ED-4DB2-BD59-A6C34878D82A}">
                    <a16:rowId xmlns:a16="http://schemas.microsoft.com/office/drawing/2014/main" val="10004"/>
                  </a:ext>
                </a:extLst>
              </a:tr>
              <a:tr h="497675">
                <a:tc>
                  <a:txBody>
                    <a:bodyPr/>
                    <a:lstStyle/>
                    <a:p>
                      <a:pPr marL="0" lvl="0" indent="0" algn="l" rtl="0">
                        <a:spcBef>
                          <a:spcPts val="0"/>
                        </a:spcBef>
                        <a:spcAft>
                          <a:spcPts val="0"/>
                        </a:spcAft>
                        <a:buNone/>
                      </a:pPr>
                      <a:r>
                        <a:rPr lang="en" b="1">
                          <a:solidFill>
                            <a:schemeClr val="lt1"/>
                          </a:solidFill>
                          <a:latin typeface="Didact Gothic"/>
                          <a:ea typeface="Didact Gothic"/>
                          <a:cs typeface="Didact Gothic"/>
                          <a:sym typeface="Didact Gothic"/>
                        </a:rPr>
                        <a:t>Saturn: </a:t>
                      </a:r>
                      <a:r>
                        <a:rPr lang="en">
                          <a:solidFill>
                            <a:schemeClr val="lt1"/>
                          </a:solidFill>
                          <a:latin typeface="Didact Gothic"/>
                          <a:ea typeface="Didact Gothic"/>
                          <a:cs typeface="Didact Gothic"/>
                          <a:sym typeface="Didact Gothic"/>
                        </a:rPr>
                        <a:t>Saturn is a gas giant made of hydrogen</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Didact Gothic"/>
                          <a:ea typeface="Didact Gothic"/>
                          <a:cs typeface="Didact Gothic"/>
                          <a:sym typeface="Didact Gothic"/>
                        </a:rPr>
                        <a:t>7</a:t>
                      </a:r>
                      <a:endParaRPr>
                        <a:solidFill>
                          <a:schemeClr val="lt1"/>
                        </a:solidFill>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aphicFrame>
        <p:nvGraphicFramePr>
          <p:cNvPr id="4556" name="Google Shape;4556;p50"/>
          <p:cNvGraphicFramePr/>
          <p:nvPr/>
        </p:nvGraphicFramePr>
        <p:xfrm>
          <a:off x="1274175" y="4097870"/>
          <a:ext cx="3000000" cy="3000000"/>
        </p:xfrm>
        <a:graphic>
          <a:graphicData uri="http://schemas.openxmlformats.org/drawingml/2006/table">
            <a:tbl>
              <a:tblPr>
                <a:noFill/>
                <a:tableStyleId>{96ADD7A5-4316-4BEE-B8AA-42B564B34BC5}</a:tableStyleId>
              </a:tblPr>
              <a:tblGrid>
                <a:gridCol w="1226450">
                  <a:extLst>
                    <a:ext uri="{9D8B030D-6E8A-4147-A177-3AD203B41FA5}">
                      <a16:colId xmlns:a16="http://schemas.microsoft.com/office/drawing/2014/main" val="20000"/>
                    </a:ext>
                  </a:extLst>
                </a:gridCol>
                <a:gridCol w="5349000">
                  <a:extLst>
                    <a:ext uri="{9D8B030D-6E8A-4147-A177-3AD203B41FA5}">
                      <a16:colId xmlns:a16="http://schemas.microsoft.com/office/drawing/2014/main" val="20001"/>
                    </a:ext>
                  </a:extLst>
                </a:gridCol>
              </a:tblGrid>
              <a:tr h="396200">
                <a:tc>
                  <a:txBody>
                    <a:bodyPr/>
                    <a:lstStyle/>
                    <a:p>
                      <a:pPr marL="0" lvl="0" indent="0" algn="l" rtl="0">
                        <a:spcBef>
                          <a:spcPts val="0"/>
                        </a:spcBef>
                        <a:spcAft>
                          <a:spcPts val="0"/>
                        </a:spcAft>
                        <a:buNone/>
                      </a:pPr>
                      <a:r>
                        <a:rPr lang="en">
                          <a:solidFill>
                            <a:schemeClr val="dk1"/>
                          </a:solidFill>
                          <a:latin typeface="Fredoka One"/>
                          <a:ea typeface="Fredoka One"/>
                          <a:cs typeface="Fredoka One"/>
                          <a:sym typeface="Fredoka One"/>
                        </a:rPr>
                        <a:t>Notes:</a:t>
                      </a:r>
                      <a:endParaRPr>
                        <a:solidFill>
                          <a:schemeClr val="dk1"/>
                        </a:solidFill>
                        <a:latin typeface="Fredoka One"/>
                        <a:ea typeface="Fredoka One"/>
                        <a:cs typeface="Fredoka One"/>
                        <a:sym typeface="Fredoka One"/>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alpha val="0"/>
                        </a:schemeClr>
                      </a:solidFill>
                      <a:prstDash val="solid"/>
                      <a:round/>
                      <a:headEnd type="none" w="sm" len="sm"/>
                      <a:tailEnd type="none" w="sm" len="sm"/>
                    </a:lnT>
                    <a:lnB w="9525" cap="flat" cmpd="sng">
                      <a:solidFill>
                        <a:schemeClr val="accent6">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latin typeface="Didact Gothic"/>
                        <a:ea typeface="Didact Gothic"/>
                        <a:cs typeface="Didact Gothic"/>
                        <a:sym typeface="Didact Gothic"/>
                      </a:endParaRPr>
                    </a:p>
                  </a:txBody>
                  <a:tcPr marL="91425" marR="91425" marT="91425" marB="91425" anchor="ctr">
                    <a:lnL w="9525" cap="flat" cmpd="sng">
                      <a:solidFill>
                        <a:schemeClr val="accent6">
                          <a:alpha val="0"/>
                        </a:schemeClr>
                      </a:solidFill>
                      <a:prstDash val="solid"/>
                      <a:round/>
                      <a:headEnd type="none" w="sm" len="sm"/>
                      <a:tailEnd type="none" w="sm" len="sm"/>
                    </a:lnL>
                    <a:lnR w="9525" cap="flat" cmpd="sng">
                      <a:solidFill>
                        <a:schemeClr val="accent6">
                          <a:alpha val="0"/>
                        </a:schemeClr>
                      </a:solidFill>
                      <a:prstDash val="solid"/>
                      <a:round/>
                      <a:headEnd type="none" w="sm" len="sm"/>
                      <a:tailEnd type="none" w="sm" len="sm"/>
                    </a:lnR>
                    <a:lnT w="9525" cap="flat" cmpd="sng">
                      <a:solidFill>
                        <a:schemeClr val="accent6">
                          <a:alpha val="0"/>
                        </a:schemeClr>
                      </a:solidFill>
                      <a:prstDash val="solid"/>
                      <a:round/>
                      <a:headEnd type="none" w="sm" len="sm"/>
                      <a:tailEnd type="none" w="sm" len="sm"/>
                    </a:lnT>
                    <a:lnB w="9525" cap="flat" cmpd="sng">
                      <a:solidFill>
                        <a:schemeClr val="accent6">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bl>
          </a:graphicData>
        </a:graphic>
      </p:graphicFrame>
      <p:grpSp>
        <p:nvGrpSpPr>
          <p:cNvPr id="4557" name="Google Shape;4557;p50"/>
          <p:cNvGrpSpPr/>
          <p:nvPr/>
        </p:nvGrpSpPr>
        <p:grpSpPr>
          <a:xfrm>
            <a:off x="6220208" y="1570742"/>
            <a:ext cx="339253" cy="339253"/>
            <a:chOff x="1492675" y="4992125"/>
            <a:chExt cx="481825" cy="481825"/>
          </a:xfrm>
        </p:grpSpPr>
        <p:sp>
          <p:nvSpPr>
            <p:cNvPr id="4558" name="Google Shape;4558;p5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59" name="Google Shape;4559;p5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60" name="Google Shape;4560;p50"/>
          <p:cNvGrpSpPr/>
          <p:nvPr/>
        </p:nvGrpSpPr>
        <p:grpSpPr>
          <a:xfrm>
            <a:off x="6220208" y="2074417"/>
            <a:ext cx="339253" cy="339253"/>
            <a:chOff x="2085525" y="4992125"/>
            <a:chExt cx="481825" cy="481825"/>
          </a:xfrm>
        </p:grpSpPr>
        <p:sp>
          <p:nvSpPr>
            <p:cNvPr id="4561" name="Google Shape;4561;p50"/>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62" name="Google Shape;4562;p50"/>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63" name="Google Shape;4563;p50"/>
          <p:cNvGrpSpPr/>
          <p:nvPr/>
        </p:nvGrpSpPr>
        <p:grpSpPr>
          <a:xfrm>
            <a:off x="6220208" y="2549742"/>
            <a:ext cx="339253" cy="339253"/>
            <a:chOff x="1492675" y="4992125"/>
            <a:chExt cx="481825" cy="481825"/>
          </a:xfrm>
        </p:grpSpPr>
        <p:sp>
          <p:nvSpPr>
            <p:cNvPr id="4564" name="Google Shape;4564;p5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65" name="Google Shape;4565;p5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66" name="Google Shape;4566;p50"/>
          <p:cNvGrpSpPr/>
          <p:nvPr/>
        </p:nvGrpSpPr>
        <p:grpSpPr>
          <a:xfrm>
            <a:off x="6220208" y="3025067"/>
            <a:ext cx="339253" cy="339253"/>
            <a:chOff x="2085525" y="4992125"/>
            <a:chExt cx="481825" cy="481825"/>
          </a:xfrm>
        </p:grpSpPr>
        <p:sp>
          <p:nvSpPr>
            <p:cNvPr id="4567" name="Google Shape;4567;p50"/>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68" name="Google Shape;4568;p50"/>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569" name="Google Shape;4569;p50"/>
          <p:cNvGrpSpPr/>
          <p:nvPr/>
        </p:nvGrpSpPr>
        <p:grpSpPr>
          <a:xfrm>
            <a:off x="6220208" y="3500392"/>
            <a:ext cx="339253" cy="339253"/>
            <a:chOff x="1492675" y="4992125"/>
            <a:chExt cx="481825" cy="481825"/>
          </a:xfrm>
        </p:grpSpPr>
        <p:sp>
          <p:nvSpPr>
            <p:cNvPr id="4570" name="Google Shape;4570;p5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71" name="Google Shape;4571;p5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575"/>
        <p:cNvGrpSpPr/>
        <p:nvPr/>
      </p:nvGrpSpPr>
      <p:grpSpPr>
        <a:xfrm>
          <a:off x="0" y="0"/>
          <a:ext cx="0" cy="0"/>
          <a:chOff x="0" y="0"/>
          <a:chExt cx="0" cy="0"/>
        </a:xfrm>
      </p:grpSpPr>
      <p:sp>
        <p:nvSpPr>
          <p:cNvPr id="4576" name="Google Shape;4576;p51"/>
          <p:cNvSpPr txBox="1">
            <a:spLocks noGrp="1"/>
          </p:cNvSpPr>
          <p:nvPr>
            <p:ph type="title"/>
          </p:nvPr>
        </p:nvSpPr>
        <p:spPr>
          <a:xfrm>
            <a:off x="1413000" y="1813813"/>
            <a:ext cx="63180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4,498,300,000</a:t>
            </a:r>
            <a:endParaRPr/>
          </a:p>
        </p:txBody>
      </p:sp>
      <p:sp>
        <p:nvSpPr>
          <p:cNvPr id="4577" name="Google Shape;4577;p51"/>
          <p:cNvSpPr txBox="1">
            <a:spLocks noGrp="1"/>
          </p:cNvSpPr>
          <p:nvPr>
            <p:ph type="subTitle" idx="1"/>
          </p:nvPr>
        </p:nvSpPr>
        <p:spPr>
          <a:xfrm>
            <a:off x="2816925" y="2847888"/>
            <a:ext cx="3510300" cy="48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193"/>
        <p:cNvGrpSpPr/>
        <p:nvPr/>
      </p:nvGrpSpPr>
      <p:grpSpPr>
        <a:xfrm>
          <a:off x="0" y="0"/>
          <a:ext cx="0" cy="0"/>
          <a:chOff x="0" y="0"/>
          <a:chExt cx="0" cy="0"/>
        </a:xfrm>
      </p:grpSpPr>
      <p:sp>
        <p:nvSpPr>
          <p:cNvPr id="4194" name="Google Shape;4194;p34"/>
          <p:cNvSpPr txBox="1">
            <a:spLocks noGrp="1"/>
          </p:cNvSpPr>
          <p:nvPr>
            <p:ph type="title"/>
          </p:nvPr>
        </p:nvSpPr>
        <p:spPr>
          <a:xfrm>
            <a:off x="2847900" y="3195050"/>
            <a:ext cx="34482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4195" name="Google Shape;4195;p34"/>
          <p:cNvSpPr txBox="1">
            <a:spLocks noGrp="1"/>
          </p:cNvSpPr>
          <p:nvPr>
            <p:ph type="subTitle" idx="1"/>
          </p:nvPr>
        </p:nvSpPr>
        <p:spPr>
          <a:xfrm>
            <a:off x="2389475" y="1883225"/>
            <a:ext cx="4365000" cy="123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581"/>
        <p:cNvGrpSpPr/>
        <p:nvPr/>
      </p:nvGrpSpPr>
      <p:grpSpPr>
        <a:xfrm>
          <a:off x="0" y="0"/>
          <a:ext cx="0" cy="0"/>
          <a:chOff x="0" y="0"/>
          <a:chExt cx="0" cy="0"/>
        </a:xfrm>
      </p:grpSpPr>
      <p:pic>
        <p:nvPicPr>
          <p:cNvPr id="4582" name="Google Shape;4582;p52" title="Chart">
            <a:hlinkClick r:id="rId3"/>
          </p:cNvPr>
          <p:cNvPicPr preferRelativeResize="0"/>
          <p:nvPr/>
        </p:nvPicPr>
        <p:blipFill>
          <a:blip r:embed="rId4">
            <a:alphaModFix/>
          </a:blip>
          <a:stretch>
            <a:fillRect/>
          </a:stretch>
        </p:blipFill>
        <p:spPr>
          <a:xfrm>
            <a:off x="366275" y="1295071"/>
            <a:ext cx="4129449" cy="2553357"/>
          </a:xfrm>
          <a:prstGeom prst="rect">
            <a:avLst/>
          </a:prstGeom>
          <a:noFill/>
          <a:ln>
            <a:noFill/>
          </a:ln>
        </p:spPr>
      </p:pic>
      <p:sp>
        <p:nvSpPr>
          <p:cNvPr id="4583" name="Google Shape;4583;p52"/>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Recommended Time per Unit</a:t>
            </a:r>
            <a:endParaRPr/>
          </a:p>
        </p:txBody>
      </p:sp>
      <p:sp>
        <p:nvSpPr>
          <p:cNvPr id="4584" name="Google Shape;4584;p52"/>
          <p:cNvSpPr/>
          <p:nvPr/>
        </p:nvSpPr>
        <p:spPr>
          <a:xfrm>
            <a:off x="4073242" y="1698228"/>
            <a:ext cx="288000" cy="288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2"/>
          <p:cNvSpPr txBox="1"/>
          <p:nvPr/>
        </p:nvSpPr>
        <p:spPr>
          <a:xfrm>
            <a:off x="4415531" y="2048995"/>
            <a:ext cx="1794000" cy="42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Didact Gothic"/>
                <a:ea typeface="Didact Gothic"/>
                <a:cs typeface="Didact Gothic"/>
                <a:sym typeface="Didact Gothic"/>
              </a:rPr>
              <a:t>It’s the farthest planet from the Sun </a:t>
            </a:r>
            <a:endParaRPr>
              <a:solidFill>
                <a:schemeClr val="lt1"/>
              </a:solidFill>
              <a:latin typeface="Didact Gothic"/>
              <a:ea typeface="Didact Gothic"/>
              <a:cs typeface="Didact Gothic"/>
              <a:sym typeface="Didact Gothic"/>
            </a:endParaRPr>
          </a:p>
        </p:txBody>
      </p:sp>
      <p:sp>
        <p:nvSpPr>
          <p:cNvPr id="4586" name="Google Shape;4586;p52"/>
          <p:cNvSpPr txBox="1"/>
          <p:nvPr/>
        </p:nvSpPr>
        <p:spPr>
          <a:xfrm>
            <a:off x="4415531" y="1698228"/>
            <a:ext cx="15552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Neptune</a:t>
            </a:r>
            <a:endParaRPr sz="1800">
              <a:solidFill>
                <a:schemeClr val="lt1"/>
              </a:solidFill>
              <a:latin typeface="Fredoka One"/>
              <a:ea typeface="Fredoka One"/>
              <a:cs typeface="Fredoka One"/>
              <a:sym typeface="Fredoka One"/>
            </a:endParaRPr>
          </a:p>
        </p:txBody>
      </p:sp>
      <p:sp>
        <p:nvSpPr>
          <p:cNvPr id="4587" name="Google Shape;4587;p52"/>
          <p:cNvSpPr/>
          <p:nvPr/>
        </p:nvSpPr>
        <p:spPr>
          <a:xfrm>
            <a:off x="4073245" y="3003993"/>
            <a:ext cx="288000" cy="288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2"/>
          <p:cNvSpPr txBox="1"/>
          <p:nvPr/>
        </p:nvSpPr>
        <p:spPr>
          <a:xfrm>
            <a:off x="4415531" y="3347470"/>
            <a:ext cx="1794000" cy="42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Didact Gothic"/>
                <a:ea typeface="Didact Gothic"/>
                <a:cs typeface="Didact Gothic"/>
                <a:sym typeface="Didact Gothic"/>
              </a:rPr>
              <a:t>Saturn is a gas giant made of hydrogen</a:t>
            </a:r>
            <a:endParaRPr>
              <a:solidFill>
                <a:schemeClr val="lt1"/>
              </a:solidFill>
              <a:latin typeface="Didact Gothic"/>
              <a:ea typeface="Didact Gothic"/>
              <a:cs typeface="Didact Gothic"/>
              <a:sym typeface="Didact Gothic"/>
            </a:endParaRPr>
          </a:p>
        </p:txBody>
      </p:sp>
      <p:sp>
        <p:nvSpPr>
          <p:cNvPr id="4589" name="Google Shape;4589;p52"/>
          <p:cNvSpPr txBox="1"/>
          <p:nvPr/>
        </p:nvSpPr>
        <p:spPr>
          <a:xfrm>
            <a:off x="4415531" y="3003993"/>
            <a:ext cx="15552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Saturn</a:t>
            </a:r>
            <a:endParaRPr sz="1800">
              <a:solidFill>
                <a:schemeClr val="lt1"/>
              </a:solidFill>
              <a:latin typeface="Fredoka One"/>
              <a:ea typeface="Fredoka One"/>
              <a:cs typeface="Fredoka One"/>
              <a:sym typeface="Fredoka One"/>
            </a:endParaRPr>
          </a:p>
        </p:txBody>
      </p:sp>
      <p:sp>
        <p:nvSpPr>
          <p:cNvPr id="4590" name="Google Shape;4590;p52"/>
          <p:cNvSpPr/>
          <p:nvPr/>
        </p:nvSpPr>
        <p:spPr>
          <a:xfrm>
            <a:off x="6314423" y="1698237"/>
            <a:ext cx="288000" cy="2880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2"/>
          <p:cNvSpPr txBox="1"/>
          <p:nvPr/>
        </p:nvSpPr>
        <p:spPr>
          <a:xfrm>
            <a:off x="6636731" y="2050932"/>
            <a:ext cx="1794000" cy="42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Didact Gothic"/>
                <a:ea typeface="Didact Gothic"/>
                <a:cs typeface="Didact Gothic"/>
                <a:sym typeface="Didact Gothic"/>
              </a:rPr>
              <a:t>Despite being red, Mars is a cold place</a:t>
            </a:r>
            <a:endParaRPr>
              <a:solidFill>
                <a:schemeClr val="lt1"/>
              </a:solidFill>
              <a:latin typeface="Didact Gothic"/>
              <a:ea typeface="Didact Gothic"/>
              <a:cs typeface="Didact Gothic"/>
              <a:sym typeface="Didact Gothic"/>
            </a:endParaRPr>
          </a:p>
        </p:txBody>
      </p:sp>
      <p:sp>
        <p:nvSpPr>
          <p:cNvPr id="4592" name="Google Shape;4592;p52"/>
          <p:cNvSpPr txBox="1"/>
          <p:nvPr/>
        </p:nvSpPr>
        <p:spPr>
          <a:xfrm>
            <a:off x="6636731" y="1698237"/>
            <a:ext cx="15552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Mars</a:t>
            </a:r>
            <a:endParaRPr sz="1800">
              <a:solidFill>
                <a:schemeClr val="lt1"/>
              </a:solidFill>
              <a:latin typeface="Fredoka One"/>
              <a:ea typeface="Fredoka One"/>
              <a:cs typeface="Fredoka One"/>
              <a:sym typeface="Fredoka One"/>
            </a:endParaRPr>
          </a:p>
        </p:txBody>
      </p:sp>
      <p:sp>
        <p:nvSpPr>
          <p:cNvPr id="4593" name="Google Shape;4593;p52"/>
          <p:cNvSpPr/>
          <p:nvPr/>
        </p:nvSpPr>
        <p:spPr>
          <a:xfrm>
            <a:off x="6314423" y="3004956"/>
            <a:ext cx="288000" cy="288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2"/>
          <p:cNvSpPr txBox="1"/>
          <p:nvPr/>
        </p:nvSpPr>
        <p:spPr>
          <a:xfrm>
            <a:off x="6636731" y="3333382"/>
            <a:ext cx="1794000" cy="42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Didact Gothic"/>
                <a:ea typeface="Didact Gothic"/>
                <a:cs typeface="Didact Gothic"/>
                <a:sym typeface="Didact Gothic"/>
              </a:rPr>
              <a:t>Venus has a beautiful name</a:t>
            </a:r>
            <a:endParaRPr>
              <a:solidFill>
                <a:schemeClr val="lt1"/>
              </a:solidFill>
              <a:latin typeface="Didact Gothic"/>
              <a:ea typeface="Didact Gothic"/>
              <a:cs typeface="Didact Gothic"/>
              <a:sym typeface="Didact Gothic"/>
            </a:endParaRPr>
          </a:p>
        </p:txBody>
      </p:sp>
      <p:sp>
        <p:nvSpPr>
          <p:cNvPr id="4595" name="Google Shape;4595;p52"/>
          <p:cNvSpPr txBox="1"/>
          <p:nvPr/>
        </p:nvSpPr>
        <p:spPr>
          <a:xfrm>
            <a:off x="6636731" y="3003993"/>
            <a:ext cx="15552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Venus</a:t>
            </a:r>
            <a:endParaRPr sz="1800">
              <a:solidFill>
                <a:schemeClr val="lt1"/>
              </a:solidFill>
              <a:latin typeface="Fredoka One"/>
              <a:ea typeface="Fredoka One"/>
              <a:cs typeface="Fredoka One"/>
              <a:sym typeface="Fredoka One"/>
            </a:endParaRPr>
          </a:p>
        </p:txBody>
      </p:sp>
      <p:sp>
        <p:nvSpPr>
          <p:cNvPr id="4596" name="Google Shape;4596;p52"/>
          <p:cNvSpPr txBox="1"/>
          <p:nvPr/>
        </p:nvSpPr>
        <p:spPr>
          <a:xfrm>
            <a:off x="1006050" y="4063475"/>
            <a:ext cx="7131900" cy="42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Didact Gothic"/>
                <a:ea typeface="Didact Gothic"/>
                <a:cs typeface="Didact Gothic"/>
                <a:sym typeface="Didact Gothic"/>
              </a:rPr>
              <a:t>To modify this graph, click on it, follow the link, change the data and paste the resulting graph here</a:t>
            </a:r>
            <a:endParaRPr sz="1200">
              <a:solidFill>
                <a:srgbClr val="FFFFFF"/>
              </a:solidFill>
              <a:latin typeface="Didact Gothic"/>
              <a:ea typeface="Didact Gothic"/>
              <a:cs typeface="Didact Gothic"/>
              <a:sym typeface="Didact Gothic"/>
            </a:endParaRPr>
          </a:p>
        </p:txBody>
      </p:sp>
      <p:sp>
        <p:nvSpPr>
          <p:cNvPr id="4597" name="Google Shape;4597;p52"/>
          <p:cNvSpPr txBox="1"/>
          <p:nvPr/>
        </p:nvSpPr>
        <p:spPr>
          <a:xfrm>
            <a:off x="4415531" y="1367621"/>
            <a:ext cx="7479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50%</a:t>
            </a:r>
            <a:endParaRPr sz="1800">
              <a:solidFill>
                <a:schemeClr val="lt1"/>
              </a:solidFill>
              <a:latin typeface="Fredoka One"/>
              <a:ea typeface="Fredoka One"/>
              <a:cs typeface="Fredoka One"/>
              <a:sym typeface="Fredoka One"/>
            </a:endParaRPr>
          </a:p>
        </p:txBody>
      </p:sp>
      <p:sp>
        <p:nvSpPr>
          <p:cNvPr id="4598" name="Google Shape;4598;p52"/>
          <p:cNvSpPr txBox="1"/>
          <p:nvPr/>
        </p:nvSpPr>
        <p:spPr>
          <a:xfrm>
            <a:off x="6636731" y="2676104"/>
            <a:ext cx="7479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10%</a:t>
            </a:r>
            <a:endParaRPr sz="1800">
              <a:solidFill>
                <a:schemeClr val="lt1"/>
              </a:solidFill>
              <a:latin typeface="Fredoka One"/>
              <a:ea typeface="Fredoka One"/>
              <a:cs typeface="Fredoka One"/>
              <a:sym typeface="Fredoka One"/>
            </a:endParaRPr>
          </a:p>
        </p:txBody>
      </p:sp>
      <p:sp>
        <p:nvSpPr>
          <p:cNvPr id="4599" name="Google Shape;4599;p52"/>
          <p:cNvSpPr txBox="1"/>
          <p:nvPr/>
        </p:nvSpPr>
        <p:spPr>
          <a:xfrm>
            <a:off x="4415531" y="2675141"/>
            <a:ext cx="7479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20%</a:t>
            </a:r>
            <a:endParaRPr sz="1800">
              <a:solidFill>
                <a:schemeClr val="lt1"/>
              </a:solidFill>
              <a:latin typeface="Fredoka One"/>
              <a:ea typeface="Fredoka One"/>
              <a:cs typeface="Fredoka One"/>
              <a:sym typeface="Fredoka One"/>
            </a:endParaRPr>
          </a:p>
        </p:txBody>
      </p:sp>
      <p:sp>
        <p:nvSpPr>
          <p:cNvPr id="4600" name="Google Shape;4600;p52"/>
          <p:cNvSpPr txBox="1"/>
          <p:nvPr/>
        </p:nvSpPr>
        <p:spPr>
          <a:xfrm>
            <a:off x="6636731" y="1367621"/>
            <a:ext cx="7479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20%</a:t>
            </a:r>
            <a:endParaRPr sz="1800">
              <a:solidFill>
                <a:schemeClr val="lt1"/>
              </a:solidFill>
              <a:latin typeface="Fredoka One"/>
              <a:ea typeface="Fredoka One"/>
              <a:cs typeface="Fredoka One"/>
              <a:sym typeface="Fredoka One"/>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604"/>
        <p:cNvGrpSpPr/>
        <p:nvPr/>
      </p:nvGrpSpPr>
      <p:grpSpPr>
        <a:xfrm>
          <a:off x="0" y="0"/>
          <a:ext cx="0" cy="0"/>
          <a:chOff x="0" y="0"/>
          <a:chExt cx="0" cy="0"/>
        </a:xfrm>
      </p:grpSpPr>
      <p:grpSp>
        <p:nvGrpSpPr>
          <p:cNvPr id="4605" name="Google Shape;4605;p53"/>
          <p:cNvGrpSpPr/>
          <p:nvPr/>
        </p:nvGrpSpPr>
        <p:grpSpPr>
          <a:xfrm>
            <a:off x="3006377" y="1288552"/>
            <a:ext cx="3131261" cy="2896185"/>
            <a:chOff x="2884900" y="1218380"/>
            <a:chExt cx="3374204" cy="3120889"/>
          </a:xfrm>
        </p:grpSpPr>
        <p:sp>
          <p:nvSpPr>
            <p:cNvPr id="4606" name="Google Shape;4606;p53"/>
            <p:cNvSpPr/>
            <p:nvPr/>
          </p:nvSpPr>
          <p:spPr>
            <a:xfrm>
              <a:off x="3943991" y="1218380"/>
              <a:ext cx="1323081" cy="12871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3"/>
            <p:cNvSpPr/>
            <p:nvPr/>
          </p:nvSpPr>
          <p:spPr>
            <a:xfrm>
              <a:off x="4807541" y="2236844"/>
              <a:ext cx="1451563" cy="1287788"/>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3"/>
            <p:cNvSpPr/>
            <p:nvPr/>
          </p:nvSpPr>
          <p:spPr>
            <a:xfrm>
              <a:off x="3757834" y="3052143"/>
              <a:ext cx="1322859" cy="12871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3"/>
            <p:cNvSpPr/>
            <p:nvPr/>
          </p:nvSpPr>
          <p:spPr>
            <a:xfrm>
              <a:off x="2884900" y="2022693"/>
              <a:ext cx="1325734" cy="1280713"/>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0" name="Google Shape;4610;p53"/>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Class Material</a:t>
            </a:r>
            <a:endParaRPr/>
          </a:p>
        </p:txBody>
      </p:sp>
      <p:sp>
        <p:nvSpPr>
          <p:cNvPr id="4611" name="Google Shape;4611;p53"/>
          <p:cNvSpPr txBox="1"/>
          <p:nvPr/>
        </p:nvSpPr>
        <p:spPr>
          <a:xfrm flipH="1">
            <a:off x="713225" y="1587155"/>
            <a:ext cx="1711800" cy="396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a:solidFill>
                  <a:schemeClr val="lt1"/>
                </a:solidFill>
                <a:latin typeface="Fredoka One"/>
                <a:ea typeface="Fredoka One"/>
                <a:cs typeface="Fredoka One"/>
                <a:sym typeface="Fredoka One"/>
              </a:rPr>
              <a:t>Mercury</a:t>
            </a:r>
            <a:endParaRPr sz="1800">
              <a:solidFill>
                <a:schemeClr val="lt1"/>
              </a:solidFill>
              <a:latin typeface="Fredoka One"/>
              <a:ea typeface="Fredoka One"/>
              <a:cs typeface="Fredoka One"/>
              <a:sym typeface="Fredoka One"/>
            </a:endParaRPr>
          </a:p>
        </p:txBody>
      </p:sp>
      <p:sp>
        <p:nvSpPr>
          <p:cNvPr id="4612" name="Google Shape;4612;p53"/>
          <p:cNvSpPr txBox="1"/>
          <p:nvPr/>
        </p:nvSpPr>
        <p:spPr>
          <a:xfrm flipH="1">
            <a:off x="713225" y="2040659"/>
            <a:ext cx="1711800" cy="480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Didact Gothic"/>
                <a:ea typeface="Didact Gothic"/>
                <a:cs typeface="Didact Gothic"/>
                <a:sym typeface="Didact Gothic"/>
              </a:rPr>
              <a:t>Mercury is the smallest planet</a:t>
            </a:r>
            <a:endParaRPr>
              <a:solidFill>
                <a:schemeClr val="lt1"/>
              </a:solidFill>
              <a:latin typeface="Didact Gothic"/>
              <a:ea typeface="Didact Gothic"/>
              <a:cs typeface="Didact Gothic"/>
              <a:sym typeface="Didact Gothic"/>
            </a:endParaRPr>
          </a:p>
        </p:txBody>
      </p:sp>
      <p:sp>
        <p:nvSpPr>
          <p:cNvPr id="4613" name="Google Shape;4613;p53"/>
          <p:cNvSpPr txBox="1"/>
          <p:nvPr/>
        </p:nvSpPr>
        <p:spPr>
          <a:xfrm flipH="1">
            <a:off x="6718960" y="1587155"/>
            <a:ext cx="1711800" cy="396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Jupiter</a:t>
            </a:r>
            <a:endParaRPr sz="1800">
              <a:solidFill>
                <a:schemeClr val="lt1"/>
              </a:solidFill>
              <a:latin typeface="Fredoka One"/>
              <a:ea typeface="Fredoka One"/>
              <a:cs typeface="Fredoka One"/>
              <a:sym typeface="Fredoka One"/>
            </a:endParaRPr>
          </a:p>
        </p:txBody>
      </p:sp>
      <p:sp>
        <p:nvSpPr>
          <p:cNvPr id="4614" name="Google Shape;4614;p53"/>
          <p:cNvSpPr txBox="1"/>
          <p:nvPr/>
        </p:nvSpPr>
        <p:spPr>
          <a:xfrm flipH="1">
            <a:off x="6718970" y="2040659"/>
            <a:ext cx="1711800" cy="480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Didact Gothic"/>
                <a:ea typeface="Didact Gothic"/>
                <a:cs typeface="Didact Gothic"/>
                <a:sym typeface="Didact Gothic"/>
              </a:rPr>
              <a:t>Jupiter is the biggest planet</a:t>
            </a:r>
            <a:endParaRPr>
              <a:solidFill>
                <a:schemeClr val="lt1"/>
              </a:solidFill>
              <a:latin typeface="Didact Gothic"/>
              <a:ea typeface="Didact Gothic"/>
              <a:cs typeface="Didact Gothic"/>
              <a:sym typeface="Didact Gothic"/>
            </a:endParaRPr>
          </a:p>
        </p:txBody>
      </p:sp>
      <p:sp>
        <p:nvSpPr>
          <p:cNvPr id="4615" name="Google Shape;4615;p53"/>
          <p:cNvSpPr txBox="1"/>
          <p:nvPr/>
        </p:nvSpPr>
        <p:spPr>
          <a:xfrm flipH="1">
            <a:off x="713225" y="2944374"/>
            <a:ext cx="1711800" cy="396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a:solidFill>
                  <a:schemeClr val="lt1"/>
                </a:solidFill>
                <a:latin typeface="Fredoka One"/>
                <a:ea typeface="Fredoka One"/>
                <a:cs typeface="Fredoka One"/>
                <a:sym typeface="Fredoka One"/>
              </a:rPr>
              <a:t>Mars</a:t>
            </a:r>
            <a:endParaRPr sz="1800">
              <a:solidFill>
                <a:schemeClr val="lt1"/>
              </a:solidFill>
              <a:latin typeface="Fredoka One"/>
              <a:ea typeface="Fredoka One"/>
              <a:cs typeface="Fredoka One"/>
              <a:sym typeface="Fredoka One"/>
            </a:endParaRPr>
          </a:p>
        </p:txBody>
      </p:sp>
      <p:sp>
        <p:nvSpPr>
          <p:cNvPr id="4616" name="Google Shape;4616;p53"/>
          <p:cNvSpPr txBox="1"/>
          <p:nvPr/>
        </p:nvSpPr>
        <p:spPr>
          <a:xfrm flipH="1">
            <a:off x="713225" y="3392227"/>
            <a:ext cx="1711800" cy="480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Didact Gothic"/>
                <a:ea typeface="Didact Gothic"/>
                <a:cs typeface="Didact Gothic"/>
                <a:sym typeface="Didact Gothic"/>
              </a:rPr>
              <a:t>Mars is actually a cold place</a:t>
            </a:r>
            <a:endParaRPr>
              <a:solidFill>
                <a:schemeClr val="lt1"/>
              </a:solidFill>
              <a:latin typeface="Didact Gothic"/>
              <a:ea typeface="Didact Gothic"/>
              <a:cs typeface="Didact Gothic"/>
              <a:sym typeface="Didact Gothic"/>
            </a:endParaRPr>
          </a:p>
        </p:txBody>
      </p:sp>
      <p:sp>
        <p:nvSpPr>
          <p:cNvPr id="4617" name="Google Shape;4617;p53"/>
          <p:cNvSpPr txBox="1"/>
          <p:nvPr/>
        </p:nvSpPr>
        <p:spPr>
          <a:xfrm flipH="1">
            <a:off x="6718975" y="2944374"/>
            <a:ext cx="1711800" cy="396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Venus</a:t>
            </a:r>
            <a:endParaRPr sz="1800">
              <a:solidFill>
                <a:schemeClr val="lt1"/>
              </a:solidFill>
              <a:latin typeface="Fredoka One"/>
              <a:ea typeface="Fredoka One"/>
              <a:cs typeface="Fredoka One"/>
              <a:sym typeface="Fredoka One"/>
            </a:endParaRPr>
          </a:p>
        </p:txBody>
      </p:sp>
      <p:sp>
        <p:nvSpPr>
          <p:cNvPr id="4618" name="Google Shape;4618;p53"/>
          <p:cNvSpPr txBox="1"/>
          <p:nvPr/>
        </p:nvSpPr>
        <p:spPr>
          <a:xfrm flipH="1">
            <a:off x="6718970" y="3392227"/>
            <a:ext cx="1711800" cy="480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Didact Gothic"/>
                <a:ea typeface="Didact Gothic"/>
                <a:cs typeface="Didact Gothic"/>
                <a:sym typeface="Didact Gothic"/>
              </a:rPr>
              <a:t>Venus has high temperatures</a:t>
            </a:r>
            <a:endParaRPr>
              <a:solidFill>
                <a:schemeClr val="lt1"/>
              </a:solidFill>
              <a:latin typeface="Didact Gothic"/>
              <a:ea typeface="Didact Gothic"/>
              <a:cs typeface="Didact Gothic"/>
              <a:sym typeface="Didact Gothic"/>
            </a:endParaRPr>
          </a:p>
        </p:txBody>
      </p:sp>
      <p:grpSp>
        <p:nvGrpSpPr>
          <p:cNvPr id="4619" name="Google Shape;4619;p53"/>
          <p:cNvGrpSpPr/>
          <p:nvPr/>
        </p:nvGrpSpPr>
        <p:grpSpPr>
          <a:xfrm>
            <a:off x="5295024" y="2511943"/>
            <a:ext cx="360123" cy="466199"/>
            <a:chOff x="-50469125" y="3183175"/>
            <a:chExt cx="233150" cy="301825"/>
          </a:xfrm>
        </p:grpSpPr>
        <p:sp>
          <p:nvSpPr>
            <p:cNvPr id="4620" name="Google Shape;4620;p53"/>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3"/>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3"/>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53"/>
          <p:cNvGrpSpPr/>
          <p:nvPr/>
        </p:nvGrpSpPr>
        <p:grpSpPr>
          <a:xfrm>
            <a:off x="4296432" y="1579553"/>
            <a:ext cx="464770" cy="434342"/>
            <a:chOff x="-49397175" y="3192625"/>
            <a:chExt cx="300900" cy="281200"/>
          </a:xfrm>
        </p:grpSpPr>
        <p:sp>
          <p:nvSpPr>
            <p:cNvPr id="4624" name="Google Shape;4624;p53"/>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53"/>
          <p:cNvGrpSpPr/>
          <p:nvPr/>
        </p:nvGrpSpPr>
        <p:grpSpPr>
          <a:xfrm>
            <a:off x="4301489" y="3444690"/>
            <a:ext cx="407581" cy="465967"/>
            <a:chOff x="-47505300" y="3200500"/>
            <a:chExt cx="263875" cy="301675"/>
          </a:xfrm>
        </p:grpSpPr>
        <p:sp>
          <p:nvSpPr>
            <p:cNvPr id="4632" name="Google Shape;4632;p53"/>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53"/>
          <p:cNvGrpSpPr/>
          <p:nvPr/>
        </p:nvGrpSpPr>
        <p:grpSpPr>
          <a:xfrm>
            <a:off x="3333342" y="2490297"/>
            <a:ext cx="462337" cy="462337"/>
            <a:chOff x="-49027775" y="3183175"/>
            <a:chExt cx="299325" cy="299325"/>
          </a:xfrm>
        </p:grpSpPr>
        <p:sp>
          <p:nvSpPr>
            <p:cNvPr id="4646" name="Google Shape;4646;p53"/>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0" name="Google Shape;4650;p53"/>
          <p:cNvSpPr/>
          <p:nvPr/>
        </p:nvSpPr>
        <p:spPr>
          <a:xfrm flipH="1">
            <a:off x="2489932" y="1641605"/>
            <a:ext cx="288000" cy="288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flipH="1">
            <a:off x="2489932" y="2998833"/>
            <a:ext cx="288000" cy="288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652" name="Google Shape;4652;p53"/>
          <p:cNvSpPr/>
          <p:nvPr/>
        </p:nvSpPr>
        <p:spPr>
          <a:xfrm flipH="1">
            <a:off x="6366078" y="1641609"/>
            <a:ext cx="288000" cy="2880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flipH="1">
            <a:off x="6366078" y="2998840"/>
            <a:ext cx="288000" cy="288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657"/>
        <p:cNvGrpSpPr/>
        <p:nvPr/>
      </p:nvGrpSpPr>
      <p:grpSpPr>
        <a:xfrm>
          <a:off x="0" y="0"/>
          <a:ext cx="0" cy="0"/>
          <a:chOff x="0" y="0"/>
          <a:chExt cx="0" cy="0"/>
        </a:xfrm>
      </p:grpSpPr>
      <p:sp>
        <p:nvSpPr>
          <p:cNvPr id="4658" name="Google Shape;4658;p54"/>
          <p:cNvSpPr txBox="1">
            <a:spLocks noGrp="1"/>
          </p:cNvSpPr>
          <p:nvPr>
            <p:ph type="subTitle" idx="1"/>
          </p:nvPr>
        </p:nvSpPr>
        <p:spPr>
          <a:xfrm>
            <a:off x="2609050" y="1504344"/>
            <a:ext cx="3926100" cy="29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earths is the Sun’s mass</a:t>
            </a:r>
            <a:endParaRPr/>
          </a:p>
        </p:txBody>
      </p:sp>
      <p:sp>
        <p:nvSpPr>
          <p:cNvPr id="4659" name="Google Shape;4659;p54"/>
          <p:cNvSpPr txBox="1">
            <a:spLocks noGrp="1"/>
          </p:cNvSpPr>
          <p:nvPr>
            <p:ph type="title"/>
          </p:nvPr>
        </p:nvSpPr>
        <p:spPr>
          <a:xfrm>
            <a:off x="2355300" y="997783"/>
            <a:ext cx="44334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a:t>
            </a:r>
            <a:endParaRPr/>
          </a:p>
        </p:txBody>
      </p:sp>
      <p:sp>
        <p:nvSpPr>
          <p:cNvPr id="4660" name="Google Shape;4660;p54"/>
          <p:cNvSpPr txBox="1">
            <a:spLocks noGrp="1"/>
          </p:cNvSpPr>
          <p:nvPr>
            <p:ph type="subTitle" idx="2"/>
          </p:nvPr>
        </p:nvSpPr>
        <p:spPr>
          <a:xfrm>
            <a:off x="2609050" y="2668787"/>
            <a:ext cx="3926100" cy="29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Jupiter’s rotation period</a:t>
            </a:r>
            <a:endParaRPr/>
          </a:p>
        </p:txBody>
      </p:sp>
      <p:sp>
        <p:nvSpPr>
          <p:cNvPr id="4661" name="Google Shape;4661;p54"/>
          <p:cNvSpPr txBox="1">
            <a:spLocks noGrp="1"/>
          </p:cNvSpPr>
          <p:nvPr>
            <p:ph type="title" idx="3"/>
          </p:nvPr>
        </p:nvSpPr>
        <p:spPr>
          <a:xfrm>
            <a:off x="2355300" y="2181112"/>
            <a:ext cx="44334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24h 37m 23s</a:t>
            </a:r>
            <a:endParaRPr/>
          </a:p>
        </p:txBody>
      </p:sp>
      <p:sp>
        <p:nvSpPr>
          <p:cNvPr id="4662" name="Google Shape;4662;p54"/>
          <p:cNvSpPr txBox="1">
            <a:spLocks noGrp="1"/>
          </p:cNvSpPr>
          <p:nvPr>
            <p:ph type="subTitle" idx="4"/>
          </p:nvPr>
        </p:nvSpPr>
        <p:spPr>
          <a:xfrm>
            <a:off x="2609050" y="3864904"/>
            <a:ext cx="3926100" cy="29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the distance between Earth and the Moon</a:t>
            </a:r>
            <a:endParaRPr/>
          </a:p>
        </p:txBody>
      </p:sp>
      <p:sp>
        <p:nvSpPr>
          <p:cNvPr id="4663" name="Google Shape;4663;p54"/>
          <p:cNvSpPr txBox="1">
            <a:spLocks noGrp="1"/>
          </p:cNvSpPr>
          <p:nvPr>
            <p:ph type="title" idx="5"/>
          </p:nvPr>
        </p:nvSpPr>
        <p:spPr>
          <a:xfrm>
            <a:off x="2355300" y="3358342"/>
            <a:ext cx="44334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667"/>
        <p:cNvGrpSpPr/>
        <p:nvPr/>
      </p:nvGrpSpPr>
      <p:grpSpPr>
        <a:xfrm>
          <a:off x="0" y="0"/>
          <a:ext cx="0" cy="0"/>
          <a:chOff x="0" y="0"/>
          <a:chExt cx="0" cy="0"/>
        </a:xfrm>
      </p:grpSpPr>
      <p:sp>
        <p:nvSpPr>
          <p:cNvPr id="4668" name="Google Shape;4668;p55"/>
          <p:cNvSpPr txBox="1">
            <a:spLocks noGrp="1"/>
          </p:cNvSpPr>
          <p:nvPr>
            <p:ph type="title"/>
          </p:nvPr>
        </p:nvSpPr>
        <p:spPr>
          <a:xfrm>
            <a:off x="1556850" y="1689125"/>
            <a:ext cx="6030300" cy="176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672"/>
        <p:cNvGrpSpPr/>
        <p:nvPr/>
      </p:nvGrpSpPr>
      <p:grpSpPr>
        <a:xfrm>
          <a:off x="0" y="0"/>
          <a:ext cx="0" cy="0"/>
          <a:chOff x="0" y="0"/>
          <a:chExt cx="0" cy="0"/>
        </a:xfrm>
      </p:grpSpPr>
      <p:sp>
        <p:nvSpPr>
          <p:cNvPr id="4673" name="Google Shape;4673;p56"/>
          <p:cNvSpPr/>
          <p:nvPr/>
        </p:nvSpPr>
        <p:spPr>
          <a:xfrm>
            <a:off x="1905406" y="1182787"/>
            <a:ext cx="1385359" cy="1385156"/>
          </a:xfrm>
          <a:custGeom>
            <a:avLst/>
            <a:gdLst/>
            <a:ahLst/>
            <a:cxnLst/>
            <a:rect l="l" t="t" r="r" b="b"/>
            <a:pathLst>
              <a:path w="20427" h="20424" extrusionOk="0">
                <a:moveTo>
                  <a:pt x="10214" y="1"/>
                </a:moveTo>
                <a:cubicBezTo>
                  <a:pt x="4573" y="1"/>
                  <a:pt x="0" y="4573"/>
                  <a:pt x="0" y="10214"/>
                </a:cubicBezTo>
                <a:cubicBezTo>
                  <a:pt x="0" y="15851"/>
                  <a:pt x="4573" y="20424"/>
                  <a:pt x="10214" y="20424"/>
                </a:cubicBezTo>
                <a:cubicBezTo>
                  <a:pt x="15854" y="20424"/>
                  <a:pt x="20427" y="15851"/>
                  <a:pt x="20427" y="10214"/>
                </a:cubicBezTo>
                <a:cubicBezTo>
                  <a:pt x="20427" y="4573"/>
                  <a:pt x="15854" y="1"/>
                  <a:pt x="102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6"/>
          <p:cNvSpPr/>
          <p:nvPr/>
        </p:nvSpPr>
        <p:spPr>
          <a:xfrm>
            <a:off x="1988492" y="1265762"/>
            <a:ext cx="1219200" cy="1219200"/>
          </a:xfrm>
          <a:prstGeom prst="pie">
            <a:avLst>
              <a:gd name="adj1" fmla="val 16206756"/>
              <a:gd name="adj2" fmla="val 10828702"/>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6"/>
          <p:cNvSpPr/>
          <p:nvPr/>
        </p:nvSpPr>
        <p:spPr>
          <a:xfrm>
            <a:off x="2194559" y="1471859"/>
            <a:ext cx="807054" cy="807054"/>
          </a:xfrm>
          <a:custGeom>
            <a:avLst/>
            <a:gdLst/>
            <a:ahLst/>
            <a:cxnLst/>
            <a:rect l="l" t="t" r="r" b="b"/>
            <a:pathLst>
              <a:path w="20424" h="20424" extrusionOk="0">
                <a:moveTo>
                  <a:pt x="10210" y="1"/>
                </a:moveTo>
                <a:cubicBezTo>
                  <a:pt x="4570" y="1"/>
                  <a:pt x="1" y="4573"/>
                  <a:pt x="1" y="10214"/>
                </a:cubicBezTo>
                <a:cubicBezTo>
                  <a:pt x="1" y="15851"/>
                  <a:pt x="4570" y="20424"/>
                  <a:pt x="10210" y="20424"/>
                </a:cubicBezTo>
                <a:cubicBezTo>
                  <a:pt x="15851" y="20424"/>
                  <a:pt x="20424" y="15851"/>
                  <a:pt x="20424" y="10214"/>
                </a:cubicBezTo>
                <a:cubicBezTo>
                  <a:pt x="20424" y="4573"/>
                  <a:pt x="15851" y="1"/>
                  <a:pt x="10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6"/>
          <p:cNvSpPr/>
          <p:nvPr/>
        </p:nvSpPr>
        <p:spPr>
          <a:xfrm>
            <a:off x="5853234" y="1213738"/>
            <a:ext cx="1385360" cy="1385360"/>
          </a:xfrm>
          <a:custGeom>
            <a:avLst/>
            <a:gdLst/>
            <a:ahLst/>
            <a:cxnLst/>
            <a:rect l="l" t="t" r="r" b="b"/>
            <a:pathLst>
              <a:path w="20424" h="20424" extrusionOk="0">
                <a:moveTo>
                  <a:pt x="10214" y="1"/>
                </a:moveTo>
                <a:cubicBezTo>
                  <a:pt x="4573" y="1"/>
                  <a:pt x="1" y="4573"/>
                  <a:pt x="1" y="10214"/>
                </a:cubicBezTo>
                <a:cubicBezTo>
                  <a:pt x="1" y="15851"/>
                  <a:pt x="4573" y="20424"/>
                  <a:pt x="10214" y="20424"/>
                </a:cubicBezTo>
                <a:cubicBezTo>
                  <a:pt x="15851" y="20424"/>
                  <a:pt x="20424" y="15851"/>
                  <a:pt x="20424" y="10214"/>
                </a:cubicBezTo>
                <a:cubicBezTo>
                  <a:pt x="20424" y="4573"/>
                  <a:pt x="15851" y="1"/>
                  <a:pt x="10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6"/>
          <p:cNvSpPr/>
          <p:nvPr/>
        </p:nvSpPr>
        <p:spPr>
          <a:xfrm>
            <a:off x="5936321" y="1296725"/>
            <a:ext cx="1219200" cy="1219200"/>
          </a:xfrm>
          <a:prstGeom prst="pie">
            <a:avLst>
              <a:gd name="adj1" fmla="val 16206756"/>
              <a:gd name="adj2" fmla="val 18478"/>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6"/>
          <p:cNvSpPr/>
          <p:nvPr/>
        </p:nvSpPr>
        <p:spPr>
          <a:xfrm>
            <a:off x="6142361" y="1502837"/>
            <a:ext cx="807105" cy="807105"/>
          </a:xfrm>
          <a:custGeom>
            <a:avLst/>
            <a:gdLst/>
            <a:ahLst/>
            <a:cxnLst/>
            <a:rect l="l" t="t" r="r" b="b"/>
            <a:pathLst>
              <a:path w="20424" h="20424" extrusionOk="0">
                <a:moveTo>
                  <a:pt x="10210" y="1"/>
                </a:moveTo>
                <a:cubicBezTo>
                  <a:pt x="4570" y="1"/>
                  <a:pt x="1" y="4573"/>
                  <a:pt x="1" y="10214"/>
                </a:cubicBezTo>
                <a:cubicBezTo>
                  <a:pt x="1" y="15851"/>
                  <a:pt x="4570" y="20424"/>
                  <a:pt x="10210" y="20424"/>
                </a:cubicBezTo>
                <a:cubicBezTo>
                  <a:pt x="15851" y="20424"/>
                  <a:pt x="20424" y="15851"/>
                  <a:pt x="20424" y="10214"/>
                </a:cubicBezTo>
                <a:cubicBezTo>
                  <a:pt x="20424" y="4573"/>
                  <a:pt x="15851" y="1"/>
                  <a:pt x="10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6"/>
          <p:cNvSpPr/>
          <p:nvPr/>
        </p:nvSpPr>
        <p:spPr>
          <a:xfrm>
            <a:off x="3882181" y="1182687"/>
            <a:ext cx="1385360" cy="1385360"/>
          </a:xfrm>
          <a:custGeom>
            <a:avLst/>
            <a:gdLst/>
            <a:ahLst/>
            <a:cxnLst/>
            <a:rect l="l" t="t" r="r" b="b"/>
            <a:pathLst>
              <a:path w="20424" h="20424" extrusionOk="0">
                <a:moveTo>
                  <a:pt x="10210" y="1"/>
                </a:moveTo>
                <a:cubicBezTo>
                  <a:pt x="4570" y="1"/>
                  <a:pt x="1" y="4573"/>
                  <a:pt x="1" y="10214"/>
                </a:cubicBezTo>
                <a:cubicBezTo>
                  <a:pt x="1" y="15851"/>
                  <a:pt x="4570" y="20424"/>
                  <a:pt x="10210" y="20424"/>
                </a:cubicBezTo>
                <a:cubicBezTo>
                  <a:pt x="15851" y="20424"/>
                  <a:pt x="20424" y="15851"/>
                  <a:pt x="20424" y="10214"/>
                </a:cubicBezTo>
                <a:cubicBezTo>
                  <a:pt x="20424" y="4573"/>
                  <a:pt x="15851" y="1"/>
                  <a:pt x="10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6"/>
          <p:cNvSpPr/>
          <p:nvPr/>
        </p:nvSpPr>
        <p:spPr>
          <a:xfrm>
            <a:off x="3965254" y="1265675"/>
            <a:ext cx="1219200" cy="1219200"/>
          </a:xfrm>
          <a:prstGeom prst="pie">
            <a:avLst>
              <a:gd name="adj1" fmla="val 16206756"/>
              <a:gd name="adj2" fmla="val 5447076"/>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6"/>
          <p:cNvSpPr/>
          <p:nvPr/>
        </p:nvSpPr>
        <p:spPr>
          <a:xfrm>
            <a:off x="4171308" y="1471787"/>
            <a:ext cx="807105" cy="807105"/>
          </a:xfrm>
          <a:custGeom>
            <a:avLst/>
            <a:gdLst/>
            <a:ahLst/>
            <a:cxnLst/>
            <a:rect l="l" t="t" r="r" b="b"/>
            <a:pathLst>
              <a:path w="20424" h="20424" extrusionOk="0">
                <a:moveTo>
                  <a:pt x="10210" y="1"/>
                </a:moveTo>
                <a:cubicBezTo>
                  <a:pt x="4570" y="1"/>
                  <a:pt x="1" y="4573"/>
                  <a:pt x="1" y="10214"/>
                </a:cubicBezTo>
                <a:cubicBezTo>
                  <a:pt x="1" y="15851"/>
                  <a:pt x="4570" y="20424"/>
                  <a:pt x="10210" y="20424"/>
                </a:cubicBezTo>
                <a:cubicBezTo>
                  <a:pt x="15851" y="20424"/>
                  <a:pt x="20424" y="15851"/>
                  <a:pt x="20424" y="10214"/>
                </a:cubicBezTo>
                <a:cubicBezTo>
                  <a:pt x="20424" y="4573"/>
                  <a:pt x="15851" y="1"/>
                  <a:pt x="10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6"/>
          <p:cNvSpPr txBox="1">
            <a:spLocks noGrp="1"/>
          </p:cNvSpPr>
          <p:nvPr>
            <p:ph type="title" idx="3"/>
          </p:nvPr>
        </p:nvSpPr>
        <p:spPr>
          <a:xfrm>
            <a:off x="4104311" y="1673163"/>
            <a:ext cx="9411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4683" name="Google Shape;4683;p56"/>
          <p:cNvSpPr/>
          <p:nvPr/>
        </p:nvSpPr>
        <p:spPr>
          <a:xfrm>
            <a:off x="1874036" y="2890885"/>
            <a:ext cx="1448100" cy="4065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6"/>
          <p:cNvSpPr/>
          <p:nvPr/>
        </p:nvSpPr>
        <p:spPr>
          <a:xfrm>
            <a:off x="3850811" y="2890885"/>
            <a:ext cx="1448100" cy="4065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6"/>
          <p:cNvSpPr/>
          <p:nvPr/>
        </p:nvSpPr>
        <p:spPr>
          <a:xfrm>
            <a:off x="5821864" y="2890885"/>
            <a:ext cx="1448100" cy="406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6"/>
          <p:cNvSpPr txBox="1">
            <a:spLocks noGrp="1"/>
          </p:cNvSpPr>
          <p:nvPr>
            <p:ph type="subTitle" idx="4"/>
          </p:nvPr>
        </p:nvSpPr>
        <p:spPr>
          <a:xfrm>
            <a:off x="3736811" y="3426921"/>
            <a:ext cx="16761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cold </a:t>
            </a:r>
            <a:endParaRPr/>
          </a:p>
        </p:txBody>
      </p:sp>
      <p:sp>
        <p:nvSpPr>
          <p:cNvPr id="4687" name="Google Shape;4687;p56"/>
          <p:cNvSpPr txBox="1">
            <a:spLocks noGrp="1"/>
          </p:cNvSpPr>
          <p:nvPr>
            <p:ph type="subTitle" idx="5"/>
          </p:nvPr>
        </p:nvSpPr>
        <p:spPr>
          <a:xfrm>
            <a:off x="3844061" y="2932581"/>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latin typeface="Fredoka One"/>
              <a:ea typeface="Fredoka One"/>
              <a:cs typeface="Fredoka One"/>
              <a:sym typeface="Fredoka One"/>
            </a:endParaRPr>
          </a:p>
        </p:txBody>
      </p:sp>
      <p:sp>
        <p:nvSpPr>
          <p:cNvPr id="4688" name="Google Shape;4688;p56"/>
          <p:cNvSpPr txBox="1">
            <a:spLocks noGrp="1"/>
          </p:cNvSpPr>
          <p:nvPr>
            <p:ph type="title"/>
          </p:nvPr>
        </p:nvSpPr>
        <p:spPr>
          <a:xfrm>
            <a:off x="2127536" y="1673163"/>
            <a:ext cx="9411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4689" name="Google Shape;4689;p56"/>
          <p:cNvSpPr txBox="1">
            <a:spLocks noGrp="1"/>
          </p:cNvSpPr>
          <p:nvPr>
            <p:ph type="subTitle" idx="1"/>
          </p:nvPr>
        </p:nvSpPr>
        <p:spPr>
          <a:xfrm>
            <a:off x="1760036" y="3426921"/>
            <a:ext cx="16761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a:t>
            </a:r>
            <a:endParaRPr/>
          </a:p>
        </p:txBody>
      </p:sp>
      <p:sp>
        <p:nvSpPr>
          <p:cNvPr id="4690" name="Google Shape;4690;p56"/>
          <p:cNvSpPr txBox="1">
            <a:spLocks noGrp="1"/>
          </p:cNvSpPr>
          <p:nvPr>
            <p:ph type="subTitle" idx="2"/>
          </p:nvPr>
        </p:nvSpPr>
        <p:spPr>
          <a:xfrm>
            <a:off x="1867286" y="2932581"/>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4691" name="Google Shape;4691;p56"/>
          <p:cNvSpPr txBox="1">
            <a:spLocks noGrp="1"/>
          </p:cNvSpPr>
          <p:nvPr>
            <p:ph type="title" idx="6"/>
          </p:nvPr>
        </p:nvSpPr>
        <p:spPr>
          <a:xfrm>
            <a:off x="6108364" y="1673163"/>
            <a:ext cx="8751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endParaRPr/>
          </a:p>
        </p:txBody>
      </p:sp>
      <p:sp>
        <p:nvSpPr>
          <p:cNvPr id="4692" name="Google Shape;4692;p56"/>
          <p:cNvSpPr txBox="1">
            <a:spLocks noGrp="1"/>
          </p:cNvSpPr>
          <p:nvPr>
            <p:ph type="subTitle" idx="7"/>
          </p:nvPr>
        </p:nvSpPr>
        <p:spPr>
          <a:xfrm>
            <a:off x="5707864" y="3426921"/>
            <a:ext cx="16761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ringed one and a gas giant </a:t>
            </a:r>
            <a:endParaRPr/>
          </a:p>
        </p:txBody>
      </p:sp>
      <p:sp>
        <p:nvSpPr>
          <p:cNvPr id="4693" name="Google Shape;4693;p56"/>
          <p:cNvSpPr txBox="1">
            <a:spLocks noGrp="1"/>
          </p:cNvSpPr>
          <p:nvPr>
            <p:ph type="subTitle" idx="8"/>
          </p:nvPr>
        </p:nvSpPr>
        <p:spPr>
          <a:xfrm>
            <a:off x="5815114" y="2932581"/>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4694" name="Google Shape;4694;p56"/>
          <p:cNvSpPr txBox="1">
            <a:spLocks noGrp="1"/>
          </p:cNvSpPr>
          <p:nvPr>
            <p:ph type="title" idx="9"/>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Scores per Unit</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698"/>
        <p:cNvGrpSpPr/>
        <p:nvPr/>
      </p:nvGrpSpPr>
      <p:grpSpPr>
        <a:xfrm>
          <a:off x="0" y="0"/>
          <a:ext cx="0" cy="0"/>
          <a:chOff x="0" y="0"/>
          <a:chExt cx="0" cy="0"/>
        </a:xfrm>
      </p:grpSpPr>
      <p:sp>
        <p:nvSpPr>
          <p:cNvPr id="4699" name="Google Shape;4699;p57"/>
          <p:cNvSpPr/>
          <p:nvPr/>
        </p:nvSpPr>
        <p:spPr>
          <a:xfrm>
            <a:off x="2409925" y="1213501"/>
            <a:ext cx="773400" cy="3130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700" name="Google Shape;4700;p57"/>
          <p:cNvSpPr/>
          <p:nvPr/>
        </p:nvSpPr>
        <p:spPr>
          <a:xfrm>
            <a:off x="3586169" y="1213501"/>
            <a:ext cx="773400" cy="3130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701" name="Google Shape;4701;p57"/>
          <p:cNvSpPr/>
          <p:nvPr/>
        </p:nvSpPr>
        <p:spPr>
          <a:xfrm>
            <a:off x="4762413" y="1213501"/>
            <a:ext cx="773400" cy="3130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702" name="Google Shape;4702;p57"/>
          <p:cNvSpPr/>
          <p:nvPr/>
        </p:nvSpPr>
        <p:spPr>
          <a:xfrm>
            <a:off x="5938656" y="1213501"/>
            <a:ext cx="773400" cy="3130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703" name="Google Shape;4703;p57"/>
          <p:cNvSpPr/>
          <p:nvPr/>
        </p:nvSpPr>
        <p:spPr>
          <a:xfrm>
            <a:off x="7114900" y="1213501"/>
            <a:ext cx="773400" cy="3130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704" name="Google Shape;4704;p57"/>
          <p:cNvSpPr/>
          <p:nvPr/>
        </p:nvSpPr>
        <p:spPr>
          <a:xfrm>
            <a:off x="955914" y="3077154"/>
            <a:ext cx="1206600" cy="366600"/>
          </a:xfrm>
          <a:prstGeom prst="flowChartAlternateProcess">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705" name="Google Shape;4705;p57"/>
          <p:cNvSpPr/>
          <p:nvPr/>
        </p:nvSpPr>
        <p:spPr>
          <a:xfrm>
            <a:off x="955914" y="1575863"/>
            <a:ext cx="1206600" cy="366600"/>
          </a:xfrm>
          <a:prstGeom prst="flowChartAlternateProcess">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706" name="Google Shape;4706;p57"/>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Project Schedule</a:t>
            </a:r>
            <a:endParaRPr/>
          </a:p>
        </p:txBody>
      </p:sp>
      <p:sp>
        <p:nvSpPr>
          <p:cNvPr id="4707" name="Google Shape;4707;p57"/>
          <p:cNvSpPr txBox="1"/>
          <p:nvPr/>
        </p:nvSpPr>
        <p:spPr>
          <a:xfrm flipH="1">
            <a:off x="2372124" y="1273406"/>
            <a:ext cx="849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FFFFFF"/>
                </a:solidFill>
                <a:latin typeface="Fredoka One"/>
                <a:ea typeface="Fredoka One"/>
                <a:cs typeface="Fredoka One"/>
                <a:sym typeface="Fredoka One"/>
              </a:rPr>
              <a:t>Mon</a:t>
            </a:r>
            <a:endParaRPr sz="1800">
              <a:solidFill>
                <a:srgbClr val="FFFFFF"/>
              </a:solidFill>
              <a:latin typeface="Fredoka One"/>
              <a:ea typeface="Fredoka One"/>
              <a:cs typeface="Fredoka One"/>
              <a:sym typeface="Fredoka One"/>
            </a:endParaRPr>
          </a:p>
        </p:txBody>
      </p:sp>
      <p:sp>
        <p:nvSpPr>
          <p:cNvPr id="4708" name="Google Shape;4708;p57"/>
          <p:cNvSpPr txBox="1"/>
          <p:nvPr/>
        </p:nvSpPr>
        <p:spPr>
          <a:xfrm flipH="1">
            <a:off x="3548365" y="1273406"/>
            <a:ext cx="849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FFFFFF"/>
                </a:solidFill>
                <a:latin typeface="Fredoka One"/>
                <a:ea typeface="Fredoka One"/>
                <a:cs typeface="Fredoka One"/>
                <a:sym typeface="Fredoka One"/>
              </a:rPr>
              <a:t>Tue</a:t>
            </a:r>
            <a:endParaRPr sz="1800">
              <a:solidFill>
                <a:srgbClr val="FFFFFF"/>
              </a:solidFill>
              <a:latin typeface="Fredoka One"/>
              <a:ea typeface="Fredoka One"/>
              <a:cs typeface="Fredoka One"/>
              <a:sym typeface="Fredoka One"/>
            </a:endParaRPr>
          </a:p>
        </p:txBody>
      </p:sp>
      <p:sp>
        <p:nvSpPr>
          <p:cNvPr id="4709" name="Google Shape;4709;p57"/>
          <p:cNvSpPr txBox="1"/>
          <p:nvPr/>
        </p:nvSpPr>
        <p:spPr>
          <a:xfrm flipH="1">
            <a:off x="4724618" y="1273406"/>
            <a:ext cx="849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FFFFFF"/>
                </a:solidFill>
                <a:latin typeface="Fredoka One"/>
                <a:ea typeface="Fredoka One"/>
                <a:cs typeface="Fredoka One"/>
                <a:sym typeface="Fredoka One"/>
              </a:rPr>
              <a:t>Wen</a:t>
            </a:r>
            <a:endParaRPr sz="1800">
              <a:solidFill>
                <a:srgbClr val="FFFFFF"/>
              </a:solidFill>
              <a:latin typeface="Fredoka One"/>
              <a:ea typeface="Fredoka One"/>
              <a:cs typeface="Fredoka One"/>
              <a:sym typeface="Fredoka One"/>
            </a:endParaRPr>
          </a:p>
        </p:txBody>
      </p:sp>
      <p:sp>
        <p:nvSpPr>
          <p:cNvPr id="4710" name="Google Shape;4710;p57"/>
          <p:cNvSpPr txBox="1"/>
          <p:nvPr/>
        </p:nvSpPr>
        <p:spPr>
          <a:xfrm flipH="1">
            <a:off x="5900859" y="1273406"/>
            <a:ext cx="849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FFFFFF"/>
                </a:solidFill>
                <a:latin typeface="Fredoka One"/>
                <a:ea typeface="Fredoka One"/>
                <a:cs typeface="Fredoka One"/>
                <a:sym typeface="Fredoka One"/>
              </a:rPr>
              <a:t>Thu</a:t>
            </a:r>
            <a:endParaRPr sz="1800">
              <a:solidFill>
                <a:srgbClr val="FFFFFF"/>
              </a:solidFill>
              <a:latin typeface="Fredoka One"/>
              <a:ea typeface="Fredoka One"/>
              <a:cs typeface="Fredoka One"/>
              <a:sym typeface="Fredoka One"/>
            </a:endParaRPr>
          </a:p>
        </p:txBody>
      </p:sp>
      <p:sp>
        <p:nvSpPr>
          <p:cNvPr id="4711" name="Google Shape;4711;p57"/>
          <p:cNvSpPr txBox="1"/>
          <p:nvPr/>
        </p:nvSpPr>
        <p:spPr>
          <a:xfrm flipH="1">
            <a:off x="1065228" y="1626275"/>
            <a:ext cx="987900" cy="265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FFFFFF"/>
                </a:solidFill>
                <a:latin typeface="Fredoka One"/>
                <a:ea typeface="Fredoka One"/>
                <a:cs typeface="Fredoka One"/>
                <a:sym typeface="Fredoka One"/>
              </a:rPr>
              <a:t>Phase 1</a:t>
            </a:r>
            <a:endParaRPr sz="1800">
              <a:solidFill>
                <a:srgbClr val="FFFFFF"/>
              </a:solidFill>
              <a:latin typeface="Fredoka One"/>
              <a:ea typeface="Fredoka One"/>
              <a:cs typeface="Fredoka One"/>
              <a:sym typeface="Fredoka One"/>
            </a:endParaRPr>
          </a:p>
        </p:txBody>
      </p:sp>
      <p:sp>
        <p:nvSpPr>
          <p:cNvPr id="4712" name="Google Shape;4712;p57"/>
          <p:cNvSpPr txBox="1"/>
          <p:nvPr/>
        </p:nvSpPr>
        <p:spPr>
          <a:xfrm flipH="1">
            <a:off x="1065228" y="3127552"/>
            <a:ext cx="987900" cy="265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FFFFFF"/>
                </a:solidFill>
                <a:latin typeface="Fredoka One"/>
                <a:ea typeface="Fredoka One"/>
                <a:cs typeface="Fredoka One"/>
                <a:sym typeface="Fredoka One"/>
              </a:rPr>
              <a:t>Phase 2</a:t>
            </a:r>
            <a:endParaRPr sz="1800">
              <a:solidFill>
                <a:srgbClr val="FFFFFF"/>
              </a:solidFill>
              <a:latin typeface="Fredoka One"/>
              <a:ea typeface="Fredoka One"/>
              <a:cs typeface="Fredoka One"/>
              <a:sym typeface="Fredoka One"/>
            </a:endParaRPr>
          </a:p>
        </p:txBody>
      </p:sp>
      <p:sp>
        <p:nvSpPr>
          <p:cNvPr id="4713" name="Google Shape;4713;p57"/>
          <p:cNvSpPr txBox="1"/>
          <p:nvPr/>
        </p:nvSpPr>
        <p:spPr>
          <a:xfrm flipH="1">
            <a:off x="1203414" y="2105531"/>
            <a:ext cx="711600" cy="265800"/>
          </a:xfrm>
          <a:prstGeom prst="rect">
            <a:avLst/>
          </a:prstGeom>
          <a:noFill/>
          <a:ln>
            <a:noFill/>
          </a:ln>
        </p:spPr>
        <p:txBody>
          <a:bodyPr spcFirstLastPara="1" wrap="square" lIns="0" tIns="0" rIns="0" bIns="0" anchor="ctr" anchorCtr="0">
            <a:noAutofit/>
          </a:bodyPr>
          <a:lstStyle/>
          <a:p>
            <a:pPr marL="0" lvl="0" indent="0" algn="ctr" rtl="0">
              <a:lnSpc>
                <a:spcPct val="115000"/>
              </a:lnSpc>
              <a:spcBef>
                <a:spcPts val="0"/>
              </a:spcBef>
              <a:spcAft>
                <a:spcPts val="0"/>
              </a:spcAft>
              <a:buNone/>
            </a:pPr>
            <a:r>
              <a:rPr lang="en">
                <a:solidFill>
                  <a:srgbClr val="FFFFFF"/>
                </a:solidFill>
                <a:latin typeface="Didact Gothic"/>
                <a:ea typeface="Didact Gothic"/>
                <a:cs typeface="Didact Gothic"/>
                <a:sym typeface="Didact Gothic"/>
              </a:rPr>
              <a:t>Task 1</a:t>
            </a:r>
            <a:endParaRPr>
              <a:solidFill>
                <a:srgbClr val="FFFFFF"/>
              </a:solidFill>
              <a:latin typeface="Didact Gothic"/>
              <a:ea typeface="Didact Gothic"/>
              <a:cs typeface="Didact Gothic"/>
              <a:sym typeface="Didact Gothic"/>
            </a:endParaRPr>
          </a:p>
        </p:txBody>
      </p:sp>
      <p:sp>
        <p:nvSpPr>
          <p:cNvPr id="4714" name="Google Shape;4714;p57"/>
          <p:cNvSpPr txBox="1"/>
          <p:nvPr/>
        </p:nvSpPr>
        <p:spPr>
          <a:xfrm flipH="1">
            <a:off x="1203414" y="2565916"/>
            <a:ext cx="711600" cy="265800"/>
          </a:xfrm>
          <a:prstGeom prst="rect">
            <a:avLst/>
          </a:prstGeom>
          <a:noFill/>
          <a:ln>
            <a:noFill/>
          </a:ln>
        </p:spPr>
        <p:txBody>
          <a:bodyPr spcFirstLastPara="1" wrap="square" lIns="0" tIns="0" rIns="0" bIns="0" anchor="ctr" anchorCtr="0">
            <a:noAutofit/>
          </a:bodyPr>
          <a:lstStyle/>
          <a:p>
            <a:pPr marL="0" lvl="0" indent="0" algn="ctr" rtl="0">
              <a:lnSpc>
                <a:spcPct val="115000"/>
              </a:lnSpc>
              <a:spcBef>
                <a:spcPts val="0"/>
              </a:spcBef>
              <a:spcAft>
                <a:spcPts val="0"/>
              </a:spcAft>
              <a:buNone/>
            </a:pPr>
            <a:r>
              <a:rPr lang="en">
                <a:solidFill>
                  <a:srgbClr val="FFFFFF"/>
                </a:solidFill>
                <a:latin typeface="Didact Gothic"/>
                <a:ea typeface="Didact Gothic"/>
                <a:cs typeface="Didact Gothic"/>
                <a:sym typeface="Didact Gothic"/>
              </a:rPr>
              <a:t>Task 2</a:t>
            </a:r>
            <a:endParaRPr>
              <a:solidFill>
                <a:srgbClr val="FFFFFF"/>
              </a:solidFill>
              <a:latin typeface="Didact Gothic"/>
              <a:ea typeface="Didact Gothic"/>
              <a:cs typeface="Didact Gothic"/>
              <a:sym typeface="Didact Gothic"/>
            </a:endParaRPr>
          </a:p>
        </p:txBody>
      </p:sp>
      <p:sp>
        <p:nvSpPr>
          <p:cNvPr id="4715" name="Google Shape;4715;p57"/>
          <p:cNvSpPr txBox="1"/>
          <p:nvPr/>
        </p:nvSpPr>
        <p:spPr>
          <a:xfrm flipH="1">
            <a:off x="1203414" y="3664034"/>
            <a:ext cx="711600" cy="265800"/>
          </a:xfrm>
          <a:prstGeom prst="rect">
            <a:avLst/>
          </a:prstGeom>
          <a:noFill/>
          <a:ln>
            <a:noFill/>
          </a:ln>
        </p:spPr>
        <p:txBody>
          <a:bodyPr spcFirstLastPara="1" wrap="square" lIns="0" tIns="0" rIns="0" bIns="0" anchor="ctr" anchorCtr="0">
            <a:noAutofit/>
          </a:bodyPr>
          <a:lstStyle/>
          <a:p>
            <a:pPr marL="0" lvl="0" indent="0" algn="ctr" rtl="0">
              <a:lnSpc>
                <a:spcPct val="115000"/>
              </a:lnSpc>
              <a:spcBef>
                <a:spcPts val="0"/>
              </a:spcBef>
              <a:spcAft>
                <a:spcPts val="0"/>
              </a:spcAft>
              <a:buNone/>
            </a:pPr>
            <a:r>
              <a:rPr lang="en">
                <a:solidFill>
                  <a:srgbClr val="FFFFFF"/>
                </a:solidFill>
                <a:latin typeface="Didact Gothic"/>
                <a:ea typeface="Didact Gothic"/>
                <a:cs typeface="Didact Gothic"/>
                <a:sym typeface="Didact Gothic"/>
              </a:rPr>
              <a:t>Task 1</a:t>
            </a:r>
            <a:endParaRPr>
              <a:solidFill>
                <a:srgbClr val="FFFFFF"/>
              </a:solidFill>
              <a:latin typeface="Didact Gothic"/>
              <a:ea typeface="Didact Gothic"/>
              <a:cs typeface="Didact Gothic"/>
              <a:sym typeface="Didact Gothic"/>
            </a:endParaRPr>
          </a:p>
        </p:txBody>
      </p:sp>
      <p:sp>
        <p:nvSpPr>
          <p:cNvPr id="4716" name="Google Shape;4716;p57"/>
          <p:cNvSpPr txBox="1"/>
          <p:nvPr/>
        </p:nvSpPr>
        <p:spPr>
          <a:xfrm flipH="1">
            <a:off x="1203414" y="4125983"/>
            <a:ext cx="711600" cy="227100"/>
          </a:xfrm>
          <a:prstGeom prst="rect">
            <a:avLst/>
          </a:prstGeom>
          <a:noFill/>
          <a:ln>
            <a:noFill/>
          </a:ln>
        </p:spPr>
        <p:txBody>
          <a:bodyPr spcFirstLastPara="1" wrap="square" lIns="0" tIns="0" rIns="0" bIns="0" anchor="ctr" anchorCtr="0">
            <a:noAutofit/>
          </a:bodyPr>
          <a:lstStyle/>
          <a:p>
            <a:pPr marL="0" lvl="0" indent="0" algn="ctr" rtl="0">
              <a:lnSpc>
                <a:spcPct val="115000"/>
              </a:lnSpc>
              <a:spcBef>
                <a:spcPts val="0"/>
              </a:spcBef>
              <a:spcAft>
                <a:spcPts val="0"/>
              </a:spcAft>
              <a:buNone/>
            </a:pPr>
            <a:r>
              <a:rPr lang="en">
                <a:solidFill>
                  <a:srgbClr val="FFFFFF"/>
                </a:solidFill>
                <a:latin typeface="Didact Gothic"/>
                <a:ea typeface="Didact Gothic"/>
                <a:cs typeface="Didact Gothic"/>
                <a:sym typeface="Didact Gothic"/>
              </a:rPr>
              <a:t>Task 2</a:t>
            </a:r>
            <a:endParaRPr>
              <a:solidFill>
                <a:srgbClr val="FFFFFF"/>
              </a:solidFill>
              <a:latin typeface="Didact Gothic"/>
              <a:ea typeface="Didact Gothic"/>
              <a:cs typeface="Didact Gothic"/>
              <a:sym typeface="Didact Gothic"/>
            </a:endParaRPr>
          </a:p>
        </p:txBody>
      </p:sp>
      <p:sp>
        <p:nvSpPr>
          <p:cNvPr id="4717" name="Google Shape;4717;p57"/>
          <p:cNvSpPr txBox="1"/>
          <p:nvPr/>
        </p:nvSpPr>
        <p:spPr>
          <a:xfrm flipH="1">
            <a:off x="7077071" y="1273406"/>
            <a:ext cx="849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rgbClr val="FFFFFF"/>
                </a:solidFill>
                <a:latin typeface="Fredoka One"/>
                <a:ea typeface="Fredoka One"/>
                <a:cs typeface="Fredoka One"/>
                <a:sym typeface="Fredoka One"/>
              </a:rPr>
              <a:t>Fri</a:t>
            </a:r>
            <a:endParaRPr sz="1800">
              <a:solidFill>
                <a:srgbClr val="FFFFFF"/>
              </a:solidFill>
              <a:latin typeface="Fredoka One"/>
              <a:ea typeface="Fredoka One"/>
              <a:cs typeface="Fredoka One"/>
              <a:sym typeface="Fredoka One"/>
            </a:endParaRPr>
          </a:p>
        </p:txBody>
      </p:sp>
      <p:sp>
        <p:nvSpPr>
          <p:cNvPr id="4718" name="Google Shape;4718;p57"/>
          <p:cNvSpPr/>
          <p:nvPr/>
        </p:nvSpPr>
        <p:spPr>
          <a:xfrm>
            <a:off x="2409925" y="1626263"/>
            <a:ext cx="5478300" cy="2658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7"/>
          <p:cNvSpPr/>
          <p:nvPr/>
        </p:nvSpPr>
        <p:spPr>
          <a:xfrm>
            <a:off x="2409925" y="1626275"/>
            <a:ext cx="3126000" cy="2658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7"/>
          <p:cNvSpPr/>
          <p:nvPr/>
        </p:nvSpPr>
        <p:spPr>
          <a:xfrm>
            <a:off x="2409925" y="3127554"/>
            <a:ext cx="5478300" cy="2658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7"/>
          <p:cNvSpPr/>
          <p:nvPr/>
        </p:nvSpPr>
        <p:spPr>
          <a:xfrm>
            <a:off x="4762425" y="3127554"/>
            <a:ext cx="3126000" cy="265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7"/>
          <p:cNvSpPr/>
          <p:nvPr/>
        </p:nvSpPr>
        <p:spPr>
          <a:xfrm>
            <a:off x="2409925" y="2105513"/>
            <a:ext cx="5478300" cy="2658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7"/>
          <p:cNvSpPr/>
          <p:nvPr/>
        </p:nvSpPr>
        <p:spPr>
          <a:xfrm>
            <a:off x="2409925" y="2105525"/>
            <a:ext cx="1949700" cy="2658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7"/>
          <p:cNvSpPr/>
          <p:nvPr/>
        </p:nvSpPr>
        <p:spPr>
          <a:xfrm>
            <a:off x="2409925" y="2565913"/>
            <a:ext cx="5478300" cy="2658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7"/>
          <p:cNvSpPr/>
          <p:nvPr/>
        </p:nvSpPr>
        <p:spPr>
          <a:xfrm>
            <a:off x="3540125" y="2565925"/>
            <a:ext cx="1995900" cy="2658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2409925" y="3626863"/>
            <a:ext cx="5478300" cy="2658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7"/>
          <p:cNvSpPr/>
          <p:nvPr/>
        </p:nvSpPr>
        <p:spPr>
          <a:xfrm>
            <a:off x="4762388" y="3626875"/>
            <a:ext cx="1949700" cy="2658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7"/>
          <p:cNvSpPr/>
          <p:nvPr/>
        </p:nvSpPr>
        <p:spPr>
          <a:xfrm>
            <a:off x="2409925" y="4087263"/>
            <a:ext cx="5478300" cy="2658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5892325" y="4087275"/>
            <a:ext cx="1995900" cy="2658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733"/>
        <p:cNvGrpSpPr/>
        <p:nvPr/>
      </p:nvGrpSpPr>
      <p:grpSpPr>
        <a:xfrm>
          <a:off x="0" y="0"/>
          <a:ext cx="0" cy="0"/>
          <a:chOff x="0" y="0"/>
          <a:chExt cx="0" cy="0"/>
        </a:xfrm>
      </p:grpSpPr>
      <p:sp>
        <p:nvSpPr>
          <p:cNvPr id="4734" name="Google Shape;4734;p58"/>
          <p:cNvSpPr/>
          <p:nvPr/>
        </p:nvSpPr>
        <p:spPr>
          <a:xfrm>
            <a:off x="3111500" y="1250500"/>
            <a:ext cx="773400" cy="3010200"/>
          </a:xfrm>
          <a:prstGeom prst="roundRect">
            <a:avLst>
              <a:gd name="adj" fmla="val 910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8"/>
          <p:cNvSpPr/>
          <p:nvPr/>
        </p:nvSpPr>
        <p:spPr>
          <a:xfrm>
            <a:off x="3998888" y="1250500"/>
            <a:ext cx="773400" cy="3010200"/>
          </a:xfrm>
          <a:prstGeom prst="roundRect">
            <a:avLst>
              <a:gd name="adj" fmla="val 910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8"/>
          <p:cNvSpPr/>
          <p:nvPr/>
        </p:nvSpPr>
        <p:spPr>
          <a:xfrm>
            <a:off x="4906413" y="1250500"/>
            <a:ext cx="773400" cy="3010200"/>
          </a:xfrm>
          <a:prstGeom prst="roundRect">
            <a:avLst>
              <a:gd name="adj" fmla="val 910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8"/>
          <p:cNvSpPr/>
          <p:nvPr/>
        </p:nvSpPr>
        <p:spPr>
          <a:xfrm>
            <a:off x="5787638" y="1250500"/>
            <a:ext cx="773400" cy="3010200"/>
          </a:xfrm>
          <a:prstGeom prst="roundRect">
            <a:avLst>
              <a:gd name="adj" fmla="val 910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8"/>
          <p:cNvSpPr/>
          <p:nvPr/>
        </p:nvSpPr>
        <p:spPr>
          <a:xfrm>
            <a:off x="6668863" y="1250500"/>
            <a:ext cx="773400" cy="3010200"/>
          </a:xfrm>
          <a:prstGeom prst="roundRect">
            <a:avLst>
              <a:gd name="adj" fmla="val 910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8"/>
          <p:cNvSpPr/>
          <p:nvPr/>
        </p:nvSpPr>
        <p:spPr>
          <a:xfrm>
            <a:off x="1546925" y="2112301"/>
            <a:ext cx="6050100" cy="420600"/>
          </a:xfrm>
          <a:prstGeom prst="roundRect">
            <a:avLst>
              <a:gd name="adj" fmla="val 1726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8"/>
          <p:cNvSpPr/>
          <p:nvPr/>
        </p:nvSpPr>
        <p:spPr>
          <a:xfrm>
            <a:off x="1546925" y="1251501"/>
            <a:ext cx="6050100" cy="420600"/>
          </a:xfrm>
          <a:prstGeom prst="roundRect">
            <a:avLst>
              <a:gd name="adj" fmla="val 17462"/>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8"/>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Test Answers</a:t>
            </a:r>
            <a:endParaRPr/>
          </a:p>
        </p:txBody>
      </p:sp>
      <p:sp>
        <p:nvSpPr>
          <p:cNvPr id="4742" name="Google Shape;4742;p58"/>
          <p:cNvSpPr txBox="1"/>
          <p:nvPr/>
        </p:nvSpPr>
        <p:spPr>
          <a:xfrm>
            <a:off x="1621999" y="2168701"/>
            <a:ext cx="14895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Question 2</a:t>
            </a:r>
            <a:endParaRPr sz="1800">
              <a:solidFill>
                <a:schemeClr val="lt1"/>
              </a:solidFill>
              <a:latin typeface="Fredoka One"/>
              <a:ea typeface="Fredoka One"/>
              <a:cs typeface="Fredoka One"/>
              <a:sym typeface="Fredoka One"/>
            </a:endParaRPr>
          </a:p>
        </p:txBody>
      </p:sp>
      <p:sp>
        <p:nvSpPr>
          <p:cNvPr id="4743" name="Google Shape;4743;p58"/>
          <p:cNvSpPr/>
          <p:nvPr/>
        </p:nvSpPr>
        <p:spPr>
          <a:xfrm>
            <a:off x="3235051" y="1202601"/>
            <a:ext cx="518400" cy="518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8"/>
          <p:cNvSpPr/>
          <p:nvPr/>
        </p:nvSpPr>
        <p:spPr>
          <a:xfrm>
            <a:off x="4128399" y="1202601"/>
            <a:ext cx="518400" cy="518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8"/>
          <p:cNvSpPr/>
          <p:nvPr/>
        </p:nvSpPr>
        <p:spPr>
          <a:xfrm>
            <a:off x="5017723" y="1202601"/>
            <a:ext cx="518400" cy="518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8"/>
          <p:cNvSpPr/>
          <p:nvPr/>
        </p:nvSpPr>
        <p:spPr>
          <a:xfrm>
            <a:off x="5907048" y="1202601"/>
            <a:ext cx="518400" cy="518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8"/>
          <p:cNvSpPr/>
          <p:nvPr/>
        </p:nvSpPr>
        <p:spPr>
          <a:xfrm>
            <a:off x="6796373" y="1202601"/>
            <a:ext cx="518400" cy="518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8"/>
          <p:cNvSpPr/>
          <p:nvPr/>
        </p:nvSpPr>
        <p:spPr>
          <a:xfrm>
            <a:off x="3235051" y="2063401"/>
            <a:ext cx="518400" cy="518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8"/>
          <p:cNvSpPr/>
          <p:nvPr/>
        </p:nvSpPr>
        <p:spPr>
          <a:xfrm>
            <a:off x="4128399" y="2063401"/>
            <a:ext cx="518400" cy="518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8"/>
          <p:cNvSpPr/>
          <p:nvPr/>
        </p:nvSpPr>
        <p:spPr>
          <a:xfrm>
            <a:off x="5017723" y="2063401"/>
            <a:ext cx="518400" cy="518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8"/>
          <p:cNvSpPr/>
          <p:nvPr/>
        </p:nvSpPr>
        <p:spPr>
          <a:xfrm>
            <a:off x="5907048" y="2063401"/>
            <a:ext cx="518400" cy="518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8"/>
          <p:cNvSpPr/>
          <p:nvPr/>
        </p:nvSpPr>
        <p:spPr>
          <a:xfrm>
            <a:off x="6796373" y="2063401"/>
            <a:ext cx="518400" cy="518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8"/>
          <p:cNvSpPr txBox="1"/>
          <p:nvPr/>
        </p:nvSpPr>
        <p:spPr>
          <a:xfrm flipH="1">
            <a:off x="3235051" y="12884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A</a:t>
            </a:r>
            <a:endParaRPr sz="1800">
              <a:solidFill>
                <a:schemeClr val="dk1"/>
              </a:solidFill>
              <a:latin typeface="Fredoka One"/>
              <a:ea typeface="Fredoka One"/>
              <a:cs typeface="Fredoka One"/>
              <a:sym typeface="Fredoka One"/>
            </a:endParaRPr>
          </a:p>
        </p:txBody>
      </p:sp>
      <p:sp>
        <p:nvSpPr>
          <p:cNvPr id="4754" name="Google Shape;4754;p58"/>
          <p:cNvSpPr txBox="1"/>
          <p:nvPr/>
        </p:nvSpPr>
        <p:spPr>
          <a:xfrm flipH="1">
            <a:off x="4128399" y="12884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B</a:t>
            </a:r>
            <a:endParaRPr sz="1800">
              <a:solidFill>
                <a:schemeClr val="dk1"/>
              </a:solidFill>
              <a:latin typeface="Fredoka One"/>
              <a:ea typeface="Fredoka One"/>
              <a:cs typeface="Fredoka One"/>
              <a:sym typeface="Fredoka One"/>
            </a:endParaRPr>
          </a:p>
        </p:txBody>
      </p:sp>
      <p:sp>
        <p:nvSpPr>
          <p:cNvPr id="4755" name="Google Shape;4755;p58"/>
          <p:cNvSpPr txBox="1"/>
          <p:nvPr/>
        </p:nvSpPr>
        <p:spPr>
          <a:xfrm flipH="1">
            <a:off x="5017725" y="12884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C</a:t>
            </a:r>
            <a:endParaRPr sz="1800">
              <a:solidFill>
                <a:schemeClr val="dk1"/>
              </a:solidFill>
              <a:latin typeface="Fredoka One"/>
              <a:ea typeface="Fredoka One"/>
              <a:cs typeface="Fredoka One"/>
              <a:sym typeface="Fredoka One"/>
            </a:endParaRPr>
          </a:p>
        </p:txBody>
      </p:sp>
      <p:sp>
        <p:nvSpPr>
          <p:cNvPr id="4756" name="Google Shape;4756;p58"/>
          <p:cNvSpPr txBox="1"/>
          <p:nvPr/>
        </p:nvSpPr>
        <p:spPr>
          <a:xfrm flipH="1">
            <a:off x="5907050" y="12884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D</a:t>
            </a:r>
            <a:endParaRPr sz="1800">
              <a:solidFill>
                <a:schemeClr val="dk1"/>
              </a:solidFill>
              <a:latin typeface="Fredoka One"/>
              <a:ea typeface="Fredoka One"/>
              <a:cs typeface="Fredoka One"/>
              <a:sym typeface="Fredoka One"/>
            </a:endParaRPr>
          </a:p>
        </p:txBody>
      </p:sp>
      <p:sp>
        <p:nvSpPr>
          <p:cNvPr id="4757" name="Google Shape;4757;p58"/>
          <p:cNvSpPr txBox="1"/>
          <p:nvPr/>
        </p:nvSpPr>
        <p:spPr>
          <a:xfrm flipH="1">
            <a:off x="6796375" y="12884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E</a:t>
            </a:r>
            <a:endParaRPr sz="1800">
              <a:solidFill>
                <a:schemeClr val="dk1"/>
              </a:solidFill>
              <a:latin typeface="Fredoka One"/>
              <a:ea typeface="Fredoka One"/>
              <a:cs typeface="Fredoka One"/>
              <a:sym typeface="Fredoka One"/>
            </a:endParaRPr>
          </a:p>
        </p:txBody>
      </p:sp>
      <p:sp>
        <p:nvSpPr>
          <p:cNvPr id="4758" name="Google Shape;4758;p58"/>
          <p:cNvSpPr txBox="1"/>
          <p:nvPr/>
        </p:nvSpPr>
        <p:spPr>
          <a:xfrm flipH="1">
            <a:off x="3235051" y="21492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A</a:t>
            </a:r>
            <a:endParaRPr sz="1800">
              <a:solidFill>
                <a:schemeClr val="dk1"/>
              </a:solidFill>
              <a:latin typeface="Fredoka One"/>
              <a:ea typeface="Fredoka One"/>
              <a:cs typeface="Fredoka One"/>
              <a:sym typeface="Fredoka One"/>
            </a:endParaRPr>
          </a:p>
        </p:txBody>
      </p:sp>
      <p:sp>
        <p:nvSpPr>
          <p:cNvPr id="4759" name="Google Shape;4759;p58"/>
          <p:cNvSpPr txBox="1"/>
          <p:nvPr/>
        </p:nvSpPr>
        <p:spPr>
          <a:xfrm flipH="1">
            <a:off x="4128399" y="21492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B</a:t>
            </a:r>
            <a:endParaRPr sz="1800">
              <a:solidFill>
                <a:schemeClr val="dk1"/>
              </a:solidFill>
              <a:latin typeface="Fredoka One"/>
              <a:ea typeface="Fredoka One"/>
              <a:cs typeface="Fredoka One"/>
              <a:sym typeface="Fredoka One"/>
            </a:endParaRPr>
          </a:p>
        </p:txBody>
      </p:sp>
      <p:sp>
        <p:nvSpPr>
          <p:cNvPr id="4760" name="Google Shape;4760;p58"/>
          <p:cNvSpPr txBox="1"/>
          <p:nvPr/>
        </p:nvSpPr>
        <p:spPr>
          <a:xfrm flipH="1">
            <a:off x="5017725" y="21492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C</a:t>
            </a:r>
            <a:endParaRPr sz="1800">
              <a:solidFill>
                <a:schemeClr val="dk1"/>
              </a:solidFill>
              <a:latin typeface="Fredoka One"/>
              <a:ea typeface="Fredoka One"/>
              <a:cs typeface="Fredoka One"/>
              <a:sym typeface="Fredoka One"/>
            </a:endParaRPr>
          </a:p>
        </p:txBody>
      </p:sp>
      <p:sp>
        <p:nvSpPr>
          <p:cNvPr id="4761" name="Google Shape;4761;p58"/>
          <p:cNvSpPr txBox="1"/>
          <p:nvPr/>
        </p:nvSpPr>
        <p:spPr>
          <a:xfrm flipH="1">
            <a:off x="5907050" y="21492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D</a:t>
            </a:r>
            <a:endParaRPr sz="1800">
              <a:solidFill>
                <a:schemeClr val="dk1"/>
              </a:solidFill>
              <a:latin typeface="Fredoka One"/>
              <a:ea typeface="Fredoka One"/>
              <a:cs typeface="Fredoka One"/>
              <a:sym typeface="Fredoka One"/>
            </a:endParaRPr>
          </a:p>
        </p:txBody>
      </p:sp>
      <p:sp>
        <p:nvSpPr>
          <p:cNvPr id="4762" name="Google Shape;4762;p58"/>
          <p:cNvSpPr txBox="1"/>
          <p:nvPr/>
        </p:nvSpPr>
        <p:spPr>
          <a:xfrm flipH="1">
            <a:off x="6796375" y="214920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E</a:t>
            </a:r>
            <a:endParaRPr sz="1800">
              <a:solidFill>
                <a:schemeClr val="dk1"/>
              </a:solidFill>
              <a:latin typeface="Fredoka One"/>
              <a:ea typeface="Fredoka One"/>
              <a:cs typeface="Fredoka One"/>
              <a:sym typeface="Fredoka One"/>
            </a:endParaRPr>
          </a:p>
        </p:txBody>
      </p:sp>
      <p:sp>
        <p:nvSpPr>
          <p:cNvPr id="4763" name="Google Shape;4763;p58"/>
          <p:cNvSpPr txBox="1"/>
          <p:nvPr/>
        </p:nvSpPr>
        <p:spPr>
          <a:xfrm>
            <a:off x="1680925" y="1307901"/>
            <a:ext cx="13716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Question 1</a:t>
            </a:r>
            <a:endParaRPr sz="1800">
              <a:solidFill>
                <a:schemeClr val="lt1"/>
              </a:solidFill>
              <a:latin typeface="Fredoka One"/>
              <a:ea typeface="Fredoka One"/>
              <a:cs typeface="Fredoka One"/>
              <a:sym typeface="Fredoka One"/>
            </a:endParaRPr>
          </a:p>
        </p:txBody>
      </p:sp>
      <p:sp>
        <p:nvSpPr>
          <p:cNvPr id="4764" name="Google Shape;4764;p58"/>
          <p:cNvSpPr/>
          <p:nvPr/>
        </p:nvSpPr>
        <p:spPr>
          <a:xfrm>
            <a:off x="3139951" y="1107501"/>
            <a:ext cx="708600" cy="708600"/>
          </a:xfrm>
          <a:prstGeom prst="ellipse">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8"/>
          <p:cNvSpPr/>
          <p:nvPr/>
        </p:nvSpPr>
        <p:spPr>
          <a:xfrm>
            <a:off x="4922630" y="1968301"/>
            <a:ext cx="708600" cy="708600"/>
          </a:xfrm>
          <a:prstGeom prst="ellipse">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8"/>
          <p:cNvSpPr/>
          <p:nvPr/>
        </p:nvSpPr>
        <p:spPr>
          <a:xfrm>
            <a:off x="1546925" y="2968671"/>
            <a:ext cx="6050100" cy="420600"/>
          </a:xfrm>
          <a:prstGeom prst="roundRect">
            <a:avLst>
              <a:gd name="adj" fmla="val 16262"/>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8"/>
          <p:cNvSpPr txBox="1"/>
          <p:nvPr/>
        </p:nvSpPr>
        <p:spPr>
          <a:xfrm>
            <a:off x="1622003" y="3025071"/>
            <a:ext cx="14895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Question 3</a:t>
            </a:r>
            <a:endParaRPr sz="1800">
              <a:solidFill>
                <a:schemeClr val="lt1"/>
              </a:solidFill>
              <a:latin typeface="Fredoka One"/>
              <a:ea typeface="Fredoka One"/>
              <a:cs typeface="Fredoka One"/>
              <a:sym typeface="Fredoka One"/>
            </a:endParaRPr>
          </a:p>
        </p:txBody>
      </p:sp>
      <p:sp>
        <p:nvSpPr>
          <p:cNvPr id="4768" name="Google Shape;4768;p58"/>
          <p:cNvSpPr/>
          <p:nvPr/>
        </p:nvSpPr>
        <p:spPr>
          <a:xfrm>
            <a:off x="3235051" y="2919771"/>
            <a:ext cx="518400" cy="5184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8"/>
          <p:cNvSpPr/>
          <p:nvPr/>
        </p:nvSpPr>
        <p:spPr>
          <a:xfrm>
            <a:off x="4128399" y="2919771"/>
            <a:ext cx="518400" cy="5184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8"/>
          <p:cNvSpPr/>
          <p:nvPr/>
        </p:nvSpPr>
        <p:spPr>
          <a:xfrm>
            <a:off x="5017723" y="2919771"/>
            <a:ext cx="518400" cy="5184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8"/>
          <p:cNvSpPr/>
          <p:nvPr/>
        </p:nvSpPr>
        <p:spPr>
          <a:xfrm>
            <a:off x="5907048" y="2919771"/>
            <a:ext cx="518400" cy="5184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8"/>
          <p:cNvSpPr/>
          <p:nvPr/>
        </p:nvSpPr>
        <p:spPr>
          <a:xfrm>
            <a:off x="6796376" y="2919771"/>
            <a:ext cx="518400" cy="5184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8"/>
          <p:cNvSpPr txBox="1"/>
          <p:nvPr/>
        </p:nvSpPr>
        <p:spPr>
          <a:xfrm flipH="1">
            <a:off x="3235051" y="30055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A</a:t>
            </a:r>
            <a:endParaRPr sz="1800">
              <a:solidFill>
                <a:schemeClr val="dk1"/>
              </a:solidFill>
              <a:latin typeface="Fredoka One"/>
              <a:ea typeface="Fredoka One"/>
              <a:cs typeface="Fredoka One"/>
              <a:sym typeface="Fredoka One"/>
            </a:endParaRPr>
          </a:p>
        </p:txBody>
      </p:sp>
      <p:sp>
        <p:nvSpPr>
          <p:cNvPr id="4774" name="Google Shape;4774;p58"/>
          <p:cNvSpPr txBox="1"/>
          <p:nvPr/>
        </p:nvSpPr>
        <p:spPr>
          <a:xfrm flipH="1">
            <a:off x="4128399" y="30055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B</a:t>
            </a:r>
            <a:endParaRPr sz="1800">
              <a:solidFill>
                <a:schemeClr val="dk1"/>
              </a:solidFill>
              <a:latin typeface="Fredoka One"/>
              <a:ea typeface="Fredoka One"/>
              <a:cs typeface="Fredoka One"/>
              <a:sym typeface="Fredoka One"/>
            </a:endParaRPr>
          </a:p>
        </p:txBody>
      </p:sp>
      <p:sp>
        <p:nvSpPr>
          <p:cNvPr id="4775" name="Google Shape;4775;p58"/>
          <p:cNvSpPr txBox="1"/>
          <p:nvPr/>
        </p:nvSpPr>
        <p:spPr>
          <a:xfrm flipH="1">
            <a:off x="5017725" y="30055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C</a:t>
            </a:r>
            <a:endParaRPr sz="1800">
              <a:solidFill>
                <a:schemeClr val="dk1"/>
              </a:solidFill>
              <a:latin typeface="Fredoka One"/>
              <a:ea typeface="Fredoka One"/>
              <a:cs typeface="Fredoka One"/>
              <a:sym typeface="Fredoka One"/>
            </a:endParaRPr>
          </a:p>
        </p:txBody>
      </p:sp>
      <p:sp>
        <p:nvSpPr>
          <p:cNvPr id="4776" name="Google Shape;4776;p58"/>
          <p:cNvSpPr txBox="1"/>
          <p:nvPr/>
        </p:nvSpPr>
        <p:spPr>
          <a:xfrm flipH="1">
            <a:off x="5907050" y="30055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D</a:t>
            </a:r>
            <a:endParaRPr sz="1800">
              <a:solidFill>
                <a:schemeClr val="dk1"/>
              </a:solidFill>
              <a:latin typeface="Fredoka One"/>
              <a:ea typeface="Fredoka One"/>
              <a:cs typeface="Fredoka One"/>
              <a:sym typeface="Fredoka One"/>
            </a:endParaRPr>
          </a:p>
        </p:txBody>
      </p:sp>
      <p:sp>
        <p:nvSpPr>
          <p:cNvPr id="4777" name="Google Shape;4777;p58"/>
          <p:cNvSpPr txBox="1"/>
          <p:nvPr/>
        </p:nvSpPr>
        <p:spPr>
          <a:xfrm flipH="1">
            <a:off x="6796376" y="30055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E</a:t>
            </a:r>
            <a:endParaRPr sz="1800">
              <a:solidFill>
                <a:schemeClr val="dk1"/>
              </a:solidFill>
              <a:latin typeface="Fredoka One"/>
              <a:ea typeface="Fredoka One"/>
              <a:cs typeface="Fredoka One"/>
              <a:sym typeface="Fredoka One"/>
            </a:endParaRPr>
          </a:p>
        </p:txBody>
      </p:sp>
      <p:sp>
        <p:nvSpPr>
          <p:cNvPr id="4778" name="Google Shape;4778;p58"/>
          <p:cNvSpPr/>
          <p:nvPr/>
        </p:nvSpPr>
        <p:spPr>
          <a:xfrm>
            <a:off x="6701276" y="2824671"/>
            <a:ext cx="708600" cy="708600"/>
          </a:xfrm>
          <a:prstGeom prst="ellipse">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8"/>
          <p:cNvSpPr/>
          <p:nvPr/>
        </p:nvSpPr>
        <p:spPr>
          <a:xfrm>
            <a:off x="1546925" y="3840071"/>
            <a:ext cx="6050100" cy="420600"/>
          </a:xfrm>
          <a:prstGeom prst="roundRect">
            <a:avLst>
              <a:gd name="adj" fmla="val 1626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8"/>
          <p:cNvSpPr txBox="1"/>
          <p:nvPr/>
        </p:nvSpPr>
        <p:spPr>
          <a:xfrm>
            <a:off x="1622003" y="3896471"/>
            <a:ext cx="1489500" cy="30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Fredoka One"/>
                <a:ea typeface="Fredoka One"/>
                <a:cs typeface="Fredoka One"/>
                <a:sym typeface="Fredoka One"/>
              </a:rPr>
              <a:t>Question 4</a:t>
            </a:r>
            <a:endParaRPr sz="1800">
              <a:solidFill>
                <a:schemeClr val="lt1"/>
              </a:solidFill>
              <a:latin typeface="Fredoka One"/>
              <a:ea typeface="Fredoka One"/>
              <a:cs typeface="Fredoka One"/>
              <a:sym typeface="Fredoka One"/>
            </a:endParaRPr>
          </a:p>
        </p:txBody>
      </p:sp>
      <p:sp>
        <p:nvSpPr>
          <p:cNvPr id="4781" name="Google Shape;4781;p58"/>
          <p:cNvSpPr/>
          <p:nvPr/>
        </p:nvSpPr>
        <p:spPr>
          <a:xfrm>
            <a:off x="3235051" y="3791171"/>
            <a:ext cx="518400" cy="518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8"/>
          <p:cNvSpPr/>
          <p:nvPr/>
        </p:nvSpPr>
        <p:spPr>
          <a:xfrm>
            <a:off x="4128399" y="3791171"/>
            <a:ext cx="518400" cy="518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8"/>
          <p:cNvSpPr/>
          <p:nvPr/>
        </p:nvSpPr>
        <p:spPr>
          <a:xfrm>
            <a:off x="5017723" y="3791171"/>
            <a:ext cx="518400" cy="518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8"/>
          <p:cNvSpPr/>
          <p:nvPr/>
        </p:nvSpPr>
        <p:spPr>
          <a:xfrm>
            <a:off x="5907048" y="3791171"/>
            <a:ext cx="518400" cy="518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8"/>
          <p:cNvSpPr/>
          <p:nvPr/>
        </p:nvSpPr>
        <p:spPr>
          <a:xfrm>
            <a:off x="6796373" y="3791171"/>
            <a:ext cx="518400" cy="518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8"/>
          <p:cNvSpPr txBox="1"/>
          <p:nvPr/>
        </p:nvSpPr>
        <p:spPr>
          <a:xfrm flipH="1">
            <a:off x="3235051" y="38769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A</a:t>
            </a:r>
            <a:endParaRPr sz="1800">
              <a:solidFill>
                <a:schemeClr val="dk1"/>
              </a:solidFill>
              <a:latin typeface="Fredoka One"/>
              <a:ea typeface="Fredoka One"/>
              <a:cs typeface="Fredoka One"/>
              <a:sym typeface="Fredoka One"/>
            </a:endParaRPr>
          </a:p>
        </p:txBody>
      </p:sp>
      <p:sp>
        <p:nvSpPr>
          <p:cNvPr id="4787" name="Google Shape;4787;p58"/>
          <p:cNvSpPr txBox="1"/>
          <p:nvPr/>
        </p:nvSpPr>
        <p:spPr>
          <a:xfrm flipH="1">
            <a:off x="4128399" y="38769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B</a:t>
            </a:r>
            <a:endParaRPr sz="1800">
              <a:solidFill>
                <a:schemeClr val="dk1"/>
              </a:solidFill>
              <a:latin typeface="Fredoka One"/>
              <a:ea typeface="Fredoka One"/>
              <a:cs typeface="Fredoka One"/>
              <a:sym typeface="Fredoka One"/>
            </a:endParaRPr>
          </a:p>
        </p:txBody>
      </p:sp>
      <p:sp>
        <p:nvSpPr>
          <p:cNvPr id="4788" name="Google Shape;4788;p58"/>
          <p:cNvSpPr txBox="1"/>
          <p:nvPr/>
        </p:nvSpPr>
        <p:spPr>
          <a:xfrm flipH="1">
            <a:off x="5017725" y="38769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C</a:t>
            </a:r>
            <a:endParaRPr sz="1800">
              <a:solidFill>
                <a:schemeClr val="dk1"/>
              </a:solidFill>
              <a:latin typeface="Fredoka One"/>
              <a:ea typeface="Fredoka One"/>
              <a:cs typeface="Fredoka One"/>
              <a:sym typeface="Fredoka One"/>
            </a:endParaRPr>
          </a:p>
        </p:txBody>
      </p:sp>
      <p:sp>
        <p:nvSpPr>
          <p:cNvPr id="4789" name="Google Shape;4789;p58"/>
          <p:cNvSpPr txBox="1"/>
          <p:nvPr/>
        </p:nvSpPr>
        <p:spPr>
          <a:xfrm flipH="1">
            <a:off x="5907050" y="38769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D</a:t>
            </a:r>
            <a:endParaRPr sz="1800">
              <a:solidFill>
                <a:schemeClr val="dk1"/>
              </a:solidFill>
              <a:latin typeface="Fredoka One"/>
              <a:ea typeface="Fredoka One"/>
              <a:cs typeface="Fredoka One"/>
              <a:sym typeface="Fredoka One"/>
            </a:endParaRPr>
          </a:p>
        </p:txBody>
      </p:sp>
      <p:sp>
        <p:nvSpPr>
          <p:cNvPr id="4790" name="Google Shape;4790;p58"/>
          <p:cNvSpPr txBox="1"/>
          <p:nvPr/>
        </p:nvSpPr>
        <p:spPr>
          <a:xfrm flipH="1">
            <a:off x="6796375" y="3876971"/>
            <a:ext cx="518400" cy="346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E</a:t>
            </a:r>
            <a:endParaRPr sz="1800">
              <a:solidFill>
                <a:schemeClr val="dk1"/>
              </a:solidFill>
              <a:latin typeface="Fredoka One"/>
              <a:ea typeface="Fredoka One"/>
              <a:cs typeface="Fredoka One"/>
              <a:sym typeface="Fredoka One"/>
            </a:endParaRPr>
          </a:p>
        </p:txBody>
      </p:sp>
      <p:sp>
        <p:nvSpPr>
          <p:cNvPr id="4791" name="Google Shape;4791;p58"/>
          <p:cNvSpPr/>
          <p:nvPr/>
        </p:nvSpPr>
        <p:spPr>
          <a:xfrm>
            <a:off x="5811951" y="3696071"/>
            <a:ext cx="708600" cy="708600"/>
          </a:xfrm>
          <a:prstGeom prst="ellipse">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795"/>
        <p:cNvGrpSpPr/>
        <p:nvPr/>
      </p:nvGrpSpPr>
      <p:grpSpPr>
        <a:xfrm>
          <a:off x="0" y="0"/>
          <a:ext cx="0" cy="0"/>
          <a:chOff x="0" y="0"/>
          <a:chExt cx="0" cy="0"/>
        </a:xfrm>
      </p:grpSpPr>
      <p:sp>
        <p:nvSpPr>
          <p:cNvPr id="4796" name="Google Shape;4796;p59"/>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Future International Lecture</a:t>
            </a:r>
            <a:endParaRPr/>
          </a:p>
        </p:txBody>
      </p:sp>
      <p:grpSp>
        <p:nvGrpSpPr>
          <p:cNvPr id="4797" name="Google Shape;4797;p59"/>
          <p:cNvGrpSpPr/>
          <p:nvPr/>
        </p:nvGrpSpPr>
        <p:grpSpPr>
          <a:xfrm>
            <a:off x="939443" y="1612580"/>
            <a:ext cx="4377306" cy="2331951"/>
            <a:chOff x="233350" y="949250"/>
            <a:chExt cx="7137300" cy="3802300"/>
          </a:xfrm>
        </p:grpSpPr>
        <p:sp>
          <p:nvSpPr>
            <p:cNvPr id="4798" name="Google Shape;4798;p5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9" name="Google Shape;4849;p59"/>
          <p:cNvSpPr/>
          <p:nvPr/>
        </p:nvSpPr>
        <p:spPr>
          <a:xfrm>
            <a:off x="5730457" y="1362294"/>
            <a:ext cx="680100" cy="680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9"/>
          <p:cNvSpPr txBox="1"/>
          <p:nvPr/>
        </p:nvSpPr>
        <p:spPr>
          <a:xfrm>
            <a:off x="6410557" y="1655147"/>
            <a:ext cx="1794000" cy="42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Didact Gothic"/>
                <a:ea typeface="Didact Gothic"/>
                <a:cs typeface="Didact Gothic"/>
                <a:sym typeface="Didact Gothic"/>
              </a:rPr>
              <a:t>It’s the farthest planet from the Sun </a:t>
            </a:r>
            <a:endParaRPr>
              <a:solidFill>
                <a:schemeClr val="lt1"/>
              </a:solidFill>
              <a:latin typeface="Didact Gothic"/>
              <a:ea typeface="Didact Gothic"/>
              <a:cs typeface="Didact Gothic"/>
              <a:sym typeface="Didact Gothic"/>
            </a:endParaRPr>
          </a:p>
        </p:txBody>
      </p:sp>
      <p:sp>
        <p:nvSpPr>
          <p:cNvPr id="4851" name="Google Shape;4851;p59"/>
          <p:cNvSpPr txBox="1"/>
          <p:nvPr/>
        </p:nvSpPr>
        <p:spPr>
          <a:xfrm>
            <a:off x="6410557" y="1324553"/>
            <a:ext cx="15552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Neptune</a:t>
            </a:r>
            <a:endParaRPr sz="1800">
              <a:solidFill>
                <a:schemeClr val="lt1"/>
              </a:solidFill>
              <a:latin typeface="Fredoka One"/>
              <a:ea typeface="Fredoka One"/>
              <a:cs typeface="Fredoka One"/>
              <a:sym typeface="Fredoka One"/>
            </a:endParaRPr>
          </a:p>
        </p:txBody>
      </p:sp>
      <p:sp>
        <p:nvSpPr>
          <p:cNvPr id="4852" name="Google Shape;4852;p59"/>
          <p:cNvSpPr/>
          <p:nvPr/>
        </p:nvSpPr>
        <p:spPr>
          <a:xfrm>
            <a:off x="5730457" y="2384094"/>
            <a:ext cx="680100" cy="680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9"/>
          <p:cNvSpPr txBox="1"/>
          <p:nvPr/>
        </p:nvSpPr>
        <p:spPr>
          <a:xfrm>
            <a:off x="6410557" y="2676947"/>
            <a:ext cx="1794000" cy="42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Didact Gothic"/>
                <a:ea typeface="Didact Gothic"/>
                <a:cs typeface="Didact Gothic"/>
                <a:sym typeface="Didact Gothic"/>
              </a:rPr>
              <a:t>Despite being red, Mars is a cold place</a:t>
            </a:r>
            <a:endParaRPr>
              <a:solidFill>
                <a:schemeClr val="lt1"/>
              </a:solidFill>
              <a:latin typeface="Didact Gothic"/>
              <a:ea typeface="Didact Gothic"/>
              <a:cs typeface="Didact Gothic"/>
              <a:sym typeface="Didact Gothic"/>
            </a:endParaRPr>
          </a:p>
        </p:txBody>
      </p:sp>
      <p:sp>
        <p:nvSpPr>
          <p:cNvPr id="4854" name="Google Shape;4854;p59"/>
          <p:cNvSpPr txBox="1"/>
          <p:nvPr/>
        </p:nvSpPr>
        <p:spPr>
          <a:xfrm>
            <a:off x="6410557" y="2346353"/>
            <a:ext cx="15552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Mars</a:t>
            </a:r>
            <a:endParaRPr sz="1800">
              <a:solidFill>
                <a:schemeClr val="lt1"/>
              </a:solidFill>
              <a:latin typeface="Fredoka One"/>
              <a:ea typeface="Fredoka One"/>
              <a:cs typeface="Fredoka One"/>
              <a:sym typeface="Fredoka One"/>
            </a:endParaRPr>
          </a:p>
        </p:txBody>
      </p:sp>
      <p:sp>
        <p:nvSpPr>
          <p:cNvPr id="4855" name="Google Shape;4855;p59"/>
          <p:cNvSpPr/>
          <p:nvPr/>
        </p:nvSpPr>
        <p:spPr>
          <a:xfrm>
            <a:off x="5730457" y="3402494"/>
            <a:ext cx="680100" cy="6801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9"/>
          <p:cNvSpPr txBox="1"/>
          <p:nvPr/>
        </p:nvSpPr>
        <p:spPr>
          <a:xfrm>
            <a:off x="6410557" y="3695347"/>
            <a:ext cx="1794000" cy="428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Didact Gothic"/>
                <a:ea typeface="Didact Gothic"/>
                <a:cs typeface="Didact Gothic"/>
                <a:sym typeface="Didact Gothic"/>
              </a:rPr>
              <a:t>Venus has a beautiful name</a:t>
            </a:r>
            <a:endParaRPr>
              <a:solidFill>
                <a:schemeClr val="lt1"/>
              </a:solidFill>
              <a:latin typeface="Didact Gothic"/>
              <a:ea typeface="Didact Gothic"/>
              <a:cs typeface="Didact Gothic"/>
              <a:sym typeface="Didact Gothic"/>
            </a:endParaRPr>
          </a:p>
        </p:txBody>
      </p:sp>
      <p:sp>
        <p:nvSpPr>
          <p:cNvPr id="4857" name="Google Shape;4857;p59"/>
          <p:cNvSpPr txBox="1"/>
          <p:nvPr/>
        </p:nvSpPr>
        <p:spPr>
          <a:xfrm>
            <a:off x="6410557" y="3364753"/>
            <a:ext cx="1555200" cy="28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Fredoka One"/>
                <a:ea typeface="Fredoka One"/>
                <a:cs typeface="Fredoka One"/>
                <a:sym typeface="Fredoka One"/>
              </a:rPr>
              <a:t>Venus</a:t>
            </a:r>
            <a:endParaRPr sz="1800">
              <a:solidFill>
                <a:schemeClr val="lt1"/>
              </a:solidFill>
              <a:latin typeface="Fredoka One"/>
              <a:ea typeface="Fredoka One"/>
              <a:cs typeface="Fredoka One"/>
              <a:sym typeface="Fredoka One"/>
            </a:endParaRPr>
          </a:p>
        </p:txBody>
      </p:sp>
      <p:sp>
        <p:nvSpPr>
          <p:cNvPr id="4858" name="Google Shape;4858;p59"/>
          <p:cNvSpPr/>
          <p:nvPr/>
        </p:nvSpPr>
        <p:spPr>
          <a:xfrm>
            <a:off x="1252699" y="2186515"/>
            <a:ext cx="195300" cy="195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9"/>
          <p:cNvSpPr/>
          <p:nvPr/>
        </p:nvSpPr>
        <p:spPr>
          <a:xfrm>
            <a:off x="1882893" y="2875590"/>
            <a:ext cx="195300" cy="1953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9"/>
          <p:cNvSpPr/>
          <p:nvPr/>
        </p:nvSpPr>
        <p:spPr>
          <a:xfrm>
            <a:off x="4275831" y="2303211"/>
            <a:ext cx="195300" cy="195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1" name="Google Shape;4861;p59"/>
          <p:cNvGrpSpPr/>
          <p:nvPr/>
        </p:nvGrpSpPr>
        <p:grpSpPr>
          <a:xfrm>
            <a:off x="5891024" y="3563946"/>
            <a:ext cx="358971" cy="357198"/>
            <a:chOff x="-52851675" y="3585650"/>
            <a:chExt cx="319000" cy="317425"/>
          </a:xfrm>
        </p:grpSpPr>
        <p:sp>
          <p:nvSpPr>
            <p:cNvPr id="4862" name="Google Shape;4862;p59"/>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9"/>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9"/>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9"/>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9"/>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9"/>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59"/>
          <p:cNvGrpSpPr/>
          <p:nvPr/>
        </p:nvGrpSpPr>
        <p:grpSpPr>
          <a:xfrm>
            <a:off x="5913191" y="2544634"/>
            <a:ext cx="314662" cy="358999"/>
            <a:chOff x="-52832000" y="3976300"/>
            <a:chExt cx="279625" cy="319025"/>
          </a:xfrm>
        </p:grpSpPr>
        <p:sp>
          <p:nvSpPr>
            <p:cNvPr id="4869" name="Google Shape;4869;p59"/>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9"/>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9"/>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9"/>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9"/>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59"/>
          <p:cNvGrpSpPr/>
          <p:nvPr/>
        </p:nvGrpSpPr>
        <p:grpSpPr>
          <a:xfrm>
            <a:off x="5892370" y="1523857"/>
            <a:ext cx="356298" cy="356973"/>
            <a:chOff x="-52458650" y="3194400"/>
            <a:chExt cx="316625" cy="317225"/>
          </a:xfrm>
        </p:grpSpPr>
        <p:sp>
          <p:nvSpPr>
            <p:cNvPr id="4875" name="Google Shape;4875;p59"/>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9"/>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9"/>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9"/>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9"/>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9"/>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9"/>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9"/>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886"/>
        <p:cNvGrpSpPr/>
        <p:nvPr/>
      </p:nvGrpSpPr>
      <p:grpSpPr>
        <a:xfrm>
          <a:off x="0" y="0"/>
          <a:ext cx="0" cy="0"/>
          <a:chOff x="0" y="0"/>
          <a:chExt cx="0" cy="0"/>
        </a:xfrm>
      </p:grpSpPr>
      <p:sp>
        <p:nvSpPr>
          <p:cNvPr id="4887" name="Google Shape;4887;p60"/>
          <p:cNvSpPr txBox="1">
            <a:spLocks noGrp="1"/>
          </p:cNvSpPr>
          <p:nvPr>
            <p:ph type="subTitle" idx="1"/>
          </p:nvPr>
        </p:nvSpPr>
        <p:spPr>
          <a:xfrm>
            <a:off x="1733225" y="3569689"/>
            <a:ext cx="2403000" cy="57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replace the image on the screen with your own</a:t>
            </a:r>
            <a:endParaRPr/>
          </a:p>
        </p:txBody>
      </p:sp>
      <p:sp>
        <p:nvSpPr>
          <p:cNvPr id="4888" name="Google Shape;4888;p60"/>
          <p:cNvSpPr txBox="1">
            <a:spLocks noGrp="1"/>
          </p:cNvSpPr>
          <p:nvPr>
            <p:ph type="subTitle" idx="2"/>
          </p:nvPr>
        </p:nvSpPr>
        <p:spPr>
          <a:xfrm>
            <a:off x="5007775" y="3569669"/>
            <a:ext cx="2403000" cy="57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replace the image on the screen with your own</a:t>
            </a:r>
            <a:endParaRPr/>
          </a:p>
        </p:txBody>
      </p:sp>
      <p:sp>
        <p:nvSpPr>
          <p:cNvPr id="4889" name="Google Shape;4889;p60"/>
          <p:cNvSpPr txBox="1">
            <a:spLocks noGrp="1"/>
          </p:cNvSpPr>
          <p:nvPr>
            <p:ph type="subTitle" idx="3"/>
          </p:nvPr>
        </p:nvSpPr>
        <p:spPr>
          <a:xfrm>
            <a:off x="1953575" y="3205620"/>
            <a:ext cx="19623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Liberty Scott</a:t>
            </a:r>
            <a:endParaRPr/>
          </a:p>
        </p:txBody>
      </p:sp>
      <p:sp>
        <p:nvSpPr>
          <p:cNvPr id="4890" name="Google Shape;4890;p60"/>
          <p:cNvSpPr txBox="1">
            <a:spLocks noGrp="1"/>
          </p:cNvSpPr>
          <p:nvPr>
            <p:ph type="subTitle" idx="4"/>
          </p:nvPr>
        </p:nvSpPr>
        <p:spPr>
          <a:xfrm>
            <a:off x="5228125" y="3205620"/>
            <a:ext cx="19623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Ana Mariana</a:t>
            </a:r>
            <a:endParaRPr/>
          </a:p>
        </p:txBody>
      </p:sp>
      <p:sp>
        <p:nvSpPr>
          <p:cNvPr id="4891" name="Google Shape;4891;p60"/>
          <p:cNvSpPr/>
          <p:nvPr/>
        </p:nvSpPr>
        <p:spPr>
          <a:xfrm>
            <a:off x="2010275" y="1170426"/>
            <a:ext cx="1848900" cy="184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0"/>
          <p:cNvSpPr/>
          <p:nvPr/>
        </p:nvSpPr>
        <p:spPr>
          <a:xfrm>
            <a:off x="5284825" y="1170426"/>
            <a:ext cx="1848900" cy="1848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893" name="Google Shape;4893;p60"/>
          <p:cNvPicPr preferRelativeResize="0"/>
          <p:nvPr/>
        </p:nvPicPr>
        <p:blipFill rotWithShape="1">
          <a:blip r:embed="rId3">
            <a:alphaModFix/>
          </a:blip>
          <a:srcRect l="20208" r="39023" b="41789"/>
          <a:stretch/>
        </p:blipFill>
        <p:spPr>
          <a:xfrm>
            <a:off x="2099225" y="1256826"/>
            <a:ext cx="1671000" cy="1676100"/>
          </a:xfrm>
          <a:prstGeom prst="ellipse">
            <a:avLst/>
          </a:prstGeom>
          <a:noFill/>
          <a:ln>
            <a:noFill/>
          </a:ln>
        </p:spPr>
      </p:pic>
      <p:pic>
        <p:nvPicPr>
          <p:cNvPr id="4894" name="Google Shape;4894;p60"/>
          <p:cNvPicPr preferRelativeResize="0"/>
          <p:nvPr/>
        </p:nvPicPr>
        <p:blipFill rotWithShape="1">
          <a:blip r:embed="rId4">
            <a:alphaModFix/>
          </a:blip>
          <a:srcRect l="15252" r="43579" b="37942"/>
          <a:stretch/>
        </p:blipFill>
        <p:spPr>
          <a:xfrm>
            <a:off x="5373775" y="1256826"/>
            <a:ext cx="1671000" cy="1676100"/>
          </a:xfrm>
          <a:prstGeom prst="ellipse">
            <a:avLst/>
          </a:prstGeom>
          <a:noFill/>
          <a:ln>
            <a:noFill/>
          </a:ln>
        </p:spPr>
      </p:pic>
      <p:sp>
        <p:nvSpPr>
          <p:cNvPr id="4895" name="Google Shape;4895;p60"/>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Teachers Team</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899"/>
        <p:cNvGrpSpPr/>
        <p:nvPr/>
      </p:nvGrpSpPr>
      <p:grpSpPr>
        <a:xfrm>
          <a:off x="0" y="0"/>
          <a:ext cx="0" cy="0"/>
          <a:chOff x="0" y="0"/>
          <a:chExt cx="0" cy="0"/>
        </a:xfrm>
      </p:grpSpPr>
      <p:sp>
        <p:nvSpPr>
          <p:cNvPr id="4900" name="Google Shape;4900;p61"/>
          <p:cNvSpPr/>
          <p:nvPr/>
        </p:nvSpPr>
        <p:spPr>
          <a:xfrm>
            <a:off x="4952575" y="816000"/>
            <a:ext cx="3511200" cy="3511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1"/>
          <p:cNvSpPr txBox="1">
            <a:spLocks noGrp="1"/>
          </p:cNvSpPr>
          <p:nvPr>
            <p:ph type="title"/>
          </p:nvPr>
        </p:nvSpPr>
        <p:spPr>
          <a:xfrm>
            <a:off x="2259800" y="1573500"/>
            <a:ext cx="1823100" cy="768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Desktop Software</a:t>
            </a:r>
            <a:endParaRPr/>
          </a:p>
        </p:txBody>
      </p:sp>
      <p:sp>
        <p:nvSpPr>
          <p:cNvPr id="4902" name="Google Shape;4902;p61"/>
          <p:cNvSpPr txBox="1">
            <a:spLocks noGrp="1"/>
          </p:cNvSpPr>
          <p:nvPr>
            <p:ph type="subTitle" idx="1"/>
          </p:nvPr>
        </p:nvSpPr>
        <p:spPr>
          <a:xfrm>
            <a:off x="1553125" y="2534950"/>
            <a:ext cx="2529900" cy="1072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replace the image on the screen with your own work. Right-click on it and then choose “Replace image” so you can add yours</a:t>
            </a:r>
            <a:endParaRPr/>
          </a:p>
        </p:txBody>
      </p:sp>
      <p:grpSp>
        <p:nvGrpSpPr>
          <p:cNvPr id="4903" name="Google Shape;4903;p61"/>
          <p:cNvGrpSpPr/>
          <p:nvPr/>
        </p:nvGrpSpPr>
        <p:grpSpPr>
          <a:xfrm>
            <a:off x="5256048" y="1319165"/>
            <a:ext cx="2904869" cy="2505165"/>
            <a:chOff x="4691600" y="1070360"/>
            <a:chExt cx="3543819" cy="3056570"/>
          </a:xfrm>
        </p:grpSpPr>
        <p:sp>
          <p:nvSpPr>
            <p:cNvPr id="4904" name="Google Shape;4904;p61"/>
            <p:cNvSpPr/>
            <p:nvPr/>
          </p:nvSpPr>
          <p:spPr>
            <a:xfrm>
              <a:off x="4691600" y="1177795"/>
              <a:ext cx="3543819" cy="2399504"/>
            </a:xfrm>
            <a:custGeom>
              <a:avLst/>
              <a:gdLst/>
              <a:ahLst/>
              <a:cxnLst/>
              <a:rect l="l" t="t" r="r" b="b"/>
              <a:pathLst>
                <a:path w="95915" h="64948" extrusionOk="0">
                  <a:moveTo>
                    <a:pt x="3184" y="0"/>
                  </a:moveTo>
                  <a:cubicBezTo>
                    <a:pt x="1444" y="0"/>
                    <a:pt x="1" y="1444"/>
                    <a:pt x="1" y="3184"/>
                  </a:cubicBezTo>
                  <a:lnTo>
                    <a:pt x="1" y="61764"/>
                  </a:lnTo>
                  <a:cubicBezTo>
                    <a:pt x="1" y="63525"/>
                    <a:pt x="1444" y="64948"/>
                    <a:pt x="3184" y="64948"/>
                  </a:cubicBezTo>
                  <a:lnTo>
                    <a:pt x="92731" y="64948"/>
                  </a:lnTo>
                  <a:cubicBezTo>
                    <a:pt x="94492" y="64948"/>
                    <a:pt x="95914" y="63525"/>
                    <a:pt x="95914" y="61764"/>
                  </a:cubicBezTo>
                  <a:lnTo>
                    <a:pt x="95914" y="3184"/>
                  </a:lnTo>
                  <a:cubicBezTo>
                    <a:pt x="95914" y="1444"/>
                    <a:pt x="94492" y="0"/>
                    <a:pt x="927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1"/>
            <p:cNvSpPr/>
            <p:nvPr/>
          </p:nvSpPr>
          <p:spPr>
            <a:xfrm>
              <a:off x="4691600" y="1070360"/>
              <a:ext cx="3543819" cy="2186996"/>
            </a:xfrm>
            <a:custGeom>
              <a:avLst/>
              <a:gdLst/>
              <a:ahLst/>
              <a:cxnLst/>
              <a:rect l="l" t="t" r="r" b="b"/>
              <a:pathLst>
                <a:path w="95915" h="59196" extrusionOk="0">
                  <a:moveTo>
                    <a:pt x="92731" y="3142"/>
                  </a:moveTo>
                  <a:lnTo>
                    <a:pt x="92731" y="55567"/>
                  </a:lnTo>
                  <a:lnTo>
                    <a:pt x="3184" y="55567"/>
                  </a:lnTo>
                  <a:lnTo>
                    <a:pt x="3184" y="3142"/>
                  </a:lnTo>
                  <a:close/>
                  <a:moveTo>
                    <a:pt x="3184" y="1"/>
                  </a:moveTo>
                  <a:cubicBezTo>
                    <a:pt x="1444" y="1"/>
                    <a:pt x="1" y="1423"/>
                    <a:pt x="1" y="3184"/>
                  </a:cubicBezTo>
                  <a:lnTo>
                    <a:pt x="1" y="59196"/>
                  </a:lnTo>
                  <a:lnTo>
                    <a:pt x="95914" y="59196"/>
                  </a:lnTo>
                  <a:lnTo>
                    <a:pt x="95914" y="3184"/>
                  </a:lnTo>
                  <a:cubicBezTo>
                    <a:pt x="95914" y="1423"/>
                    <a:pt x="94492" y="1"/>
                    <a:pt x="927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1"/>
            <p:cNvSpPr/>
            <p:nvPr/>
          </p:nvSpPr>
          <p:spPr>
            <a:xfrm>
              <a:off x="6064696" y="3529742"/>
              <a:ext cx="797586" cy="527080"/>
            </a:xfrm>
            <a:custGeom>
              <a:avLst/>
              <a:gdLst/>
              <a:ahLst/>
              <a:cxnLst/>
              <a:rect l="l" t="t" r="r" b="b"/>
              <a:pathLst>
                <a:path w="21587" h="11696" extrusionOk="0">
                  <a:moveTo>
                    <a:pt x="1" y="1"/>
                  </a:moveTo>
                  <a:lnTo>
                    <a:pt x="1" y="11695"/>
                  </a:lnTo>
                  <a:lnTo>
                    <a:pt x="21586" y="11695"/>
                  </a:lnTo>
                  <a:lnTo>
                    <a:pt x="215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1"/>
            <p:cNvSpPr/>
            <p:nvPr/>
          </p:nvSpPr>
          <p:spPr>
            <a:xfrm>
              <a:off x="5757306" y="4009297"/>
              <a:ext cx="1412392" cy="117633"/>
            </a:xfrm>
            <a:custGeom>
              <a:avLst/>
              <a:gdLst/>
              <a:ahLst/>
              <a:cxnLst/>
              <a:rect l="l" t="t" r="r" b="b"/>
              <a:pathLst>
                <a:path w="38227" h="3184" extrusionOk="0">
                  <a:moveTo>
                    <a:pt x="1" y="0"/>
                  </a:moveTo>
                  <a:lnTo>
                    <a:pt x="1" y="3184"/>
                  </a:lnTo>
                  <a:lnTo>
                    <a:pt x="38226" y="3184"/>
                  </a:lnTo>
                  <a:lnTo>
                    <a:pt x="382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1"/>
            <p:cNvSpPr/>
            <p:nvPr/>
          </p:nvSpPr>
          <p:spPr>
            <a:xfrm>
              <a:off x="6388586" y="3335725"/>
              <a:ext cx="150598" cy="150588"/>
            </a:xfrm>
            <a:custGeom>
              <a:avLst/>
              <a:gdLst/>
              <a:ahLst/>
              <a:cxnLst/>
              <a:rect l="l" t="t" r="r" b="b"/>
              <a:pathLst>
                <a:path w="4076" h="4076" extrusionOk="0">
                  <a:moveTo>
                    <a:pt x="2038" y="0"/>
                  </a:moveTo>
                  <a:cubicBezTo>
                    <a:pt x="913" y="0"/>
                    <a:pt x="1" y="913"/>
                    <a:pt x="1" y="2038"/>
                  </a:cubicBezTo>
                  <a:cubicBezTo>
                    <a:pt x="1" y="3163"/>
                    <a:pt x="913" y="4075"/>
                    <a:pt x="2038" y="4075"/>
                  </a:cubicBezTo>
                  <a:cubicBezTo>
                    <a:pt x="3163" y="4075"/>
                    <a:pt x="4076" y="3163"/>
                    <a:pt x="4076" y="2038"/>
                  </a:cubicBezTo>
                  <a:cubicBezTo>
                    <a:pt x="4076" y="913"/>
                    <a:pt x="3163" y="0"/>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9" name="Google Shape;4909;p61"/>
          <p:cNvPicPr preferRelativeResize="0"/>
          <p:nvPr/>
        </p:nvPicPr>
        <p:blipFill rotWithShape="1">
          <a:blip r:embed="rId3">
            <a:alphaModFix/>
          </a:blip>
          <a:srcRect l="891" t="601" r="2171" b="8257"/>
          <a:stretch/>
        </p:blipFill>
        <p:spPr>
          <a:xfrm>
            <a:off x="5330875" y="1416975"/>
            <a:ext cx="2754600" cy="1591800"/>
          </a:xfrm>
          <a:prstGeom prst="roundRect">
            <a:avLst>
              <a:gd name="adj" fmla="val 2589"/>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199"/>
        <p:cNvGrpSpPr/>
        <p:nvPr/>
      </p:nvGrpSpPr>
      <p:grpSpPr>
        <a:xfrm>
          <a:off x="0" y="0"/>
          <a:ext cx="0" cy="0"/>
          <a:chOff x="0" y="0"/>
          <a:chExt cx="0" cy="0"/>
        </a:xfrm>
      </p:grpSpPr>
      <p:sp>
        <p:nvSpPr>
          <p:cNvPr id="4200" name="Google Shape;4200;p35"/>
          <p:cNvSpPr txBox="1">
            <a:spLocks noGrp="1"/>
          </p:cNvSpPr>
          <p:nvPr>
            <p:ph type="subTitle" idx="1"/>
          </p:nvPr>
        </p:nvSpPr>
        <p:spPr>
          <a:xfrm>
            <a:off x="3282450" y="2790679"/>
            <a:ext cx="3970500" cy="40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could enter a subtitle here if you need it</a:t>
            </a:r>
            <a:endParaRPr/>
          </a:p>
        </p:txBody>
      </p:sp>
      <p:sp>
        <p:nvSpPr>
          <p:cNvPr id="4201" name="Google Shape;4201;p35"/>
          <p:cNvSpPr/>
          <p:nvPr/>
        </p:nvSpPr>
        <p:spPr>
          <a:xfrm>
            <a:off x="1156149" y="1510337"/>
            <a:ext cx="2119800" cy="2119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5"/>
          <p:cNvSpPr txBox="1">
            <a:spLocks noGrp="1"/>
          </p:cNvSpPr>
          <p:nvPr>
            <p:ph type="title"/>
          </p:nvPr>
        </p:nvSpPr>
        <p:spPr>
          <a:xfrm>
            <a:off x="3282450" y="2028985"/>
            <a:ext cx="4481400" cy="77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Exercises Plan</a:t>
            </a:r>
            <a:endParaRPr/>
          </a:p>
        </p:txBody>
      </p:sp>
      <p:sp>
        <p:nvSpPr>
          <p:cNvPr id="4203" name="Google Shape;4203;p35"/>
          <p:cNvSpPr txBox="1">
            <a:spLocks noGrp="1"/>
          </p:cNvSpPr>
          <p:nvPr>
            <p:ph type="title" idx="2"/>
          </p:nvPr>
        </p:nvSpPr>
        <p:spPr>
          <a:xfrm>
            <a:off x="1156149" y="1899879"/>
            <a:ext cx="2119800" cy="13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204" name="Google Shape;4204;p35"/>
          <p:cNvSpPr/>
          <p:nvPr/>
        </p:nvSpPr>
        <p:spPr>
          <a:xfrm>
            <a:off x="7308500" y="411478"/>
            <a:ext cx="1344000" cy="1344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5" name="Google Shape;4205;p35"/>
          <p:cNvGrpSpPr/>
          <p:nvPr/>
        </p:nvGrpSpPr>
        <p:grpSpPr>
          <a:xfrm>
            <a:off x="7644282" y="748132"/>
            <a:ext cx="671943" cy="670338"/>
            <a:chOff x="-41111350" y="3239100"/>
            <a:chExt cx="318200" cy="317425"/>
          </a:xfrm>
        </p:grpSpPr>
        <p:sp>
          <p:nvSpPr>
            <p:cNvPr id="4206" name="Google Shape;4206;p35"/>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5"/>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5"/>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5"/>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913"/>
        <p:cNvGrpSpPr/>
        <p:nvPr/>
      </p:nvGrpSpPr>
      <p:grpSpPr>
        <a:xfrm>
          <a:off x="0" y="0"/>
          <a:ext cx="0" cy="0"/>
          <a:chOff x="0" y="0"/>
          <a:chExt cx="0" cy="0"/>
        </a:xfrm>
      </p:grpSpPr>
      <p:sp>
        <p:nvSpPr>
          <p:cNvPr id="4914" name="Google Shape;4914;p62"/>
          <p:cNvSpPr txBox="1">
            <a:spLocks noGrp="1"/>
          </p:cNvSpPr>
          <p:nvPr>
            <p:ph type="title"/>
          </p:nvPr>
        </p:nvSpPr>
        <p:spPr>
          <a:xfrm>
            <a:off x="4981250" y="1573500"/>
            <a:ext cx="1763700" cy="76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Tablet App</a:t>
            </a:r>
            <a:endParaRPr/>
          </a:p>
        </p:txBody>
      </p:sp>
      <p:sp>
        <p:nvSpPr>
          <p:cNvPr id="4915" name="Google Shape;4915;p62"/>
          <p:cNvSpPr txBox="1">
            <a:spLocks noGrp="1"/>
          </p:cNvSpPr>
          <p:nvPr>
            <p:ph type="subTitle" idx="1"/>
          </p:nvPr>
        </p:nvSpPr>
        <p:spPr>
          <a:xfrm>
            <a:off x="4981250" y="2534950"/>
            <a:ext cx="2548200" cy="1072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Right-click on it and then choose “Replace image” so you can add yours</a:t>
            </a:r>
            <a:endParaRPr/>
          </a:p>
        </p:txBody>
      </p:sp>
      <p:sp>
        <p:nvSpPr>
          <p:cNvPr id="4916" name="Google Shape;4916;p62"/>
          <p:cNvSpPr/>
          <p:nvPr/>
        </p:nvSpPr>
        <p:spPr>
          <a:xfrm>
            <a:off x="715625" y="816000"/>
            <a:ext cx="3511200" cy="35115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7" name="Google Shape;4917;p62"/>
          <p:cNvGrpSpPr/>
          <p:nvPr/>
        </p:nvGrpSpPr>
        <p:grpSpPr>
          <a:xfrm>
            <a:off x="1473092" y="1042086"/>
            <a:ext cx="1996149" cy="3017179"/>
            <a:chOff x="2995746" y="1169348"/>
            <a:chExt cx="2258854" cy="3371527"/>
          </a:xfrm>
        </p:grpSpPr>
        <p:sp>
          <p:nvSpPr>
            <p:cNvPr id="4918" name="Google Shape;4918;p62"/>
            <p:cNvSpPr/>
            <p:nvPr/>
          </p:nvSpPr>
          <p:spPr>
            <a:xfrm>
              <a:off x="5215825" y="1681925"/>
              <a:ext cx="38775" cy="103475"/>
            </a:xfrm>
            <a:custGeom>
              <a:avLst/>
              <a:gdLst/>
              <a:ahLst/>
              <a:cxnLst/>
              <a:rect l="l" t="t" r="r" b="b"/>
              <a:pathLst>
                <a:path w="1551" h="4139" extrusionOk="0">
                  <a:moveTo>
                    <a:pt x="659" y="0"/>
                  </a:moveTo>
                  <a:cubicBezTo>
                    <a:pt x="298" y="0"/>
                    <a:pt x="1" y="297"/>
                    <a:pt x="1" y="658"/>
                  </a:cubicBezTo>
                  <a:lnTo>
                    <a:pt x="1" y="3481"/>
                  </a:lnTo>
                  <a:cubicBezTo>
                    <a:pt x="1" y="3842"/>
                    <a:pt x="298" y="4139"/>
                    <a:pt x="659" y="4139"/>
                  </a:cubicBezTo>
                  <a:lnTo>
                    <a:pt x="892" y="4139"/>
                  </a:lnTo>
                  <a:cubicBezTo>
                    <a:pt x="1253" y="4139"/>
                    <a:pt x="1550" y="3842"/>
                    <a:pt x="1550" y="3481"/>
                  </a:cubicBezTo>
                  <a:lnTo>
                    <a:pt x="1550" y="658"/>
                  </a:lnTo>
                  <a:cubicBezTo>
                    <a:pt x="1550" y="297"/>
                    <a:pt x="1253" y="0"/>
                    <a:pt x="8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2"/>
            <p:cNvSpPr/>
            <p:nvPr/>
          </p:nvSpPr>
          <p:spPr>
            <a:xfrm>
              <a:off x="5215825" y="1829950"/>
              <a:ext cx="38775" cy="102975"/>
            </a:xfrm>
            <a:custGeom>
              <a:avLst/>
              <a:gdLst/>
              <a:ahLst/>
              <a:cxnLst/>
              <a:rect l="l" t="t" r="r" b="b"/>
              <a:pathLst>
                <a:path w="1551" h="4119" extrusionOk="0">
                  <a:moveTo>
                    <a:pt x="659" y="1"/>
                  </a:moveTo>
                  <a:cubicBezTo>
                    <a:pt x="298" y="1"/>
                    <a:pt x="1" y="298"/>
                    <a:pt x="1" y="659"/>
                  </a:cubicBezTo>
                  <a:lnTo>
                    <a:pt x="1" y="3481"/>
                  </a:lnTo>
                  <a:cubicBezTo>
                    <a:pt x="1" y="3842"/>
                    <a:pt x="298" y="4118"/>
                    <a:pt x="659" y="4118"/>
                  </a:cubicBezTo>
                  <a:lnTo>
                    <a:pt x="892" y="4118"/>
                  </a:lnTo>
                  <a:cubicBezTo>
                    <a:pt x="1253" y="4118"/>
                    <a:pt x="1550" y="3842"/>
                    <a:pt x="1550" y="3481"/>
                  </a:cubicBezTo>
                  <a:lnTo>
                    <a:pt x="1550" y="659"/>
                  </a:lnTo>
                  <a:cubicBezTo>
                    <a:pt x="1550" y="298"/>
                    <a:pt x="1253"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2"/>
            <p:cNvSpPr/>
            <p:nvPr/>
          </p:nvSpPr>
          <p:spPr>
            <a:xfrm>
              <a:off x="2995750" y="1247875"/>
              <a:ext cx="2239200" cy="3293000"/>
            </a:xfrm>
            <a:custGeom>
              <a:avLst/>
              <a:gdLst/>
              <a:ahLst/>
              <a:cxnLst/>
              <a:rect l="l" t="t" r="r" b="b"/>
              <a:pathLst>
                <a:path w="89568" h="131720" extrusionOk="0">
                  <a:moveTo>
                    <a:pt x="6262" y="0"/>
                  </a:moveTo>
                  <a:cubicBezTo>
                    <a:pt x="2802" y="0"/>
                    <a:pt x="0" y="2823"/>
                    <a:pt x="0" y="6283"/>
                  </a:cubicBezTo>
                  <a:lnTo>
                    <a:pt x="0" y="125459"/>
                  </a:lnTo>
                  <a:cubicBezTo>
                    <a:pt x="0" y="128897"/>
                    <a:pt x="2802" y="131720"/>
                    <a:pt x="6262" y="131720"/>
                  </a:cubicBezTo>
                  <a:lnTo>
                    <a:pt x="83307" y="131720"/>
                  </a:lnTo>
                  <a:cubicBezTo>
                    <a:pt x="86766" y="131720"/>
                    <a:pt x="89568" y="128897"/>
                    <a:pt x="89568" y="125459"/>
                  </a:cubicBezTo>
                  <a:lnTo>
                    <a:pt x="89568" y="6283"/>
                  </a:lnTo>
                  <a:cubicBezTo>
                    <a:pt x="89568" y="2823"/>
                    <a:pt x="86766" y="0"/>
                    <a:pt x="83307" y="0"/>
                  </a:cubicBezTo>
                  <a:close/>
                </a:path>
              </a:pathLst>
            </a:custGeom>
            <a:solidFill>
              <a:srgbClr val="C7E0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2"/>
            <p:cNvSpPr/>
            <p:nvPr/>
          </p:nvSpPr>
          <p:spPr>
            <a:xfrm>
              <a:off x="2995746" y="1169348"/>
              <a:ext cx="2239200" cy="3371494"/>
            </a:xfrm>
            <a:custGeom>
              <a:avLst/>
              <a:gdLst/>
              <a:ahLst/>
              <a:cxnLst/>
              <a:rect l="l" t="t" r="r" b="b"/>
              <a:pathLst>
                <a:path w="89568" h="131699" extrusionOk="0">
                  <a:moveTo>
                    <a:pt x="6262" y="0"/>
                  </a:moveTo>
                  <a:cubicBezTo>
                    <a:pt x="2802" y="0"/>
                    <a:pt x="0" y="2802"/>
                    <a:pt x="0" y="6261"/>
                  </a:cubicBezTo>
                  <a:lnTo>
                    <a:pt x="0" y="125437"/>
                  </a:lnTo>
                  <a:cubicBezTo>
                    <a:pt x="0" y="128897"/>
                    <a:pt x="2802" y="131698"/>
                    <a:pt x="6262" y="131698"/>
                  </a:cubicBezTo>
                  <a:lnTo>
                    <a:pt x="83307" y="131698"/>
                  </a:lnTo>
                  <a:cubicBezTo>
                    <a:pt x="86766" y="131698"/>
                    <a:pt x="89568" y="128897"/>
                    <a:pt x="89568" y="125437"/>
                  </a:cubicBezTo>
                  <a:lnTo>
                    <a:pt x="89568" y="6261"/>
                  </a:lnTo>
                  <a:cubicBezTo>
                    <a:pt x="89568" y="2802"/>
                    <a:pt x="86766" y="0"/>
                    <a:pt x="83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2"/>
            <p:cNvSpPr/>
            <p:nvPr/>
          </p:nvSpPr>
          <p:spPr>
            <a:xfrm>
              <a:off x="4030975" y="4276377"/>
              <a:ext cx="168750" cy="168775"/>
            </a:xfrm>
            <a:custGeom>
              <a:avLst/>
              <a:gdLst/>
              <a:ahLst/>
              <a:cxnLst/>
              <a:rect l="l" t="t" r="r" b="b"/>
              <a:pathLst>
                <a:path w="6750" h="6751" extrusionOk="0">
                  <a:moveTo>
                    <a:pt x="3375" y="1"/>
                  </a:moveTo>
                  <a:cubicBezTo>
                    <a:pt x="1507" y="1"/>
                    <a:pt x="1" y="1508"/>
                    <a:pt x="1" y="3375"/>
                  </a:cubicBezTo>
                  <a:cubicBezTo>
                    <a:pt x="1" y="5243"/>
                    <a:pt x="1507" y="6750"/>
                    <a:pt x="3375" y="6750"/>
                  </a:cubicBezTo>
                  <a:cubicBezTo>
                    <a:pt x="5243" y="6750"/>
                    <a:pt x="6750" y="5243"/>
                    <a:pt x="6750" y="3375"/>
                  </a:cubicBezTo>
                  <a:cubicBezTo>
                    <a:pt x="6750" y="1508"/>
                    <a:pt x="5243" y="1"/>
                    <a:pt x="3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2"/>
            <p:cNvSpPr/>
            <p:nvPr/>
          </p:nvSpPr>
          <p:spPr>
            <a:xfrm>
              <a:off x="3128400" y="1456925"/>
              <a:ext cx="1974450" cy="2717300"/>
            </a:xfrm>
            <a:custGeom>
              <a:avLst/>
              <a:gdLst/>
              <a:ahLst/>
              <a:cxnLst/>
              <a:rect l="l" t="t" r="r" b="b"/>
              <a:pathLst>
                <a:path w="78978" h="108692" extrusionOk="0">
                  <a:moveTo>
                    <a:pt x="1" y="1"/>
                  </a:moveTo>
                  <a:lnTo>
                    <a:pt x="1" y="108692"/>
                  </a:lnTo>
                  <a:lnTo>
                    <a:pt x="78977" y="108692"/>
                  </a:lnTo>
                  <a:lnTo>
                    <a:pt x="78977" y="1"/>
                  </a:lnTo>
                  <a:close/>
                </a:path>
              </a:pathLst>
            </a:custGeom>
            <a:solidFill>
              <a:srgbClr val="C7E0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24" name="Google Shape;4924;p62"/>
          <p:cNvPicPr preferRelativeResize="0"/>
          <p:nvPr/>
        </p:nvPicPr>
        <p:blipFill rotWithShape="1">
          <a:blip r:embed="rId3">
            <a:alphaModFix/>
          </a:blip>
          <a:srcRect l="1123" r="2851" b="5015"/>
          <a:stretch/>
        </p:blipFill>
        <p:spPr>
          <a:xfrm>
            <a:off x="1589425" y="1259800"/>
            <a:ext cx="1763700" cy="2502000"/>
          </a:xfrm>
          <a:prstGeom prst="roundRect">
            <a:avLst>
              <a:gd name="adj" fmla="val 2135"/>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928"/>
        <p:cNvGrpSpPr/>
        <p:nvPr/>
      </p:nvGrpSpPr>
      <p:grpSpPr>
        <a:xfrm>
          <a:off x="0" y="0"/>
          <a:ext cx="0" cy="0"/>
          <a:chOff x="0" y="0"/>
          <a:chExt cx="0" cy="0"/>
        </a:xfrm>
      </p:grpSpPr>
      <p:sp>
        <p:nvSpPr>
          <p:cNvPr id="4929" name="Google Shape;4929;p63"/>
          <p:cNvSpPr txBox="1">
            <a:spLocks noGrp="1"/>
          </p:cNvSpPr>
          <p:nvPr>
            <p:ph type="title"/>
          </p:nvPr>
        </p:nvSpPr>
        <p:spPr>
          <a:xfrm>
            <a:off x="2259800" y="1573500"/>
            <a:ext cx="1823100" cy="768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Mobile Web</a:t>
            </a:r>
            <a:endParaRPr/>
          </a:p>
        </p:txBody>
      </p:sp>
      <p:sp>
        <p:nvSpPr>
          <p:cNvPr id="4930" name="Google Shape;4930;p63"/>
          <p:cNvSpPr txBox="1">
            <a:spLocks noGrp="1"/>
          </p:cNvSpPr>
          <p:nvPr>
            <p:ph type="subTitle" idx="1"/>
          </p:nvPr>
        </p:nvSpPr>
        <p:spPr>
          <a:xfrm>
            <a:off x="1553125" y="2534950"/>
            <a:ext cx="2529900" cy="1072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replace the image on the screen with your own work. Right-click on it and then choose “Replace image” so you can add yours</a:t>
            </a:r>
            <a:endParaRPr/>
          </a:p>
        </p:txBody>
      </p:sp>
      <p:sp>
        <p:nvSpPr>
          <p:cNvPr id="4931" name="Google Shape;4931;p63"/>
          <p:cNvSpPr/>
          <p:nvPr/>
        </p:nvSpPr>
        <p:spPr>
          <a:xfrm>
            <a:off x="4952575" y="816000"/>
            <a:ext cx="3511200" cy="3511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2" name="Google Shape;4932;p63"/>
          <p:cNvGrpSpPr/>
          <p:nvPr/>
        </p:nvGrpSpPr>
        <p:grpSpPr>
          <a:xfrm>
            <a:off x="6010635" y="1130818"/>
            <a:ext cx="1395091" cy="2881827"/>
            <a:chOff x="2700222" y="1027175"/>
            <a:chExt cx="1598775" cy="3302575"/>
          </a:xfrm>
        </p:grpSpPr>
        <p:sp>
          <p:nvSpPr>
            <p:cNvPr id="4933" name="Google Shape;4933;p63"/>
            <p:cNvSpPr/>
            <p:nvPr/>
          </p:nvSpPr>
          <p:spPr>
            <a:xfrm>
              <a:off x="2700222" y="1027175"/>
              <a:ext cx="1598775" cy="3302575"/>
            </a:xfrm>
            <a:custGeom>
              <a:avLst/>
              <a:gdLst/>
              <a:ahLst/>
              <a:cxnLst/>
              <a:rect l="l" t="t" r="r" b="b"/>
              <a:pathLst>
                <a:path w="63951" h="132103" extrusionOk="0">
                  <a:moveTo>
                    <a:pt x="8172" y="1"/>
                  </a:moveTo>
                  <a:cubicBezTo>
                    <a:pt x="3694" y="1"/>
                    <a:pt x="1" y="3673"/>
                    <a:pt x="1" y="8172"/>
                  </a:cubicBezTo>
                  <a:lnTo>
                    <a:pt x="1" y="123952"/>
                  </a:lnTo>
                  <a:cubicBezTo>
                    <a:pt x="1" y="128431"/>
                    <a:pt x="3694" y="132102"/>
                    <a:pt x="8172" y="132102"/>
                  </a:cubicBezTo>
                  <a:lnTo>
                    <a:pt x="55779" y="132102"/>
                  </a:lnTo>
                  <a:cubicBezTo>
                    <a:pt x="60257" y="132102"/>
                    <a:pt x="63950" y="128431"/>
                    <a:pt x="63950" y="123952"/>
                  </a:cubicBezTo>
                  <a:lnTo>
                    <a:pt x="63950" y="8172"/>
                  </a:lnTo>
                  <a:cubicBezTo>
                    <a:pt x="63950" y="3673"/>
                    <a:pt x="60257" y="1"/>
                    <a:pt x="55779" y="1"/>
                  </a:cubicBezTo>
                  <a:lnTo>
                    <a:pt x="8172"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3"/>
            <p:cNvSpPr/>
            <p:nvPr/>
          </p:nvSpPr>
          <p:spPr>
            <a:xfrm>
              <a:off x="2782472" y="1369425"/>
              <a:ext cx="1434800" cy="2550700"/>
            </a:xfrm>
            <a:custGeom>
              <a:avLst/>
              <a:gdLst/>
              <a:ahLst/>
              <a:cxnLst/>
              <a:rect l="l" t="t" r="r" b="b"/>
              <a:pathLst>
                <a:path w="57392" h="102028" extrusionOk="0">
                  <a:moveTo>
                    <a:pt x="57392" y="1"/>
                  </a:moveTo>
                  <a:lnTo>
                    <a:pt x="57392" y="100435"/>
                  </a:lnTo>
                  <a:cubicBezTo>
                    <a:pt x="57392" y="101305"/>
                    <a:pt x="57052" y="102027"/>
                    <a:pt x="56670" y="102027"/>
                  </a:cubicBezTo>
                  <a:lnTo>
                    <a:pt x="701" y="102027"/>
                  </a:lnTo>
                  <a:cubicBezTo>
                    <a:pt x="319" y="102027"/>
                    <a:pt x="1" y="101305"/>
                    <a:pt x="1" y="100435"/>
                  </a:cubicBezTo>
                  <a:lnTo>
                    <a:pt x="1" y="1"/>
                  </a:lnTo>
                  <a:lnTo>
                    <a:pt x="57392" y="1"/>
                  </a:lnTo>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3"/>
            <p:cNvSpPr/>
            <p:nvPr/>
          </p:nvSpPr>
          <p:spPr>
            <a:xfrm>
              <a:off x="3280722" y="1201225"/>
              <a:ext cx="437775" cy="35575"/>
            </a:xfrm>
            <a:custGeom>
              <a:avLst/>
              <a:gdLst/>
              <a:ahLst/>
              <a:cxnLst/>
              <a:rect l="l" t="t" r="r" b="b"/>
              <a:pathLst>
                <a:path w="17511" h="1423" extrusionOk="0">
                  <a:moveTo>
                    <a:pt x="1316" y="0"/>
                  </a:moveTo>
                  <a:cubicBezTo>
                    <a:pt x="1720" y="0"/>
                    <a:pt x="2017" y="319"/>
                    <a:pt x="2017" y="722"/>
                  </a:cubicBezTo>
                  <a:cubicBezTo>
                    <a:pt x="2017" y="1104"/>
                    <a:pt x="1720" y="1422"/>
                    <a:pt x="1316" y="1422"/>
                  </a:cubicBezTo>
                  <a:lnTo>
                    <a:pt x="722" y="1422"/>
                  </a:lnTo>
                  <a:cubicBezTo>
                    <a:pt x="319" y="1422"/>
                    <a:pt x="1" y="1104"/>
                    <a:pt x="1" y="722"/>
                  </a:cubicBezTo>
                  <a:cubicBezTo>
                    <a:pt x="1" y="319"/>
                    <a:pt x="319" y="0"/>
                    <a:pt x="722" y="0"/>
                  </a:cubicBezTo>
                  <a:close/>
                  <a:moveTo>
                    <a:pt x="3672" y="1422"/>
                  </a:moveTo>
                  <a:cubicBezTo>
                    <a:pt x="3290" y="1422"/>
                    <a:pt x="2972" y="1104"/>
                    <a:pt x="2972" y="722"/>
                  </a:cubicBezTo>
                  <a:cubicBezTo>
                    <a:pt x="2972" y="319"/>
                    <a:pt x="3290" y="0"/>
                    <a:pt x="3672" y="0"/>
                  </a:cubicBezTo>
                  <a:lnTo>
                    <a:pt x="16789" y="0"/>
                  </a:lnTo>
                  <a:cubicBezTo>
                    <a:pt x="17192" y="0"/>
                    <a:pt x="17511" y="319"/>
                    <a:pt x="17511" y="722"/>
                  </a:cubicBezTo>
                  <a:cubicBezTo>
                    <a:pt x="17511" y="1104"/>
                    <a:pt x="17192" y="1422"/>
                    <a:pt x="16789" y="1422"/>
                  </a:cubicBezTo>
                  <a:lnTo>
                    <a:pt x="3672" y="14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3"/>
            <p:cNvSpPr/>
            <p:nvPr/>
          </p:nvSpPr>
          <p:spPr>
            <a:xfrm>
              <a:off x="3383672" y="4024625"/>
              <a:ext cx="231900" cy="231900"/>
            </a:xfrm>
            <a:custGeom>
              <a:avLst/>
              <a:gdLst/>
              <a:ahLst/>
              <a:cxnLst/>
              <a:rect l="l" t="t" r="r" b="b"/>
              <a:pathLst>
                <a:path w="9276" h="9276" extrusionOk="0">
                  <a:moveTo>
                    <a:pt x="4648" y="9275"/>
                  </a:moveTo>
                  <a:cubicBezTo>
                    <a:pt x="7195" y="9275"/>
                    <a:pt x="9275" y="7195"/>
                    <a:pt x="9275" y="4648"/>
                  </a:cubicBezTo>
                  <a:cubicBezTo>
                    <a:pt x="9275" y="2080"/>
                    <a:pt x="7195" y="0"/>
                    <a:pt x="4648" y="0"/>
                  </a:cubicBezTo>
                  <a:cubicBezTo>
                    <a:pt x="2080" y="0"/>
                    <a:pt x="0" y="2080"/>
                    <a:pt x="0" y="4648"/>
                  </a:cubicBezTo>
                  <a:cubicBezTo>
                    <a:pt x="0" y="7195"/>
                    <a:pt x="2080" y="9275"/>
                    <a:pt x="4648" y="92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37" name="Google Shape;4937;p63"/>
          <p:cNvPicPr preferRelativeResize="0"/>
          <p:nvPr/>
        </p:nvPicPr>
        <p:blipFill rotWithShape="1">
          <a:blip r:embed="rId3">
            <a:alphaModFix/>
          </a:blip>
          <a:srcRect r="2978" b="4315"/>
          <a:stretch/>
        </p:blipFill>
        <p:spPr>
          <a:xfrm>
            <a:off x="6072915" y="1395358"/>
            <a:ext cx="1270800" cy="2291700"/>
          </a:xfrm>
          <a:prstGeom prst="roundRect">
            <a:avLst>
              <a:gd name="adj" fmla="val 4147"/>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4941"/>
        <p:cNvGrpSpPr/>
        <p:nvPr/>
      </p:nvGrpSpPr>
      <p:grpSpPr>
        <a:xfrm>
          <a:off x="0" y="0"/>
          <a:ext cx="0" cy="0"/>
          <a:chOff x="0" y="0"/>
          <a:chExt cx="0" cy="0"/>
        </a:xfrm>
      </p:grpSpPr>
      <p:sp>
        <p:nvSpPr>
          <p:cNvPr id="4942" name="Google Shape;4942;p64"/>
          <p:cNvSpPr txBox="1">
            <a:spLocks noGrp="1"/>
          </p:cNvSpPr>
          <p:nvPr>
            <p:ph type="title"/>
          </p:nvPr>
        </p:nvSpPr>
        <p:spPr>
          <a:xfrm>
            <a:off x="2331300" y="984047"/>
            <a:ext cx="4481400" cy="7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4943" name="Google Shape;4943;p64"/>
          <p:cNvSpPr txBox="1">
            <a:spLocks noGrp="1"/>
          </p:cNvSpPr>
          <p:nvPr>
            <p:ph type="subTitle" idx="1"/>
          </p:nvPr>
        </p:nvSpPr>
        <p:spPr>
          <a:xfrm>
            <a:off x="1952850" y="1834201"/>
            <a:ext cx="5238300" cy="104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t> Do you have any questions? </a:t>
            </a:r>
            <a:br>
              <a:rPr lang="en" dirty="0"/>
            </a:br>
            <a:r>
              <a:rPr lang="en-US" altLang="zh-CN" dirty="0" err="1"/>
              <a:t>great_ppt</a:t>
            </a:r>
            <a:r>
              <a:rPr lang="en" dirty="0"/>
              <a:t>@outlook.com </a:t>
            </a:r>
            <a:br>
              <a:rPr lang="en" dirty="0"/>
            </a:br>
            <a:r>
              <a:rPr lang="en" dirty="0"/>
              <a:t>+1 (540)328-0772  </a:t>
            </a:r>
            <a:br>
              <a:rPr lang="en" dirty="0"/>
            </a:br>
            <a:r>
              <a:rPr lang="en" dirty="0"/>
              <a:t>www.greatppt.com </a:t>
            </a:r>
            <a:endParaRPr dirty="0"/>
          </a:p>
        </p:txBody>
      </p:sp>
      <p:sp>
        <p:nvSpPr>
          <p:cNvPr id="4944" name="Google Shape;4944;p64"/>
          <p:cNvSpPr txBox="1"/>
          <p:nvPr/>
        </p:nvSpPr>
        <p:spPr>
          <a:xfrm>
            <a:off x="2623950" y="4083567"/>
            <a:ext cx="3896100" cy="293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200" b="1" dirty="0">
                <a:solidFill>
                  <a:schemeClr val="lt1"/>
                </a:solidFill>
                <a:latin typeface="Didact Gothic"/>
                <a:ea typeface="Didact Gothic"/>
                <a:cs typeface="Didact Gothic"/>
                <a:sym typeface="Didact Gothic"/>
              </a:rPr>
              <a:t>Please keep this slide for attribution</a:t>
            </a:r>
            <a:endParaRPr sz="1200" b="1" dirty="0">
              <a:solidFill>
                <a:schemeClr val="lt1"/>
              </a:solidFill>
              <a:latin typeface="Didact Gothic"/>
              <a:ea typeface="Didact Gothic"/>
              <a:cs typeface="Didact Gothic"/>
              <a:sym typeface="Didact Gothic"/>
            </a:endParaRPr>
          </a:p>
        </p:txBody>
      </p:sp>
      <p:grpSp>
        <p:nvGrpSpPr>
          <p:cNvPr id="4945" name="Google Shape;4945;p64"/>
          <p:cNvGrpSpPr/>
          <p:nvPr/>
        </p:nvGrpSpPr>
        <p:grpSpPr>
          <a:xfrm>
            <a:off x="4288800" y="2973874"/>
            <a:ext cx="566400" cy="566700"/>
            <a:chOff x="4288794" y="3150925"/>
            <a:chExt cx="566400" cy="566700"/>
          </a:xfrm>
        </p:grpSpPr>
        <p:sp>
          <p:nvSpPr>
            <p:cNvPr id="4946" name="Google Shape;4946;p64"/>
            <p:cNvSpPr/>
            <p:nvPr/>
          </p:nvSpPr>
          <p:spPr>
            <a:xfrm>
              <a:off x="4288794" y="3150925"/>
              <a:ext cx="566400" cy="566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7" name="Google Shape;4947;p64"/>
            <p:cNvGrpSpPr/>
            <p:nvPr/>
          </p:nvGrpSpPr>
          <p:grpSpPr>
            <a:xfrm>
              <a:off x="4424930" y="3287725"/>
              <a:ext cx="294130" cy="293107"/>
              <a:chOff x="5719025" y="2912075"/>
              <a:chExt cx="172500" cy="171900"/>
            </a:xfrm>
          </p:grpSpPr>
          <p:sp>
            <p:nvSpPr>
              <p:cNvPr id="4948" name="Google Shape;4948;p64"/>
              <p:cNvSpPr/>
              <p:nvPr/>
            </p:nvSpPr>
            <p:spPr>
              <a:xfrm>
                <a:off x="5719025" y="2912075"/>
                <a:ext cx="172500" cy="171900"/>
              </a:xfrm>
              <a:prstGeom prst="roundRect">
                <a:avLst>
                  <a:gd name="adj" fmla="val 16667"/>
                </a:avLst>
              </a:pr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9" name="Google Shape;4949;p64"/>
              <p:cNvGrpSpPr/>
              <p:nvPr/>
            </p:nvGrpSpPr>
            <p:grpSpPr>
              <a:xfrm>
                <a:off x="5738049" y="2927347"/>
                <a:ext cx="129566" cy="119271"/>
                <a:chOff x="3412768" y="3910447"/>
                <a:chExt cx="157814" cy="145257"/>
              </a:xfrm>
            </p:grpSpPr>
            <p:sp>
              <p:nvSpPr>
                <p:cNvPr id="4950" name="Google Shape;4950;p64"/>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52" name="Google Shape;4952;p64"/>
          <p:cNvGrpSpPr/>
          <p:nvPr/>
        </p:nvGrpSpPr>
        <p:grpSpPr>
          <a:xfrm>
            <a:off x="5061231" y="2973874"/>
            <a:ext cx="566400" cy="566700"/>
            <a:chOff x="5061225" y="3150925"/>
            <a:chExt cx="566400" cy="566700"/>
          </a:xfrm>
        </p:grpSpPr>
        <p:sp>
          <p:nvSpPr>
            <p:cNvPr id="4953" name="Google Shape;4953;p64"/>
            <p:cNvSpPr/>
            <p:nvPr/>
          </p:nvSpPr>
          <p:spPr>
            <a:xfrm>
              <a:off x="5061225" y="3150925"/>
              <a:ext cx="566400" cy="5667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5218779" y="3402253"/>
              <a:ext cx="53028" cy="157496"/>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5197349" y="3308271"/>
              <a:ext cx="74458" cy="63937"/>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5323246" y="3402218"/>
              <a:ext cx="168228" cy="158060"/>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64"/>
          <p:cNvGrpSpPr/>
          <p:nvPr/>
        </p:nvGrpSpPr>
        <p:grpSpPr>
          <a:xfrm>
            <a:off x="3516369" y="2973874"/>
            <a:ext cx="566400" cy="566700"/>
            <a:chOff x="3516363" y="3150925"/>
            <a:chExt cx="566400" cy="566700"/>
          </a:xfrm>
        </p:grpSpPr>
        <p:sp>
          <p:nvSpPr>
            <p:cNvPr id="4958" name="Google Shape;4958;p64"/>
            <p:cNvSpPr/>
            <p:nvPr/>
          </p:nvSpPr>
          <p:spPr>
            <a:xfrm>
              <a:off x="3516363" y="3150925"/>
              <a:ext cx="566400" cy="5667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3682249" y="3265288"/>
              <a:ext cx="234654" cy="3379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963"/>
        <p:cNvGrpSpPr/>
        <p:nvPr/>
      </p:nvGrpSpPr>
      <p:grpSpPr>
        <a:xfrm>
          <a:off x="0" y="0"/>
          <a:ext cx="0" cy="0"/>
          <a:chOff x="0" y="0"/>
          <a:chExt cx="0" cy="0"/>
        </a:xfrm>
      </p:grpSpPr>
      <p:sp>
        <p:nvSpPr>
          <p:cNvPr id="4964" name="Google Shape;4964;p65"/>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4965" name="Google Shape;4965;p65"/>
          <p:cNvGrpSpPr/>
          <p:nvPr/>
        </p:nvGrpSpPr>
        <p:grpSpPr>
          <a:xfrm>
            <a:off x="3763974" y="1478607"/>
            <a:ext cx="1902419" cy="2500966"/>
            <a:chOff x="2416744" y="1457211"/>
            <a:chExt cx="1787988" cy="2350532"/>
          </a:xfrm>
        </p:grpSpPr>
        <p:sp>
          <p:nvSpPr>
            <p:cNvPr id="4966" name="Google Shape;4966;p65"/>
            <p:cNvSpPr/>
            <p:nvPr/>
          </p:nvSpPr>
          <p:spPr>
            <a:xfrm>
              <a:off x="3983313" y="2838971"/>
              <a:ext cx="191574" cy="245632"/>
            </a:xfrm>
            <a:custGeom>
              <a:avLst/>
              <a:gdLst/>
              <a:ahLst/>
              <a:cxnLst/>
              <a:rect l="l" t="t" r="r" b="b"/>
              <a:pathLst>
                <a:path w="11117" h="14254" extrusionOk="0">
                  <a:moveTo>
                    <a:pt x="4034" y="1"/>
                  </a:moveTo>
                  <a:cubicBezTo>
                    <a:pt x="2934" y="1"/>
                    <a:pt x="1428" y="1029"/>
                    <a:pt x="693" y="1753"/>
                  </a:cubicBezTo>
                  <a:cubicBezTo>
                    <a:pt x="601" y="1845"/>
                    <a:pt x="1" y="5654"/>
                    <a:pt x="116" y="6439"/>
                  </a:cubicBezTo>
                  <a:cubicBezTo>
                    <a:pt x="200" y="7044"/>
                    <a:pt x="1560" y="7822"/>
                    <a:pt x="2295" y="7822"/>
                  </a:cubicBezTo>
                  <a:cubicBezTo>
                    <a:pt x="2472" y="7822"/>
                    <a:pt x="2612" y="7777"/>
                    <a:pt x="2690" y="7674"/>
                  </a:cubicBezTo>
                  <a:cubicBezTo>
                    <a:pt x="3528" y="6543"/>
                    <a:pt x="3435" y="5004"/>
                    <a:pt x="3539" y="5004"/>
                  </a:cubicBezTo>
                  <a:cubicBezTo>
                    <a:pt x="3550" y="5004"/>
                    <a:pt x="3563" y="5020"/>
                    <a:pt x="3579" y="5054"/>
                  </a:cubicBezTo>
                  <a:cubicBezTo>
                    <a:pt x="4479" y="7051"/>
                    <a:pt x="7007" y="13884"/>
                    <a:pt x="8277" y="14242"/>
                  </a:cubicBezTo>
                  <a:cubicBezTo>
                    <a:pt x="8303" y="14250"/>
                    <a:pt x="8333" y="14254"/>
                    <a:pt x="8366" y="14254"/>
                  </a:cubicBezTo>
                  <a:cubicBezTo>
                    <a:pt x="8932" y="14254"/>
                    <a:pt x="10513" y="13207"/>
                    <a:pt x="10655" y="12880"/>
                  </a:cubicBezTo>
                  <a:cubicBezTo>
                    <a:pt x="11116" y="11830"/>
                    <a:pt x="5056" y="195"/>
                    <a:pt x="4352" y="33"/>
                  </a:cubicBezTo>
                  <a:cubicBezTo>
                    <a:pt x="4251" y="11"/>
                    <a:pt x="4145" y="1"/>
                    <a:pt x="4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5"/>
            <p:cNvSpPr/>
            <p:nvPr/>
          </p:nvSpPr>
          <p:spPr>
            <a:xfrm>
              <a:off x="3913070" y="3113548"/>
              <a:ext cx="219835" cy="265897"/>
            </a:xfrm>
            <a:custGeom>
              <a:avLst/>
              <a:gdLst/>
              <a:ahLst/>
              <a:cxnLst/>
              <a:rect l="l" t="t" r="r" b="b"/>
              <a:pathLst>
                <a:path w="12757" h="15430" extrusionOk="0">
                  <a:moveTo>
                    <a:pt x="6609" y="0"/>
                  </a:moveTo>
                  <a:cubicBezTo>
                    <a:pt x="6000" y="0"/>
                    <a:pt x="4703" y="547"/>
                    <a:pt x="4562" y="1114"/>
                  </a:cubicBezTo>
                  <a:cubicBezTo>
                    <a:pt x="4365" y="1957"/>
                    <a:pt x="7009" y="5535"/>
                    <a:pt x="6789" y="5985"/>
                  </a:cubicBezTo>
                  <a:cubicBezTo>
                    <a:pt x="6539" y="6497"/>
                    <a:pt x="5020" y="7019"/>
                    <a:pt x="4444" y="7019"/>
                  </a:cubicBezTo>
                  <a:cubicBezTo>
                    <a:pt x="4383" y="7019"/>
                    <a:pt x="4333" y="7013"/>
                    <a:pt x="4296" y="7001"/>
                  </a:cubicBezTo>
                  <a:cubicBezTo>
                    <a:pt x="3465" y="6735"/>
                    <a:pt x="2542" y="2118"/>
                    <a:pt x="1976" y="2037"/>
                  </a:cubicBezTo>
                  <a:cubicBezTo>
                    <a:pt x="1944" y="2033"/>
                    <a:pt x="1906" y="2031"/>
                    <a:pt x="1862" y="2031"/>
                  </a:cubicBezTo>
                  <a:cubicBezTo>
                    <a:pt x="1330" y="2031"/>
                    <a:pt x="0" y="2350"/>
                    <a:pt x="118" y="2915"/>
                  </a:cubicBezTo>
                  <a:cubicBezTo>
                    <a:pt x="406" y="4277"/>
                    <a:pt x="1364" y="6666"/>
                    <a:pt x="2392" y="8871"/>
                  </a:cubicBezTo>
                  <a:cubicBezTo>
                    <a:pt x="2596" y="9296"/>
                    <a:pt x="3021" y="9542"/>
                    <a:pt x="3461" y="9542"/>
                  </a:cubicBezTo>
                  <a:cubicBezTo>
                    <a:pt x="3642" y="9542"/>
                    <a:pt x="3825" y="9501"/>
                    <a:pt x="3996" y="9413"/>
                  </a:cubicBezTo>
                  <a:cubicBezTo>
                    <a:pt x="5026" y="8866"/>
                    <a:pt x="6317" y="8110"/>
                    <a:pt x="7173" y="8110"/>
                  </a:cubicBezTo>
                  <a:cubicBezTo>
                    <a:pt x="7382" y="8110"/>
                    <a:pt x="7565" y="8155"/>
                    <a:pt x="7713" y="8259"/>
                  </a:cubicBezTo>
                  <a:cubicBezTo>
                    <a:pt x="8313" y="8674"/>
                    <a:pt x="9767" y="15288"/>
                    <a:pt x="10679" y="15427"/>
                  </a:cubicBezTo>
                  <a:cubicBezTo>
                    <a:pt x="10696" y="15429"/>
                    <a:pt x="10715" y="15430"/>
                    <a:pt x="10737" y="15430"/>
                  </a:cubicBezTo>
                  <a:cubicBezTo>
                    <a:pt x="11136" y="15430"/>
                    <a:pt x="12341" y="15127"/>
                    <a:pt x="12538" y="14503"/>
                  </a:cubicBezTo>
                  <a:cubicBezTo>
                    <a:pt x="12757" y="13788"/>
                    <a:pt x="7332" y="17"/>
                    <a:pt x="6709" y="6"/>
                  </a:cubicBezTo>
                  <a:cubicBezTo>
                    <a:pt x="6678" y="2"/>
                    <a:pt x="6645" y="0"/>
                    <a:pt x="6609"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5"/>
            <p:cNvSpPr/>
            <p:nvPr/>
          </p:nvSpPr>
          <p:spPr>
            <a:xfrm>
              <a:off x="3967407" y="2412707"/>
              <a:ext cx="237326" cy="255248"/>
            </a:xfrm>
            <a:custGeom>
              <a:avLst/>
              <a:gdLst/>
              <a:ahLst/>
              <a:cxnLst/>
              <a:rect l="l" t="t" r="r" b="b"/>
              <a:pathLst>
                <a:path w="13772" h="14812" extrusionOk="0">
                  <a:moveTo>
                    <a:pt x="7157" y="8228"/>
                  </a:moveTo>
                  <a:cubicBezTo>
                    <a:pt x="9381" y="8228"/>
                    <a:pt x="8321" y="11391"/>
                    <a:pt x="7180" y="12002"/>
                  </a:cubicBezTo>
                  <a:cubicBezTo>
                    <a:pt x="7064" y="12045"/>
                    <a:pt x="6954" y="12065"/>
                    <a:pt x="6851" y="12065"/>
                  </a:cubicBezTo>
                  <a:cubicBezTo>
                    <a:pt x="5420" y="12065"/>
                    <a:pt x="5218" y="8238"/>
                    <a:pt x="7145" y="8228"/>
                  </a:cubicBezTo>
                  <a:cubicBezTo>
                    <a:pt x="7149" y="8228"/>
                    <a:pt x="7153" y="8228"/>
                    <a:pt x="7157" y="8228"/>
                  </a:cubicBezTo>
                  <a:close/>
                  <a:moveTo>
                    <a:pt x="4964" y="0"/>
                  </a:moveTo>
                  <a:cubicBezTo>
                    <a:pt x="1285" y="0"/>
                    <a:pt x="0" y="6499"/>
                    <a:pt x="497" y="9036"/>
                  </a:cubicBezTo>
                  <a:cubicBezTo>
                    <a:pt x="1318" y="13291"/>
                    <a:pt x="3217" y="14812"/>
                    <a:pt x="5160" y="14812"/>
                  </a:cubicBezTo>
                  <a:cubicBezTo>
                    <a:pt x="9362" y="14812"/>
                    <a:pt x="13771" y="7699"/>
                    <a:pt x="7930" y="5757"/>
                  </a:cubicBezTo>
                  <a:cubicBezTo>
                    <a:pt x="7607" y="5650"/>
                    <a:pt x="7297" y="5602"/>
                    <a:pt x="7000" y="5602"/>
                  </a:cubicBezTo>
                  <a:cubicBezTo>
                    <a:pt x="4998" y="5602"/>
                    <a:pt x="3669" y="7833"/>
                    <a:pt x="3890" y="9382"/>
                  </a:cubicBezTo>
                  <a:cubicBezTo>
                    <a:pt x="1293" y="6369"/>
                    <a:pt x="7295" y="332"/>
                    <a:pt x="5495" y="44"/>
                  </a:cubicBezTo>
                  <a:cubicBezTo>
                    <a:pt x="5313" y="15"/>
                    <a:pt x="5136" y="0"/>
                    <a:pt x="49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5"/>
            <p:cNvSpPr/>
            <p:nvPr/>
          </p:nvSpPr>
          <p:spPr>
            <a:xfrm>
              <a:off x="3665463" y="2212319"/>
              <a:ext cx="241927" cy="280924"/>
            </a:xfrm>
            <a:custGeom>
              <a:avLst/>
              <a:gdLst/>
              <a:ahLst/>
              <a:cxnLst/>
              <a:rect l="l" t="t" r="r" b="b"/>
              <a:pathLst>
                <a:path w="14039" h="16302" extrusionOk="0">
                  <a:moveTo>
                    <a:pt x="3917" y="3202"/>
                  </a:moveTo>
                  <a:cubicBezTo>
                    <a:pt x="4816" y="3202"/>
                    <a:pt x="6041" y="5603"/>
                    <a:pt x="4801" y="6674"/>
                  </a:cubicBezTo>
                  <a:cubicBezTo>
                    <a:pt x="4638" y="6815"/>
                    <a:pt x="4487" y="6877"/>
                    <a:pt x="4348" y="6877"/>
                  </a:cubicBezTo>
                  <a:cubicBezTo>
                    <a:pt x="3510" y="6877"/>
                    <a:pt x="3108" y="4636"/>
                    <a:pt x="3266" y="3973"/>
                  </a:cubicBezTo>
                  <a:cubicBezTo>
                    <a:pt x="3401" y="3424"/>
                    <a:pt x="3644" y="3202"/>
                    <a:pt x="3917" y="3202"/>
                  </a:cubicBezTo>
                  <a:close/>
                  <a:moveTo>
                    <a:pt x="4914" y="1"/>
                  </a:moveTo>
                  <a:cubicBezTo>
                    <a:pt x="2887" y="1"/>
                    <a:pt x="887" y="1629"/>
                    <a:pt x="588" y="3384"/>
                  </a:cubicBezTo>
                  <a:cubicBezTo>
                    <a:pt x="1" y="6791"/>
                    <a:pt x="2751" y="9865"/>
                    <a:pt x="4946" y="9865"/>
                  </a:cubicBezTo>
                  <a:cubicBezTo>
                    <a:pt x="5941" y="9865"/>
                    <a:pt x="6822" y="9233"/>
                    <a:pt x="7225" y="7713"/>
                  </a:cubicBezTo>
                  <a:cubicBezTo>
                    <a:pt x="8414" y="8221"/>
                    <a:pt x="8968" y="15285"/>
                    <a:pt x="11438" y="16139"/>
                  </a:cubicBezTo>
                  <a:cubicBezTo>
                    <a:pt x="11762" y="16252"/>
                    <a:pt x="12030" y="16302"/>
                    <a:pt x="12251" y="16302"/>
                  </a:cubicBezTo>
                  <a:cubicBezTo>
                    <a:pt x="14038" y="16302"/>
                    <a:pt x="12679" y="12985"/>
                    <a:pt x="12627" y="12780"/>
                  </a:cubicBezTo>
                  <a:cubicBezTo>
                    <a:pt x="11935" y="10067"/>
                    <a:pt x="7514" y="983"/>
                    <a:pt x="6787" y="533"/>
                  </a:cubicBezTo>
                  <a:cubicBezTo>
                    <a:pt x="6195" y="162"/>
                    <a:pt x="5553" y="1"/>
                    <a:pt x="4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5"/>
            <p:cNvSpPr/>
            <p:nvPr/>
          </p:nvSpPr>
          <p:spPr>
            <a:xfrm>
              <a:off x="3826284" y="1921802"/>
              <a:ext cx="234827" cy="262158"/>
            </a:xfrm>
            <a:custGeom>
              <a:avLst/>
              <a:gdLst/>
              <a:ahLst/>
              <a:cxnLst/>
              <a:rect l="l" t="t" r="r" b="b"/>
              <a:pathLst>
                <a:path w="13627" h="15213" extrusionOk="0">
                  <a:moveTo>
                    <a:pt x="5705" y="4245"/>
                  </a:moveTo>
                  <a:cubicBezTo>
                    <a:pt x="7042" y="4245"/>
                    <a:pt x="8396" y="6724"/>
                    <a:pt x="7993" y="8411"/>
                  </a:cubicBezTo>
                  <a:cubicBezTo>
                    <a:pt x="7786" y="9274"/>
                    <a:pt x="7339" y="9620"/>
                    <a:pt x="6820" y="9620"/>
                  </a:cubicBezTo>
                  <a:cubicBezTo>
                    <a:pt x="5429" y="9620"/>
                    <a:pt x="3518" y="7140"/>
                    <a:pt x="4300" y="5468"/>
                  </a:cubicBezTo>
                  <a:cubicBezTo>
                    <a:pt x="4703" y="4595"/>
                    <a:pt x="5203" y="4245"/>
                    <a:pt x="5705" y="4245"/>
                  </a:cubicBezTo>
                  <a:close/>
                  <a:moveTo>
                    <a:pt x="4394" y="1"/>
                  </a:moveTo>
                  <a:cubicBezTo>
                    <a:pt x="0" y="1"/>
                    <a:pt x="265" y="9071"/>
                    <a:pt x="3191" y="12647"/>
                  </a:cubicBezTo>
                  <a:cubicBezTo>
                    <a:pt x="4676" y="14467"/>
                    <a:pt x="6082" y="15212"/>
                    <a:pt x="7301" y="15212"/>
                  </a:cubicBezTo>
                  <a:cubicBezTo>
                    <a:pt x="11671" y="15212"/>
                    <a:pt x="13626" y="5619"/>
                    <a:pt x="8120" y="1566"/>
                  </a:cubicBezTo>
                  <a:cubicBezTo>
                    <a:pt x="6624" y="466"/>
                    <a:pt x="5389" y="1"/>
                    <a:pt x="43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5"/>
            <p:cNvSpPr/>
            <p:nvPr/>
          </p:nvSpPr>
          <p:spPr>
            <a:xfrm>
              <a:off x="3522031" y="1656617"/>
              <a:ext cx="254455" cy="274221"/>
            </a:xfrm>
            <a:custGeom>
              <a:avLst/>
              <a:gdLst/>
              <a:ahLst/>
              <a:cxnLst/>
              <a:rect l="l" t="t" r="r" b="b"/>
              <a:pathLst>
                <a:path w="14766" h="15913" extrusionOk="0">
                  <a:moveTo>
                    <a:pt x="6783" y="0"/>
                  </a:moveTo>
                  <a:cubicBezTo>
                    <a:pt x="6708" y="0"/>
                    <a:pt x="6632" y="7"/>
                    <a:pt x="6557" y="21"/>
                  </a:cubicBezTo>
                  <a:cubicBezTo>
                    <a:pt x="4894" y="356"/>
                    <a:pt x="2794" y="1210"/>
                    <a:pt x="958" y="2053"/>
                  </a:cubicBezTo>
                  <a:cubicBezTo>
                    <a:pt x="312" y="2341"/>
                    <a:pt x="0" y="3068"/>
                    <a:pt x="220" y="3726"/>
                  </a:cubicBezTo>
                  <a:cubicBezTo>
                    <a:pt x="716" y="5285"/>
                    <a:pt x="1259" y="6647"/>
                    <a:pt x="1559" y="7385"/>
                  </a:cubicBezTo>
                  <a:cubicBezTo>
                    <a:pt x="1732" y="7812"/>
                    <a:pt x="2101" y="8124"/>
                    <a:pt x="2540" y="8216"/>
                  </a:cubicBezTo>
                  <a:cubicBezTo>
                    <a:pt x="2776" y="8264"/>
                    <a:pt x="3053" y="8282"/>
                    <a:pt x="3356" y="8282"/>
                  </a:cubicBezTo>
                  <a:cubicBezTo>
                    <a:pt x="4323" y="8282"/>
                    <a:pt x="5565" y="8098"/>
                    <a:pt x="6682" y="8098"/>
                  </a:cubicBezTo>
                  <a:cubicBezTo>
                    <a:pt x="7760" y="8098"/>
                    <a:pt x="8723" y="8269"/>
                    <a:pt x="9211" y="8944"/>
                  </a:cubicBezTo>
                  <a:cubicBezTo>
                    <a:pt x="11208" y="11691"/>
                    <a:pt x="6857" y="13872"/>
                    <a:pt x="4675" y="14057"/>
                  </a:cubicBezTo>
                  <a:cubicBezTo>
                    <a:pt x="4758" y="15359"/>
                    <a:pt x="5559" y="15913"/>
                    <a:pt x="6609" y="15913"/>
                  </a:cubicBezTo>
                  <a:cubicBezTo>
                    <a:pt x="9645" y="15913"/>
                    <a:pt x="14765" y="11282"/>
                    <a:pt x="10631" y="6727"/>
                  </a:cubicBezTo>
                  <a:cubicBezTo>
                    <a:pt x="9608" y="5601"/>
                    <a:pt x="8324" y="5380"/>
                    <a:pt x="7124" y="5380"/>
                  </a:cubicBezTo>
                  <a:cubicBezTo>
                    <a:pt x="6349" y="5380"/>
                    <a:pt x="5610" y="5472"/>
                    <a:pt x="5000" y="5472"/>
                  </a:cubicBezTo>
                  <a:cubicBezTo>
                    <a:pt x="4028" y="5472"/>
                    <a:pt x="3382" y="5238"/>
                    <a:pt x="3440" y="4027"/>
                  </a:cubicBezTo>
                  <a:cubicBezTo>
                    <a:pt x="3475" y="3311"/>
                    <a:pt x="9338" y="3773"/>
                    <a:pt x="7919" y="714"/>
                  </a:cubicBezTo>
                  <a:cubicBezTo>
                    <a:pt x="7709" y="275"/>
                    <a:pt x="7259" y="0"/>
                    <a:pt x="6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5"/>
            <p:cNvSpPr/>
            <p:nvPr/>
          </p:nvSpPr>
          <p:spPr>
            <a:xfrm>
              <a:off x="3840501" y="1457211"/>
              <a:ext cx="275703" cy="276271"/>
            </a:xfrm>
            <a:custGeom>
              <a:avLst/>
              <a:gdLst/>
              <a:ahLst/>
              <a:cxnLst/>
              <a:rect l="l" t="t" r="r" b="b"/>
              <a:pathLst>
                <a:path w="15999" h="16032" extrusionOk="0">
                  <a:moveTo>
                    <a:pt x="5985" y="2457"/>
                  </a:moveTo>
                  <a:cubicBezTo>
                    <a:pt x="6115" y="2457"/>
                    <a:pt x="6259" y="2473"/>
                    <a:pt x="6418" y="2508"/>
                  </a:cubicBezTo>
                  <a:cubicBezTo>
                    <a:pt x="8511" y="2960"/>
                    <a:pt x="8041" y="5900"/>
                    <a:pt x="6776" y="5900"/>
                  </a:cubicBezTo>
                  <a:cubicBezTo>
                    <a:pt x="6618" y="5900"/>
                    <a:pt x="6448" y="5854"/>
                    <a:pt x="6268" y="5752"/>
                  </a:cubicBezTo>
                  <a:cubicBezTo>
                    <a:pt x="5038" y="5046"/>
                    <a:pt x="4353" y="2457"/>
                    <a:pt x="5985" y="2457"/>
                  </a:cubicBezTo>
                  <a:close/>
                  <a:moveTo>
                    <a:pt x="9145" y="8177"/>
                  </a:moveTo>
                  <a:cubicBezTo>
                    <a:pt x="10931" y="8177"/>
                    <a:pt x="12253" y="11819"/>
                    <a:pt x="10204" y="12666"/>
                  </a:cubicBezTo>
                  <a:cubicBezTo>
                    <a:pt x="9981" y="12758"/>
                    <a:pt x="9764" y="12800"/>
                    <a:pt x="9557" y="12800"/>
                  </a:cubicBezTo>
                  <a:cubicBezTo>
                    <a:pt x="7648" y="12800"/>
                    <a:pt x="6566" y="9198"/>
                    <a:pt x="8576" y="8303"/>
                  </a:cubicBezTo>
                  <a:cubicBezTo>
                    <a:pt x="8769" y="8217"/>
                    <a:pt x="8959" y="8177"/>
                    <a:pt x="9145" y="8177"/>
                  </a:cubicBezTo>
                  <a:close/>
                  <a:moveTo>
                    <a:pt x="7509" y="1"/>
                  </a:moveTo>
                  <a:cubicBezTo>
                    <a:pt x="6893" y="1"/>
                    <a:pt x="6139" y="172"/>
                    <a:pt x="5217" y="569"/>
                  </a:cubicBezTo>
                  <a:cubicBezTo>
                    <a:pt x="0" y="2820"/>
                    <a:pt x="2770" y="5763"/>
                    <a:pt x="4652" y="7194"/>
                  </a:cubicBezTo>
                  <a:cubicBezTo>
                    <a:pt x="5321" y="7691"/>
                    <a:pt x="5564" y="8557"/>
                    <a:pt x="5310" y="9341"/>
                  </a:cubicBezTo>
                  <a:cubicBezTo>
                    <a:pt x="4415" y="12121"/>
                    <a:pt x="5535" y="16031"/>
                    <a:pt x="9261" y="16031"/>
                  </a:cubicBezTo>
                  <a:cubicBezTo>
                    <a:pt x="9960" y="16031"/>
                    <a:pt x="10750" y="15894"/>
                    <a:pt x="11635" y="15586"/>
                  </a:cubicBezTo>
                  <a:cubicBezTo>
                    <a:pt x="15998" y="14074"/>
                    <a:pt x="14440" y="8337"/>
                    <a:pt x="11243" y="6906"/>
                  </a:cubicBezTo>
                  <a:cubicBezTo>
                    <a:pt x="10481" y="6560"/>
                    <a:pt x="9996" y="5798"/>
                    <a:pt x="10077" y="4967"/>
                  </a:cubicBezTo>
                  <a:cubicBezTo>
                    <a:pt x="10245" y="3018"/>
                    <a:pt x="10096" y="1"/>
                    <a:pt x="75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5"/>
            <p:cNvSpPr/>
            <p:nvPr/>
          </p:nvSpPr>
          <p:spPr>
            <a:xfrm>
              <a:off x="3913070" y="3113548"/>
              <a:ext cx="219835" cy="265897"/>
            </a:xfrm>
            <a:custGeom>
              <a:avLst/>
              <a:gdLst/>
              <a:ahLst/>
              <a:cxnLst/>
              <a:rect l="l" t="t" r="r" b="b"/>
              <a:pathLst>
                <a:path w="12757" h="15430" extrusionOk="0">
                  <a:moveTo>
                    <a:pt x="6609" y="0"/>
                  </a:moveTo>
                  <a:cubicBezTo>
                    <a:pt x="6000" y="0"/>
                    <a:pt x="4703" y="547"/>
                    <a:pt x="4562" y="1114"/>
                  </a:cubicBezTo>
                  <a:cubicBezTo>
                    <a:pt x="4365" y="1957"/>
                    <a:pt x="7009" y="5535"/>
                    <a:pt x="6789" y="5985"/>
                  </a:cubicBezTo>
                  <a:cubicBezTo>
                    <a:pt x="6539" y="6497"/>
                    <a:pt x="5020" y="7019"/>
                    <a:pt x="4444" y="7019"/>
                  </a:cubicBezTo>
                  <a:cubicBezTo>
                    <a:pt x="4383" y="7019"/>
                    <a:pt x="4333" y="7013"/>
                    <a:pt x="4296" y="7001"/>
                  </a:cubicBezTo>
                  <a:cubicBezTo>
                    <a:pt x="3465" y="6735"/>
                    <a:pt x="2542" y="2118"/>
                    <a:pt x="1976" y="2037"/>
                  </a:cubicBezTo>
                  <a:cubicBezTo>
                    <a:pt x="1944" y="2033"/>
                    <a:pt x="1906" y="2031"/>
                    <a:pt x="1862" y="2031"/>
                  </a:cubicBezTo>
                  <a:cubicBezTo>
                    <a:pt x="1330" y="2031"/>
                    <a:pt x="0" y="2350"/>
                    <a:pt x="118" y="2915"/>
                  </a:cubicBezTo>
                  <a:cubicBezTo>
                    <a:pt x="406" y="4277"/>
                    <a:pt x="1364" y="6666"/>
                    <a:pt x="2392" y="8871"/>
                  </a:cubicBezTo>
                  <a:cubicBezTo>
                    <a:pt x="2596" y="9296"/>
                    <a:pt x="3021" y="9542"/>
                    <a:pt x="3461" y="9542"/>
                  </a:cubicBezTo>
                  <a:cubicBezTo>
                    <a:pt x="3642" y="9542"/>
                    <a:pt x="3825" y="9501"/>
                    <a:pt x="3996" y="9413"/>
                  </a:cubicBezTo>
                  <a:cubicBezTo>
                    <a:pt x="5026" y="8866"/>
                    <a:pt x="6317" y="8110"/>
                    <a:pt x="7173" y="8110"/>
                  </a:cubicBezTo>
                  <a:cubicBezTo>
                    <a:pt x="7382" y="8110"/>
                    <a:pt x="7565" y="8155"/>
                    <a:pt x="7713" y="8259"/>
                  </a:cubicBezTo>
                  <a:cubicBezTo>
                    <a:pt x="8313" y="8674"/>
                    <a:pt x="9767" y="15288"/>
                    <a:pt x="10679" y="15427"/>
                  </a:cubicBezTo>
                  <a:cubicBezTo>
                    <a:pt x="10696" y="15429"/>
                    <a:pt x="10715" y="15430"/>
                    <a:pt x="10737" y="15430"/>
                  </a:cubicBezTo>
                  <a:cubicBezTo>
                    <a:pt x="11136" y="15430"/>
                    <a:pt x="12341" y="15127"/>
                    <a:pt x="12538" y="14503"/>
                  </a:cubicBezTo>
                  <a:cubicBezTo>
                    <a:pt x="12757" y="13788"/>
                    <a:pt x="7332" y="17"/>
                    <a:pt x="6709" y="6"/>
                  </a:cubicBezTo>
                  <a:cubicBezTo>
                    <a:pt x="6678" y="2"/>
                    <a:pt x="6645" y="0"/>
                    <a:pt x="6609"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5"/>
            <p:cNvSpPr/>
            <p:nvPr/>
          </p:nvSpPr>
          <p:spPr>
            <a:xfrm>
              <a:off x="2750845" y="1492022"/>
              <a:ext cx="241962" cy="280890"/>
            </a:xfrm>
            <a:custGeom>
              <a:avLst/>
              <a:gdLst/>
              <a:ahLst/>
              <a:cxnLst/>
              <a:rect l="l" t="t" r="r" b="b"/>
              <a:pathLst>
                <a:path w="14041" h="16300" extrusionOk="0">
                  <a:moveTo>
                    <a:pt x="3918" y="3198"/>
                  </a:moveTo>
                  <a:cubicBezTo>
                    <a:pt x="4816" y="3198"/>
                    <a:pt x="6037" y="5605"/>
                    <a:pt x="4790" y="6675"/>
                  </a:cubicBezTo>
                  <a:cubicBezTo>
                    <a:pt x="4628" y="6814"/>
                    <a:pt x="4478" y="6874"/>
                    <a:pt x="4340" y="6874"/>
                  </a:cubicBezTo>
                  <a:cubicBezTo>
                    <a:pt x="3499" y="6874"/>
                    <a:pt x="3098" y="4628"/>
                    <a:pt x="3266" y="3974"/>
                  </a:cubicBezTo>
                  <a:cubicBezTo>
                    <a:pt x="3401" y="3421"/>
                    <a:pt x="3645" y="3198"/>
                    <a:pt x="3918" y="3198"/>
                  </a:cubicBezTo>
                  <a:close/>
                  <a:moveTo>
                    <a:pt x="4904" y="0"/>
                  </a:moveTo>
                  <a:cubicBezTo>
                    <a:pt x="2876" y="0"/>
                    <a:pt x="886" y="1623"/>
                    <a:pt x="588" y="3385"/>
                  </a:cubicBezTo>
                  <a:cubicBezTo>
                    <a:pt x="1" y="6792"/>
                    <a:pt x="2751" y="9866"/>
                    <a:pt x="4946" y="9866"/>
                  </a:cubicBezTo>
                  <a:cubicBezTo>
                    <a:pt x="5941" y="9866"/>
                    <a:pt x="6822" y="9234"/>
                    <a:pt x="7225" y="7714"/>
                  </a:cubicBezTo>
                  <a:cubicBezTo>
                    <a:pt x="8403" y="8222"/>
                    <a:pt x="8957" y="15274"/>
                    <a:pt x="11438" y="16140"/>
                  </a:cubicBezTo>
                  <a:cubicBezTo>
                    <a:pt x="11760" y="16251"/>
                    <a:pt x="12026" y="16300"/>
                    <a:pt x="12246" y="16300"/>
                  </a:cubicBezTo>
                  <a:cubicBezTo>
                    <a:pt x="14041" y="16300"/>
                    <a:pt x="12679" y="12987"/>
                    <a:pt x="12627" y="12781"/>
                  </a:cubicBezTo>
                  <a:cubicBezTo>
                    <a:pt x="11935" y="10069"/>
                    <a:pt x="7514" y="984"/>
                    <a:pt x="6787" y="534"/>
                  </a:cubicBezTo>
                  <a:cubicBezTo>
                    <a:pt x="6190" y="163"/>
                    <a:pt x="5545" y="0"/>
                    <a:pt x="4904"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5"/>
            <p:cNvSpPr/>
            <p:nvPr/>
          </p:nvSpPr>
          <p:spPr>
            <a:xfrm>
              <a:off x="3913070" y="3113548"/>
              <a:ext cx="219835" cy="265897"/>
            </a:xfrm>
            <a:custGeom>
              <a:avLst/>
              <a:gdLst/>
              <a:ahLst/>
              <a:cxnLst/>
              <a:rect l="l" t="t" r="r" b="b"/>
              <a:pathLst>
                <a:path w="12757" h="15430" extrusionOk="0">
                  <a:moveTo>
                    <a:pt x="6609" y="0"/>
                  </a:moveTo>
                  <a:cubicBezTo>
                    <a:pt x="6000" y="0"/>
                    <a:pt x="4703" y="547"/>
                    <a:pt x="4562" y="1114"/>
                  </a:cubicBezTo>
                  <a:cubicBezTo>
                    <a:pt x="4365" y="1957"/>
                    <a:pt x="7009" y="5535"/>
                    <a:pt x="6789" y="5985"/>
                  </a:cubicBezTo>
                  <a:cubicBezTo>
                    <a:pt x="6539" y="6497"/>
                    <a:pt x="5020" y="7019"/>
                    <a:pt x="4444" y="7019"/>
                  </a:cubicBezTo>
                  <a:cubicBezTo>
                    <a:pt x="4383" y="7019"/>
                    <a:pt x="4333" y="7013"/>
                    <a:pt x="4296" y="7001"/>
                  </a:cubicBezTo>
                  <a:cubicBezTo>
                    <a:pt x="3465" y="6735"/>
                    <a:pt x="2542" y="2118"/>
                    <a:pt x="1976" y="2037"/>
                  </a:cubicBezTo>
                  <a:cubicBezTo>
                    <a:pt x="1944" y="2033"/>
                    <a:pt x="1906" y="2031"/>
                    <a:pt x="1862" y="2031"/>
                  </a:cubicBezTo>
                  <a:cubicBezTo>
                    <a:pt x="1330" y="2031"/>
                    <a:pt x="0" y="2350"/>
                    <a:pt x="118" y="2915"/>
                  </a:cubicBezTo>
                  <a:cubicBezTo>
                    <a:pt x="406" y="4277"/>
                    <a:pt x="1364" y="6666"/>
                    <a:pt x="2392" y="8871"/>
                  </a:cubicBezTo>
                  <a:cubicBezTo>
                    <a:pt x="2596" y="9296"/>
                    <a:pt x="3021" y="9542"/>
                    <a:pt x="3461" y="9542"/>
                  </a:cubicBezTo>
                  <a:cubicBezTo>
                    <a:pt x="3642" y="9542"/>
                    <a:pt x="3825" y="9501"/>
                    <a:pt x="3996" y="9413"/>
                  </a:cubicBezTo>
                  <a:cubicBezTo>
                    <a:pt x="5026" y="8866"/>
                    <a:pt x="6317" y="8110"/>
                    <a:pt x="7173" y="8110"/>
                  </a:cubicBezTo>
                  <a:cubicBezTo>
                    <a:pt x="7382" y="8110"/>
                    <a:pt x="7565" y="8155"/>
                    <a:pt x="7713" y="8259"/>
                  </a:cubicBezTo>
                  <a:cubicBezTo>
                    <a:pt x="8313" y="8674"/>
                    <a:pt x="9767" y="15288"/>
                    <a:pt x="10679" y="15427"/>
                  </a:cubicBezTo>
                  <a:cubicBezTo>
                    <a:pt x="10696" y="15429"/>
                    <a:pt x="10715" y="15430"/>
                    <a:pt x="10737" y="15430"/>
                  </a:cubicBezTo>
                  <a:cubicBezTo>
                    <a:pt x="11136" y="15430"/>
                    <a:pt x="12341" y="15127"/>
                    <a:pt x="12538" y="14503"/>
                  </a:cubicBezTo>
                  <a:cubicBezTo>
                    <a:pt x="12757" y="13788"/>
                    <a:pt x="7332" y="17"/>
                    <a:pt x="6709" y="6"/>
                  </a:cubicBezTo>
                  <a:cubicBezTo>
                    <a:pt x="6678" y="2"/>
                    <a:pt x="6645" y="0"/>
                    <a:pt x="6609"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5"/>
            <p:cNvSpPr/>
            <p:nvPr/>
          </p:nvSpPr>
          <p:spPr>
            <a:xfrm>
              <a:off x="3427766" y="3352107"/>
              <a:ext cx="241910" cy="280941"/>
            </a:xfrm>
            <a:custGeom>
              <a:avLst/>
              <a:gdLst/>
              <a:ahLst/>
              <a:cxnLst/>
              <a:rect l="l" t="t" r="r" b="b"/>
              <a:pathLst>
                <a:path w="14038" h="16303" extrusionOk="0">
                  <a:moveTo>
                    <a:pt x="3917" y="3202"/>
                  </a:moveTo>
                  <a:cubicBezTo>
                    <a:pt x="4816" y="3202"/>
                    <a:pt x="6040" y="5603"/>
                    <a:pt x="4801" y="6674"/>
                  </a:cubicBezTo>
                  <a:cubicBezTo>
                    <a:pt x="4638" y="6816"/>
                    <a:pt x="4487" y="6878"/>
                    <a:pt x="4347" y="6878"/>
                  </a:cubicBezTo>
                  <a:cubicBezTo>
                    <a:pt x="3509" y="6878"/>
                    <a:pt x="3107" y="4636"/>
                    <a:pt x="3266" y="3973"/>
                  </a:cubicBezTo>
                  <a:cubicBezTo>
                    <a:pt x="3400" y="3424"/>
                    <a:pt x="3643" y="3202"/>
                    <a:pt x="3917" y="3202"/>
                  </a:cubicBezTo>
                  <a:close/>
                  <a:moveTo>
                    <a:pt x="4913" y="1"/>
                  </a:moveTo>
                  <a:cubicBezTo>
                    <a:pt x="2886" y="1"/>
                    <a:pt x="886" y="1629"/>
                    <a:pt x="588" y="3385"/>
                  </a:cubicBezTo>
                  <a:cubicBezTo>
                    <a:pt x="0" y="6791"/>
                    <a:pt x="2751" y="9865"/>
                    <a:pt x="4945" y="9865"/>
                  </a:cubicBezTo>
                  <a:cubicBezTo>
                    <a:pt x="5941" y="9865"/>
                    <a:pt x="6822" y="9233"/>
                    <a:pt x="7225" y="7713"/>
                  </a:cubicBezTo>
                  <a:cubicBezTo>
                    <a:pt x="8414" y="8221"/>
                    <a:pt x="8968" y="15285"/>
                    <a:pt x="11449" y="16139"/>
                  </a:cubicBezTo>
                  <a:cubicBezTo>
                    <a:pt x="11772" y="16252"/>
                    <a:pt x="12039" y="16302"/>
                    <a:pt x="12258" y="16302"/>
                  </a:cubicBezTo>
                  <a:cubicBezTo>
                    <a:pt x="14038" y="16302"/>
                    <a:pt x="12678" y="12986"/>
                    <a:pt x="12627" y="12780"/>
                  </a:cubicBezTo>
                  <a:cubicBezTo>
                    <a:pt x="11946" y="10068"/>
                    <a:pt x="7525" y="984"/>
                    <a:pt x="6786" y="534"/>
                  </a:cubicBezTo>
                  <a:cubicBezTo>
                    <a:pt x="6194" y="163"/>
                    <a:pt x="5552" y="1"/>
                    <a:pt x="4913"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5"/>
            <p:cNvSpPr/>
            <p:nvPr/>
          </p:nvSpPr>
          <p:spPr>
            <a:xfrm>
              <a:off x="3588758" y="3061607"/>
              <a:ext cx="234638" cy="262141"/>
            </a:xfrm>
            <a:custGeom>
              <a:avLst/>
              <a:gdLst/>
              <a:ahLst/>
              <a:cxnLst/>
              <a:rect l="l" t="t" r="r" b="b"/>
              <a:pathLst>
                <a:path w="13616" h="15212" extrusionOk="0">
                  <a:moveTo>
                    <a:pt x="5694" y="4244"/>
                  </a:moveTo>
                  <a:cubicBezTo>
                    <a:pt x="7031" y="4244"/>
                    <a:pt x="8385" y="6724"/>
                    <a:pt x="7983" y="8410"/>
                  </a:cubicBezTo>
                  <a:cubicBezTo>
                    <a:pt x="7776" y="9273"/>
                    <a:pt x="7329" y="9619"/>
                    <a:pt x="6811" y="9619"/>
                  </a:cubicBezTo>
                  <a:cubicBezTo>
                    <a:pt x="5423" y="9619"/>
                    <a:pt x="3516" y="7139"/>
                    <a:pt x="4289" y="5467"/>
                  </a:cubicBezTo>
                  <a:cubicBezTo>
                    <a:pt x="4692" y="4594"/>
                    <a:pt x="5192" y="4244"/>
                    <a:pt x="5694" y="4244"/>
                  </a:cubicBezTo>
                  <a:close/>
                  <a:moveTo>
                    <a:pt x="4389" y="0"/>
                  </a:moveTo>
                  <a:cubicBezTo>
                    <a:pt x="1" y="0"/>
                    <a:pt x="264" y="9070"/>
                    <a:pt x="3181" y="12646"/>
                  </a:cubicBezTo>
                  <a:cubicBezTo>
                    <a:pt x="4668" y="14466"/>
                    <a:pt x="6076" y="15212"/>
                    <a:pt x="7295" y="15212"/>
                  </a:cubicBezTo>
                  <a:cubicBezTo>
                    <a:pt x="11668" y="15212"/>
                    <a:pt x="13616" y="5618"/>
                    <a:pt x="8110" y="1566"/>
                  </a:cubicBezTo>
                  <a:cubicBezTo>
                    <a:pt x="6615" y="466"/>
                    <a:pt x="5383" y="0"/>
                    <a:pt x="4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5"/>
            <p:cNvSpPr/>
            <p:nvPr/>
          </p:nvSpPr>
          <p:spPr>
            <a:xfrm>
              <a:off x="2830996" y="3258496"/>
              <a:ext cx="191556" cy="245598"/>
            </a:xfrm>
            <a:custGeom>
              <a:avLst/>
              <a:gdLst/>
              <a:ahLst/>
              <a:cxnLst/>
              <a:rect l="l" t="t" r="r" b="b"/>
              <a:pathLst>
                <a:path w="11116" h="14252" extrusionOk="0">
                  <a:moveTo>
                    <a:pt x="4025" y="0"/>
                  </a:moveTo>
                  <a:cubicBezTo>
                    <a:pt x="2933" y="0"/>
                    <a:pt x="1427" y="1029"/>
                    <a:pt x="693" y="1752"/>
                  </a:cubicBezTo>
                  <a:cubicBezTo>
                    <a:pt x="600" y="1845"/>
                    <a:pt x="0" y="5654"/>
                    <a:pt x="116" y="6439"/>
                  </a:cubicBezTo>
                  <a:cubicBezTo>
                    <a:pt x="199" y="7033"/>
                    <a:pt x="1553" y="7814"/>
                    <a:pt x="2289" y="7814"/>
                  </a:cubicBezTo>
                  <a:cubicBezTo>
                    <a:pt x="2468" y="7814"/>
                    <a:pt x="2611" y="7768"/>
                    <a:pt x="2690" y="7662"/>
                  </a:cubicBezTo>
                  <a:cubicBezTo>
                    <a:pt x="3526" y="6544"/>
                    <a:pt x="3434" y="5001"/>
                    <a:pt x="3530" y="5001"/>
                  </a:cubicBezTo>
                  <a:cubicBezTo>
                    <a:pt x="3540" y="5001"/>
                    <a:pt x="3552" y="5018"/>
                    <a:pt x="3567" y="5054"/>
                  </a:cubicBezTo>
                  <a:cubicBezTo>
                    <a:pt x="4467" y="7051"/>
                    <a:pt x="6995" y="13872"/>
                    <a:pt x="8276" y="14242"/>
                  </a:cubicBezTo>
                  <a:cubicBezTo>
                    <a:pt x="8300" y="14248"/>
                    <a:pt x="8326" y="14251"/>
                    <a:pt x="8356" y="14251"/>
                  </a:cubicBezTo>
                  <a:cubicBezTo>
                    <a:pt x="8906" y="14251"/>
                    <a:pt x="10512" y="13197"/>
                    <a:pt x="10654" y="12880"/>
                  </a:cubicBezTo>
                  <a:cubicBezTo>
                    <a:pt x="11116" y="11818"/>
                    <a:pt x="5056" y="183"/>
                    <a:pt x="4340" y="33"/>
                  </a:cubicBezTo>
                  <a:cubicBezTo>
                    <a:pt x="4240" y="10"/>
                    <a:pt x="4135" y="0"/>
                    <a:pt x="4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5"/>
            <p:cNvSpPr/>
            <p:nvPr/>
          </p:nvSpPr>
          <p:spPr>
            <a:xfrm>
              <a:off x="3134542" y="3170503"/>
              <a:ext cx="242082" cy="262813"/>
            </a:xfrm>
            <a:custGeom>
              <a:avLst/>
              <a:gdLst/>
              <a:ahLst/>
              <a:cxnLst/>
              <a:rect l="l" t="t" r="r" b="b"/>
              <a:pathLst>
                <a:path w="14048" h="15251" extrusionOk="0">
                  <a:moveTo>
                    <a:pt x="4837" y="1"/>
                  </a:moveTo>
                  <a:cubicBezTo>
                    <a:pt x="3660" y="1"/>
                    <a:pt x="2369" y="460"/>
                    <a:pt x="1131" y="1745"/>
                  </a:cubicBezTo>
                  <a:cubicBezTo>
                    <a:pt x="0" y="2911"/>
                    <a:pt x="427" y="5162"/>
                    <a:pt x="808" y="6512"/>
                  </a:cubicBezTo>
                  <a:cubicBezTo>
                    <a:pt x="922" y="6922"/>
                    <a:pt x="1293" y="7187"/>
                    <a:pt x="1686" y="7187"/>
                  </a:cubicBezTo>
                  <a:cubicBezTo>
                    <a:pt x="1813" y="7187"/>
                    <a:pt x="1943" y="7160"/>
                    <a:pt x="2066" y="7101"/>
                  </a:cubicBezTo>
                  <a:cubicBezTo>
                    <a:pt x="3821" y="6270"/>
                    <a:pt x="2101" y="4227"/>
                    <a:pt x="4121" y="3465"/>
                  </a:cubicBezTo>
                  <a:cubicBezTo>
                    <a:pt x="4334" y="3386"/>
                    <a:pt x="4535" y="3349"/>
                    <a:pt x="4724" y="3349"/>
                  </a:cubicBezTo>
                  <a:cubicBezTo>
                    <a:pt x="6369" y="3349"/>
                    <a:pt x="7035" y="6134"/>
                    <a:pt x="6372" y="7366"/>
                  </a:cubicBezTo>
                  <a:cubicBezTo>
                    <a:pt x="5229" y="9490"/>
                    <a:pt x="3844" y="10044"/>
                    <a:pt x="4063" y="11418"/>
                  </a:cubicBezTo>
                  <a:cubicBezTo>
                    <a:pt x="4510" y="14257"/>
                    <a:pt x="5267" y="15250"/>
                    <a:pt x="5910" y="15250"/>
                  </a:cubicBezTo>
                  <a:cubicBezTo>
                    <a:pt x="5981" y="15250"/>
                    <a:pt x="6050" y="15238"/>
                    <a:pt x="6118" y="15215"/>
                  </a:cubicBezTo>
                  <a:cubicBezTo>
                    <a:pt x="7064" y="14892"/>
                    <a:pt x="13182" y="13068"/>
                    <a:pt x="13586" y="12191"/>
                  </a:cubicBezTo>
                  <a:cubicBezTo>
                    <a:pt x="14048" y="11187"/>
                    <a:pt x="13182" y="9109"/>
                    <a:pt x="12513" y="9052"/>
                  </a:cubicBezTo>
                  <a:cubicBezTo>
                    <a:pt x="12474" y="9048"/>
                    <a:pt x="12434" y="9047"/>
                    <a:pt x="12393" y="9047"/>
                  </a:cubicBezTo>
                  <a:cubicBezTo>
                    <a:pt x="11357" y="9047"/>
                    <a:pt x="9348" y="9991"/>
                    <a:pt x="8161" y="10691"/>
                  </a:cubicBezTo>
                  <a:cubicBezTo>
                    <a:pt x="8114" y="10717"/>
                    <a:pt x="8066" y="10729"/>
                    <a:pt x="8021" y="10729"/>
                  </a:cubicBezTo>
                  <a:cubicBezTo>
                    <a:pt x="7809" y="10729"/>
                    <a:pt x="7642" y="10475"/>
                    <a:pt x="7803" y="10275"/>
                  </a:cubicBezTo>
                  <a:cubicBezTo>
                    <a:pt x="9708" y="7805"/>
                    <a:pt x="10643" y="3303"/>
                    <a:pt x="8242" y="1306"/>
                  </a:cubicBezTo>
                  <a:cubicBezTo>
                    <a:pt x="7444" y="633"/>
                    <a:pt x="6219" y="1"/>
                    <a:pt x="48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5"/>
            <p:cNvSpPr/>
            <p:nvPr/>
          </p:nvSpPr>
          <p:spPr>
            <a:xfrm>
              <a:off x="3079534" y="3524939"/>
              <a:ext cx="237223" cy="277771"/>
            </a:xfrm>
            <a:custGeom>
              <a:avLst/>
              <a:gdLst/>
              <a:ahLst/>
              <a:cxnLst/>
              <a:rect l="l" t="t" r="r" b="b"/>
              <a:pathLst>
                <a:path w="13766" h="16119" extrusionOk="0">
                  <a:moveTo>
                    <a:pt x="6527" y="0"/>
                  </a:moveTo>
                  <a:cubicBezTo>
                    <a:pt x="3876" y="0"/>
                    <a:pt x="1" y="1916"/>
                    <a:pt x="1415" y="4471"/>
                  </a:cubicBezTo>
                  <a:cubicBezTo>
                    <a:pt x="1474" y="4578"/>
                    <a:pt x="1574" y="4624"/>
                    <a:pt x="1707" y="4624"/>
                  </a:cubicBezTo>
                  <a:cubicBezTo>
                    <a:pt x="2509" y="4624"/>
                    <a:pt x="4491" y="2954"/>
                    <a:pt x="5736" y="2954"/>
                  </a:cubicBezTo>
                  <a:cubicBezTo>
                    <a:pt x="6334" y="2954"/>
                    <a:pt x="6761" y="3340"/>
                    <a:pt x="6805" y="4483"/>
                  </a:cubicBezTo>
                  <a:cubicBezTo>
                    <a:pt x="6909" y="7068"/>
                    <a:pt x="2338" y="7715"/>
                    <a:pt x="3031" y="9550"/>
                  </a:cubicBezTo>
                  <a:cubicBezTo>
                    <a:pt x="3204" y="10001"/>
                    <a:pt x="3756" y="10127"/>
                    <a:pt x="4468" y="10127"/>
                  </a:cubicBezTo>
                  <a:cubicBezTo>
                    <a:pt x="5361" y="10127"/>
                    <a:pt x="6505" y="9930"/>
                    <a:pt x="7470" y="9930"/>
                  </a:cubicBezTo>
                  <a:cubicBezTo>
                    <a:pt x="8770" y="9930"/>
                    <a:pt x="9745" y="10287"/>
                    <a:pt x="9345" y="11962"/>
                  </a:cubicBezTo>
                  <a:cubicBezTo>
                    <a:pt x="8756" y="14444"/>
                    <a:pt x="2823" y="14063"/>
                    <a:pt x="6066" y="15852"/>
                  </a:cubicBezTo>
                  <a:cubicBezTo>
                    <a:pt x="6400" y="16038"/>
                    <a:pt x="6809" y="16118"/>
                    <a:pt x="7253" y="16118"/>
                  </a:cubicBezTo>
                  <a:cubicBezTo>
                    <a:pt x="8822" y="16118"/>
                    <a:pt x="10840" y="15118"/>
                    <a:pt x="11595" y="14236"/>
                  </a:cubicBezTo>
                  <a:cubicBezTo>
                    <a:pt x="13292" y="12216"/>
                    <a:pt x="13765" y="10635"/>
                    <a:pt x="11734" y="8476"/>
                  </a:cubicBezTo>
                  <a:cubicBezTo>
                    <a:pt x="10649" y="7322"/>
                    <a:pt x="9102" y="7853"/>
                    <a:pt x="8929" y="7045"/>
                  </a:cubicBezTo>
                  <a:cubicBezTo>
                    <a:pt x="8871" y="6757"/>
                    <a:pt x="9795" y="5625"/>
                    <a:pt x="9737" y="3859"/>
                  </a:cubicBezTo>
                  <a:cubicBezTo>
                    <a:pt x="9679" y="2532"/>
                    <a:pt x="9183" y="893"/>
                    <a:pt x="8052" y="304"/>
                  </a:cubicBezTo>
                  <a:cubicBezTo>
                    <a:pt x="7654" y="97"/>
                    <a:pt x="7121" y="0"/>
                    <a:pt x="6527"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5"/>
            <p:cNvSpPr/>
            <p:nvPr/>
          </p:nvSpPr>
          <p:spPr>
            <a:xfrm>
              <a:off x="2760736" y="3533021"/>
              <a:ext cx="219645" cy="265777"/>
            </a:xfrm>
            <a:custGeom>
              <a:avLst/>
              <a:gdLst/>
              <a:ahLst/>
              <a:cxnLst/>
              <a:rect l="l" t="t" r="r" b="b"/>
              <a:pathLst>
                <a:path w="12746" h="15423" extrusionOk="0">
                  <a:moveTo>
                    <a:pt x="6595" y="1"/>
                  </a:moveTo>
                  <a:cubicBezTo>
                    <a:pt x="5979" y="1"/>
                    <a:pt x="4692" y="553"/>
                    <a:pt x="4562" y="1105"/>
                  </a:cubicBezTo>
                  <a:cubicBezTo>
                    <a:pt x="4366" y="1959"/>
                    <a:pt x="6997" y="5537"/>
                    <a:pt x="6790" y="5976"/>
                  </a:cubicBezTo>
                  <a:cubicBezTo>
                    <a:pt x="6528" y="6498"/>
                    <a:pt x="5018" y="7021"/>
                    <a:pt x="4444" y="7021"/>
                  </a:cubicBezTo>
                  <a:cubicBezTo>
                    <a:pt x="4383" y="7021"/>
                    <a:pt x="4334" y="7015"/>
                    <a:pt x="4296" y="7003"/>
                  </a:cubicBezTo>
                  <a:cubicBezTo>
                    <a:pt x="3465" y="6738"/>
                    <a:pt x="2542" y="2109"/>
                    <a:pt x="1976" y="2028"/>
                  </a:cubicBezTo>
                  <a:cubicBezTo>
                    <a:pt x="1944" y="2024"/>
                    <a:pt x="1904" y="2022"/>
                    <a:pt x="1860" y="2022"/>
                  </a:cubicBezTo>
                  <a:cubicBezTo>
                    <a:pt x="1321" y="2022"/>
                    <a:pt x="1" y="2341"/>
                    <a:pt x="118" y="2906"/>
                  </a:cubicBezTo>
                  <a:cubicBezTo>
                    <a:pt x="407" y="4279"/>
                    <a:pt x="1365" y="6657"/>
                    <a:pt x="2392" y="8873"/>
                  </a:cubicBezTo>
                  <a:cubicBezTo>
                    <a:pt x="2587" y="9295"/>
                    <a:pt x="3004" y="9540"/>
                    <a:pt x="3443" y="9540"/>
                  </a:cubicBezTo>
                  <a:cubicBezTo>
                    <a:pt x="3629" y="9540"/>
                    <a:pt x="3818" y="9497"/>
                    <a:pt x="3996" y="9404"/>
                  </a:cubicBezTo>
                  <a:cubicBezTo>
                    <a:pt x="5030" y="8864"/>
                    <a:pt x="6319" y="8106"/>
                    <a:pt x="7179" y="8106"/>
                  </a:cubicBezTo>
                  <a:cubicBezTo>
                    <a:pt x="7385" y="8106"/>
                    <a:pt x="7566" y="8149"/>
                    <a:pt x="7713" y="8250"/>
                  </a:cubicBezTo>
                  <a:cubicBezTo>
                    <a:pt x="8313" y="8677"/>
                    <a:pt x="9756" y="15291"/>
                    <a:pt x="10680" y="15418"/>
                  </a:cubicBezTo>
                  <a:cubicBezTo>
                    <a:pt x="10700" y="15421"/>
                    <a:pt x="10724" y="15422"/>
                    <a:pt x="10752" y="15422"/>
                  </a:cubicBezTo>
                  <a:cubicBezTo>
                    <a:pt x="11160" y="15422"/>
                    <a:pt x="12343" y="15110"/>
                    <a:pt x="12526" y="14506"/>
                  </a:cubicBezTo>
                  <a:cubicBezTo>
                    <a:pt x="12746" y="13790"/>
                    <a:pt x="7332" y="8"/>
                    <a:pt x="6709" y="8"/>
                  </a:cubicBezTo>
                  <a:cubicBezTo>
                    <a:pt x="6674" y="3"/>
                    <a:pt x="6636" y="1"/>
                    <a:pt x="6595"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5"/>
            <p:cNvSpPr/>
            <p:nvPr/>
          </p:nvSpPr>
          <p:spPr>
            <a:xfrm>
              <a:off x="3068694" y="2118691"/>
              <a:ext cx="191574" cy="245598"/>
            </a:xfrm>
            <a:custGeom>
              <a:avLst/>
              <a:gdLst/>
              <a:ahLst/>
              <a:cxnLst/>
              <a:rect l="l" t="t" r="r" b="b"/>
              <a:pathLst>
                <a:path w="11117" h="14252" extrusionOk="0">
                  <a:moveTo>
                    <a:pt x="4025" y="1"/>
                  </a:moveTo>
                  <a:cubicBezTo>
                    <a:pt x="2934" y="1"/>
                    <a:pt x="1427" y="1029"/>
                    <a:pt x="693" y="1753"/>
                  </a:cubicBezTo>
                  <a:cubicBezTo>
                    <a:pt x="601" y="1845"/>
                    <a:pt x="1" y="5655"/>
                    <a:pt x="116" y="6439"/>
                  </a:cubicBezTo>
                  <a:cubicBezTo>
                    <a:pt x="200" y="7034"/>
                    <a:pt x="1554" y="7815"/>
                    <a:pt x="2290" y="7815"/>
                  </a:cubicBezTo>
                  <a:cubicBezTo>
                    <a:pt x="2469" y="7815"/>
                    <a:pt x="2611" y="7769"/>
                    <a:pt x="2690" y="7663"/>
                  </a:cubicBezTo>
                  <a:cubicBezTo>
                    <a:pt x="3526" y="6545"/>
                    <a:pt x="3435" y="5001"/>
                    <a:pt x="3530" y="5001"/>
                  </a:cubicBezTo>
                  <a:cubicBezTo>
                    <a:pt x="3540" y="5001"/>
                    <a:pt x="3552" y="5018"/>
                    <a:pt x="3567" y="5054"/>
                  </a:cubicBezTo>
                  <a:cubicBezTo>
                    <a:pt x="4468" y="7051"/>
                    <a:pt x="6996" y="13873"/>
                    <a:pt x="8277" y="14242"/>
                  </a:cubicBezTo>
                  <a:cubicBezTo>
                    <a:pt x="8300" y="14249"/>
                    <a:pt x="8327" y="14252"/>
                    <a:pt x="8357" y="14252"/>
                  </a:cubicBezTo>
                  <a:cubicBezTo>
                    <a:pt x="8907" y="14252"/>
                    <a:pt x="10512" y="13198"/>
                    <a:pt x="10655" y="12880"/>
                  </a:cubicBezTo>
                  <a:cubicBezTo>
                    <a:pt x="11116" y="11818"/>
                    <a:pt x="5056" y="183"/>
                    <a:pt x="4341" y="33"/>
                  </a:cubicBezTo>
                  <a:cubicBezTo>
                    <a:pt x="4241" y="11"/>
                    <a:pt x="4135" y="1"/>
                    <a:pt x="4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5"/>
            <p:cNvSpPr/>
            <p:nvPr/>
          </p:nvSpPr>
          <p:spPr>
            <a:xfrm>
              <a:off x="3372240" y="2030784"/>
              <a:ext cx="242099" cy="262727"/>
            </a:xfrm>
            <a:custGeom>
              <a:avLst/>
              <a:gdLst/>
              <a:ahLst/>
              <a:cxnLst/>
              <a:rect l="l" t="t" r="r" b="b"/>
              <a:pathLst>
                <a:path w="14049" h="15246" extrusionOk="0">
                  <a:moveTo>
                    <a:pt x="4832" y="0"/>
                  </a:moveTo>
                  <a:cubicBezTo>
                    <a:pt x="3656" y="0"/>
                    <a:pt x="2367" y="458"/>
                    <a:pt x="1132" y="1741"/>
                  </a:cubicBezTo>
                  <a:cubicBezTo>
                    <a:pt x="1" y="2918"/>
                    <a:pt x="428" y="5157"/>
                    <a:pt x="797" y="6508"/>
                  </a:cubicBezTo>
                  <a:cubicBezTo>
                    <a:pt x="919" y="6918"/>
                    <a:pt x="1292" y="7183"/>
                    <a:pt x="1682" y="7183"/>
                  </a:cubicBezTo>
                  <a:cubicBezTo>
                    <a:pt x="1807" y="7183"/>
                    <a:pt x="1934" y="7156"/>
                    <a:pt x="2055" y="7097"/>
                  </a:cubicBezTo>
                  <a:cubicBezTo>
                    <a:pt x="3821" y="6265"/>
                    <a:pt x="2090" y="4222"/>
                    <a:pt x="4110" y="3461"/>
                  </a:cubicBezTo>
                  <a:cubicBezTo>
                    <a:pt x="4324" y="3381"/>
                    <a:pt x="4527" y="3345"/>
                    <a:pt x="4716" y="3345"/>
                  </a:cubicBezTo>
                  <a:cubicBezTo>
                    <a:pt x="6369" y="3345"/>
                    <a:pt x="7035" y="6129"/>
                    <a:pt x="6372" y="7362"/>
                  </a:cubicBezTo>
                  <a:cubicBezTo>
                    <a:pt x="5230" y="9486"/>
                    <a:pt x="3844" y="10040"/>
                    <a:pt x="4064" y="11413"/>
                  </a:cubicBezTo>
                  <a:cubicBezTo>
                    <a:pt x="4511" y="14253"/>
                    <a:pt x="5267" y="15246"/>
                    <a:pt x="5902" y="15246"/>
                  </a:cubicBezTo>
                  <a:cubicBezTo>
                    <a:pt x="5972" y="15246"/>
                    <a:pt x="6041" y="15234"/>
                    <a:pt x="6107" y="15211"/>
                  </a:cubicBezTo>
                  <a:cubicBezTo>
                    <a:pt x="7065" y="14888"/>
                    <a:pt x="13182" y="13064"/>
                    <a:pt x="13586" y="12187"/>
                  </a:cubicBezTo>
                  <a:cubicBezTo>
                    <a:pt x="14048" y="11183"/>
                    <a:pt x="13182" y="9105"/>
                    <a:pt x="12501" y="9047"/>
                  </a:cubicBezTo>
                  <a:cubicBezTo>
                    <a:pt x="12468" y="9045"/>
                    <a:pt x="12434" y="9044"/>
                    <a:pt x="12399" y="9044"/>
                  </a:cubicBezTo>
                  <a:cubicBezTo>
                    <a:pt x="11378" y="9044"/>
                    <a:pt x="9355" y="9984"/>
                    <a:pt x="8161" y="10686"/>
                  </a:cubicBezTo>
                  <a:cubicBezTo>
                    <a:pt x="8114" y="10713"/>
                    <a:pt x="8067" y="10725"/>
                    <a:pt x="8021" y="10725"/>
                  </a:cubicBezTo>
                  <a:cubicBezTo>
                    <a:pt x="7809" y="10725"/>
                    <a:pt x="7642" y="10470"/>
                    <a:pt x="7804" y="10271"/>
                  </a:cubicBezTo>
                  <a:cubicBezTo>
                    <a:pt x="9697" y="7801"/>
                    <a:pt x="10643" y="3299"/>
                    <a:pt x="8242" y="1302"/>
                  </a:cubicBezTo>
                  <a:cubicBezTo>
                    <a:pt x="7443" y="634"/>
                    <a:pt x="6216" y="0"/>
                    <a:pt x="4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5"/>
            <p:cNvSpPr/>
            <p:nvPr/>
          </p:nvSpPr>
          <p:spPr>
            <a:xfrm>
              <a:off x="3317197" y="2385168"/>
              <a:ext cx="237257" cy="277753"/>
            </a:xfrm>
            <a:custGeom>
              <a:avLst/>
              <a:gdLst/>
              <a:ahLst/>
              <a:cxnLst/>
              <a:rect l="l" t="t" r="r" b="b"/>
              <a:pathLst>
                <a:path w="13768" h="16118" extrusionOk="0">
                  <a:moveTo>
                    <a:pt x="6534" y="0"/>
                  </a:moveTo>
                  <a:cubicBezTo>
                    <a:pt x="3883" y="0"/>
                    <a:pt x="0" y="1923"/>
                    <a:pt x="1406" y="4470"/>
                  </a:cubicBezTo>
                  <a:cubicBezTo>
                    <a:pt x="1465" y="4577"/>
                    <a:pt x="1565" y="4623"/>
                    <a:pt x="1698" y="4623"/>
                  </a:cubicBezTo>
                  <a:cubicBezTo>
                    <a:pt x="2501" y="4623"/>
                    <a:pt x="4488" y="2953"/>
                    <a:pt x="5736" y="2953"/>
                  </a:cubicBezTo>
                  <a:cubicBezTo>
                    <a:pt x="6335" y="2953"/>
                    <a:pt x="6764" y="3339"/>
                    <a:pt x="6808" y="4481"/>
                  </a:cubicBezTo>
                  <a:cubicBezTo>
                    <a:pt x="6911" y="7067"/>
                    <a:pt x="2341" y="7713"/>
                    <a:pt x="3033" y="9549"/>
                  </a:cubicBezTo>
                  <a:cubicBezTo>
                    <a:pt x="3206" y="10000"/>
                    <a:pt x="3759" y="10125"/>
                    <a:pt x="4472" y="10125"/>
                  </a:cubicBezTo>
                  <a:cubicBezTo>
                    <a:pt x="5362" y="10125"/>
                    <a:pt x="6501" y="9931"/>
                    <a:pt x="7463" y="9931"/>
                  </a:cubicBezTo>
                  <a:cubicBezTo>
                    <a:pt x="8768" y="9931"/>
                    <a:pt x="9748" y="10288"/>
                    <a:pt x="9347" y="11973"/>
                  </a:cubicBezTo>
                  <a:cubicBezTo>
                    <a:pt x="8758" y="14443"/>
                    <a:pt x="2825" y="14062"/>
                    <a:pt x="6069" y="15851"/>
                  </a:cubicBezTo>
                  <a:cubicBezTo>
                    <a:pt x="6403" y="16037"/>
                    <a:pt x="6811" y="16117"/>
                    <a:pt x="7256" y="16117"/>
                  </a:cubicBezTo>
                  <a:cubicBezTo>
                    <a:pt x="8825" y="16117"/>
                    <a:pt x="10842" y="15116"/>
                    <a:pt x="11598" y="14235"/>
                  </a:cubicBezTo>
                  <a:cubicBezTo>
                    <a:pt x="13295" y="12215"/>
                    <a:pt x="13768" y="10634"/>
                    <a:pt x="11736" y="8475"/>
                  </a:cubicBezTo>
                  <a:cubicBezTo>
                    <a:pt x="10640" y="7321"/>
                    <a:pt x="9105" y="7852"/>
                    <a:pt x="8931" y="7044"/>
                  </a:cubicBezTo>
                  <a:cubicBezTo>
                    <a:pt x="8874" y="6755"/>
                    <a:pt x="9797" y="5624"/>
                    <a:pt x="9728" y="3858"/>
                  </a:cubicBezTo>
                  <a:cubicBezTo>
                    <a:pt x="9682" y="2531"/>
                    <a:pt x="9185" y="903"/>
                    <a:pt x="8054" y="303"/>
                  </a:cubicBezTo>
                  <a:cubicBezTo>
                    <a:pt x="7658" y="96"/>
                    <a:pt x="7127" y="0"/>
                    <a:pt x="6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5"/>
            <p:cNvSpPr/>
            <p:nvPr/>
          </p:nvSpPr>
          <p:spPr>
            <a:xfrm>
              <a:off x="2998262" y="2393233"/>
              <a:ext cx="219835" cy="265760"/>
            </a:xfrm>
            <a:custGeom>
              <a:avLst/>
              <a:gdLst/>
              <a:ahLst/>
              <a:cxnLst/>
              <a:rect l="l" t="t" r="r" b="b"/>
              <a:pathLst>
                <a:path w="12757" h="15422" extrusionOk="0">
                  <a:moveTo>
                    <a:pt x="6596" y="1"/>
                  </a:moveTo>
                  <a:cubicBezTo>
                    <a:pt x="5989" y="1"/>
                    <a:pt x="4702" y="553"/>
                    <a:pt x="4572" y="1105"/>
                  </a:cubicBezTo>
                  <a:cubicBezTo>
                    <a:pt x="4376" y="1959"/>
                    <a:pt x="7008" y="5537"/>
                    <a:pt x="6800" y="5976"/>
                  </a:cubicBezTo>
                  <a:cubicBezTo>
                    <a:pt x="6539" y="6498"/>
                    <a:pt x="5029" y="7021"/>
                    <a:pt x="4454" y="7021"/>
                  </a:cubicBezTo>
                  <a:cubicBezTo>
                    <a:pt x="4394" y="7021"/>
                    <a:pt x="4344" y="7015"/>
                    <a:pt x="4307" y="7003"/>
                  </a:cubicBezTo>
                  <a:cubicBezTo>
                    <a:pt x="3476" y="6737"/>
                    <a:pt x="2552" y="2109"/>
                    <a:pt x="1975" y="2028"/>
                  </a:cubicBezTo>
                  <a:cubicBezTo>
                    <a:pt x="1944" y="2024"/>
                    <a:pt x="1905" y="2021"/>
                    <a:pt x="1861" y="2021"/>
                  </a:cubicBezTo>
                  <a:cubicBezTo>
                    <a:pt x="1330" y="2021"/>
                    <a:pt x="1" y="2340"/>
                    <a:pt x="129" y="2905"/>
                  </a:cubicBezTo>
                  <a:cubicBezTo>
                    <a:pt x="417" y="4279"/>
                    <a:pt x="1375" y="6657"/>
                    <a:pt x="2402" y="8873"/>
                  </a:cubicBezTo>
                  <a:cubicBezTo>
                    <a:pt x="2597" y="9295"/>
                    <a:pt x="3015" y="9540"/>
                    <a:pt x="3450" y="9540"/>
                  </a:cubicBezTo>
                  <a:cubicBezTo>
                    <a:pt x="3634" y="9540"/>
                    <a:pt x="3821" y="9496"/>
                    <a:pt x="3995" y="9404"/>
                  </a:cubicBezTo>
                  <a:cubicBezTo>
                    <a:pt x="5038" y="8864"/>
                    <a:pt x="6329" y="8106"/>
                    <a:pt x="7183" y="8106"/>
                  </a:cubicBezTo>
                  <a:cubicBezTo>
                    <a:pt x="7388" y="8106"/>
                    <a:pt x="7567" y="8149"/>
                    <a:pt x="7712" y="8249"/>
                  </a:cubicBezTo>
                  <a:cubicBezTo>
                    <a:pt x="8324" y="8677"/>
                    <a:pt x="9767" y="15291"/>
                    <a:pt x="10690" y="15417"/>
                  </a:cubicBezTo>
                  <a:cubicBezTo>
                    <a:pt x="10710" y="15420"/>
                    <a:pt x="10735" y="15422"/>
                    <a:pt x="10763" y="15422"/>
                  </a:cubicBezTo>
                  <a:cubicBezTo>
                    <a:pt x="11170" y="15422"/>
                    <a:pt x="12353" y="15110"/>
                    <a:pt x="12537" y="14506"/>
                  </a:cubicBezTo>
                  <a:cubicBezTo>
                    <a:pt x="12756" y="13790"/>
                    <a:pt x="7331" y="8"/>
                    <a:pt x="6708" y="8"/>
                  </a:cubicBezTo>
                  <a:cubicBezTo>
                    <a:pt x="6674" y="3"/>
                    <a:pt x="6637" y="1"/>
                    <a:pt x="65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5"/>
            <p:cNvSpPr/>
            <p:nvPr/>
          </p:nvSpPr>
          <p:spPr>
            <a:xfrm>
              <a:off x="3284316" y="2796405"/>
              <a:ext cx="254455" cy="274221"/>
            </a:xfrm>
            <a:custGeom>
              <a:avLst/>
              <a:gdLst/>
              <a:ahLst/>
              <a:cxnLst/>
              <a:rect l="l" t="t" r="r" b="b"/>
              <a:pathLst>
                <a:path w="14766" h="15913" extrusionOk="0">
                  <a:moveTo>
                    <a:pt x="6787" y="0"/>
                  </a:moveTo>
                  <a:cubicBezTo>
                    <a:pt x="6711" y="0"/>
                    <a:pt x="6634" y="7"/>
                    <a:pt x="6557" y="22"/>
                  </a:cubicBezTo>
                  <a:cubicBezTo>
                    <a:pt x="4895" y="356"/>
                    <a:pt x="2794" y="1210"/>
                    <a:pt x="959" y="2053"/>
                  </a:cubicBezTo>
                  <a:cubicBezTo>
                    <a:pt x="324" y="2342"/>
                    <a:pt x="1" y="3057"/>
                    <a:pt x="220" y="3727"/>
                  </a:cubicBezTo>
                  <a:cubicBezTo>
                    <a:pt x="728" y="5285"/>
                    <a:pt x="1259" y="6647"/>
                    <a:pt x="1559" y="7386"/>
                  </a:cubicBezTo>
                  <a:cubicBezTo>
                    <a:pt x="1732" y="7813"/>
                    <a:pt x="2102" y="8124"/>
                    <a:pt x="2540" y="8217"/>
                  </a:cubicBezTo>
                  <a:cubicBezTo>
                    <a:pt x="2777" y="8264"/>
                    <a:pt x="3053" y="8283"/>
                    <a:pt x="3356" y="8283"/>
                  </a:cubicBezTo>
                  <a:cubicBezTo>
                    <a:pt x="4323" y="8283"/>
                    <a:pt x="5565" y="8098"/>
                    <a:pt x="6683" y="8098"/>
                  </a:cubicBezTo>
                  <a:cubicBezTo>
                    <a:pt x="7761" y="8098"/>
                    <a:pt x="8723" y="8270"/>
                    <a:pt x="9212" y="8944"/>
                  </a:cubicBezTo>
                  <a:cubicBezTo>
                    <a:pt x="11209" y="11691"/>
                    <a:pt x="6857" y="13873"/>
                    <a:pt x="4676" y="14057"/>
                  </a:cubicBezTo>
                  <a:cubicBezTo>
                    <a:pt x="4759" y="15359"/>
                    <a:pt x="5560" y="15913"/>
                    <a:pt x="6609" y="15913"/>
                  </a:cubicBezTo>
                  <a:cubicBezTo>
                    <a:pt x="9646" y="15913"/>
                    <a:pt x="14766" y="11282"/>
                    <a:pt x="10632" y="6728"/>
                  </a:cubicBezTo>
                  <a:cubicBezTo>
                    <a:pt x="9609" y="5601"/>
                    <a:pt x="8324" y="5380"/>
                    <a:pt x="7125" y="5380"/>
                  </a:cubicBezTo>
                  <a:cubicBezTo>
                    <a:pt x="6350" y="5380"/>
                    <a:pt x="5611" y="5472"/>
                    <a:pt x="5000" y="5472"/>
                  </a:cubicBezTo>
                  <a:cubicBezTo>
                    <a:pt x="4028" y="5472"/>
                    <a:pt x="3383" y="5239"/>
                    <a:pt x="3441" y="4027"/>
                  </a:cubicBezTo>
                  <a:cubicBezTo>
                    <a:pt x="3475" y="3311"/>
                    <a:pt x="9339" y="3761"/>
                    <a:pt x="7919" y="714"/>
                  </a:cubicBezTo>
                  <a:cubicBezTo>
                    <a:pt x="7710" y="276"/>
                    <a:pt x="7268" y="0"/>
                    <a:pt x="6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5"/>
            <p:cNvSpPr/>
            <p:nvPr/>
          </p:nvSpPr>
          <p:spPr>
            <a:xfrm>
              <a:off x="2815073" y="2832215"/>
              <a:ext cx="237274" cy="255127"/>
            </a:xfrm>
            <a:custGeom>
              <a:avLst/>
              <a:gdLst/>
              <a:ahLst/>
              <a:cxnLst/>
              <a:rect l="l" t="t" r="r" b="b"/>
              <a:pathLst>
                <a:path w="13769" h="14805" extrusionOk="0">
                  <a:moveTo>
                    <a:pt x="7158" y="8228"/>
                  </a:moveTo>
                  <a:cubicBezTo>
                    <a:pt x="9381" y="8228"/>
                    <a:pt x="8321" y="11392"/>
                    <a:pt x="7180" y="12002"/>
                  </a:cubicBezTo>
                  <a:cubicBezTo>
                    <a:pt x="7064" y="12045"/>
                    <a:pt x="6954" y="12065"/>
                    <a:pt x="6850" y="12065"/>
                  </a:cubicBezTo>
                  <a:cubicBezTo>
                    <a:pt x="5410" y="12065"/>
                    <a:pt x="5218" y="8228"/>
                    <a:pt x="7146" y="8228"/>
                  </a:cubicBezTo>
                  <a:cubicBezTo>
                    <a:pt x="7150" y="8228"/>
                    <a:pt x="7154" y="8228"/>
                    <a:pt x="7158" y="8228"/>
                  </a:cubicBezTo>
                  <a:close/>
                  <a:moveTo>
                    <a:pt x="4965" y="1"/>
                  </a:moveTo>
                  <a:cubicBezTo>
                    <a:pt x="1285" y="1"/>
                    <a:pt x="1" y="6499"/>
                    <a:pt x="497" y="9036"/>
                  </a:cubicBezTo>
                  <a:cubicBezTo>
                    <a:pt x="1318" y="13286"/>
                    <a:pt x="3216" y="14805"/>
                    <a:pt x="5157" y="14805"/>
                  </a:cubicBezTo>
                  <a:cubicBezTo>
                    <a:pt x="9360" y="14805"/>
                    <a:pt x="13769" y="7692"/>
                    <a:pt x="7919" y="5758"/>
                  </a:cubicBezTo>
                  <a:cubicBezTo>
                    <a:pt x="7597" y="5650"/>
                    <a:pt x="7286" y="5601"/>
                    <a:pt x="6990" y="5601"/>
                  </a:cubicBezTo>
                  <a:cubicBezTo>
                    <a:pt x="4997" y="5601"/>
                    <a:pt x="3670" y="7824"/>
                    <a:pt x="3891" y="9382"/>
                  </a:cubicBezTo>
                  <a:cubicBezTo>
                    <a:pt x="1282" y="6358"/>
                    <a:pt x="7296" y="333"/>
                    <a:pt x="5495" y="44"/>
                  </a:cubicBezTo>
                  <a:cubicBezTo>
                    <a:pt x="5313" y="15"/>
                    <a:pt x="5136" y="1"/>
                    <a:pt x="4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988" name="Google Shape;4988;p65"/>
            <p:cNvSpPr/>
            <p:nvPr/>
          </p:nvSpPr>
          <p:spPr>
            <a:xfrm>
              <a:off x="2971826" y="2707102"/>
              <a:ext cx="208875" cy="249285"/>
            </a:xfrm>
            <a:custGeom>
              <a:avLst/>
              <a:gdLst/>
              <a:ahLst/>
              <a:cxnLst/>
              <a:rect l="l" t="t" r="r" b="b"/>
              <a:pathLst>
                <a:path w="12121" h="14466" extrusionOk="0">
                  <a:moveTo>
                    <a:pt x="8051" y="1"/>
                  </a:moveTo>
                  <a:cubicBezTo>
                    <a:pt x="7984" y="1"/>
                    <a:pt x="7916" y="11"/>
                    <a:pt x="7849" y="32"/>
                  </a:cubicBezTo>
                  <a:cubicBezTo>
                    <a:pt x="6222" y="517"/>
                    <a:pt x="2736" y="2156"/>
                    <a:pt x="566" y="3045"/>
                  </a:cubicBezTo>
                  <a:cubicBezTo>
                    <a:pt x="139" y="3207"/>
                    <a:pt x="0" y="3738"/>
                    <a:pt x="277" y="4084"/>
                  </a:cubicBezTo>
                  <a:cubicBezTo>
                    <a:pt x="760" y="4676"/>
                    <a:pt x="1253" y="4891"/>
                    <a:pt x="1745" y="4891"/>
                  </a:cubicBezTo>
                  <a:cubicBezTo>
                    <a:pt x="3037" y="4891"/>
                    <a:pt x="4329" y="3415"/>
                    <a:pt x="5445" y="3415"/>
                  </a:cubicBezTo>
                  <a:cubicBezTo>
                    <a:pt x="5694" y="3415"/>
                    <a:pt x="5935" y="3489"/>
                    <a:pt x="6164" y="3668"/>
                  </a:cubicBezTo>
                  <a:cubicBezTo>
                    <a:pt x="7653" y="4834"/>
                    <a:pt x="7849" y="11252"/>
                    <a:pt x="8646" y="13987"/>
                  </a:cubicBezTo>
                  <a:cubicBezTo>
                    <a:pt x="8731" y="14281"/>
                    <a:pt x="9002" y="14465"/>
                    <a:pt x="9294" y="14465"/>
                  </a:cubicBezTo>
                  <a:cubicBezTo>
                    <a:pt x="9358" y="14465"/>
                    <a:pt x="9424" y="14456"/>
                    <a:pt x="9488" y="14438"/>
                  </a:cubicBezTo>
                  <a:cubicBezTo>
                    <a:pt x="11301" y="13907"/>
                    <a:pt x="12120" y="13607"/>
                    <a:pt x="12120" y="12325"/>
                  </a:cubicBezTo>
                  <a:cubicBezTo>
                    <a:pt x="12120" y="10282"/>
                    <a:pt x="9835" y="4534"/>
                    <a:pt x="8692" y="494"/>
                  </a:cubicBezTo>
                  <a:cubicBezTo>
                    <a:pt x="8608" y="194"/>
                    <a:pt x="8340" y="1"/>
                    <a:pt x="80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5"/>
            <p:cNvSpPr/>
            <p:nvPr/>
          </p:nvSpPr>
          <p:spPr>
            <a:xfrm>
              <a:off x="3602786" y="2596999"/>
              <a:ext cx="275703" cy="276271"/>
            </a:xfrm>
            <a:custGeom>
              <a:avLst/>
              <a:gdLst/>
              <a:ahLst/>
              <a:cxnLst/>
              <a:rect l="l" t="t" r="r" b="b"/>
              <a:pathLst>
                <a:path w="15999" h="16032" extrusionOk="0">
                  <a:moveTo>
                    <a:pt x="5986" y="2457"/>
                  </a:moveTo>
                  <a:cubicBezTo>
                    <a:pt x="6115" y="2457"/>
                    <a:pt x="6259" y="2474"/>
                    <a:pt x="6418" y="2508"/>
                  </a:cubicBezTo>
                  <a:cubicBezTo>
                    <a:pt x="8511" y="2960"/>
                    <a:pt x="8042" y="5901"/>
                    <a:pt x="6777" y="5901"/>
                  </a:cubicBezTo>
                  <a:cubicBezTo>
                    <a:pt x="6619" y="5901"/>
                    <a:pt x="6448" y="5855"/>
                    <a:pt x="6268" y="5752"/>
                  </a:cubicBezTo>
                  <a:cubicBezTo>
                    <a:pt x="5049" y="5046"/>
                    <a:pt x="4355" y="2457"/>
                    <a:pt x="5986" y="2457"/>
                  </a:cubicBezTo>
                  <a:close/>
                  <a:moveTo>
                    <a:pt x="9150" y="8175"/>
                  </a:moveTo>
                  <a:cubicBezTo>
                    <a:pt x="10934" y="8175"/>
                    <a:pt x="12252" y="11820"/>
                    <a:pt x="10204" y="12666"/>
                  </a:cubicBezTo>
                  <a:cubicBezTo>
                    <a:pt x="9982" y="12758"/>
                    <a:pt x="9767" y="12801"/>
                    <a:pt x="9561" y="12801"/>
                  </a:cubicBezTo>
                  <a:cubicBezTo>
                    <a:pt x="7660" y="12801"/>
                    <a:pt x="6577" y="9199"/>
                    <a:pt x="8577" y="8303"/>
                  </a:cubicBezTo>
                  <a:cubicBezTo>
                    <a:pt x="8771" y="8215"/>
                    <a:pt x="8963" y="8175"/>
                    <a:pt x="9150" y="8175"/>
                  </a:cubicBezTo>
                  <a:close/>
                  <a:moveTo>
                    <a:pt x="7511" y="1"/>
                  </a:moveTo>
                  <a:cubicBezTo>
                    <a:pt x="6894" y="1"/>
                    <a:pt x="6139" y="172"/>
                    <a:pt x="5218" y="569"/>
                  </a:cubicBezTo>
                  <a:cubicBezTo>
                    <a:pt x="1" y="2820"/>
                    <a:pt x="2771" y="5752"/>
                    <a:pt x="4652" y="7195"/>
                  </a:cubicBezTo>
                  <a:cubicBezTo>
                    <a:pt x="5322" y="7691"/>
                    <a:pt x="5576" y="8557"/>
                    <a:pt x="5310" y="9342"/>
                  </a:cubicBezTo>
                  <a:cubicBezTo>
                    <a:pt x="4416" y="12122"/>
                    <a:pt x="5536" y="16032"/>
                    <a:pt x="9262" y="16032"/>
                  </a:cubicBezTo>
                  <a:cubicBezTo>
                    <a:pt x="9960" y="16032"/>
                    <a:pt x="10750" y="15894"/>
                    <a:pt x="11636" y="15586"/>
                  </a:cubicBezTo>
                  <a:cubicBezTo>
                    <a:pt x="15999" y="14074"/>
                    <a:pt x="14441" y="8337"/>
                    <a:pt x="11243" y="6906"/>
                  </a:cubicBezTo>
                  <a:cubicBezTo>
                    <a:pt x="10481" y="6560"/>
                    <a:pt x="10008" y="5798"/>
                    <a:pt x="10077" y="4967"/>
                  </a:cubicBezTo>
                  <a:cubicBezTo>
                    <a:pt x="10255" y="3019"/>
                    <a:pt x="10100" y="1"/>
                    <a:pt x="75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5"/>
            <p:cNvSpPr/>
            <p:nvPr/>
          </p:nvSpPr>
          <p:spPr>
            <a:xfrm>
              <a:off x="2513147" y="2631810"/>
              <a:ext cx="241962" cy="280907"/>
            </a:xfrm>
            <a:custGeom>
              <a:avLst/>
              <a:gdLst/>
              <a:ahLst/>
              <a:cxnLst/>
              <a:rect l="l" t="t" r="r" b="b"/>
              <a:pathLst>
                <a:path w="14041" h="16301" extrusionOk="0">
                  <a:moveTo>
                    <a:pt x="3915" y="3193"/>
                  </a:moveTo>
                  <a:cubicBezTo>
                    <a:pt x="4814" y="3193"/>
                    <a:pt x="6041" y="5604"/>
                    <a:pt x="4801" y="6675"/>
                  </a:cubicBezTo>
                  <a:cubicBezTo>
                    <a:pt x="4638" y="6814"/>
                    <a:pt x="4486" y="6875"/>
                    <a:pt x="4347" y="6875"/>
                  </a:cubicBezTo>
                  <a:cubicBezTo>
                    <a:pt x="3499" y="6875"/>
                    <a:pt x="3097" y="4627"/>
                    <a:pt x="3266" y="3963"/>
                  </a:cubicBezTo>
                  <a:cubicBezTo>
                    <a:pt x="3400" y="3415"/>
                    <a:pt x="3642" y="3193"/>
                    <a:pt x="3915" y="3193"/>
                  </a:cubicBezTo>
                  <a:close/>
                  <a:moveTo>
                    <a:pt x="4908" y="1"/>
                  </a:moveTo>
                  <a:cubicBezTo>
                    <a:pt x="2883" y="1"/>
                    <a:pt x="886" y="1623"/>
                    <a:pt x="588" y="3386"/>
                  </a:cubicBezTo>
                  <a:cubicBezTo>
                    <a:pt x="0" y="6792"/>
                    <a:pt x="2751" y="9866"/>
                    <a:pt x="4945" y="9866"/>
                  </a:cubicBezTo>
                  <a:cubicBezTo>
                    <a:pt x="5940" y="9866"/>
                    <a:pt x="6821" y="9234"/>
                    <a:pt x="7225" y="7714"/>
                  </a:cubicBezTo>
                  <a:cubicBezTo>
                    <a:pt x="8402" y="8222"/>
                    <a:pt x="8956" y="15275"/>
                    <a:pt x="11438" y="16140"/>
                  </a:cubicBezTo>
                  <a:cubicBezTo>
                    <a:pt x="11759" y="16251"/>
                    <a:pt x="12026" y="16300"/>
                    <a:pt x="12245" y="16300"/>
                  </a:cubicBezTo>
                  <a:cubicBezTo>
                    <a:pt x="14040" y="16300"/>
                    <a:pt x="12678" y="12987"/>
                    <a:pt x="12627" y="12781"/>
                  </a:cubicBezTo>
                  <a:cubicBezTo>
                    <a:pt x="11934" y="10069"/>
                    <a:pt x="7513" y="985"/>
                    <a:pt x="6786" y="535"/>
                  </a:cubicBezTo>
                  <a:cubicBezTo>
                    <a:pt x="6192" y="163"/>
                    <a:pt x="5549" y="1"/>
                    <a:pt x="4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5"/>
            <p:cNvSpPr/>
            <p:nvPr/>
          </p:nvSpPr>
          <p:spPr>
            <a:xfrm>
              <a:off x="2673950" y="2341327"/>
              <a:ext cx="234845" cy="262037"/>
            </a:xfrm>
            <a:custGeom>
              <a:avLst/>
              <a:gdLst/>
              <a:ahLst/>
              <a:cxnLst/>
              <a:rect l="l" t="t" r="r" b="b"/>
              <a:pathLst>
                <a:path w="13628" h="15206" extrusionOk="0">
                  <a:moveTo>
                    <a:pt x="5701" y="4244"/>
                  </a:moveTo>
                  <a:cubicBezTo>
                    <a:pt x="7043" y="4244"/>
                    <a:pt x="8396" y="6721"/>
                    <a:pt x="7994" y="8399"/>
                  </a:cubicBezTo>
                  <a:cubicBezTo>
                    <a:pt x="7786" y="9266"/>
                    <a:pt x="7339" y="9613"/>
                    <a:pt x="6818" y="9613"/>
                  </a:cubicBezTo>
                  <a:cubicBezTo>
                    <a:pt x="5427" y="9613"/>
                    <a:pt x="3515" y="7130"/>
                    <a:pt x="4288" y="5467"/>
                  </a:cubicBezTo>
                  <a:cubicBezTo>
                    <a:pt x="4695" y="4594"/>
                    <a:pt x="5197" y="4244"/>
                    <a:pt x="5701" y="4244"/>
                  </a:cubicBezTo>
                  <a:close/>
                  <a:moveTo>
                    <a:pt x="4395" y="0"/>
                  </a:moveTo>
                  <a:cubicBezTo>
                    <a:pt x="1" y="0"/>
                    <a:pt x="265" y="9070"/>
                    <a:pt x="3192" y="12647"/>
                  </a:cubicBezTo>
                  <a:cubicBezTo>
                    <a:pt x="4675" y="14462"/>
                    <a:pt x="6080" y="15206"/>
                    <a:pt x="7298" y="15206"/>
                  </a:cubicBezTo>
                  <a:cubicBezTo>
                    <a:pt x="11671" y="15206"/>
                    <a:pt x="13628" y="5610"/>
                    <a:pt x="8121" y="1566"/>
                  </a:cubicBezTo>
                  <a:cubicBezTo>
                    <a:pt x="6624" y="466"/>
                    <a:pt x="5390" y="0"/>
                    <a:pt x="43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5"/>
            <p:cNvSpPr/>
            <p:nvPr/>
          </p:nvSpPr>
          <p:spPr>
            <a:xfrm>
              <a:off x="3052771" y="1692427"/>
              <a:ext cx="237274" cy="255248"/>
            </a:xfrm>
            <a:custGeom>
              <a:avLst/>
              <a:gdLst/>
              <a:ahLst/>
              <a:cxnLst/>
              <a:rect l="l" t="t" r="r" b="b"/>
              <a:pathLst>
                <a:path w="13769" h="14812" extrusionOk="0">
                  <a:moveTo>
                    <a:pt x="7158" y="8228"/>
                  </a:moveTo>
                  <a:cubicBezTo>
                    <a:pt x="9382" y="8228"/>
                    <a:pt x="8321" y="11391"/>
                    <a:pt x="7181" y="12002"/>
                  </a:cubicBezTo>
                  <a:cubicBezTo>
                    <a:pt x="7065" y="12045"/>
                    <a:pt x="6954" y="12065"/>
                    <a:pt x="6851" y="12065"/>
                  </a:cubicBezTo>
                  <a:cubicBezTo>
                    <a:pt x="5411" y="12065"/>
                    <a:pt x="5219" y="8228"/>
                    <a:pt x="7146" y="8228"/>
                  </a:cubicBezTo>
                  <a:cubicBezTo>
                    <a:pt x="7150" y="8228"/>
                    <a:pt x="7154" y="8228"/>
                    <a:pt x="7158" y="8228"/>
                  </a:cubicBezTo>
                  <a:close/>
                  <a:moveTo>
                    <a:pt x="4964" y="1"/>
                  </a:moveTo>
                  <a:cubicBezTo>
                    <a:pt x="1275" y="1"/>
                    <a:pt x="1" y="6499"/>
                    <a:pt x="486" y="9036"/>
                  </a:cubicBezTo>
                  <a:cubicBezTo>
                    <a:pt x="1311" y="13291"/>
                    <a:pt x="3212" y="14812"/>
                    <a:pt x="5157" y="14812"/>
                  </a:cubicBezTo>
                  <a:cubicBezTo>
                    <a:pt x="9362" y="14812"/>
                    <a:pt x="13768" y="7699"/>
                    <a:pt x="7920" y="5758"/>
                  </a:cubicBezTo>
                  <a:cubicBezTo>
                    <a:pt x="7597" y="5650"/>
                    <a:pt x="7287" y="5601"/>
                    <a:pt x="6991" y="5601"/>
                  </a:cubicBezTo>
                  <a:cubicBezTo>
                    <a:pt x="4998" y="5601"/>
                    <a:pt x="3670" y="7824"/>
                    <a:pt x="3891" y="9382"/>
                  </a:cubicBezTo>
                  <a:cubicBezTo>
                    <a:pt x="1282" y="6358"/>
                    <a:pt x="7296" y="333"/>
                    <a:pt x="5496" y="44"/>
                  </a:cubicBezTo>
                  <a:cubicBezTo>
                    <a:pt x="5313" y="15"/>
                    <a:pt x="5136" y="1"/>
                    <a:pt x="49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5"/>
            <p:cNvSpPr/>
            <p:nvPr/>
          </p:nvSpPr>
          <p:spPr>
            <a:xfrm>
              <a:off x="3209334" y="1567331"/>
              <a:ext cx="209065" cy="249268"/>
            </a:xfrm>
            <a:custGeom>
              <a:avLst/>
              <a:gdLst/>
              <a:ahLst/>
              <a:cxnLst/>
              <a:rect l="l" t="t" r="r" b="b"/>
              <a:pathLst>
                <a:path w="12132" h="14465" extrusionOk="0">
                  <a:moveTo>
                    <a:pt x="8057" y="0"/>
                  </a:moveTo>
                  <a:cubicBezTo>
                    <a:pt x="7992" y="0"/>
                    <a:pt x="7926" y="10"/>
                    <a:pt x="7861" y="31"/>
                  </a:cubicBezTo>
                  <a:cubicBezTo>
                    <a:pt x="6233" y="516"/>
                    <a:pt x="2747" y="2167"/>
                    <a:pt x="566" y="3044"/>
                  </a:cubicBezTo>
                  <a:cubicBezTo>
                    <a:pt x="150" y="3205"/>
                    <a:pt x="0" y="3736"/>
                    <a:pt x="289" y="4094"/>
                  </a:cubicBezTo>
                  <a:cubicBezTo>
                    <a:pt x="770" y="4682"/>
                    <a:pt x="1260" y="4895"/>
                    <a:pt x="1751" y="4895"/>
                  </a:cubicBezTo>
                  <a:cubicBezTo>
                    <a:pt x="3045" y="4895"/>
                    <a:pt x="4339" y="3414"/>
                    <a:pt x="5457" y="3414"/>
                  </a:cubicBezTo>
                  <a:cubicBezTo>
                    <a:pt x="5706" y="3414"/>
                    <a:pt x="5946" y="3487"/>
                    <a:pt x="6176" y="3667"/>
                  </a:cubicBezTo>
                  <a:cubicBezTo>
                    <a:pt x="7665" y="4833"/>
                    <a:pt x="7861" y="11251"/>
                    <a:pt x="8657" y="13986"/>
                  </a:cubicBezTo>
                  <a:cubicBezTo>
                    <a:pt x="8742" y="14279"/>
                    <a:pt x="9014" y="14464"/>
                    <a:pt x="9306" y="14464"/>
                  </a:cubicBezTo>
                  <a:cubicBezTo>
                    <a:pt x="9370" y="14464"/>
                    <a:pt x="9435" y="14455"/>
                    <a:pt x="9500" y="14436"/>
                  </a:cubicBezTo>
                  <a:cubicBezTo>
                    <a:pt x="11312" y="13905"/>
                    <a:pt x="12132" y="13605"/>
                    <a:pt x="12132" y="12324"/>
                  </a:cubicBezTo>
                  <a:cubicBezTo>
                    <a:pt x="12120" y="10281"/>
                    <a:pt x="9846" y="4533"/>
                    <a:pt x="8703" y="493"/>
                  </a:cubicBezTo>
                  <a:cubicBezTo>
                    <a:pt x="8619" y="200"/>
                    <a:pt x="8348" y="0"/>
                    <a:pt x="80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5"/>
            <p:cNvSpPr/>
            <p:nvPr/>
          </p:nvSpPr>
          <p:spPr>
            <a:xfrm>
              <a:off x="2750845" y="1492022"/>
              <a:ext cx="241962" cy="280890"/>
            </a:xfrm>
            <a:custGeom>
              <a:avLst/>
              <a:gdLst/>
              <a:ahLst/>
              <a:cxnLst/>
              <a:rect l="l" t="t" r="r" b="b"/>
              <a:pathLst>
                <a:path w="14041" h="16300" extrusionOk="0">
                  <a:moveTo>
                    <a:pt x="3918" y="3198"/>
                  </a:moveTo>
                  <a:cubicBezTo>
                    <a:pt x="4816" y="3198"/>
                    <a:pt x="6037" y="5605"/>
                    <a:pt x="4790" y="6675"/>
                  </a:cubicBezTo>
                  <a:cubicBezTo>
                    <a:pt x="4628" y="6814"/>
                    <a:pt x="4478" y="6874"/>
                    <a:pt x="4340" y="6874"/>
                  </a:cubicBezTo>
                  <a:cubicBezTo>
                    <a:pt x="3499" y="6874"/>
                    <a:pt x="3098" y="4628"/>
                    <a:pt x="3266" y="3974"/>
                  </a:cubicBezTo>
                  <a:cubicBezTo>
                    <a:pt x="3401" y="3421"/>
                    <a:pt x="3645" y="3198"/>
                    <a:pt x="3918" y="3198"/>
                  </a:cubicBezTo>
                  <a:close/>
                  <a:moveTo>
                    <a:pt x="4904" y="0"/>
                  </a:moveTo>
                  <a:cubicBezTo>
                    <a:pt x="2876" y="0"/>
                    <a:pt x="886" y="1623"/>
                    <a:pt x="588" y="3385"/>
                  </a:cubicBezTo>
                  <a:cubicBezTo>
                    <a:pt x="1" y="6792"/>
                    <a:pt x="2751" y="9866"/>
                    <a:pt x="4946" y="9866"/>
                  </a:cubicBezTo>
                  <a:cubicBezTo>
                    <a:pt x="5941" y="9866"/>
                    <a:pt x="6822" y="9234"/>
                    <a:pt x="7225" y="7714"/>
                  </a:cubicBezTo>
                  <a:cubicBezTo>
                    <a:pt x="8403" y="8222"/>
                    <a:pt x="8957" y="15274"/>
                    <a:pt x="11438" y="16140"/>
                  </a:cubicBezTo>
                  <a:cubicBezTo>
                    <a:pt x="11760" y="16251"/>
                    <a:pt x="12026" y="16300"/>
                    <a:pt x="12246" y="16300"/>
                  </a:cubicBezTo>
                  <a:cubicBezTo>
                    <a:pt x="14041" y="16300"/>
                    <a:pt x="12679" y="12987"/>
                    <a:pt x="12627" y="12781"/>
                  </a:cubicBezTo>
                  <a:cubicBezTo>
                    <a:pt x="11935" y="10069"/>
                    <a:pt x="7514" y="984"/>
                    <a:pt x="6787" y="534"/>
                  </a:cubicBezTo>
                  <a:cubicBezTo>
                    <a:pt x="6190" y="163"/>
                    <a:pt x="5545" y="0"/>
                    <a:pt x="49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5"/>
            <p:cNvSpPr/>
            <p:nvPr/>
          </p:nvSpPr>
          <p:spPr>
            <a:xfrm>
              <a:off x="2449660" y="1570399"/>
              <a:ext cx="237412" cy="277771"/>
            </a:xfrm>
            <a:custGeom>
              <a:avLst/>
              <a:gdLst/>
              <a:ahLst/>
              <a:cxnLst/>
              <a:rect l="l" t="t" r="r" b="b"/>
              <a:pathLst>
                <a:path w="13777" h="16119" extrusionOk="0">
                  <a:moveTo>
                    <a:pt x="6531" y="0"/>
                  </a:moveTo>
                  <a:cubicBezTo>
                    <a:pt x="3884" y="0"/>
                    <a:pt x="0" y="1916"/>
                    <a:pt x="1415" y="4471"/>
                  </a:cubicBezTo>
                  <a:cubicBezTo>
                    <a:pt x="1474" y="4578"/>
                    <a:pt x="1574" y="4624"/>
                    <a:pt x="1707" y="4624"/>
                  </a:cubicBezTo>
                  <a:cubicBezTo>
                    <a:pt x="2509" y="4624"/>
                    <a:pt x="4491" y="2954"/>
                    <a:pt x="5735" y="2954"/>
                  </a:cubicBezTo>
                  <a:cubicBezTo>
                    <a:pt x="6334" y="2954"/>
                    <a:pt x="6761" y="3340"/>
                    <a:pt x="6805" y="4482"/>
                  </a:cubicBezTo>
                  <a:cubicBezTo>
                    <a:pt x="6909" y="7068"/>
                    <a:pt x="2338" y="7714"/>
                    <a:pt x="3042" y="9550"/>
                  </a:cubicBezTo>
                  <a:cubicBezTo>
                    <a:pt x="3212" y="10001"/>
                    <a:pt x="3763" y="10126"/>
                    <a:pt x="4475" y="10126"/>
                  </a:cubicBezTo>
                  <a:cubicBezTo>
                    <a:pt x="5366" y="10126"/>
                    <a:pt x="6511" y="9930"/>
                    <a:pt x="7477" y="9930"/>
                  </a:cubicBezTo>
                  <a:cubicBezTo>
                    <a:pt x="8779" y="9930"/>
                    <a:pt x="9756" y="10287"/>
                    <a:pt x="9356" y="11962"/>
                  </a:cubicBezTo>
                  <a:cubicBezTo>
                    <a:pt x="8767" y="14432"/>
                    <a:pt x="2834" y="14051"/>
                    <a:pt x="6066" y="15852"/>
                  </a:cubicBezTo>
                  <a:cubicBezTo>
                    <a:pt x="6402" y="16038"/>
                    <a:pt x="6813" y="16118"/>
                    <a:pt x="7259" y="16118"/>
                  </a:cubicBezTo>
                  <a:cubicBezTo>
                    <a:pt x="8833" y="16118"/>
                    <a:pt x="10849" y="15118"/>
                    <a:pt x="11595" y="14236"/>
                  </a:cubicBezTo>
                  <a:cubicBezTo>
                    <a:pt x="13303" y="12216"/>
                    <a:pt x="13777" y="10635"/>
                    <a:pt x="11734" y="8476"/>
                  </a:cubicBezTo>
                  <a:cubicBezTo>
                    <a:pt x="10649" y="7322"/>
                    <a:pt x="9113" y="7853"/>
                    <a:pt x="8940" y="7033"/>
                  </a:cubicBezTo>
                  <a:cubicBezTo>
                    <a:pt x="8871" y="6745"/>
                    <a:pt x="9806" y="5625"/>
                    <a:pt x="9737" y="3859"/>
                  </a:cubicBezTo>
                  <a:cubicBezTo>
                    <a:pt x="9691" y="2532"/>
                    <a:pt x="9194" y="893"/>
                    <a:pt x="8052" y="304"/>
                  </a:cubicBezTo>
                  <a:cubicBezTo>
                    <a:pt x="7656" y="97"/>
                    <a:pt x="7124" y="0"/>
                    <a:pt x="65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5"/>
            <p:cNvSpPr/>
            <p:nvPr/>
          </p:nvSpPr>
          <p:spPr>
            <a:xfrm>
              <a:off x="2416744" y="1981583"/>
              <a:ext cx="254679" cy="274186"/>
            </a:xfrm>
            <a:custGeom>
              <a:avLst/>
              <a:gdLst/>
              <a:ahLst/>
              <a:cxnLst/>
              <a:rect l="l" t="t" r="r" b="b"/>
              <a:pathLst>
                <a:path w="14779" h="15911" extrusionOk="0">
                  <a:moveTo>
                    <a:pt x="6812" y="0"/>
                  </a:moveTo>
                  <a:cubicBezTo>
                    <a:pt x="6731" y="0"/>
                    <a:pt x="6650" y="9"/>
                    <a:pt x="6568" y="26"/>
                  </a:cubicBezTo>
                  <a:cubicBezTo>
                    <a:pt x="4894" y="360"/>
                    <a:pt x="2794" y="1215"/>
                    <a:pt x="958" y="2046"/>
                  </a:cubicBezTo>
                  <a:cubicBezTo>
                    <a:pt x="323" y="2334"/>
                    <a:pt x="0" y="3061"/>
                    <a:pt x="220" y="3731"/>
                  </a:cubicBezTo>
                  <a:cubicBezTo>
                    <a:pt x="727" y="5289"/>
                    <a:pt x="1258" y="6651"/>
                    <a:pt x="1558" y="7390"/>
                  </a:cubicBezTo>
                  <a:cubicBezTo>
                    <a:pt x="1732" y="7805"/>
                    <a:pt x="2101" y="8129"/>
                    <a:pt x="2551" y="8221"/>
                  </a:cubicBezTo>
                  <a:cubicBezTo>
                    <a:pt x="2786" y="8269"/>
                    <a:pt x="3061" y="8287"/>
                    <a:pt x="3363" y="8287"/>
                  </a:cubicBezTo>
                  <a:cubicBezTo>
                    <a:pt x="4326" y="8287"/>
                    <a:pt x="5567" y="8102"/>
                    <a:pt x="6685" y="8102"/>
                  </a:cubicBezTo>
                  <a:cubicBezTo>
                    <a:pt x="7764" y="8102"/>
                    <a:pt x="8729" y="8274"/>
                    <a:pt x="9223" y="8948"/>
                  </a:cubicBezTo>
                  <a:cubicBezTo>
                    <a:pt x="11220" y="11695"/>
                    <a:pt x="6868" y="13877"/>
                    <a:pt x="4687" y="14061"/>
                  </a:cubicBezTo>
                  <a:cubicBezTo>
                    <a:pt x="4769" y="15359"/>
                    <a:pt x="5568" y="15910"/>
                    <a:pt x="6616" y="15910"/>
                  </a:cubicBezTo>
                  <a:cubicBezTo>
                    <a:pt x="9652" y="15910"/>
                    <a:pt x="14779" y="11280"/>
                    <a:pt x="10643" y="6732"/>
                  </a:cubicBezTo>
                  <a:cubicBezTo>
                    <a:pt x="9620" y="5605"/>
                    <a:pt x="8335" y="5384"/>
                    <a:pt x="7135" y="5384"/>
                  </a:cubicBezTo>
                  <a:cubicBezTo>
                    <a:pt x="6361" y="5384"/>
                    <a:pt x="5622" y="5476"/>
                    <a:pt x="5011" y="5476"/>
                  </a:cubicBezTo>
                  <a:cubicBezTo>
                    <a:pt x="4039" y="5476"/>
                    <a:pt x="3394" y="5243"/>
                    <a:pt x="3451" y="4031"/>
                  </a:cubicBezTo>
                  <a:cubicBezTo>
                    <a:pt x="3486" y="3304"/>
                    <a:pt x="9350" y="3765"/>
                    <a:pt x="7918" y="718"/>
                  </a:cubicBezTo>
                  <a:cubicBezTo>
                    <a:pt x="7712" y="275"/>
                    <a:pt x="7279" y="0"/>
                    <a:pt x="6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5"/>
            <p:cNvSpPr/>
            <p:nvPr/>
          </p:nvSpPr>
          <p:spPr>
            <a:xfrm>
              <a:off x="2688167" y="1876719"/>
              <a:ext cx="275513" cy="276203"/>
            </a:xfrm>
            <a:custGeom>
              <a:avLst/>
              <a:gdLst/>
              <a:ahLst/>
              <a:cxnLst/>
              <a:rect l="l" t="t" r="r" b="b"/>
              <a:pathLst>
                <a:path w="15988" h="16028" extrusionOk="0">
                  <a:moveTo>
                    <a:pt x="5985" y="2446"/>
                  </a:moveTo>
                  <a:cubicBezTo>
                    <a:pt x="6114" y="2446"/>
                    <a:pt x="6259" y="2462"/>
                    <a:pt x="6418" y="2497"/>
                  </a:cubicBezTo>
                  <a:cubicBezTo>
                    <a:pt x="8511" y="2948"/>
                    <a:pt x="8042" y="5889"/>
                    <a:pt x="6777" y="5889"/>
                  </a:cubicBezTo>
                  <a:cubicBezTo>
                    <a:pt x="6619" y="5889"/>
                    <a:pt x="6448" y="5843"/>
                    <a:pt x="6268" y="5741"/>
                  </a:cubicBezTo>
                  <a:cubicBezTo>
                    <a:pt x="5038" y="5045"/>
                    <a:pt x="4343" y="2446"/>
                    <a:pt x="5985" y="2446"/>
                  </a:cubicBezTo>
                  <a:close/>
                  <a:moveTo>
                    <a:pt x="9141" y="8175"/>
                  </a:moveTo>
                  <a:cubicBezTo>
                    <a:pt x="10931" y="8175"/>
                    <a:pt x="12240" y="11820"/>
                    <a:pt x="10193" y="12666"/>
                  </a:cubicBezTo>
                  <a:cubicBezTo>
                    <a:pt x="9972" y="12757"/>
                    <a:pt x="9759" y="12798"/>
                    <a:pt x="9555" y="12798"/>
                  </a:cubicBezTo>
                  <a:cubicBezTo>
                    <a:pt x="7650" y="12798"/>
                    <a:pt x="6564" y="9199"/>
                    <a:pt x="8565" y="8303"/>
                  </a:cubicBezTo>
                  <a:cubicBezTo>
                    <a:pt x="8760" y="8215"/>
                    <a:pt x="8953" y="8175"/>
                    <a:pt x="9141" y="8175"/>
                  </a:cubicBezTo>
                  <a:close/>
                  <a:moveTo>
                    <a:pt x="7509" y="1"/>
                  </a:moveTo>
                  <a:cubicBezTo>
                    <a:pt x="6893" y="1"/>
                    <a:pt x="6139" y="172"/>
                    <a:pt x="5218" y="569"/>
                  </a:cubicBezTo>
                  <a:cubicBezTo>
                    <a:pt x="1" y="2809"/>
                    <a:pt x="2759" y="5752"/>
                    <a:pt x="4652" y="7183"/>
                  </a:cubicBezTo>
                  <a:cubicBezTo>
                    <a:pt x="5310" y="7691"/>
                    <a:pt x="5564" y="8545"/>
                    <a:pt x="5310" y="9342"/>
                  </a:cubicBezTo>
                  <a:cubicBezTo>
                    <a:pt x="4415" y="12123"/>
                    <a:pt x="5537" y="16028"/>
                    <a:pt x="9268" y="16028"/>
                  </a:cubicBezTo>
                  <a:cubicBezTo>
                    <a:pt x="9965" y="16028"/>
                    <a:pt x="10753" y="15892"/>
                    <a:pt x="11636" y="15586"/>
                  </a:cubicBezTo>
                  <a:cubicBezTo>
                    <a:pt x="15987" y="14074"/>
                    <a:pt x="14440" y="8338"/>
                    <a:pt x="11243" y="6906"/>
                  </a:cubicBezTo>
                  <a:cubicBezTo>
                    <a:pt x="10481" y="6560"/>
                    <a:pt x="9996" y="5787"/>
                    <a:pt x="10066" y="4967"/>
                  </a:cubicBezTo>
                  <a:cubicBezTo>
                    <a:pt x="10243" y="3019"/>
                    <a:pt x="10096" y="1"/>
                    <a:pt x="75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5"/>
            <p:cNvSpPr/>
            <p:nvPr/>
          </p:nvSpPr>
          <p:spPr>
            <a:xfrm>
              <a:off x="3913070" y="3113548"/>
              <a:ext cx="219835" cy="265897"/>
            </a:xfrm>
            <a:custGeom>
              <a:avLst/>
              <a:gdLst/>
              <a:ahLst/>
              <a:cxnLst/>
              <a:rect l="l" t="t" r="r" b="b"/>
              <a:pathLst>
                <a:path w="12757" h="15430" extrusionOk="0">
                  <a:moveTo>
                    <a:pt x="6609" y="0"/>
                  </a:moveTo>
                  <a:cubicBezTo>
                    <a:pt x="6000" y="0"/>
                    <a:pt x="4703" y="547"/>
                    <a:pt x="4562" y="1114"/>
                  </a:cubicBezTo>
                  <a:cubicBezTo>
                    <a:pt x="4365" y="1957"/>
                    <a:pt x="7009" y="5535"/>
                    <a:pt x="6789" y="5985"/>
                  </a:cubicBezTo>
                  <a:cubicBezTo>
                    <a:pt x="6539" y="6497"/>
                    <a:pt x="5020" y="7019"/>
                    <a:pt x="4444" y="7019"/>
                  </a:cubicBezTo>
                  <a:cubicBezTo>
                    <a:pt x="4383" y="7019"/>
                    <a:pt x="4333" y="7013"/>
                    <a:pt x="4296" y="7001"/>
                  </a:cubicBezTo>
                  <a:cubicBezTo>
                    <a:pt x="3465" y="6735"/>
                    <a:pt x="2542" y="2107"/>
                    <a:pt x="1976" y="2037"/>
                  </a:cubicBezTo>
                  <a:cubicBezTo>
                    <a:pt x="1944" y="2033"/>
                    <a:pt x="1906" y="2031"/>
                    <a:pt x="1862" y="2031"/>
                  </a:cubicBezTo>
                  <a:cubicBezTo>
                    <a:pt x="1330" y="2031"/>
                    <a:pt x="0" y="2350"/>
                    <a:pt x="118" y="2915"/>
                  </a:cubicBezTo>
                  <a:cubicBezTo>
                    <a:pt x="406" y="4277"/>
                    <a:pt x="1364" y="6666"/>
                    <a:pt x="2392" y="8871"/>
                  </a:cubicBezTo>
                  <a:cubicBezTo>
                    <a:pt x="2596" y="9296"/>
                    <a:pt x="3021" y="9542"/>
                    <a:pt x="3461" y="9542"/>
                  </a:cubicBezTo>
                  <a:cubicBezTo>
                    <a:pt x="3642" y="9542"/>
                    <a:pt x="3825" y="9501"/>
                    <a:pt x="3996" y="9413"/>
                  </a:cubicBezTo>
                  <a:cubicBezTo>
                    <a:pt x="5026" y="8866"/>
                    <a:pt x="6317" y="8110"/>
                    <a:pt x="7173" y="8110"/>
                  </a:cubicBezTo>
                  <a:cubicBezTo>
                    <a:pt x="7382" y="8110"/>
                    <a:pt x="7565" y="8155"/>
                    <a:pt x="7713" y="8259"/>
                  </a:cubicBezTo>
                  <a:cubicBezTo>
                    <a:pt x="8313" y="8674"/>
                    <a:pt x="9767" y="15288"/>
                    <a:pt x="10679" y="15427"/>
                  </a:cubicBezTo>
                  <a:cubicBezTo>
                    <a:pt x="10696" y="15429"/>
                    <a:pt x="10715" y="15430"/>
                    <a:pt x="10737" y="15430"/>
                  </a:cubicBezTo>
                  <a:cubicBezTo>
                    <a:pt x="11136" y="15430"/>
                    <a:pt x="12341" y="15127"/>
                    <a:pt x="12538" y="14503"/>
                  </a:cubicBezTo>
                  <a:cubicBezTo>
                    <a:pt x="12757" y="13788"/>
                    <a:pt x="7332" y="17"/>
                    <a:pt x="6709" y="6"/>
                  </a:cubicBezTo>
                  <a:cubicBezTo>
                    <a:pt x="6678" y="2"/>
                    <a:pt x="6645" y="0"/>
                    <a:pt x="6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5"/>
            <p:cNvSpPr/>
            <p:nvPr/>
          </p:nvSpPr>
          <p:spPr>
            <a:xfrm>
              <a:off x="3729881" y="3552495"/>
              <a:ext cx="237136" cy="255248"/>
            </a:xfrm>
            <a:custGeom>
              <a:avLst/>
              <a:gdLst/>
              <a:ahLst/>
              <a:cxnLst/>
              <a:rect l="l" t="t" r="r" b="b"/>
              <a:pathLst>
                <a:path w="13761" h="14812" extrusionOk="0">
                  <a:moveTo>
                    <a:pt x="7147" y="8228"/>
                  </a:moveTo>
                  <a:cubicBezTo>
                    <a:pt x="9370" y="8228"/>
                    <a:pt x="8310" y="11392"/>
                    <a:pt x="7181" y="12002"/>
                  </a:cubicBezTo>
                  <a:cubicBezTo>
                    <a:pt x="7064" y="12045"/>
                    <a:pt x="6954" y="12065"/>
                    <a:pt x="6850" y="12065"/>
                  </a:cubicBezTo>
                  <a:cubicBezTo>
                    <a:pt x="5411" y="12065"/>
                    <a:pt x="5219" y="8239"/>
                    <a:pt x="7135" y="8228"/>
                  </a:cubicBezTo>
                  <a:cubicBezTo>
                    <a:pt x="7139" y="8228"/>
                    <a:pt x="7143" y="8228"/>
                    <a:pt x="7147" y="8228"/>
                  </a:cubicBezTo>
                  <a:close/>
                  <a:moveTo>
                    <a:pt x="4954" y="1"/>
                  </a:moveTo>
                  <a:cubicBezTo>
                    <a:pt x="1275" y="1"/>
                    <a:pt x="1" y="6499"/>
                    <a:pt x="486" y="9036"/>
                  </a:cubicBezTo>
                  <a:cubicBezTo>
                    <a:pt x="1307" y="13291"/>
                    <a:pt x="3206" y="14812"/>
                    <a:pt x="5149" y="14812"/>
                  </a:cubicBezTo>
                  <a:cubicBezTo>
                    <a:pt x="9352" y="14812"/>
                    <a:pt x="13761" y="7699"/>
                    <a:pt x="7920" y="5758"/>
                  </a:cubicBezTo>
                  <a:cubicBezTo>
                    <a:pt x="7596" y="5650"/>
                    <a:pt x="7284" y="5601"/>
                    <a:pt x="6988" y="5601"/>
                  </a:cubicBezTo>
                  <a:cubicBezTo>
                    <a:pt x="4989" y="5601"/>
                    <a:pt x="3669" y="7824"/>
                    <a:pt x="3880" y="9382"/>
                  </a:cubicBezTo>
                  <a:cubicBezTo>
                    <a:pt x="1283" y="6370"/>
                    <a:pt x="7285" y="333"/>
                    <a:pt x="5484" y="44"/>
                  </a:cubicBezTo>
                  <a:cubicBezTo>
                    <a:pt x="5302" y="15"/>
                    <a:pt x="5126" y="1"/>
                    <a:pt x="49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5"/>
            <p:cNvSpPr/>
            <p:nvPr/>
          </p:nvSpPr>
          <p:spPr>
            <a:xfrm>
              <a:off x="3886445" y="3427468"/>
              <a:ext cx="208875" cy="249372"/>
            </a:xfrm>
            <a:custGeom>
              <a:avLst/>
              <a:gdLst/>
              <a:ahLst/>
              <a:cxnLst/>
              <a:rect l="l" t="t" r="r" b="b"/>
              <a:pathLst>
                <a:path w="12121" h="14471" extrusionOk="0">
                  <a:moveTo>
                    <a:pt x="8042" y="1"/>
                  </a:moveTo>
                  <a:cubicBezTo>
                    <a:pt x="7978" y="1"/>
                    <a:pt x="7914" y="9"/>
                    <a:pt x="7850" y="27"/>
                  </a:cubicBezTo>
                  <a:cubicBezTo>
                    <a:pt x="6222" y="512"/>
                    <a:pt x="2748" y="2163"/>
                    <a:pt x="566" y="3040"/>
                  </a:cubicBezTo>
                  <a:cubicBezTo>
                    <a:pt x="151" y="3213"/>
                    <a:pt x="1" y="3732"/>
                    <a:pt x="289" y="4090"/>
                  </a:cubicBezTo>
                  <a:cubicBezTo>
                    <a:pt x="770" y="4678"/>
                    <a:pt x="1260" y="4891"/>
                    <a:pt x="1750" y="4891"/>
                  </a:cubicBezTo>
                  <a:cubicBezTo>
                    <a:pt x="3041" y="4891"/>
                    <a:pt x="4330" y="3410"/>
                    <a:pt x="5446" y="3410"/>
                  </a:cubicBezTo>
                  <a:cubicBezTo>
                    <a:pt x="5695" y="3410"/>
                    <a:pt x="5935" y="3483"/>
                    <a:pt x="6164" y="3663"/>
                  </a:cubicBezTo>
                  <a:cubicBezTo>
                    <a:pt x="7653" y="4829"/>
                    <a:pt x="7861" y="11258"/>
                    <a:pt x="8646" y="13982"/>
                  </a:cubicBezTo>
                  <a:cubicBezTo>
                    <a:pt x="8732" y="14278"/>
                    <a:pt x="9006" y="14471"/>
                    <a:pt x="9301" y="14471"/>
                  </a:cubicBezTo>
                  <a:cubicBezTo>
                    <a:pt x="9363" y="14471"/>
                    <a:pt x="9426" y="14462"/>
                    <a:pt x="9489" y="14444"/>
                  </a:cubicBezTo>
                  <a:cubicBezTo>
                    <a:pt x="11301" y="13913"/>
                    <a:pt x="12120" y="13601"/>
                    <a:pt x="12120" y="12332"/>
                  </a:cubicBezTo>
                  <a:cubicBezTo>
                    <a:pt x="12120" y="10289"/>
                    <a:pt x="9835" y="4540"/>
                    <a:pt x="8692" y="489"/>
                  </a:cubicBezTo>
                  <a:cubicBezTo>
                    <a:pt x="8606" y="194"/>
                    <a:pt x="8340" y="1"/>
                    <a:pt x="8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5"/>
            <p:cNvSpPr/>
            <p:nvPr/>
          </p:nvSpPr>
          <p:spPr>
            <a:xfrm>
              <a:off x="3427766" y="3352107"/>
              <a:ext cx="241910" cy="280941"/>
            </a:xfrm>
            <a:custGeom>
              <a:avLst/>
              <a:gdLst/>
              <a:ahLst/>
              <a:cxnLst/>
              <a:rect l="l" t="t" r="r" b="b"/>
              <a:pathLst>
                <a:path w="14038" h="16303" extrusionOk="0">
                  <a:moveTo>
                    <a:pt x="3917" y="3202"/>
                  </a:moveTo>
                  <a:cubicBezTo>
                    <a:pt x="4816" y="3202"/>
                    <a:pt x="6040" y="5603"/>
                    <a:pt x="4801" y="6674"/>
                  </a:cubicBezTo>
                  <a:cubicBezTo>
                    <a:pt x="4638" y="6816"/>
                    <a:pt x="4487" y="6878"/>
                    <a:pt x="4347" y="6878"/>
                  </a:cubicBezTo>
                  <a:cubicBezTo>
                    <a:pt x="3509" y="6878"/>
                    <a:pt x="3107" y="4636"/>
                    <a:pt x="3266" y="3973"/>
                  </a:cubicBezTo>
                  <a:cubicBezTo>
                    <a:pt x="3400" y="3424"/>
                    <a:pt x="3643" y="3202"/>
                    <a:pt x="3917" y="3202"/>
                  </a:cubicBezTo>
                  <a:close/>
                  <a:moveTo>
                    <a:pt x="4913" y="1"/>
                  </a:moveTo>
                  <a:cubicBezTo>
                    <a:pt x="2886" y="1"/>
                    <a:pt x="886" y="1629"/>
                    <a:pt x="588" y="3385"/>
                  </a:cubicBezTo>
                  <a:cubicBezTo>
                    <a:pt x="0" y="6791"/>
                    <a:pt x="2751" y="9865"/>
                    <a:pt x="4945" y="9865"/>
                  </a:cubicBezTo>
                  <a:cubicBezTo>
                    <a:pt x="5941" y="9865"/>
                    <a:pt x="6822" y="9233"/>
                    <a:pt x="7225" y="7713"/>
                  </a:cubicBezTo>
                  <a:cubicBezTo>
                    <a:pt x="8414" y="8221"/>
                    <a:pt x="8968" y="15285"/>
                    <a:pt x="11449" y="16139"/>
                  </a:cubicBezTo>
                  <a:cubicBezTo>
                    <a:pt x="11772" y="16252"/>
                    <a:pt x="12039" y="16302"/>
                    <a:pt x="12258" y="16302"/>
                  </a:cubicBezTo>
                  <a:cubicBezTo>
                    <a:pt x="14038" y="16302"/>
                    <a:pt x="12678" y="12986"/>
                    <a:pt x="12627" y="12780"/>
                  </a:cubicBezTo>
                  <a:cubicBezTo>
                    <a:pt x="11946" y="10068"/>
                    <a:pt x="7525" y="984"/>
                    <a:pt x="6786" y="534"/>
                  </a:cubicBezTo>
                  <a:cubicBezTo>
                    <a:pt x="6194" y="163"/>
                    <a:pt x="5552" y="1"/>
                    <a:pt x="4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5"/>
            <p:cNvSpPr/>
            <p:nvPr/>
          </p:nvSpPr>
          <p:spPr>
            <a:xfrm>
              <a:off x="3079534" y="3524939"/>
              <a:ext cx="237223" cy="277771"/>
            </a:xfrm>
            <a:custGeom>
              <a:avLst/>
              <a:gdLst/>
              <a:ahLst/>
              <a:cxnLst/>
              <a:rect l="l" t="t" r="r" b="b"/>
              <a:pathLst>
                <a:path w="13766" h="16119" extrusionOk="0">
                  <a:moveTo>
                    <a:pt x="6527" y="0"/>
                  </a:moveTo>
                  <a:cubicBezTo>
                    <a:pt x="3876" y="0"/>
                    <a:pt x="1" y="1916"/>
                    <a:pt x="1415" y="4471"/>
                  </a:cubicBezTo>
                  <a:cubicBezTo>
                    <a:pt x="1474" y="4578"/>
                    <a:pt x="1574" y="4624"/>
                    <a:pt x="1707" y="4624"/>
                  </a:cubicBezTo>
                  <a:cubicBezTo>
                    <a:pt x="2509" y="4624"/>
                    <a:pt x="4491" y="2954"/>
                    <a:pt x="5736" y="2954"/>
                  </a:cubicBezTo>
                  <a:cubicBezTo>
                    <a:pt x="6334" y="2954"/>
                    <a:pt x="6761" y="3340"/>
                    <a:pt x="6805" y="4483"/>
                  </a:cubicBezTo>
                  <a:cubicBezTo>
                    <a:pt x="6909" y="7068"/>
                    <a:pt x="2338" y="7715"/>
                    <a:pt x="3031" y="9550"/>
                  </a:cubicBezTo>
                  <a:cubicBezTo>
                    <a:pt x="3204" y="10001"/>
                    <a:pt x="3756" y="10127"/>
                    <a:pt x="4468" y="10127"/>
                  </a:cubicBezTo>
                  <a:cubicBezTo>
                    <a:pt x="5361" y="10127"/>
                    <a:pt x="6505" y="9930"/>
                    <a:pt x="7470" y="9930"/>
                  </a:cubicBezTo>
                  <a:cubicBezTo>
                    <a:pt x="8770" y="9930"/>
                    <a:pt x="9745" y="10287"/>
                    <a:pt x="9345" y="11962"/>
                  </a:cubicBezTo>
                  <a:cubicBezTo>
                    <a:pt x="8756" y="14444"/>
                    <a:pt x="2823" y="14051"/>
                    <a:pt x="6066" y="15852"/>
                  </a:cubicBezTo>
                  <a:cubicBezTo>
                    <a:pt x="6400" y="16038"/>
                    <a:pt x="6809" y="16118"/>
                    <a:pt x="7253" y="16118"/>
                  </a:cubicBezTo>
                  <a:cubicBezTo>
                    <a:pt x="8822" y="16118"/>
                    <a:pt x="10840" y="15118"/>
                    <a:pt x="11595" y="14236"/>
                  </a:cubicBezTo>
                  <a:cubicBezTo>
                    <a:pt x="13292" y="12216"/>
                    <a:pt x="13765" y="10635"/>
                    <a:pt x="11734" y="8476"/>
                  </a:cubicBezTo>
                  <a:cubicBezTo>
                    <a:pt x="10649" y="7322"/>
                    <a:pt x="9102" y="7853"/>
                    <a:pt x="8929" y="7045"/>
                  </a:cubicBezTo>
                  <a:cubicBezTo>
                    <a:pt x="8871" y="6757"/>
                    <a:pt x="9795" y="5625"/>
                    <a:pt x="9737" y="3859"/>
                  </a:cubicBezTo>
                  <a:cubicBezTo>
                    <a:pt x="9679" y="2532"/>
                    <a:pt x="9183" y="893"/>
                    <a:pt x="8052" y="304"/>
                  </a:cubicBezTo>
                  <a:cubicBezTo>
                    <a:pt x="7654" y="97"/>
                    <a:pt x="7121" y="0"/>
                    <a:pt x="6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5"/>
            <p:cNvSpPr/>
            <p:nvPr/>
          </p:nvSpPr>
          <p:spPr>
            <a:xfrm>
              <a:off x="2760736" y="3533021"/>
              <a:ext cx="219645" cy="265777"/>
            </a:xfrm>
            <a:custGeom>
              <a:avLst/>
              <a:gdLst/>
              <a:ahLst/>
              <a:cxnLst/>
              <a:rect l="l" t="t" r="r" b="b"/>
              <a:pathLst>
                <a:path w="12746" h="15423" extrusionOk="0">
                  <a:moveTo>
                    <a:pt x="6595" y="1"/>
                  </a:moveTo>
                  <a:cubicBezTo>
                    <a:pt x="5979" y="1"/>
                    <a:pt x="4692" y="553"/>
                    <a:pt x="4562" y="1105"/>
                  </a:cubicBezTo>
                  <a:cubicBezTo>
                    <a:pt x="4366" y="1959"/>
                    <a:pt x="6997" y="5537"/>
                    <a:pt x="6790" y="5976"/>
                  </a:cubicBezTo>
                  <a:cubicBezTo>
                    <a:pt x="6528" y="6498"/>
                    <a:pt x="5018" y="7021"/>
                    <a:pt x="4444" y="7021"/>
                  </a:cubicBezTo>
                  <a:cubicBezTo>
                    <a:pt x="4383" y="7021"/>
                    <a:pt x="4334" y="7015"/>
                    <a:pt x="4296" y="7003"/>
                  </a:cubicBezTo>
                  <a:cubicBezTo>
                    <a:pt x="3465" y="6738"/>
                    <a:pt x="2542" y="2109"/>
                    <a:pt x="1976" y="2028"/>
                  </a:cubicBezTo>
                  <a:cubicBezTo>
                    <a:pt x="1944" y="2024"/>
                    <a:pt x="1904" y="2022"/>
                    <a:pt x="1860" y="2022"/>
                  </a:cubicBezTo>
                  <a:cubicBezTo>
                    <a:pt x="1321" y="2022"/>
                    <a:pt x="1" y="2341"/>
                    <a:pt x="118" y="2906"/>
                  </a:cubicBezTo>
                  <a:cubicBezTo>
                    <a:pt x="407" y="4279"/>
                    <a:pt x="1365" y="6657"/>
                    <a:pt x="2392" y="8873"/>
                  </a:cubicBezTo>
                  <a:cubicBezTo>
                    <a:pt x="2587" y="9295"/>
                    <a:pt x="3004" y="9540"/>
                    <a:pt x="3443" y="9540"/>
                  </a:cubicBezTo>
                  <a:cubicBezTo>
                    <a:pt x="3629" y="9540"/>
                    <a:pt x="3818" y="9497"/>
                    <a:pt x="3996" y="9404"/>
                  </a:cubicBezTo>
                  <a:cubicBezTo>
                    <a:pt x="5030" y="8864"/>
                    <a:pt x="6319" y="8106"/>
                    <a:pt x="7179" y="8106"/>
                  </a:cubicBezTo>
                  <a:cubicBezTo>
                    <a:pt x="7385" y="8106"/>
                    <a:pt x="7566" y="8149"/>
                    <a:pt x="7713" y="8250"/>
                  </a:cubicBezTo>
                  <a:cubicBezTo>
                    <a:pt x="8313" y="8677"/>
                    <a:pt x="9756" y="15291"/>
                    <a:pt x="10680" y="15418"/>
                  </a:cubicBezTo>
                  <a:cubicBezTo>
                    <a:pt x="10700" y="15421"/>
                    <a:pt x="10724" y="15422"/>
                    <a:pt x="10752" y="15422"/>
                  </a:cubicBezTo>
                  <a:cubicBezTo>
                    <a:pt x="11160" y="15422"/>
                    <a:pt x="12343" y="15110"/>
                    <a:pt x="12526" y="14506"/>
                  </a:cubicBezTo>
                  <a:cubicBezTo>
                    <a:pt x="12746" y="13790"/>
                    <a:pt x="7332" y="8"/>
                    <a:pt x="6709" y="8"/>
                  </a:cubicBezTo>
                  <a:cubicBezTo>
                    <a:pt x="6674" y="3"/>
                    <a:pt x="6636" y="1"/>
                    <a:pt x="6595"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5"/>
            <p:cNvSpPr/>
            <p:nvPr/>
          </p:nvSpPr>
          <p:spPr>
            <a:xfrm>
              <a:off x="2760736" y="3533021"/>
              <a:ext cx="219645" cy="265777"/>
            </a:xfrm>
            <a:custGeom>
              <a:avLst/>
              <a:gdLst/>
              <a:ahLst/>
              <a:cxnLst/>
              <a:rect l="l" t="t" r="r" b="b"/>
              <a:pathLst>
                <a:path w="12746" h="15423" extrusionOk="0">
                  <a:moveTo>
                    <a:pt x="6595" y="1"/>
                  </a:moveTo>
                  <a:cubicBezTo>
                    <a:pt x="5979" y="1"/>
                    <a:pt x="4692" y="553"/>
                    <a:pt x="4562" y="1105"/>
                  </a:cubicBezTo>
                  <a:cubicBezTo>
                    <a:pt x="4366" y="1959"/>
                    <a:pt x="6997" y="5537"/>
                    <a:pt x="6790" y="5976"/>
                  </a:cubicBezTo>
                  <a:cubicBezTo>
                    <a:pt x="6528" y="6498"/>
                    <a:pt x="5018" y="7021"/>
                    <a:pt x="4444" y="7021"/>
                  </a:cubicBezTo>
                  <a:cubicBezTo>
                    <a:pt x="4383" y="7021"/>
                    <a:pt x="4334" y="7015"/>
                    <a:pt x="4296" y="7003"/>
                  </a:cubicBezTo>
                  <a:cubicBezTo>
                    <a:pt x="3465" y="6738"/>
                    <a:pt x="2542" y="2109"/>
                    <a:pt x="1976" y="2028"/>
                  </a:cubicBezTo>
                  <a:cubicBezTo>
                    <a:pt x="1944" y="2024"/>
                    <a:pt x="1904" y="2022"/>
                    <a:pt x="1860" y="2022"/>
                  </a:cubicBezTo>
                  <a:cubicBezTo>
                    <a:pt x="1321" y="2022"/>
                    <a:pt x="1" y="2341"/>
                    <a:pt x="118" y="2906"/>
                  </a:cubicBezTo>
                  <a:cubicBezTo>
                    <a:pt x="407" y="4279"/>
                    <a:pt x="1365" y="6657"/>
                    <a:pt x="2392" y="8873"/>
                  </a:cubicBezTo>
                  <a:cubicBezTo>
                    <a:pt x="2587" y="9295"/>
                    <a:pt x="3004" y="9540"/>
                    <a:pt x="3443" y="9540"/>
                  </a:cubicBezTo>
                  <a:cubicBezTo>
                    <a:pt x="3629" y="9540"/>
                    <a:pt x="3818" y="9497"/>
                    <a:pt x="3996" y="9404"/>
                  </a:cubicBezTo>
                  <a:cubicBezTo>
                    <a:pt x="5030" y="8864"/>
                    <a:pt x="6319" y="8106"/>
                    <a:pt x="7179" y="8106"/>
                  </a:cubicBezTo>
                  <a:cubicBezTo>
                    <a:pt x="7385" y="8106"/>
                    <a:pt x="7566" y="8149"/>
                    <a:pt x="7713" y="8250"/>
                  </a:cubicBezTo>
                  <a:cubicBezTo>
                    <a:pt x="8313" y="8677"/>
                    <a:pt x="9756" y="15291"/>
                    <a:pt x="10680" y="15418"/>
                  </a:cubicBezTo>
                  <a:cubicBezTo>
                    <a:pt x="10700" y="15421"/>
                    <a:pt x="10724" y="15422"/>
                    <a:pt x="10752" y="15422"/>
                  </a:cubicBezTo>
                  <a:cubicBezTo>
                    <a:pt x="11160" y="15422"/>
                    <a:pt x="12343" y="15110"/>
                    <a:pt x="12526" y="14506"/>
                  </a:cubicBezTo>
                  <a:cubicBezTo>
                    <a:pt x="12746" y="13790"/>
                    <a:pt x="7332" y="8"/>
                    <a:pt x="6709" y="8"/>
                  </a:cubicBezTo>
                  <a:cubicBezTo>
                    <a:pt x="6674" y="3"/>
                    <a:pt x="6636" y="1"/>
                    <a:pt x="6595"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5"/>
            <p:cNvSpPr/>
            <p:nvPr/>
          </p:nvSpPr>
          <p:spPr>
            <a:xfrm>
              <a:off x="2483489" y="3528351"/>
              <a:ext cx="234845" cy="262055"/>
            </a:xfrm>
            <a:custGeom>
              <a:avLst/>
              <a:gdLst/>
              <a:ahLst/>
              <a:cxnLst/>
              <a:rect l="l" t="t" r="r" b="b"/>
              <a:pathLst>
                <a:path w="13628" h="15207" extrusionOk="0">
                  <a:moveTo>
                    <a:pt x="5705" y="4244"/>
                  </a:moveTo>
                  <a:cubicBezTo>
                    <a:pt x="7042" y="4244"/>
                    <a:pt x="8396" y="6721"/>
                    <a:pt x="7993" y="8399"/>
                  </a:cubicBezTo>
                  <a:cubicBezTo>
                    <a:pt x="7786" y="9266"/>
                    <a:pt x="7338" y="9614"/>
                    <a:pt x="6818" y="9614"/>
                  </a:cubicBezTo>
                  <a:cubicBezTo>
                    <a:pt x="5427" y="9614"/>
                    <a:pt x="3518" y="7131"/>
                    <a:pt x="4299" y="5467"/>
                  </a:cubicBezTo>
                  <a:cubicBezTo>
                    <a:pt x="4703" y="4594"/>
                    <a:pt x="5203" y="4244"/>
                    <a:pt x="5705" y="4244"/>
                  </a:cubicBezTo>
                  <a:close/>
                  <a:moveTo>
                    <a:pt x="4394" y="1"/>
                  </a:moveTo>
                  <a:cubicBezTo>
                    <a:pt x="0" y="1"/>
                    <a:pt x="265" y="9071"/>
                    <a:pt x="3191" y="12647"/>
                  </a:cubicBezTo>
                  <a:cubicBezTo>
                    <a:pt x="4675" y="14462"/>
                    <a:pt x="6080" y="15206"/>
                    <a:pt x="7297" y="15206"/>
                  </a:cubicBezTo>
                  <a:cubicBezTo>
                    <a:pt x="11670" y="15206"/>
                    <a:pt x="13627" y="5611"/>
                    <a:pt x="8120" y="1566"/>
                  </a:cubicBezTo>
                  <a:cubicBezTo>
                    <a:pt x="6624" y="466"/>
                    <a:pt x="5389" y="1"/>
                    <a:pt x="43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5"/>
            <p:cNvSpPr/>
            <p:nvPr/>
          </p:nvSpPr>
          <p:spPr>
            <a:xfrm>
              <a:off x="2450470" y="3016421"/>
              <a:ext cx="275703" cy="276306"/>
            </a:xfrm>
            <a:custGeom>
              <a:avLst/>
              <a:gdLst/>
              <a:ahLst/>
              <a:cxnLst/>
              <a:rect l="l" t="t" r="r" b="b"/>
              <a:pathLst>
                <a:path w="15999" h="16034" extrusionOk="0">
                  <a:moveTo>
                    <a:pt x="5986" y="2451"/>
                  </a:moveTo>
                  <a:cubicBezTo>
                    <a:pt x="6115" y="2451"/>
                    <a:pt x="6259" y="2468"/>
                    <a:pt x="6418" y="2502"/>
                  </a:cubicBezTo>
                  <a:cubicBezTo>
                    <a:pt x="8511" y="2954"/>
                    <a:pt x="8041" y="5895"/>
                    <a:pt x="6776" y="5895"/>
                  </a:cubicBezTo>
                  <a:cubicBezTo>
                    <a:pt x="6618" y="5895"/>
                    <a:pt x="6447" y="5848"/>
                    <a:pt x="6268" y="5746"/>
                  </a:cubicBezTo>
                  <a:cubicBezTo>
                    <a:pt x="5037" y="5050"/>
                    <a:pt x="4353" y="2451"/>
                    <a:pt x="5986" y="2451"/>
                  </a:cubicBezTo>
                  <a:close/>
                  <a:moveTo>
                    <a:pt x="9141" y="8180"/>
                  </a:moveTo>
                  <a:cubicBezTo>
                    <a:pt x="10931" y="8180"/>
                    <a:pt x="12241" y="11825"/>
                    <a:pt x="10204" y="12671"/>
                  </a:cubicBezTo>
                  <a:cubicBezTo>
                    <a:pt x="9982" y="12762"/>
                    <a:pt x="9768" y="12803"/>
                    <a:pt x="9563" y="12803"/>
                  </a:cubicBezTo>
                  <a:cubicBezTo>
                    <a:pt x="7650" y="12803"/>
                    <a:pt x="6563" y="9205"/>
                    <a:pt x="8565" y="8308"/>
                  </a:cubicBezTo>
                  <a:cubicBezTo>
                    <a:pt x="8760" y="8221"/>
                    <a:pt x="8953" y="8180"/>
                    <a:pt x="9141" y="8180"/>
                  </a:cubicBezTo>
                  <a:close/>
                  <a:moveTo>
                    <a:pt x="7502" y="0"/>
                  </a:moveTo>
                  <a:cubicBezTo>
                    <a:pt x="6887" y="0"/>
                    <a:pt x="6135" y="170"/>
                    <a:pt x="5217" y="563"/>
                  </a:cubicBezTo>
                  <a:cubicBezTo>
                    <a:pt x="0" y="2814"/>
                    <a:pt x="2770" y="5757"/>
                    <a:pt x="4652" y="7189"/>
                  </a:cubicBezTo>
                  <a:cubicBezTo>
                    <a:pt x="5310" y="7697"/>
                    <a:pt x="5564" y="8551"/>
                    <a:pt x="5310" y="9347"/>
                  </a:cubicBezTo>
                  <a:cubicBezTo>
                    <a:pt x="4415" y="12129"/>
                    <a:pt x="5536" y="16033"/>
                    <a:pt x="9267" y="16033"/>
                  </a:cubicBezTo>
                  <a:cubicBezTo>
                    <a:pt x="9964" y="16033"/>
                    <a:pt x="10752" y="15897"/>
                    <a:pt x="11635" y="15592"/>
                  </a:cubicBezTo>
                  <a:cubicBezTo>
                    <a:pt x="15998" y="14080"/>
                    <a:pt x="14440" y="8343"/>
                    <a:pt x="11243" y="6900"/>
                  </a:cubicBezTo>
                  <a:cubicBezTo>
                    <a:pt x="10481" y="6565"/>
                    <a:pt x="9996" y="5792"/>
                    <a:pt x="10077" y="4961"/>
                  </a:cubicBezTo>
                  <a:cubicBezTo>
                    <a:pt x="10245" y="3020"/>
                    <a:pt x="10096" y="0"/>
                    <a:pt x="7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5"/>
            <p:cNvSpPr/>
            <p:nvPr/>
          </p:nvSpPr>
          <p:spPr>
            <a:xfrm>
              <a:off x="2760736" y="3533021"/>
              <a:ext cx="219645" cy="265777"/>
            </a:xfrm>
            <a:custGeom>
              <a:avLst/>
              <a:gdLst/>
              <a:ahLst/>
              <a:cxnLst/>
              <a:rect l="l" t="t" r="r" b="b"/>
              <a:pathLst>
                <a:path w="12746" h="15423" extrusionOk="0">
                  <a:moveTo>
                    <a:pt x="6595" y="1"/>
                  </a:moveTo>
                  <a:cubicBezTo>
                    <a:pt x="5979" y="1"/>
                    <a:pt x="4692" y="553"/>
                    <a:pt x="4562" y="1105"/>
                  </a:cubicBezTo>
                  <a:cubicBezTo>
                    <a:pt x="4366" y="1959"/>
                    <a:pt x="6997" y="5537"/>
                    <a:pt x="6790" y="5976"/>
                  </a:cubicBezTo>
                  <a:cubicBezTo>
                    <a:pt x="6528" y="6498"/>
                    <a:pt x="5018" y="7021"/>
                    <a:pt x="4444" y="7021"/>
                  </a:cubicBezTo>
                  <a:cubicBezTo>
                    <a:pt x="4383" y="7021"/>
                    <a:pt x="4334" y="7015"/>
                    <a:pt x="4296" y="7003"/>
                  </a:cubicBezTo>
                  <a:cubicBezTo>
                    <a:pt x="3465" y="6738"/>
                    <a:pt x="2542" y="2109"/>
                    <a:pt x="1976" y="2028"/>
                  </a:cubicBezTo>
                  <a:cubicBezTo>
                    <a:pt x="1944" y="2024"/>
                    <a:pt x="1904" y="2022"/>
                    <a:pt x="1860" y="2022"/>
                  </a:cubicBezTo>
                  <a:cubicBezTo>
                    <a:pt x="1321" y="2022"/>
                    <a:pt x="1" y="2341"/>
                    <a:pt x="118" y="2906"/>
                  </a:cubicBezTo>
                  <a:cubicBezTo>
                    <a:pt x="407" y="4279"/>
                    <a:pt x="1365" y="6657"/>
                    <a:pt x="2392" y="8873"/>
                  </a:cubicBezTo>
                  <a:cubicBezTo>
                    <a:pt x="2587" y="9295"/>
                    <a:pt x="3004" y="9540"/>
                    <a:pt x="3443" y="9540"/>
                  </a:cubicBezTo>
                  <a:cubicBezTo>
                    <a:pt x="3629" y="9540"/>
                    <a:pt x="3818" y="9497"/>
                    <a:pt x="3996" y="9404"/>
                  </a:cubicBezTo>
                  <a:cubicBezTo>
                    <a:pt x="5030" y="8864"/>
                    <a:pt x="6319" y="8106"/>
                    <a:pt x="7179" y="8106"/>
                  </a:cubicBezTo>
                  <a:cubicBezTo>
                    <a:pt x="7385" y="8106"/>
                    <a:pt x="7566" y="8149"/>
                    <a:pt x="7713" y="8250"/>
                  </a:cubicBezTo>
                  <a:cubicBezTo>
                    <a:pt x="8313" y="8677"/>
                    <a:pt x="9756" y="15291"/>
                    <a:pt x="10680" y="15418"/>
                  </a:cubicBezTo>
                  <a:cubicBezTo>
                    <a:pt x="10700" y="15421"/>
                    <a:pt x="10724" y="15422"/>
                    <a:pt x="10752" y="15422"/>
                  </a:cubicBezTo>
                  <a:cubicBezTo>
                    <a:pt x="11160" y="15422"/>
                    <a:pt x="12343" y="15110"/>
                    <a:pt x="12526" y="14506"/>
                  </a:cubicBezTo>
                  <a:cubicBezTo>
                    <a:pt x="12746" y="13790"/>
                    <a:pt x="7332" y="8"/>
                    <a:pt x="6709" y="8"/>
                  </a:cubicBezTo>
                  <a:cubicBezTo>
                    <a:pt x="6674" y="3"/>
                    <a:pt x="6636"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65"/>
          <p:cNvGrpSpPr/>
          <p:nvPr/>
        </p:nvGrpSpPr>
        <p:grpSpPr>
          <a:xfrm>
            <a:off x="6030153" y="1449498"/>
            <a:ext cx="1943596" cy="2570339"/>
            <a:chOff x="4605149" y="1429853"/>
            <a:chExt cx="1826688" cy="2415732"/>
          </a:xfrm>
        </p:grpSpPr>
        <p:sp>
          <p:nvSpPr>
            <p:cNvPr id="5009" name="Google Shape;5009;p65"/>
            <p:cNvSpPr/>
            <p:nvPr/>
          </p:nvSpPr>
          <p:spPr>
            <a:xfrm>
              <a:off x="5632450" y="1810101"/>
              <a:ext cx="172267" cy="280172"/>
            </a:xfrm>
            <a:custGeom>
              <a:avLst/>
              <a:gdLst/>
              <a:ahLst/>
              <a:cxnLst/>
              <a:rect l="l" t="t" r="r" b="b"/>
              <a:pathLst>
                <a:path w="9384" h="15262" extrusionOk="0">
                  <a:moveTo>
                    <a:pt x="6906" y="1"/>
                  </a:moveTo>
                  <a:cubicBezTo>
                    <a:pt x="6521" y="1"/>
                    <a:pt x="6155" y="237"/>
                    <a:pt x="5990" y="594"/>
                  </a:cubicBezTo>
                  <a:cubicBezTo>
                    <a:pt x="4490" y="3872"/>
                    <a:pt x="1281" y="10463"/>
                    <a:pt x="311" y="13499"/>
                  </a:cubicBezTo>
                  <a:cubicBezTo>
                    <a:pt x="0" y="14477"/>
                    <a:pt x="1320" y="15261"/>
                    <a:pt x="2411" y="15261"/>
                  </a:cubicBezTo>
                  <a:cubicBezTo>
                    <a:pt x="2981" y="15261"/>
                    <a:pt x="3488" y="15048"/>
                    <a:pt x="3670" y="14538"/>
                  </a:cubicBezTo>
                  <a:cubicBezTo>
                    <a:pt x="4571" y="11952"/>
                    <a:pt x="8207" y="4680"/>
                    <a:pt x="9222" y="2164"/>
                  </a:cubicBezTo>
                  <a:cubicBezTo>
                    <a:pt x="9384" y="1748"/>
                    <a:pt x="9269" y="1275"/>
                    <a:pt x="8922" y="998"/>
                  </a:cubicBezTo>
                  <a:cubicBezTo>
                    <a:pt x="8391" y="559"/>
                    <a:pt x="7722" y="167"/>
                    <a:pt x="7133" y="28"/>
                  </a:cubicBezTo>
                  <a:cubicBezTo>
                    <a:pt x="7058" y="10"/>
                    <a:pt x="6982" y="1"/>
                    <a:pt x="6906"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5"/>
            <p:cNvSpPr/>
            <p:nvPr/>
          </p:nvSpPr>
          <p:spPr>
            <a:xfrm>
              <a:off x="5581376" y="1851665"/>
              <a:ext cx="78901" cy="59680"/>
            </a:xfrm>
            <a:custGeom>
              <a:avLst/>
              <a:gdLst/>
              <a:ahLst/>
              <a:cxnLst/>
              <a:rect l="l" t="t" r="r" b="b"/>
              <a:pathLst>
                <a:path w="4298" h="3251" extrusionOk="0">
                  <a:moveTo>
                    <a:pt x="1781" y="1"/>
                  </a:moveTo>
                  <a:cubicBezTo>
                    <a:pt x="716" y="1"/>
                    <a:pt x="0" y="1176"/>
                    <a:pt x="1062" y="2820"/>
                  </a:cubicBezTo>
                  <a:cubicBezTo>
                    <a:pt x="1256" y="3123"/>
                    <a:pt x="1554" y="3251"/>
                    <a:pt x="1879" y="3251"/>
                  </a:cubicBezTo>
                  <a:cubicBezTo>
                    <a:pt x="2942" y="3251"/>
                    <a:pt x="4298" y="1879"/>
                    <a:pt x="3290" y="766"/>
                  </a:cubicBezTo>
                  <a:cubicBezTo>
                    <a:pt x="2802" y="235"/>
                    <a:pt x="2257" y="1"/>
                    <a:pt x="17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5"/>
            <p:cNvSpPr/>
            <p:nvPr/>
          </p:nvSpPr>
          <p:spPr>
            <a:xfrm>
              <a:off x="5865536" y="1429853"/>
              <a:ext cx="278245" cy="256436"/>
            </a:xfrm>
            <a:custGeom>
              <a:avLst/>
              <a:gdLst/>
              <a:ahLst/>
              <a:cxnLst/>
              <a:rect l="l" t="t" r="r" b="b"/>
              <a:pathLst>
                <a:path w="15157" h="13969" extrusionOk="0">
                  <a:moveTo>
                    <a:pt x="8677" y="0"/>
                  </a:moveTo>
                  <a:cubicBezTo>
                    <a:pt x="8333" y="0"/>
                    <a:pt x="8016" y="200"/>
                    <a:pt x="7873" y="518"/>
                  </a:cubicBezTo>
                  <a:cubicBezTo>
                    <a:pt x="7423" y="1534"/>
                    <a:pt x="6938" y="2665"/>
                    <a:pt x="6661" y="3692"/>
                  </a:cubicBezTo>
                  <a:cubicBezTo>
                    <a:pt x="6555" y="4086"/>
                    <a:pt x="6202" y="4335"/>
                    <a:pt x="5814" y="4335"/>
                  </a:cubicBezTo>
                  <a:cubicBezTo>
                    <a:pt x="5736" y="4335"/>
                    <a:pt x="5656" y="4325"/>
                    <a:pt x="5576" y="4304"/>
                  </a:cubicBezTo>
                  <a:cubicBezTo>
                    <a:pt x="4502" y="4004"/>
                    <a:pt x="2967" y="3634"/>
                    <a:pt x="1709" y="3357"/>
                  </a:cubicBezTo>
                  <a:cubicBezTo>
                    <a:pt x="1646" y="3344"/>
                    <a:pt x="1583" y="3337"/>
                    <a:pt x="1520" y="3337"/>
                  </a:cubicBezTo>
                  <a:cubicBezTo>
                    <a:pt x="1162" y="3337"/>
                    <a:pt x="833" y="3556"/>
                    <a:pt x="705" y="3900"/>
                  </a:cubicBezTo>
                  <a:cubicBezTo>
                    <a:pt x="370" y="4731"/>
                    <a:pt x="1" y="5874"/>
                    <a:pt x="24" y="6624"/>
                  </a:cubicBezTo>
                  <a:cubicBezTo>
                    <a:pt x="47" y="7016"/>
                    <a:pt x="324" y="7339"/>
                    <a:pt x="693" y="7432"/>
                  </a:cubicBezTo>
                  <a:cubicBezTo>
                    <a:pt x="2101" y="7755"/>
                    <a:pt x="4779" y="7882"/>
                    <a:pt x="5299" y="8217"/>
                  </a:cubicBezTo>
                  <a:cubicBezTo>
                    <a:pt x="5691" y="8471"/>
                    <a:pt x="4121" y="13122"/>
                    <a:pt x="4525" y="13549"/>
                  </a:cubicBezTo>
                  <a:cubicBezTo>
                    <a:pt x="4807" y="13866"/>
                    <a:pt x="5612" y="13968"/>
                    <a:pt x="6367" y="13968"/>
                  </a:cubicBezTo>
                  <a:cubicBezTo>
                    <a:pt x="6602" y="13968"/>
                    <a:pt x="6833" y="13958"/>
                    <a:pt x="7042" y="13942"/>
                  </a:cubicBezTo>
                  <a:cubicBezTo>
                    <a:pt x="7469" y="13907"/>
                    <a:pt x="7804" y="13584"/>
                    <a:pt x="7850" y="13168"/>
                  </a:cubicBezTo>
                  <a:cubicBezTo>
                    <a:pt x="8000" y="11910"/>
                    <a:pt x="8265" y="10779"/>
                    <a:pt x="8519" y="9844"/>
                  </a:cubicBezTo>
                  <a:cubicBezTo>
                    <a:pt x="8630" y="9458"/>
                    <a:pt x="8982" y="9204"/>
                    <a:pt x="9365" y="9204"/>
                  </a:cubicBezTo>
                  <a:cubicBezTo>
                    <a:pt x="9463" y="9204"/>
                    <a:pt x="9563" y="9220"/>
                    <a:pt x="9662" y="9256"/>
                  </a:cubicBezTo>
                  <a:cubicBezTo>
                    <a:pt x="10874" y="9694"/>
                    <a:pt x="12167" y="10237"/>
                    <a:pt x="13390" y="10410"/>
                  </a:cubicBezTo>
                  <a:cubicBezTo>
                    <a:pt x="13430" y="10415"/>
                    <a:pt x="13470" y="10418"/>
                    <a:pt x="13509" y="10418"/>
                  </a:cubicBezTo>
                  <a:cubicBezTo>
                    <a:pt x="13869" y="10418"/>
                    <a:pt x="14200" y="10187"/>
                    <a:pt x="14325" y="9844"/>
                  </a:cubicBezTo>
                  <a:cubicBezTo>
                    <a:pt x="14579" y="9140"/>
                    <a:pt x="14845" y="8378"/>
                    <a:pt x="15052" y="7593"/>
                  </a:cubicBezTo>
                  <a:cubicBezTo>
                    <a:pt x="15156" y="7166"/>
                    <a:pt x="14925" y="6739"/>
                    <a:pt x="14521" y="6566"/>
                  </a:cubicBezTo>
                  <a:cubicBezTo>
                    <a:pt x="13459" y="6151"/>
                    <a:pt x="11855" y="5735"/>
                    <a:pt x="10608" y="5516"/>
                  </a:cubicBezTo>
                  <a:cubicBezTo>
                    <a:pt x="10054" y="5423"/>
                    <a:pt x="9731" y="4846"/>
                    <a:pt x="9939" y="4327"/>
                  </a:cubicBezTo>
                  <a:cubicBezTo>
                    <a:pt x="10331" y="3369"/>
                    <a:pt x="10793" y="2388"/>
                    <a:pt x="11116" y="1476"/>
                  </a:cubicBezTo>
                  <a:cubicBezTo>
                    <a:pt x="11289" y="1003"/>
                    <a:pt x="11024" y="483"/>
                    <a:pt x="10539" y="345"/>
                  </a:cubicBezTo>
                  <a:cubicBezTo>
                    <a:pt x="9962" y="183"/>
                    <a:pt x="9408" y="102"/>
                    <a:pt x="8808" y="10"/>
                  </a:cubicBezTo>
                  <a:cubicBezTo>
                    <a:pt x="8764" y="3"/>
                    <a:pt x="8720" y="0"/>
                    <a:pt x="8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5"/>
            <p:cNvSpPr/>
            <p:nvPr/>
          </p:nvSpPr>
          <p:spPr>
            <a:xfrm>
              <a:off x="5244213" y="1640080"/>
              <a:ext cx="299209" cy="339963"/>
            </a:xfrm>
            <a:custGeom>
              <a:avLst/>
              <a:gdLst/>
              <a:ahLst/>
              <a:cxnLst/>
              <a:rect l="l" t="t" r="r" b="b"/>
              <a:pathLst>
                <a:path w="16299" h="18519" extrusionOk="0">
                  <a:moveTo>
                    <a:pt x="13611" y="1"/>
                  </a:moveTo>
                  <a:cubicBezTo>
                    <a:pt x="13425" y="1"/>
                    <a:pt x="13238" y="30"/>
                    <a:pt x="13055" y="90"/>
                  </a:cubicBezTo>
                  <a:cubicBezTo>
                    <a:pt x="11151" y="725"/>
                    <a:pt x="7296" y="2145"/>
                    <a:pt x="6672" y="2710"/>
                  </a:cubicBezTo>
                  <a:cubicBezTo>
                    <a:pt x="5922" y="3403"/>
                    <a:pt x="8184" y="10190"/>
                    <a:pt x="9096" y="14703"/>
                  </a:cubicBezTo>
                  <a:cubicBezTo>
                    <a:pt x="9143" y="14943"/>
                    <a:pt x="8950" y="15116"/>
                    <a:pt x="8752" y="15116"/>
                  </a:cubicBezTo>
                  <a:cubicBezTo>
                    <a:pt x="8655" y="15116"/>
                    <a:pt x="8557" y="15075"/>
                    <a:pt x="8485" y="14980"/>
                  </a:cubicBezTo>
                  <a:cubicBezTo>
                    <a:pt x="6615" y="12475"/>
                    <a:pt x="6014" y="11448"/>
                    <a:pt x="4029" y="9428"/>
                  </a:cubicBezTo>
                  <a:cubicBezTo>
                    <a:pt x="3838" y="9237"/>
                    <a:pt x="3581" y="9133"/>
                    <a:pt x="3318" y="9133"/>
                  </a:cubicBezTo>
                  <a:cubicBezTo>
                    <a:pt x="3200" y="9133"/>
                    <a:pt x="3081" y="9154"/>
                    <a:pt x="2967" y="9197"/>
                  </a:cubicBezTo>
                  <a:cubicBezTo>
                    <a:pt x="1547" y="9728"/>
                    <a:pt x="185" y="10686"/>
                    <a:pt x="1" y="12233"/>
                  </a:cubicBezTo>
                  <a:cubicBezTo>
                    <a:pt x="12" y="12960"/>
                    <a:pt x="382" y="13260"/>
                    <a:pt x="866" y="13618"/>
                  </a:cubicBezTo>
                  <a:cubicBezTo>
                    <a:pt x="968" y="13694"/>
                    <a:pt x="1085" y="13730"/>
                    <a:pt x="1201" y="13730"/>
                  </a:cubicBezTo>
                  <a:cubicBezTo>
                    <a:pt x="1402" y="13730"/>
                    <a:pt x="1599" y="13623"/>
                    <a:pt x="1709" y="13433"/>
                  </a:cubicBezTo>
                  <a:cubicBezTo>
                    <a:pt x="2225" y="12498"/>
                    <a:pt x="3021" y="11735"/>
                    <a:pt x="3437" y="11735"/>
                  </a:cubicBezTo>
                  <a:cubicBezTo>
                    <a:pt x="3514" y="11735"/>
                    <a:pt x="3578" y="11761"/>
                    <a:pt x="3625" y="11817"/>
                  </a:cubicBezTo>
                  <a:cubicBezTo>
                    <a:pt x="5022" y="13479"/>
                    <a:pt x="7469" y="17415"/>
                    <a:pt x="8485" y="18362"/>
                  </a:cubicBezTo>
                  <a:cubicBezTo>
                    <a:pt x="8600" y="18470"/>
                    <a:pt x="8802" y="18518"/>
                    <a:pt x="9051" y="18518"/>
                  </a:cubicBezTo>
                  <a:cubicBezTo>
                    <a:pt x="9972" y="18518"/>
                    <a:pt x="11529" y="17853"/>
                    <a:pt x="11647" y="17081"/>
                  </a:cubicBezTo>
                  <a:cubicBezTo>
                    <a:pt x="12155" y="13860"/>
                    <a:pt x="10054" y="8239"/>
                    <a:pt x="9570" y="4557"/>
                  </a:cubicBezTo>
                  <a:cubicBezTo>
                    <a:pt x="9500" y="4072"/>
                    <a:pt x="9777" y="3599"/>
                    <a:pt x="10239" y="3426"/>
                  </a:cubicBezTo>
                  <a:lnTo>
                    <a:pt x="12478" y="2537"/>
                  </a:lnTo>
                  <a:cubicBezTo>
                    <a:pt x="12497" y="2536"/>
                    <a:pt x="12515" y="2535"/>
                    <a:pt x="12533" y="2535"/>
                  </a:cubicBezTo>
                  <a:cubicBezTo>
                    <a:pt x="13074" y="2535"/>
                    <a:pt x="13515" y="3024"/>
                    <a:pt x="13783" y="3426"/>
                  </a:cubicBezTo>
                  <a:cubicBezTo>
                    <a:pt x="13937" y="3646"/>
                    <a:pt x="14184" y="3768"/>
                    <a:pt x="14442" y="3768"/>
                  </a:cubicBezTo>
                  <a:cubicBezTo>
                    <a:pt x="14549" y="3768"/>
                    <a:pt x="14659" y="3747"/>
                    <a:pt x="14764" y="3703"/>
                  </a:cubicBezTo>
                  <a:cubicBezTo>
                    <a:pt x="15064" y="3576"/>
                    <a:pt x="15399" y="3426"/>
                    <a:pt x="15687" y="3310"/>
                  </a:cubicBezTo>
                  <a:cubicBezTo>
                    <a:pt x="16103" y="3126"/>
                    <a:pt x="16299" y="2629"/>
                    <a:pt x="16091" y="2225"/>
                  </a:cubicBezTo>
                  <a:cubicBezTo>
                    <a:pt x="15745" y="1521"/>
                    <a:pt x="15260" y="944"/>
                    <a:pt x="14845" y="517"/>
                  </a:cubicBezTo>
                  <a:cubicBezTo>
                    <a:pt x="14516" y="180"/>
                    <a:pt x="14070" y="1"/>
                    <a:pt x="13611"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5"/>
            <p:cNvSpPr/>
            <p:nvPr/>
          </p:nvSpPr>
          <p:spPr>
            <a:xfrm>
              <a:off x="6203120" y="3377870"/>
              <a:ext cx="172285" cy="280301"/>
            </a:xfrm>
            <a:custGeom>
              <a:avLst/>
              <a:gdLst/>
              <a:ahLst/>
              <a:cxnLst/>
              <a:rect l="l" t="t" r="r" b="b"/>
              <a:pathLst>
                <a:path w="9385" h="15269" extrusionOk="0">
                  <a:moveTo>
                    <a:pt x="6918" y="1"/>
                  </a:moveTo>
                  <a:cubicBezTo>
                    <a:pt x="6528" y="1"/>
                    <a:pt x="6157" y="231"/>
                    <a:pt x="5991" y="602"/>
                  </a:cubicBezTo>
                  <a:cubicBezTo>
                    <a:pt x="4490" y="3869"/>
                    <a:pt x="1270" y="10459"/>
                    <a:pt x="312" y="13495"/>
                  </a:cubicBezTo>
                  <a:cubicBezTo>
                    <a:pt x="1" y="14482"/>
                    <a:pt x="1321" y="15269"/>
                    <a:pt x="2414" y="15269"/>
                  </a:cubicBezTo>
                  <a:cubicBezTo>
                    <a:pt x="2982" y="15269"/>
                    <a:pt x="3489" y="15055"/>
                    <a:pt x="3671" y="14545"/>
                  </a:cubicBezTo>
                  <a:cubicBezTo>
                    <a:pt x="4571" y="11960"/>
                    <a:pt x="8207" y="4688"/>
                    <a:pt x="9223" y="2160"/>
                  </a:cubicBezTo>
                  <a:cubicBezTo>
                    <a:pt x="9384" y="1756"/>
                    <a:pt x="9269" y="1283"/>
                    <a:pt x="8923" y="994"/>
                  </a:cubicBezTo>
                  <a:cubicBezTo>
                    <a:pt x="8380" y="556"/>
                    <a:pt x="7722" y="175"/>
                    <a:pt x="7134" y="25"/>
                  </a:cubicBezTo>
                  <a:cubicBezTo>
                    <a:pt x="7062" y="9"/>
                    <a:pt x="6990" y="1"/>
                    <a:pt x="6918"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5"/>
            <p:cNvSpPr/>
            <p:nvPr/>
          </p:nvSpPr>
          <p:spPr>
            <a:xfrm>
              <a:off x="5814902" y="3207831"/>
              <a:ext cx="299209" cy="340128"/>
            </a:xfrm>
            <a:custGeom>
              <a:avLst/>
              <a:gdLst/>
              <a:ahLst/>
              <a:cxnLst/>
              <a:rect l="l" t="t" r="r" b="b"/>
              <a:pathLst>
                <a:path w="16299" h="18528" extrusionOk="0">
                  <a:moveTo>
                    <a:pt x="13597" y="1"/>
                  </a:moveTo>
                  <a:cubicBezTo>
                    <a:pt x="13416" y="1"/>
                    <a:pt x="13233" y="29"/>
                    <a:pt x="13055" y="87"/>
                  </a:cubicBezTo>
                  <a:cubicBezTo>
                    <a:pt x="11150" y="722"/>
                    <a:pt x="7295" y="2142"/>
                    <a:pt x="6672" y="2719"/>
                  </a:cubicBezTo>
                  <a:cubicBezTo>
                    <a:pt x="5921" y="3400"/>
                    <a:pt x="8184" y="10199"/>
                    <a:pt x="9096" y="14712"/>
                  </a:cubicBezTo>
                  <a:cubicBezTo>
                    <a:pt x="9142" y="14950"/>
                    <a:pt x="8953" y="15116"/>
                    <a:pt x="8757" y="15116"/>
                  </a:cubicBezTo>
                  <a:cubicBezTo>
                    <a:pt x="8658" y="15116"/>
                    <a:pt x="8557" y="15074"/>
                    <a:pt x="8484" y="14977"/>
                  </a:cubicBezTo>
                  <a:cubicBezTo>
                    <a:pt x="6614" y="12484"/>
                    <a:pt x="6014" y="11445"/>
                    <a:pt x="4028" y="9437"/>
                  </a:cubicBezTo>
                  <a:cubicBezTo>
                    <a:pt x="3836" y="9237"/>
                    <a:pt x="3578" y="9131"/>
                    <a:pt x="3311" y="9131"/>
                  </a:cubicBezTo>
                  <a:cubicBezTo>
                    <a:pt x="3192" y="9131"/>
                    <a:pt x="3072" y="9152"/>
                    <a:pt x="2955" y="9195"/>
                  </a:cubicBezTo>
                  <a:cubicBezTo>
                    <a:pt x="1547" y="9725"/>
                    <a:pt x="185" y="10695"/>
                    <a:pt x="0" y="12242"/>
                  </a:cubicBezTo>
                  <a:cubicBezTo>
                    <a:pt x="12" y="12969"/>
                    <a:pt x="381" y="13269"/>
                    <a:pt x="854" y="13615"/>
                  </a:cubicBezTo>
                  <a:cubicBezTo>
                    <a:pt x="962" y="13693"/>
                    <a:pt x="1085" y="13730"/>
                    <a:pt x="1205" y="13730"/>
                  </a:cubicBezTo>
                  <a:cubicBezTo>
                    <a:pt x="1406" y="13730"/>
                    <a:pt x="1600" y="13626"/>
                    <a:pt x="1708" y="13431"/>
                  </a:cubicBezTo>
                  <a:cubicBezTo>
                    <a:pt x="2225" y="12495"/>
                    <a:pt x="3021" y="11733"/>
                    <a:pt x="3437" y="11733"/>
                  </a:cubicBezTo>
                  <a:cubicBezTo>
                    <a:pt x="3514" y="11733"/>
                    <a:pt x="3578" y="11759"/>
                    <a:pt x="3624" y="11815"/>
                  </a:cubicBezTo>
                  <a:cubicBezTo>
                    <a:pt x="5010" y="13477"/>
                    <a:pt x="7468" y="17413"/>
                    <a:pt x="8484" y="18371"/>
                  </a:cubicBezTo>
                  <a:cubicBezTo>
                    <a:pt x="8599" y="18479"/>
                    <a:pt x="8801" y="18527"/>
                    <a:pt x="9050" y="18527"/>
                  </a:cubicBezTo>
                  <a:cubicBezTo>
                    <a:pt x="9971" y="18527"/>
                    <a:pt x="11528" y="17860"/>
                    <a:pt x="11647" y="17078"/>
                  </a:cubicBezTo>
                  <a:cubicBezTo>
                    <a:pt x="12154" y="13858"/>
                    <a:pt x="10054" y="8236"/>
                    <a:pt x="9569" y="4566"/>
                  </a:cubicBezTo>
                  <a:cubicBezTo>
                    <a:pt x="9500" y="4081"/>
                    <a:pt x="9777" y="3608"/>
                    <a:pt x="10238" y="3423"/>
                  </a:cubicBezTo>
                  <a:lnTo>
                    <a:pt x="12478" y="2534"/>
                  </a:lnTo>
                  <a:cubicBezTo>
                    <a:pt x="12490" y="2534"/>
                    <a:pt x="12503" y="2534"/>
                    <a:pt x="12516" y="2534"/>
                  </a:cubicBezTo>
                  <a:cubicBezTo>
                    <a:pt x="13063" y="2534"/>
                    <a:pt x="13500" y="3017"/>
                    <a:pt x="13782" y="3435"/>
                  </a:cubicBezTo>
                  <a:cubicBezTo>
                    <a:pt x="13937" y="3655"/>
                    <a:pt x="14184" y="3777"/>
                    <a:pt x="14437" y="3777"/>
                  </a:cubicBezTo>
                  <a:cubicBezTo>
                    <a:pt x="14543" y="3777"/>
                    <a:pt x="14650" y="3756"/>
                    <a:pt x="14752" y="3712"/>
                  </a:cubicBezTo>
                  <a:cubicBezTo>
                    <a:pt x="15063" y="3573"/>
                    <a:pt x="15398" y="3435"/>
                    <a:pt x="15687" y="3308"/>
                  </a:cubicBezTo>
                  <a:cubicBezTo>
                    <a:pt x="16102" y="3135"/>
                    <a:pt x="16298" y="2638"/>
                    <a:pt x="16091" y="2234"/>
                  </a:cubicBezTo>
                  <a:cubicBezTo>
                    <a:pt x="15744" y="1530"/>
                    <a:pt x="15259" y="942"/>
                    <a:pt x="14844" y="526"/>
                  </a:cubicBezTo>
                  <a:cubicBezTo>
                    <a:pt x="14512" y="186"/>
                    <a:pt x="14061" y="1"/>
                    <a:pt x="13597"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5"/>
            <p:cNvSpPr/>
            <p:nvPr/>
          </p:nvSpPr>
          <p:spPr>
            <a:xfrm>
              <a:off x="6127665" y="2938544"/>
              <a:ext cx="259538" cy="134028"/>
            </a:xfrm>
            <a:custGeom>
              <a:avLst/>
              <a:gdLst/>
              <a:ahLst/>
              <a:cxnLst/>
              <a:rect l="l" t="t" r="r" b="b"/>
              <a:pathLst>
                <a:path w="14138" h="7301" extrusionOk="0">
                  <a:moveTo>
                    <a:pt x="11991" y="0"/>
                  </a:moveTo>
                  <a:cubicBezTo>
                    <a:pt x="11869" y="0"/>
                    <a:pt x="11746" y="27"/>
                    <a:pt x="11624" y="85"/>
                  </a:cubicBezTo>
                  <a:cubicBezTo>
                    <a:pt x="9466" y="1124"/>
                    <a:pt x="2760" y="3363"/>
                    <a:pt x="578" y="4298"/>
                  </a:cubicBezTo>
                  <a:cubicBezTo>
                    <a:pt x="220" y="4448"/>
                    <a:pt x="1" y="4806"/>
                    <a:pt x="36" y="5187"/>
                  </a:cubicBezTo>
                  <a:cubicBezTo>
                    <a:pt x="105" y="5798"/>
                    <a:pt x="266" y="6433"/>
                    <a:pt x="544" y="6895"/>
                  </a:cubicBezTo>
                  <a:cubicBezTo>
                    <a:pt x="704" y="7157"/>
                    <a:pt x="988" y="7301"/>
                    <a:pt x="1282" y="7301"/>
                  </a:cubicBezTo>
                  <a:cubicBezTo>
                    <a:pt x="1390" y="7301"/>
                    <a:pt x="1500" y="7281"/>
                    <a:pt x="1605" y="7241"/>
                  </a:cubicBezTo>
                  <a:cubicBezTo>
                    <a:pt x="4549" y="6156"/>
                    <a:pt x="10586" y="4078"/>
                    <a:pt x="13044" y="2797"/>
                  </a:cubicBezTo>
                  <a:cubicBezTo>
                    <a:pt x="14137" y="2225"/>
                    <a:pt x="13109" y="0"/>
                    <a:pt x="11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5"/>
            <p:cNvSpPr/>
            <p:nvPr/>
          </p:nvSpPr>
          <p:spPr>
            <a:xfrm>
              <a:off x="5980812" y="2714621"/>
              <a:ext cx="199766" cy="114789"/>
            </a:xfrm>
            <a:custGeom>
              <a:avLst/>
              <a:gdLst/>
              <a:ahLst/>
              <a:cxnLst/>
              <a:rect l="l" t="t" r="r" b="b"/>
              <a:pathLst>
                <a:path w="10882" h="6253" extrusionOk="0">
                  <a:moveTo>
                    <a:pt x="8961" y="0"/>
                  </a:moveTo>
                  <a:cubicBezTo>
                    <a:pt x="8882" y="0"/>
                    <a:pt x="8803" y="19"/>
                    <a:pt x="8727" y="58"/>
                  </a:cubicBezTo>
                  <a:cubicBezTo>
                    <a:pt x="7123" y="889"/>
                    <a:pt x="2044" y="2540"/>
                    <a:pt x="405" y="3278"/>
                  </a:cubicBezTo>
                  <a:cubicBezTo>
                    <a:pt x="139" y="3394"/>
                    <a:pt x="1" y="3729"/>
                    <a:pt x="59" y="4098"/>
                  </a:cubicBezTo>
                  <a:cubicBezTo>
                    <a:pt x="151" y="4698"/>
                    <a:pt x="336" y="5333"/>
                    <a:pt x="590" y="5795"/>
                  </a:cubicBezTo>
                  <a:cubicBezTo>
                    <a:pt x="747" y="6090"/>
                    <a:pt x="1014" y="6253"/>
                    <a:pt x="1263" y="6253"/>
                  </a:cubicBezTo>
                  <a:cubicBezTo>
                    <a:pt x="1325" y="6253"/>
                    <a:pt x="1386" y="6243"/>
                    <a:pt x="1444" y="6222"/>
                  </a:cubicBezTo>
                  <a:cubicBezTo>
                    <a:pt x="3660" y="5391"/>
                    <a:pt x="8231" y="3844"/>
                    <a:pt x="10055" y="2805"/>
                  </a:cubicBezTo>
                  <a:cubicBezTo>
                    <a:pt x="10882" y="2328"/>
                    <a:pt x="9858" y="0"/>
                    <a:pt x="8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5"/>
            <p:cNvSpPr/>
            <p:nvPr/>
          </p:nvSpPr>
          <p:spPr>
            <a:xfrm>
              <a:off x="5951143" y="2632870"/>
              <a:ext cx="199785" cy="114826"/>
            </a:xfrm>
            <a:custGeom>
              <a:avLst/>
              <a:gdLst/>
              <a:ahLst/>
              <a:cxnLst/>
              <a:rect l="l" t="t" r="r" b="b"/>
              <a:pathLst>
                <a:path w="10883" h="6255" extrusionOk="0">
                  <a:moveTo>
                    <a:pt x="8955" y="0"/>
                  </a:moveTo>
                  <a:cubicBezTo>
                    <a:pt x="8877" y="0"/>
                    <a:pt x="8801" y="18"/>
                    <a:pt x="8727" y="56"/>
                  </a:cubicBezTo>
                  <a:cubicBezTo>
                    <a:pt x="7123" y="898"/>
                    <a:pt x="2044" y="2549"/>
                    <a:pt x="405" y="3276"/>
                  </a:cubicBezTo>
                  <a:cubicBezTo>
                    <a:pt x="139" y="3391"/>
                    <a:pt x="1" y="3726"/>
                    <a:pt x="59" y="4107"/>
                  </a:cubicBezTo>
                  <a:cubicBezTo>
                    <a:pt x="151" y="4696"/>
                    <a:pt x="336" y="5331"/>
                    <a:pt x="590" y="5804"/>
                  </a:cubicBezTo>
                  <a:cubicBezTo>
                    <a:pt x="745" y="6087"/>
                    <a:pt x="1002" y="6255"/>
                    <a:pt x="1251" y="6255"/>
                  </a:cubicBezTo>
                  <a:cubicBezTo>
                    <a:pt x="1317" y="6255"/>
                    <a:pt x="1381" y="6243"/>
                    <a:pt x="1444" y="6219"/>
                  </a:cubicBezTo>
                  <a:cubicBezTo>
                    <a:pt x="3660" y="5400"/>
                    <a:pt x="8231" y="3853"/>
                    <a:pt x="10055" y="2803"/>
                  </a:cubicBezTo>
                  <a:cubicBezTo>
                    <a:pt x="10883" y="2325"/>
                    <a:pt x="9845" y="0"/>
                    <a:pt x="8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5"/>
            <p:cNvSpPr/>
            <p:nvPr/>
          </p:nvSpPr>
          <p:spPr>
            <a:xfrm>
              <a:off x="6124067" y="2207588"/>
              <a:ext cx="299209" cy="340036"/>
            </a:xfrm>
            <a:custGeom>
              <a:avLst/>
              <a:gdLst/>
              <a:ahLst/>
              <a:cxnLst/>
              <a:rect l="l" t="t" r="r" b="b"/>
              <a:pathLst>
                <a:path w="16299" h="18523" extrusionOk="0">
                  <a:moveTo>
                    <a:pt x="13608" y="0"/>
                  </a:moveTo>
                  <a:cubicBezTo>
                    <a:pt x="13424" y="0"/>
                    <a:pt x="13237" y="30"/>
                    <a:pt x="13056" y="89"/>
                  </a:cubicBezTo>
                  <a:cubicBezTo>
                    <a:pt x="11151" y="724"/>
                    <a:pt x="7296" y="2144"/>
                    <a:pt x="6672" y="2721"/>
                  </a:cubicBezTo>
                  <a:cubicBezTo>
                    <a:pt x="5922" y="3402"/>
                    <a:pt x="8173" y="10200"/>
                    <a:pt x="9085" y="14702"/>
                  </a:cubicBezTo>
                  <a:cubicBezTo>
                    <a:pt x="9139" y="14942"/>
                    <a:pt x="8949" y="15115"/>
                    <a:pt x="8751" y="15115"/>
                  </a:cubicBezTo>
                  <a:cubicBezTo>
                    <a:pt x="8655" y="15115"/>
                    <a:pt x="8557" y="15074"/>
                    <a:pt x="8485" y="14979"/>
                  </a:cubicBezTo>
                  <a:cubicBezTo>
                    <a:pt x="6615" y="12474"/>
                    <a:pt x="6014" y="11447"/>
                    <a:pt x="4029" y="9427"/>
                  </a:cubicBezTo>
                  <a:cubicBezTo>
                    <a:pt x="3838" y="9236"/>
                    <a:pt x="3575" y="9133"/>
                    <a:pt x="3309" y="9133"/>
                  </a:cubicBezTo>
                  <a:cubicBezTo>
                    <a:pt x="3190" y="9133"/>
                    <a:pt x="3070" y="9153"/>
                    <a:pt x="2956" y="9196"/>
                  </a:cubicBezTo>
                  <a:cubicBezTo>
                    <a:pt x="1547" y="9727"/>
                    <a:pt x="185" y="10685"/>
                    <a:pt x="1" y="12232"/>
                  </a:cubicBezTo>
                  <a:cubicBezTo>
                    <a:pt x="12" y="12959"/>
                    <a:pt x="382" y="13271"/>
                    <a:pt x="855" y="13617"/>
                  </a:cubicBezTo>
                  <a:cubicBezTo>
                    <a:pt x="961" y="13693"/>
                    <a:pt x="1081" y="13729"/>
                    <a:pt x="1199" y="13729"/>
                  </a:cubicBezTo>
                  <a:cubicBezTo>
                    <a:pt x="1402" y="13729"/>
                    <a:pt x="1599" y="13622"/>
                    <a:pt x="1709" y="13432"/>
                  </a:cubicBezTo>
                  <a:cubicBezTo>
                    <a:pt x="2225" y="12497"/>
                    <a:pt x="3021" y="11735"/>
                    <a:pt x="3438" y="11735"/>
                  </a:cubicBezTo>
                  <a:cubicBezTo>
                    <a:pt x="3514" y="11735"/>
                    <a:pt x="3578" y="11761"/>
                    <a:pt x="3625" y="11816"/>
                  </a:cubicBezTo>
                  <a:cubicBezTo>
                    <a:pt x="5010" y="13479"/>
                    <a:pt x="7469" y="17415"/>
                    <a:pt x="8485" y="18361"/>
                  </a:cubicBezTo>
                  <a:cubicBezTo>
                    <a:pt x="8601" y="18472"/>
                    <a:pt x="8805" y="18522"/>
                    <a:pt x="9057" y="18522"/>
                  </a:cubicBezTo>
                  <a:cubicBezTo>
                    <a:pt x="9979" y="18522"/>
                    <a:pt x="11529" y="17851"/>
                    <a:pt x="11647" y="17080"/>
                  </a:cubicBezTo>
                  <a:cubicBezTo>
                    <a:pt x="12155" y="13860"/>
                    <a:pt x="10054" y="8238"/>
                    <a:pt x="9570" y="4556"/>
                  </a:cubicBezTo>
                  <a:cubicBezTo>
                    <a:pt x="9500" y="4071"/>
                    <a:pt x="9777" y="3610"/>
                    <a:pt x="10228" y="3425"/>
                  </a:cubicBezTo>
                  <a:lnTo>
                    <a:pt x="12478" y="2536"/>
                  </a:lnTo>
                  <a:cubicBezTo>
                    <a:pt x="12497" y="2535"/>
                    <a:pt x="12515" y="2535"/>
                    <a:pt x="12533" y="2535"/>
                  </a:cubicBezTo>
                  <a:cubicBezTo>
                    <a:pt x="13073" y="2535"/>
                    <a:pt x="13504" y="3023"/>
                    <a:pt x="13783" y="3425"/>
                  </a:cubicBezTo>
                  <a:cubicBezTo>
                    <a:pt x="13936" y="3651"/>
                    <a:pt x="14179" y="3769"/>
                    <a:pt x="14430" y="3769"/>
                  </a:cubicBezTo>
                  <a:cubicBezTo>
                    <a:pt x="14538" y="3769"/>
                    <a:pt x="14648" y="3747"/>
                    <a:pt x="14752" y="3702"/>
                  </a:cubicBezTo>
                  <a:cubicBezTo>
                    <a:pt x="15064" y="3575"/>
                    <a:pt x="15399" y="3437"/>
                    <a:pt x="15687" y="3310"/>
                  </a:cubicBezTo>
                  <a:cubicBezTo>
                    <a:pt x="16103" y="3136"/>
                    <a:pt x="16299" y="2629"/>
                    <a:pt x="16091" y="2225"/>
                  </a:cubicBezTo>
                  <a:cubicBezTo>
                    <a:pt x="15745" y="1532"/>
                    <a:pt x="15260" y="943"/>
                    <a:pt x="14845" y="528"/>
                  </a:cubicBezTo>
                  <a:cubicBezTo>
                    <a:pt x="14515" y="182"/>
                    <a:pt x="14068" y="0"/>
                    <a:pt x="136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5"/>
            <p:cNvSpPr/>
            <p:nvPr/>
          </p:nvSpPr>
          <p:spPr>
            <a:xfrm>
              <a:off x="5632450" y="1810101"/>
              <a:ext cx="172267" cy="280172"/>
            </a:xfrm>
            <a:custGeom>
              <a:avLst/>
              <a:gdLst/>
              <a:ahLst/>
              <a:cxnLst/>
              <a:rect l="l" t="t" r="r" b="b"/>
              <a:pathLst>
                <a:path w="9384" h="15262" extrusionOk="0">
                  <a:moveTo>
                    <a:pt x="6906" y="1"/>
                  </a:moveTo>
                  <a:cubicBezTo>
                    <a:pt x="6521" y="1"/>
                    <a:pt x="6155" y="237"/>
                    <a:pt x="5990" y="594"/>
                  </a:cubicBezTo>
                  <a:cubicBezTo>
                    <a:pt x="4490" y="3872"/>
                    <a:pt x="1281" y="10463"/>
                    <a:pt x="311" y="13499"/>
                  </a:cubicBezTo>
                  <a:cubicBezTo>
                    <a:pt x="0" y="14477"/>
                    <a:pt x="1320" y="15261"/>
                    <a:pt x="2411" y="15261"/>
                  </a:cubicBezTo>
                  <a:cubicBezTo>
                    <a:pt x="2981" y="15261"/>
                    <a:pt x="3488" y="15048"/>
                    <a:pt x="3670" y="14538"/>
                  </a:cubicBezTo>
                  <a:cubicBezTo>
                    <a:pt x="4571" y="11952"/>
                    <a:pt x="8207" y="4680"/>
                    <a:pt x="9222" y="2164"/>
                  </a:cubicBezTo>
                  <a:cubicBezTo>
                    <a:pt x="9384" y="1748"/>
                    <a:pt x="9269" y="1275"/>
                    <a:pt x="8922" y="998"/>
                  </a:cubicBezTo>
                  <a:cubicBezTo>
                    <a:pt x="8391" y="559"/>
                    <a:pt x="7722" y="167"/>
                    <a:pt x="7133" y="28"/>
                  </a:cubicBezTo>
                  <a:cubicBezTo>
                    <a:pt x="7058" y="10"/>
                    <a:pt x="6982" y="1"/>
                    <a:pt x="6906"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5"/>
            <p:cNvSpPr/>
            <p:nvPr/>
          </p:nvSpPr>
          <p:spPr>
            <a:xfrm>
              <a:off x="5776752" y="1982417"/>
              <a:ext cx="78882" cy="59570"/>
            </a:xfrm>
            <a:custGeom>
              <a:avLst/>
              <a:gdLst/>
              <a:ahLst/>
              <a:cxnLst/>
              <a:rect l="l" t="t" r="r" b="b"/>
              <a:pathLst>
                <a:path w="4297" h="3245" extrusionOk="0">
                  <a:moveTo>
                    <a:pt x="1778" y="1"/>
                  </a:moveTo>
                  <a:cubicBezTo>
                    <a:pt x="716" y="1"/>
                    <a:pt x="1" y="1176"/>
                    <a:pt x="1062" y="2820"/>
                  </a:cubicBezTo>
                  <a:cubicBezTo>
                    <a:pt x="1256" y="3118"/>
                    <a:pt x="1551" y="3244"/>
                    <a:pt x="1874" y="3244"/>
                  </a:cubicBezTo>
                  <a:cubicBezTo>
                    <a:pt x="2937" y="3244"/>
                    <a:pt x="4297" y="1872"/>
                    <a:pt x="3278" y="765"/>
                  </a:cubicBezTo>
                  <a:cubicBezTo>
                    <a:pt x="2794" y="235"/>
                    <a:pt x="2252" y="1"/>
                    <a:pt x="17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5"/>
            <p:cNvSpPr/>
            <p:nvPr/>
          </p:nvSpPr>
          <p:spPr>
            <a:xfrm>
              <a:off x="5711063" y="2202539"/>
              <a:ext cx="259483" cy="133955"/>
            </a:xfrm>
            <a:custGeom>
              <a:avLst/>
              <a:gdLst/>
              <a:ahLst/>
              <a:cxnLst/>
              <a:rect l="l" t="t" r="r" b="b"/>
              <a:pathLst>
                <a:path w="14135" h="7297" extrusionOk="0">
                  <a:moveTo>
                    <a:pt x="11995" y="0"/>
                  </a:moveTo>
                  <a:cubicBezTo>
                    <a:pt x="11871" y="0"/>
                    <a:pt x="11747" y="27"/>
                    <a:pt x="11624" y="87"/>
                  </a:cubicBezTo>
                  <a:cubicBezTo>
                    <a:pt x="9465" y="1114"/>
                    <a:pt x="2747" y="3354"/>
                    <a:pt x="577" y="4289"/>
                  </a:cubicBezTo>
                  <a:cubicBezTo>
                    <a:pt x="219" y="4439"/>
                    <a:pt x="0" y="4808"/>
                    <a:pt x="35" y="5189"/>
                  </a:cubicBezTo>
                  <a:cubicBezTo>
                    <a:pt x="104" y="5789"/>
                    <a:pt x="266" y="6436"/>
                    <a:pt x="543" y="6886"/>
                  </a:cubicBezTo>
                  <a:cubicBezTo>
                    <a:pt x="706" y="7152"/>
                    <a:pt x="996" y="7296"/>
                    <a:pt x="1296" y="7296"/>
                  </a:cubicBezTo>
                  <a:cubicBezTo>
                    <a:pt x="1399" y="7296"/>
                    <a:pt x="1504" y="7279"/>
                    <a:pt x="1605" y="7244"/>
                  </a:cubicBezTo>
                  <a:cubicBezTo>
                    <a:pt x="4548" y="6147"/>
                    <a:pt x="10573" y="4069"/>
                    <a:pt x="13043" y="2788"/>
                  </a:cubicBezTo>
                  <a:cubicBezTo>
                    <a:pt x="14135" y="2227"/>
                    <a:pt x="13111" y="0"/>
                    <a:pt x="11995"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5"/>
            <p:cNvSpPr/>
            <p:nvPr/>
          </p:nvSpPr>
          <p:spPr>
            <a:xfrm>
              <a:off x="5776715" y="2175111"/>
              <a:ext cx="68694" cy="51952"/>
            </a:xfrm>
            <a:custGeom>
              <a:avLst/>
              <a:gdLst/>
              <a:ahLst/>
              <a:cxnLst/>
              <a:rect l="l" t="t" r="r" b="b"/>
              <a:pathLst>
                <a:path w="3742" h="2830" extrusionOk="0">
                  <a:moveTo>
                    <a:pt x="1550" y="1"/>
                  </a:moveTo>
                  <a:cubicBezTo>
                    <a:pt x="624" y="1"/>
                    <a:pt x="1" y="1023"/>
                    <a:pt x="926" y="2458"/>
                  </a:cubicBezTo>
                  <a:cubicBezTo>
                    <a:pt x="1095" y="2719"/>
                    <a:pt x="1353" y="2830"/>
                    <a:pt x="1635" y="2830"/>
                  </a:cubicBezTo>
                  <a:cubicBezTo>
                    <a:pt x="2561" y="2830"/>
                    <a:pt x="3741" y="1634"/>
                    <a:pt x="2865" y="669"/>
                  </a:cubicBezTo>
                  <a:cubicBezTo>
                    <a:pt x="2440" y="205"/>
                    <a:pt x="1965" y="1"/>
                    <a:pt x="1550"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5"/>
            <p:cNvSpPr/>
            <p:nvPr/>
          </p:nvSpPr>
          <p:spPr>
            <a:xfrm>
              <a:off x="5828194" y="2316492"/>
              <a:ext cx="68712" cy="51915"/>
            </a:xfrm>
            <a:custGeom>
              <a:avLst/>
              <a:gdLst/>
              <a:ahLst/>
              <a:cxnLst/>
              <a:rect l="l" t="t" r="r" b="b"/>
              <a:pathLst>
                <a:path w="3743" h="2828" extrusionOk="0">
                  <a:moveTo>
                    <a:pt x="1555" y="1"/>
                  </a:moveTo>
                  <a:cubicBezTo>
                    <a:pt x="626" y="1"/>
                    <a:pt x="0" y="1027"/>
                    <a:pt x="927" y="2456"/>
                  </a:cubicBezTo>
                  <a:cubicBezTo>
                    <a:pt x="1093" y="2717"/>
                    <a:pt x="1350" y="2828"/>
                    <a:pt x="1631" y="2828"/>
                  </a:cubicBezTo>
                  <a:cubicBezTo>
                    <a:pt x="2555" y="2828"/>
                    <a:pt x="3742" y="1632"/>
                    <a:pt x="2866" y="667"/>
                  </a:cubicBezTo>
                  <a:cubicBezTo>
                    <a:pt x="2442" y="205"/>
                    <a:pt x="1969" y="1"/>
                    <a:pt x="1555"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5"/>
            <p:cNvSpPr/>
            <p:nvPr/>
          </p:nvSpPr>
          <p:spPr>
            <a:xfrm>
              <a:off x="5963646" y="1890751"/>
              <a:ext cx="267230" cy="268791"/>
            </a:xfrm>
            <a:custGeom>
              <a:avLst/>
              <a:gdLst/>
              <a:ahLst/>
              <a:cxnLst/>
              <a:rect l="l" t="t" r="r" b="b"/>
              <a:pathLst>
                <a:path w="14557" h="14642" extrusionOk="0">
                  <a:moveTo>
                    <a:pt x="5706" y="0"/>
                  </a:moveTo>
                  <a:cubicBezTo>
                    <a:pt x="5625" y="0"/>
                    <a:pt x="5543" y="11"/>
                    <a:pt x="5461" y="33"/>
                  </a:cubicBezTo>
                  <a:cubicBezTo>
                    <a:pt x="4595" y="287"/>
                    <a:pt x="3452" y="703"/>
                    <a:pt x="2864" y="1187"/>
                  </a:cubicBezTo>
                  <a:cubicBezTo>
                    <a:pt x="2563" y="1441"/>
                    <a:pt x="2483" y="1857"/>
                    <a:pt x="2633" y="2215"/>
                  </a:cubicBezTo>
                  <a:cubicBezTo>
                    <a:pt x="3233" y="3542"/>
                    <a:pt x="4791" y="5758"/>
                    <a:pt x="4849" y="6382"/>
                  </a:cubicBezTo>
                  <a:cubicBezTo>
                    <a:pt x="4884" y="6855"/>
                    <a:pt x="197" y="8471"/>
                    <a:pt x="105" y="9048"/>
                  </a:cubicBezTo>
                  <a:cubicBezTo>
                    <a:pt x="1" y="9602"/>
                    <a:pt x="751" y="10641"/>
                    <a:pt x="1351" y="11310"/>
                  </a:cubicBezTo>
                  <a:cubicBezTo>
                    <a:pt x="1527" y="11500"/>
                    <a:pt x="1766" y="11600"/>
                    <a:pt x="2010" y="11600"/>
                  </a:cubicBezTo>
                  <a:cubicBezTo>
                    <a:pt x="2167" y="11600"/>
                    <a:pt x="2326" y="11558"/>
                    <a:pt x="2471" y="11472"/>
                  </a:cubicBezTo>
                  <a:cubicBezTo>
                    <a:pt x="3568" y="10814"/>
                    <a:pt x="4630" y="10329"/>
                    <a:pt x="5530" y="9960"/>
                  </a:cubicBezTo>
                  <a:cubicBezTo>
                    <a:pt x="5639" y="9915"/>
                    <a:pt x="5752" y="9893"/>
                    <a:pt x="5863" y="9893"/>
                  </a:cubicBezTo>
                  <a:cubicBezTo>
                    <a:pt x="6233" y="9893"/>
                    <a:pt x="6583" y="10130"/>
                    <a:pt x="6707" y="10502"/>
                  </a:cubicBezTo>
                  <a:cubicBezTo>
                    <a:pt x="7100" y="11749"/>
                    <a:pt x="7481" y="13111"/>
                    <a:pt x="8081" y="14196"/>
                  </a:cubicBezTo>
                  <a:cubicBezTo>
                    <a:pt x="8243" y="14475"/>
                    <a:pt x="8538" y="14641"/>
                    <a:pt x="8851" y="14641"/>
                  </a:cubicBezTo>
                  <a:cubicBezTo>
                    <a:pt x="8940" y="14641"/>
                    <a:pt x="9030" y="14628"/>
                    <a:pt x="9120" y="14600"/>
                  </a:cubicBezTo>
                  <a:cubicBezTo>
                    <a:pt x="9824" y="14369"/>
                    <a:pt x="10609" y="14104"/>
                    <a:pt x="11359" y="13792"/>
                  </a:cubicBezTo>
                  <a:cubicBezTo>
                    <a:pt x="11763" y="13619"/>
                    <a:pt x="11971" y="13157"/>
                    <a:pt x="11855" y="12742"/>
                  </a:cubicBezTo>
                  <a:cubicBezTo>
                    <a:pt x="11532" y="11622"/>
                    <a:pt x="10874" y="10087"/>
                    <a:pt x="10274" y="8956"/>
                  </a:cubicBezTo>
                  <a:cubicBezTo>
                    <a:pt x="10008" y="8459"/>
                    <a:pt x="10274" y="7848"/>
                    <a:pt x="10816" y="7686"/>
                  </a:cubicBezTo>
                  <a:cubicBezTo>
                    <a:pt x="11821" y="7409"/>
                    <a:pt x="12894" y="7178"/>
                    <a:pt x="13829" y="6878"/>
                  </a:cubicBezTo>
                  <a:cubicBezTo>
                    <a:pt x="14314" y="6716"/>
                    <a:pt x="14556" y="6185"/>
                    <a:pt x="14372" y="5712"/>
                  </a:cubicBezTo>
                  <a:cubicBezTo>
                    <a:pt x="14152" y="5147"/>
                    <a:pt x="13864" y="4662"/>
                    <a:pt x="13564" y="4119"/>
                  </a:cubicBezTo>
                  <a:cubicBezTo>
                    <a:pt x="13412" y="3835"/>
                    <a:pt x="13113" y="3668"/>
                    <a:pt x="12794" y="3668"/>
                  </a:cubicBezTo>
                  <a:cubicBezTo>
                    <a:pt x="12724" y="3668"/>
                    <a:pt x="12653" y="3676"/>
                    <a:pt x="12582" y="3692"/>
                  </a:cubicBezTo>
                  <a:cubicBezTo>
                    <a:pt x="11497" y="3946"/>
                    <a:pt x="10297" y="4258"/>
                    <a:pt x="9304" y="4673"/>
                  </a:cubicBezTo>
                  <a:cubicBezTo>
                    <a:pt x="9192" y="4722"/>
                    <a:pt x="9076" y="4745"/>
                    <a:pt x="8961" y="4745"/>
                  </a:cubicBezTo>
                  <a:cubicBezTo>
                    <a:pt x="8616" y="4745"/>
                    <a:pt x="8289" y="4535"/>
                    <a:pt x="8150" y="4189"/>
                  </a:cubicBezTo>
                  <a:cubicBezTo>
                    <a:pt x="7723" y="3138"/>
                    <a:pt x="7065" y="1695"/>
                    <a:pt x="6511" y="506"/>
                  </a:cubicBezTo>
                  <a:cubicBezTo>
                    <a:pt x="6362" y="189"/>
                    <a:pt x="6047" y="0"/>
                    <a:pt x="57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5"/>
            <p:cNvSpPr/>
            <p:nvPr/>
          </p:nvSpPr>
          <p:spPr>
            <a:xfrm>
              <a:off x="6203120" y="3377870"/>
              <a:ext cx="172285" cy="280301"/>
            </a:xfrm>
            <a:custGeom>
              <a:avLst/>
              <a:gdLst/>
              <a:ahLst/>
              <a:cxnLst/>
              <a:rect l="l" t="t" r="r" b="b"/>
              <a:pathLst>
                <a:path w="9385" h="15269" extrusionOk="0">
                  <a:moveTo>
                    <a:pt x="6918" y="1"/>
                  </a:moveTo>
                  <a:cubicBezTo>
                    <a:pt x="6528" y="1"/>
                    <a:pt x="6157" y="231"/>
                    <a:pt x="5991" y="602"/>
                  </a:cubicBezTo>
                  <a:cubicBezTo>
                    <a:pt x="4490" y="3869"/>
                    <a:pt x="1270" y="10459"/>
                    <a:pt x="312" y="13495"/>
                  </a:cubicBezTo>
                  <a:cubicBezTo>
                    <a:pt x="1" y="14482"/>
                    <a:pt x="1321" y="15269"/>
                    <a:pt x="2414" y="15269"/>
                  </a:cubicBezTo>
                  <a:cubicBezTo>
                    <a:pt x="2982" y="15269"/>
                    <a:pt x="3489" y="15055"/>
                    <a:pt x="3671" y="14545"/>
                  </a:cubicBezTo>
                  <a:cubicBezTo>
                    <a:pt x="4571" y="11960"/>
                    <a:pt x="8207" y="4688"/>
                    <a:pt x="9223" y="2160"/>
                  </a:cubicBezTo>
                  <a:cubicBezTo>
                    <a:pt x="9384" y="1756"/>
                    <a:pt x="9269" y="1283"/>
                    <a:pt x="8923" y="994"/>
                  </a:cubicBezTo>
                  <a:cubicBezTo>
                    <a:pt x="8380" y="556"/>
                    <a:pt x="7722" y="175"/>
                    <a:pt x="7134" y="25"/>
                  </a:cubicBezTo>
                  <a:cubicBezTo>
                    <a:pt x="7062" y="9"/>
                    <a:pt x="6990" y="1"/>
                    <a:pt x="6918"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5"/>
            <p:cNvSpPr/>
            <p:nvPr/>
          </p:nvSpPr>
          <p:spPr>
            <a:xfrm>
              <a:off x="5071290" y="2065380"/>
              <a:ext cx="199785" cy="114826"/>
            </a:xfrm>
            <a:custGeom>
              <a:avLst/>
              <a:gdLst/>
              <a:ahLst/>
              <a:cxnLst/>
              <a:rect l="l" t="t" r="r" b="b"/>
              <a:pathLst>
                <a:path w="10883" h="6255" extrusionOk="0">
                  <a:moveTo>
                    <a:pt x="8955" y="0"/>
                  </a:moveTo>
                  <a:cubicBezTo>
                    <a:pt x="8877" y="0"/>
                    <a:pt x="8801" y="18"/>
                    <a:pt x="8727" y="55"/>
                  </a:cubicBezTo>
                  <a:cubicBezTo>
                    <a:pt x="7123" y="898"/>
                    <a:pt x="2044" y="2537"/>
                    <a:pt x="405" y="3276"/>
                  </a:cubicBezTo>
                  <a:cubicBezTo>
                    <a:pt x="139" y="3391"/>
                    <a:pt x="1" y="3726"/>
                    <a:pt x="59" y="4107"/>
                  </a:cubicBezTo>
                  <a:cubicBezTo>
                    <a:pt x="151" y="4696"/>
                    <a:pt x="336" y="5330"/>
                    <a:pt x="590" y="5792"/>
                  </a:cubicBezTo>
                  <a:cubicBezTo>
                    <a:pt x="745" y="6085"/>
                    <a:pt x="1010" y="6255"/>
                    <a:pt x="1256" y="6255"/>
                  </a:cubicBezTo>
                  <a:cubicBezTo>
                    <a:pt x="1321" y="6255"/>
                    <a:pt x="1384" y="6243"/>
                    <a:pt x="1444" y="6219"/>
                  </a:cubicBezTo>
                  <a:cubicBezTo>
                    <a:pt x="3660" y="5400"/>
                    <a:pt x="8231" y="3853"/>
                    <a:pt x="10055" y="2803"/>
                  </a:cubicBezTo>
                  <a:cubicBezTo>
                    <a:pt x="10883" y="2325"/>
                    <a:pt x="9845" y="0"/>
                    <a:pt x="8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5"/>
            <p:cNvSpPr/>
            <p:nvPr/>
          </p:nvSpPr>
          <p:spPr>
            <a:xfrm>
              <a:off x="5632450" y="1810101"/>
              <a:ext cx="172267" cy="280172"/>
            </a:xfrm>
            <a:custGeom>
              <a:avLst/>
              <a:gdLst/>
              <a:ahLst/>
              <a:cxnLst/>
              <a:rect l="l" t="t" r="r" b="b"/>
              <a:pathLst>
                <a:path w="9384" h="15262" extrusionOk="0">
                  <a:moveTo>
                    <a:pt x="6906" y="1"/>
                  </a:moveTo>
                  <a:cubicBezTo>
                    <a:pt x="6521" y="1"/>
                    <a:pt x="6155" y="237"/>
                    <a:pt x="5990" y="594"/>
                  </a:cubicBezTo>
                  <a:cubicBezTo>
                    <a:pt x="4490" y="3872"/>
                    <a:pt x="1281" y="10463"/>
                    <a:pt x="311" y="13499"/>
                  </a:cubicBezTo>
                  <a:cubicBezTo>
                    <a:pt x="0" y="14477"/>
                    <a:pt x="1320" y="15261"/>
                    <a:pt x="2411" y="15261"/>
                  </a:cubicBezTo>
                  <a:cubicBezTo>
                    <a:pt x="2981" y="15261"/>
                    <a:pt x="3488" y="15048"/>
                    <a:pt x="3670" y="14538"/>
                  </a:cubicBezTo>
                  <a:cubicBezTo>
                    <a:pt x="4571" y="11952"/>
                    <a:pt x="8207" y="4680"/>
                    <a:pt x="9222" y="2164"/>
                  </a:cubicBezTo>
                  <a:cubicBezTo>
                    <a:pt x="9384" y="1748"/>
                    <a:pt x="9269" y="1275"/>
                    <a:pt x="8922" y="998"/>
                  </a:cubicBezTo>
                  <a:cubicBezTo>
                    <a:pt x="8391" y="559"/>
                    <a:pt x="7722" y="167"/>
                    <a:pt x="7133" y="28"/>
                  </a:cubicBezTo>
                  <a:cubicBezTo>
                    <a:pt x="7058" y="10"/>
                    <a:pt x="6982" y="1"/>
                    <a:pt x="6906"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5"/>
            <p:cNvSpPr/>
            <p:nvPr/>
          </p:nvSpPr>
          <p:spPr>
            <a:xfrm>
              <a:off x="5244213" y="1640080"/>
              <a:ext cx="299209" cy="339963"/>
            </a:xfrm>
            <a:custGeom>
              <a:avLst/>
              <a:gdLst/>
              <a:ahLst/>
              <a:cxnLst/>
              <a:rect l="l" t="t" r="r" b="b"/>
              <a:pathLst>
                <a:path w="16299" h="18519" extrusionOk="0">
                  <a:moveTo>
                    <a:pt x="13611" y="1"/>
                  </a:moveTo>
                  <a:cubicBezTo>
                    <a:pt x="13425" y="1"/>
                    <a:pt x="13238" y="30"/>
                    <a:pt x="13055" y="90"/>
                  </a:cubicBezTo>
                  <a:cubicBezTo>
                    <a:pt x="11151" y="725"/>
                    <a:pt x="7296" y="2145"/>
                    <a:pt x="6672" y="2710"/>
                  </a:cubicBezTo>
                  <a:cubicBezTo>
                    <a:pt x="5922" y="3403"/>
                    <a:pt x="8184" y="10190"/>
                    <a:pt x="9096" y="14703"/>
                  </a:cubicBezTo>
                  <a:cubicBezTo>
                    <a:pt x="9143" y="14943"/>
                    <a:pt x="8950" y="15116"/>
                    <a:pt x="8752" y="15116"/>
                  </a:cubicBezTo>
                  <a:cubicBezTo>
                    <a:pt x="8655" y="15116"/>
                    <a:pt x="8557" y="15075"/>
                    <a:pt x="8485" y="14980"/>
                  </a:cubicBezTo>
                  <a:cubicBezTo>
                    <a:pt x="6615" y="12475"/>
                    <a:pt x="6014" y="11448"/>
                    <a:pt x="4029" y="9428"/>
                  </a:cubicBezTo>
                  <a:cubicBezTo>
                    <a:pt x="3838" y="9237"/>
                    <a:pt x="3581" y="9133"/>
                    <a:pt x="3318" y="9133"/>
                  </a:cubicBezTo>
                  <a:cubicBezTo>
                    <a:pt x="3200" y="9133"/>
                    <a:pt x="3081" y="9154"/>
                    <a:pt x="2967" y="9197"/>
                  </a:cubicBezTo>
                  <a:cubicBezTo>
                    <a:pt x="1547" y="9728"/>
                    <a:pt x="185" y="10686"/>
                    <a:pt x="1" y="12233"/>
                  </a:cubicBezTo>
                  <a:cubicBezTo>
                    <a:pt x="12" y="12960"/>
                    <a:pt x="382" y="13260"/>
                    <a:pt x="866" y="13618"/>
                  </a:cubicBezTo>
                  <a:cubicBezTo>
                    <a:pt x="968" y="13694"/>
                    <a:pt x="1085" y="13730"/>
                    <a:pt x="1201" y="13730"/>
                  </a:cubicBezTo>
                  <a:cubicBezTo>
                    <a:pt x="1402" y="13730"/>
                    <a:pt x="1599" y="13623"/>
                    <a:pt x="1709" y="13433"/>
                  </a:cubicBezTo>
                  <a:cubicBezTo>
                    <a:pt x="2225" y="12498"/>
                    <a:pt x="3021" y="11735"/>
                    <a:pt x="3437" y="11735"/>
                  </a:cubicBezTo>
                  <a:cubicBezTo>
                    <a:pt x="3514" y="11735"/>
                    <a:pt x="3578" y="11761"/>
                    <a:pt x="3625" y="11817"/>
                  </a:cubicBezTo>
                  <a:cubicBezTo>
                    <a:pt x="5022" y="13479"/>
                    <a:pt x="7469" y="17415"/>
                    <a:pt x="8485" y="18362"/>
                  </a:cubicBezTo>
                  <a:cubicBezTo>
                    <a:pt x="8600" y="18470"/>
                    <a:pt x="8802" y="18518"/>
                    <a:pt x="9051" y="18518"/>
                  </a:cubicBezTo>
                  <a:cubicBezTo>
                    <a:pt x="9972" y="18518"/>
                    <a:pt x="11529" y="17853"/>
                    <a:pt x="11647" y="17081"/>
                  </a:cubicBezTo>
                  <a:cubicBezTo>
                    <a:pt x="12155" y="13860"/>
                    <a:pt x="10054" y="8239"/>
                    <a:pt x="9570" y="4557"/>
                  </a:cubicBezTo>
                  <a:cubicBezTo>
                    <a:pt x="9500" y="4072"/>
                    <a:pt x="9777" y="3599"/>
                    <a:pt x="10239" y="3426"/>
                  </a:cubicBezTo>
                  <a:lnTo>
                    <a:pt x="12478" y="2537"/>
                  </a:lnTo>
                  <a:cubicBezTo>
                    <a:pt x="12497" y="2536"/>
                    <a:pt x="12515" y="2535"/>
                    <a:pt x="12533" y="2535"/>
                  </a:cubicBezTo>
                  <a:cubicBezTo>
                    <a:pt x="13074" y="2535"/>
                    <a:pt x="13515" y="3024"/>
                    <a:pt x="13783" y="3426"/>
                  </a:cubicBezTo>
                  <a:cubicBezTo>
                    <a:pt x="13937" y="3646"/>
                    <a:pt x="14184" y="3768"/>
                    <a:pt x="14442" y="3768"/>
                  </a:cubicBezTo>
                  <a:cubicBezTo>
                    <a:pt x="14549" y="3768"/>
                    <a:pt x="14659" y="3747"/>
                    <a:pt x="14764" y="3703"/>
                  </a:cubicBezTo>
                  <a:cubicBezTo>
                    <a:pt x="15064" y="3576"/>
                    <a:pt x="15399" y="3437"/>
                    <a:pt x="15687" y="3310"/>
                  </a:cubicBezTo>
                  <a:cubicBezTo>
                    <a:pt x="16103" y="3126"/>
                    <a:pt x="16299" y="2629"/>
                    <a:pt x="16091" y="2225"/>
                  </a:cubicBezTo>
                  <a:cubicBezTo>
                    <a:pt x="15745" y="1521"/>
                    <a:pt x="15260" y="944"/>
                    <a:pt x="14845" y="517"/>
                  </a:cubicBezTo>
                  <a:cubicBezTo>
                    <a:pt x="14516" y="180"/>
                    <a:pt x="14070" y="1"/>
                    <a:pt x="13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5"/>
            <p:cNvSpPr/>
            <p:nvPr/>
          </p:nvSpPr>
          <p:spPr>
            <a:xfrm>
              <a:off x="4676499" y="1862571"/>
              <a:ext cx="278245" cy="256436"/>
            </a:xfrm>
            <a:custGeom>
              <a:avLst/>
              <a:gdLst/>
              <a:ahLst/>
              <a:cxnLst/>
              <a:rect l="l" t="t" r="r" b="b"/>
              <a:pathLst>
                <a:path w="15157" h="13969" extrusionOk="0">
                  <a:moveTo>
                    <a:pt x="8678" y="0"/>
                  </a:moveTo>
                  <a:cubicBezTo>
                    <a:pt x="8333" y="0"/>
                    <a:pt x="8017" y="200"/>
                    <a:pt x="7873" y="518"/>
                  </a:cubicBezTo>
                  <a:cubicBezTo>
                    <a:pt x="7423" y="1534"/>
                    <a:pt x="6938" y="2665"/>
                    <a:pt x="6661" y="3692"/>
                  </a:cubicBezTo>
                  <a:cubicBezTo>
                    <a:pt x="6556" y="4083"/>
                    <a:pt x="6208" y="4340"/>
                    <a:pt x="5830" y="4340"/>
                  </a:cubicBezTo>
                  <a:cubicBezTo>
                    <a:pt x="5750" y="4340"/>
                    <a:pt x="5668" y="4328"/>
                    <a:pt x="5588" y="4304"/>
                  </a:cubicBezTo>
                  <a:cubicBezTo>
                    <a:pt x="4503" y="4004"/>
                    <a:pt x="2967" y="3646"/>
                    <a:pt x="1709" y="3357"/>
                  </a:cubicBezTo>
                  <a:cubicBezTo>
                    <a:pt x="1646" y="3344"/>
                    <a:pt x="1583" y="3337"/>
                    <a:pt x="1521" y="3337"/>
                  </a:cubicBezTo>
                  <a:cubicBezTo>
                    <a:pt x="1165" y="3337"/>
                    <a:pt x="843" y="3556"/>
                    <a:pt x="705" y="3900"/>
                  </a:cubicBezTo>
                  <a:cubicBezTo>
                    <a:pt x="370" y="4731"/>
                    <a:pt x="1" y="5885"/>
                    <a:pt x="36" y="6635"/>
                  </a:cubicBezTo>
                  <a:cubicBezTo>
                    <a:pt x="47" y="7016"/>
                    <a:pt x="324" y="7340"/>
                    <a:pt x="705" y="7432"/>
                  </a:cubicBezTo>
                  <a:cubicBezTo>
                    <a:pt x="2102" y="7767"/>
                    <a:pt x="4780" y="7882"/>
                    <a:pt x="5311" y="8217"/>
                  </a:cubicBezTo>
                  <a:cubicBezTo>
                    <a:pt x="5703" y="8471"/>
                    <a:pt x="4133" y="13122"/>
                    <a:pt x="4526" y="13561"/>
                  </a:cubicBezTo>
                  <a:cubicBezTo>
                    <a:pt x="4806" y="13868"/>
                    <a:pt x="5608" y="13968"/>
                    <a:pt x="6366" y="13968"/>
                  </a:cubicBezTo>
                  <a:cubicBezTo>
                    <a:pt x="6606" y="13968"/>
                    <a:pt x="6840" y="13958"/>
                    <a:pt x="7053" y="13942"/>
                  </a:cubicBezTo>
                  <a:cubicBezTo>
                    <a:pt x="7469" y="13907"/>
                    <a:pt x="7804" y="13584"/>
                    <a:pt x="7861" y="13169"/>
                  </a:cubicBezTo>
                  <a:cubicBezTo>
                    <a:pt x="8011" y="11910"/>
                    <a:pt x="8265" y="10791"/>
                    <a:pt x="8519" y="9844"/>
                  </a:cubicBezTo>
                  <a:cubicBezTo>
                    <a:pt x="8630" y="9458"/>
                    <a:pt x="8982" y="9204"/>
                    <a:pt x="9365" y="9204"/>
                  </a:cubicBezTo>
                  <a:cubicBezTo>
                    <a:pt x="9463" y="9204"/>
                    <a:pt x="9563" y="9220"/>
                    <a:pt x="9662" y="9256"/>
                  </a:cubicBezTo>
                  <a:cubicBezTo>
                    <a:pt x="10874" y="9694"/>
                    <a:pt x="12178" y="10237"/>
                    <a:pt x="13390" y="10410"/>
                  </a:cubicBezTo>
                  <a:cubicBezTo>
                    <a:pt x="13430" y="10416"/>
                    <a:pt x="13470" y="10418"/>
                    <a:pt x="13510" y="10418"/>
                  </a:cubicBezTo>
                  <a:cubicBezTo>
                    <a:pt x="13869" y="10418"/>
                    <a:pt x="14200" y="10188"/>
                    <a:pt x="14325" y="9844"/>
                  </a:cubicBezTo>
                  <a:cubicBezTo>
                    <a:pt x="14579" y="9152"/>
                    <a:pt x="14845" y="8378"/>
                    <a:pt x="15053" y="7593"/>
                  </a:cubicBezTo>
                  <a:cubicBezTo>
                    <a:pt x="15156" y="7178"/>
                    <a:pt x="14937" y="6739"/>
                    <a:pt x="14522" y="6578"/>
                  </a:cubicBezTo>
                  <a:cubicBezTo>
                    <a:pt x="13460" y="6151"/>
                    <a:pt x="11855" y="5735"/>
                    <a:pt x="10609" y="5527"/>
                  </a:cubicBezTo>
                  <a:cubicBezTo>
                    <a:pt x="10055" y="5435"/>
                    <a:pt x="9731" y="4846"/>
                    <a:pt x="9939" y="4327"/>
                  </a:cubicBezTo>
                  <a:cubicBezTo>
                    <a:pt x="10332" y="3380"/>
                    <a:pt x="10793" y="2388"/>
                    <a:pt x="11128" y="1476"/>
                  </a:cubicBezTo>
                  <a:cubicBezTo>
                    <a:pt x="11290" y="1003"/>
                    <a:pt x="11024" y="483"/>
                    <a:pt x="10539" y="345"/>
                  </a:cubicBezTo>
                  <a:cubicBezTo>
                    <a:pt x="9962" y="183"/>
                    <a:pt x="9408" y="102"/>
                    <a:pt x="8808" y="10"/>
                  </a:cubicBezTo>
                  <a:cubicBezTo>
                    <a:pt x="8764" y="4"/>
                    <a:pt x="8721" y="0"/>
                    <a:pt x="86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5"/>
            <p:cNvSpPr/>
            <p:nvPr/>
          </p:nvSpPr>
          <p:spPr>
            <a:xfrm>
              <a:off x="4831210" y="1634885"/>
              <a:ext cx="259520" cy="134028"/>
            </a:xfrm>
            <a:custGeom>
              <a:avLst/>
              <a:gdLst/>
              <a:ahLst/>
              <a:cxnLst/>
              <a:rect l="l" t="t" r="r" b="b"/>
              <a:pathLst>
                <a:path w="14137" h="7301" extrusionOk="0">
                  <a:moveTo>
                    <a:pt x="11988" y="0"/>
                  </a:moveTo>
                  <a:cubicBezTo>
                    <a:pt x="11867" y="0"/>
                    <a:pt x="11744" y="27"/>
                    <a:pt x="11623" y="84"/>
                  </a:cubicBezTo>
                  <a:cubicBezTo>
                    <a:pt x="9465" y="1123"/>
                    <a:pt x="2759" y="3363"/>
                    <a:pt x="577" y="4297"/>
                  </a:cubicBezTo>
                  <a:cubicBezTo>
                    <a:pt x="219" y="4448"/>
                    <a:pt x="0" y="4805"/>
                    <a:pt x="46" y="5198"/>
                  </a:cubicBezTo>
                  <a:cubicBezTo>
                    <a:pt x="104" y="5798"/>
                    <a:pt x="266" y="6444"/>
                    <a:pt x="543" y="6895"/>
                  </a:cubicBezTo>
                  <a:cubicBezTo>
                    <a:pt x="703" y="7156"/>
                    <a:pt x="987" y="7301"/>
                    <a:pt x="1281" y="7301"/>
                  </a:cubicBezTo>
                  <a:cubicBezTo>
                    <a:pt x="1389" y="7301"/>
                    <a:pt x="1499" y="7281"/>
                    <a:pt x="1604" y="7241"/>
                  </a:cubicBezTo>
                  <a:cubicBezTo>
                    <a:pt x="4548" y="6156"/>
                    <a:pt x="10585" y="4078"/>
                    <a:pt x="13043" y="2797"/>
                  </a:cubicBezTo>
                  <a:cubicBezTo>
                    <a:pt x="14137" y="2235"/>
                    <a:pt x="13107" y="0"/>
                    <a:pt x="11988"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5"/>
            <p:cNvSpPr/>
            <p:nvPr/>
          </p:nvSpPr>
          <p:spPr>
            <a:xfrm>
              <a:off x="4896862" y="1607622"/>
              <a:ext cx="68859" cy="51952"/>
            </a:xfrm>
            <a:custGeom>
              <a:avLst/>
              <a:gdLst/>
              <a:ahLst/>
              <a:cxnLst/>
              <a:rect l="l" t="t" r="r" b="b"/>
              <a:pathLst>
                <a:path w="3751" h="2830" extrusionOk="0">
                  <a:moveTo>
                    <a:pt x="1550" y="1"/>
                  </a:moveTo>
                  <a:cubicBezTo>
                    <a:pt x="624" y="1"/>
                    <a:pt x="1" y="1023"/>
                    <a:pt x="926" y="2458"/>
                  </a:cubicBezTo>
                  <a:cubicBezTo>
                    <a:pt x="1095" y="2719"/>
                    <a:pt x="1354" y="2830"/>
                    <a:pt x="1636" y="2830"/>
                  </a:cubicBezTo>
                  <a:cubicBezTo>
                    <a:pt x="2565" y="2830"/>
                    <a:pt x="3750" y="1634"/>
                    <a:pt x="2865" y="669"/>
                  </a:cubicBezTo>
                  <a:cubicBezTo>
                    <a:pt x="2440" y="205"/>
                    <a:pt x="1965" y="1"/>
                    <a:pt x="1550"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5"/>
            <p:cNvSpPr/>
            <p:nvPr/>
          </p:nvSpPr>
          <p:spPr>
            <a:xfrm>
              <a:off x="4948359" y="1748966"/>
              <a:ext cx="68841" cy="51952"/>
            </a:xfrm>
            <a:custGeom>
              <a:avLst/>
              <a:gdLst/>
              <a:ahLst/>
              <a:cxnLst/>
              <a:rect l="l" t="t" r="r" b="b"/>
              <a:pathLst>
                <a:path w="3750" h="2830" extrusionOk="0">
                  <a:moveTo>
                    <a:pt x="1550" y="1"/>
                  </a:moveTo>
                  <a:cubicBezTo>
                    <a:pt x="624" y="1"/>
                    <a:pt x="0" y="1023"/>
                    <a:pt x="926" y="2458"/>
                  </a:cubicBezTo>
                  <a:cubicBezTo>
                    <a:pt x="1095" y="2719"/>
                    <a:pt x="1354" y="2830"/>
                    <a:pt x="1636" y="2830"/>
                  </a:cubicBezTo>
                  <a:cubicBezTo>
                    <a:pt x="2565" y="2830"/>
                    <a:pt x="3750" y="1634"/>
                    <a:pt x="2865" y="669"/>
                  </a:cubicBezTo>
                  <a:cubicBezTo>
                    <a:pt x="2440" y="205"/>
                    <a:pt x="1965" y="1"/>
                    <a:pt x="1550"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5"/>
            <p:cNvSpPr/>
            <p:nvPr/>
          </p:nvSpPr>
          <p:spPr>
            <a:xfrm>
              <a:off x="5641979" y="3633241"/>
              <a:ext cx="199748" cy="114771"/>
            </a:xfrm>
            <a:custGeom>
              <a:avLst/>
              <a:gdLst/>
              <a:ahLst/>
              <a:cxnLst/>
              <a:rect l="l" t="t" r="r" b="b"/>
              <a:pathLst>
                <a:path w="10881" h="6252" extrusionOk="0">
                  <a:moveTo>
                    <a:pt x="8958" y="1"/>
                  </a:moveTo>
                  <a:cubicBezTo>
                    <a:pt x="8879" y="1"/>
                    <a:pt x="8802" y="19"/>
                    <a:pt x="8726" y="58"/>
                  </a:cubicBezTo>
                  <a:cubicBezTo>
                    <a:pt x="7122" y="889"/>
                    <a:pt x="2043" y="2540"/>
                    <a:pt x="404" y="3267"/>
                  </a:cubicBezTo>
                  <a:cubicBezTo>
                    <a:pt x="139" y="3394"/>
                    <a:pt x="0" y="3729"/>
                    <a:pt x="58" y="4098"/>
                  </a:cubicBezTo>
                  <a:cubicBezTo>
                    <a:pt x="150" y="4687"/>
                    <a:pt x="335" y="5333"/>
                    <a:pt x="589" y="5795"/>
                  </a:cubicBezTo>
                  <a:cubicBezTo>
                    <a:pt x="747" y="6084"/>
                    <a:pt x="1010" y="6252"/>
                    <a:pt x="1264" y="6252"/>
                  </a:cubicBezTo>
                  <a:cubicBezTo>
                    <a:pt x="1325" y="6252"/>
                    <a:pt x="1385" y="6242"/>
                    <a:pt x="1443" y="6222"/>
                  </a:cubicBezTo>
                  <a:cubicBezTo>
                    <a:pt x="3659" y="5391"/>
                    <a:pt x="8230" y="3844"/>
                    <a:pt x="10054" y="2794"/>
                  </a:cubicBezTo>
                  <a:cubicBezTo>
                    <a:pt x="10881" y="2327"/>
                    <a:pt x="9848" y="1"/>
                    <a:pt x="89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5"/>
            <p:cNvSpPr/>
            <p:nvPr/>
          </p:nvSpPr>
          <p:spPr>
            <a:xfrm>
              <a:off x="6203120" y="3377870"/>
              <a:ext cx="172285" cy="280301"/>
            </a:xfrm>
            <a:custGeom>
              <a:avLst/>
              <a:gdLst/>
              <a:ahLst/>
              <a:cxnLst/>
              <a:rect l="l" t="t" r="r" b="b"/>
              <a:pathLst>
                <a:path w="9385" h="15269" extrusionOk="0">
                  <a:moveTo>
                    <a:pt x="6918" y="1"/>
                  </a:moveTo>
                  <a:cubicBezTo>
                    <a:pt x="6528" y="1"/>
                    <a:pt x="6157" y="231"/>
                    <a:pt x="5991" y="602"/>
                  </a:cubicBezTo>
                  <a:cubicBezTo>
                    <a:pt x="4490" y="3869"/>
                    <a:pt x="1270" y="10459"/>
                    <a:pt x="312" y="13495"/>
                  </a:cubicBezTo>
                  <a:cubicBezTo>
                    <a:pt x="1" y="14482"/>
                    <a:pt x="1321" y="15269"/>
                    <a:pt x="2414" y="15269"/>
                  </a:cubicBezTo>
                  <a:cubicBezTo>
                    <a:pt x="2982" y="15269"/>
                    <a:pt x="3489" y="15055"/>
                    <a:pt x="3671" y="14545"/>
                  </a:cubicBezTo>
                  <a:cubicBezTo>
                    <a:pt x="4571" y="11960"/>
                    <a:pt x="8207" y="4688"/>
                    <a:pt x="9223" y="2160"/>
                  </a:cubicBezTo>
                  <a:cubicBezTo>
                    <a:pt x="9384" y="1756"/>
                    <a:pt x="9269" y="1283"/>
                    <a:pt x="8923" y="994"/>
                  </a:cubicBezTo>
                  <a:cubicBezTo>
                    <a:pt x="8380" y="556"/>
                    <a:pt x="7722" y="175"/>
                    <a:pt x="7134" y="25"/>
                  </a:cubicBezTo>
                  <a:cubicBezTo>
                    <a:pt x="7062" y="9"/>
                    <a:pt x="6990" y="1"/>
                    <a:pt x="6918"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5"/>
            <p:cNvSpPr/>
            <p:nvPr/>
          </p:nvSpPr>
          <p:spPr>
            <a:xfrm>
              <a:off x="5814902" y="3207831"/>
              <a:ext cx="299209" cy="340128"/>
            </a:xfrm>
            <a:custGeom>
              <a:avLst/>
              <a:gdLst/>
              <a:ahLst/>
              <a:cxnLst/>
              <a:rect l="l" t="t" r="r" b="b"/>
              <a:pathLst>
                <a:path w="16299" h="18528" extrusionOk="0">
                  <a:moveTo>
                    <a:pt x="13597" y="1"/>
                  </a:moveTo>
                  <a:cubicBezTo>
                    <a:pt x="13416" y="1"/>
                    <a:pt x="13233" y="29"/>
                    <a:pt x="13055" y="87"/>
                  </a:cubicBezTo>
                  <a:cubicBezTo>
                    <a:pt x="11150" y="722"/>
                    <a:pt x="7295" y="2142"/>
                    <a:pt x="6672" y="2719"/>
                  </a:cubicBezTo>
                  <a:cubicBezTo>
                    <a:pt x="5921" y="3400"/>
                    <a:pt x="8184" y="10199"/>
                    <a:pt x="9096" y="14712"/>
                  </a:cubicBezTo>
                  <a:cubicBezTo>
                    <a:pt x="9142" y="14950"/>
                    <a:pt x="8953" y="15116"/>
                    <a:pt x="8757" y="15116"/>
                  </a:cubicBezTo>
                  <a:cubicBezTo>
                    <a:pt x="8658" y="15116"/>
                    <a:pt x="8557" y="15074"/>
                    <a:pt x="8484" y="14977"/>
                  </a:cubicBezTo>
                  <a:cubicBezTo>
                    <a:pt x="6614" y="12484"/>
                    <a:pt x="6014" y="11445"/>
                    <a:pt x="4028" y="9437"/>
                  </a:cubicBezTo>
                  <a:cubicBezTo>
                    <a:pt x="3836" y="9237"/>
                    <a:pt x="3578" y="9131"/>
                    <a:pt x="3311" y="9131"/>
                  </a:cubicBezTo>
                  <a:cubicBezTo>
                    <a:pt x="3192" y="9131"/>
                    <a:pt x="3072" y="9152"/>
                    <a:pt x="2955" y="9195"/>
                  </a:cubicBezTo>
                  <a:cubicBezTo>
                    <a:pt x="1547" y="9725"/>
                    <a:pt x="185" y="10695"/>
                    <a:pt x="0" y="12242"/>
                  </a:cubicBezTo>
                  <a:cubicBezTo>
                    <a:pt x="12" y="12969"/>
                    <a:pt x="381" y="13269"/>
                    <a:pt x="854" y="13615"/>
                  </a:cubicBezTo>
                  <a:cubicBezTo>
                    <a:pt x="962" y="13693"/>
                    <a:pt x="1085" y="13730"/>
                    <a:pt x="1205" y="13730"/>
                  </a:cubicBezTo>
                  <a:cubicBezTo>
                    <a:pt x="1406" y="13730"/>
                    <a:pt x="1600" y="13626"/>
                    <a:pt x="1708" y="13431"/>
                  </a:cubicBezTo>
                  <a:cubicBezTo>
                    <a:pt x="2225" y="12495"/>
                    <a:pt x="3021" y="11733"/>
                    <a:pt x="3437" y="11733"/>
                  </a:cubicBezTo>
                  <a:cubicBezTo>
                    <a:pt x="3514" y="11733"/>
                    <a:pt x="3578" y="11759"/>
                    <a:pt x="3624" y="11815"/>
                  </a:cubicBezTo>
                  <a:cubicBezTo>
                    <a:pt x="5010" y="13477"/>
                    <a:pt x="7468" y="17413"/>
                    <a:pt x="8484" y="18371"/>
                  </a:cubicBezTo>
                  <a:cubicBezTo>
                    <a:pt x="8599" y="18479"/>
                    <a:pt x="8801" y="18527"/>
                    <a:pt x="9050" y="18527"/>
                  </a:cubicBezTo>
                  <a:cubicBezTo>
                    <a:pt x="9971" y="18527"/>
                    <a:pt x="11528" y="17860"/>
                    <a:pt x="11647" y="17078"/>
                  </a:cubicBezTo>
                  <a:cubicBezTo>
                    <a:pt x="12154" y="13858"/>
                    <a:pt x="10054" y="8236"/>
                    <a:pt x="9569" y="4566"/>
                  </a:cubicBezTo>
                  <a:cubicBezTo>
                    <a:pt x="9500" y="4081"/>
                    <a:pt x="9777" y="3608"/>
                    <a:pt x="10238" y="3423"/>
                  </a:cubicBezTo>
                  <a:lnTo>
                    <a:pt x="12478" y="2534"/>
                  </a:lnTo>
                  <a:cubicBezTo>
                    <a:pt x="12490" y="2534"/>
                    <a:pt x="12503" y="2534"/>
                    <a:pt x="12516" y="2534"/>
                  </a:cubicBezTo>
                  <a:cubicBezTo>
                    <a:pt x="13063" y="2534"/>
                    <a:pt x="13500" y="3017"/>
                    <a:pt x="13782" y="3435"/>
                  </a:cubicBezTo>
                  <a:cubicBezTo>
                    <a:pt x="13937" y="3655"/>
                    <a:pt x="14184" y="3777"/>
                    <a:pt x="14437" y="3777"/>
                  </a:cubicBezTo>
                  <a:cubicBezTo>
                    <a:pt x="14543" y="3777"/>
                    <a:pt x="14650" y="3756"/>
                    <a:pt x="14752" y="3712"/>
                  </a:cubicBezTo>
                  <a:cubicBezTo>
                    <a:pt x="15063" y="3573"/>
                    <a:pt x="15398" y="3435"/>
                    <a:pt x="15687" y="3308"/>
                  </a:cubicBezTo>
                  <a:cubicBezTo>
                    <a:pt x="16102" y="3135"/>
                    <a:pt x="16298" y="2638"/>
                    <a:pt x="16091" y="2234"/>
                  </a:cubicBezTo>
                  <a:cubicBezTo>
                    <a:pt x="15744" y="1530"/>
                    <a:pt x="15259" y="942"/>
                    <a:pt x="14844" y="526"/>
                  </a:cubicBezTo>
                  <a:cubicBezTo>
                    <a:pt x="14512" y="186"/>
                    <a:pt x="14061" y="1"/>
                    <a:pt x="13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5"/>
            <p:cNvSpPr/>
            <p:nvPr/>
          </p:nvSpPr>
          <p:spPr>
            <a:xfrm>
              <a:off x="5247187" y="3430487"/>
              <a:ext cx="278226" cy="256344"/>
            </a:xfrm>
            <a:custGeom>
              <a:avLst/>
              <a:gdLst/>
              <a:ahLst/>
              <a:cxnLst/>
              <a:rect l="l" t="t" r="r" b="b"/>
              <a:pathLst>
                <a:path w="15156" h="13964" extrusionOk="0">
                  <a:moveTo>
                    <a:pt x="8677" y="0"/>
                  </a:moveTo>
                  <a:cubicBezTo>
                    <a:pt x="8333" y="0"/>
                    <a:pt x="8016" y="200"/>
                    <a:pt x="7872" y="518"/>
                  </a:cubicBezTo>
                  <a:cubicBezTo>
                    <a:pt x="7422" y="1534"/>
                    <a:pt x="6937" y="2665"/>
                    <a:pt x="6660" y="3692"/>
                  </a:cubicBezTo>
                  <a:cubicBezTo>
                    <a:pt x="6554" y="4078"/>
                    <a:pt x="6198" y="4335"/>
                    <a:pt x="5808" y="4335"/>
                  </a:cubicBezTo>
                  <a:cubicBezTo>
                    <a:pt x="5731" y="4335"/>
                    <a:pt x="5653" y="4325"/>
                    <a:pt x="5575" y="4304"/>
                  </a:cubicBezTo>
                  <a:cubicBezTo>
                    <a:pt x="4502" y="3992"/>
                    <a:pt x="2967" y="3634"/>
                    <a:pt x="1709" y="3357"/>
                  </a:cubicBezTo>
                  <a:cubicBezTo>
                    <a:pt x="1645" y="3344"/>
                    <a:pt x="1582" y="3337"/>
                    <a:pt x="1520" y="3337"/>
                  </a:cubicBezTo>
                  <a:cubicBezTo>
                    <a:pt x="1164" y="3337"/>
                    <a:pt x="842" y="3554"/>
                    <a:pt x="704" y="3888"/>
                  </a:cubicBezTo>
                  <a:cubicBezTo>
                    <a:pt x="370" y="4731"/>
                    <a:pt x="0" y="5874"/>
                    <a:pt x="35" y="6624"/>
                  </a:cubicBezTo>
                  <a:cubicBezTo>
                    <a:pt x="46" y="7016"/>
                    <a:pt x="323" y="7339"/>
                    <a:pt x="693" y="7432"/>
                  </a:cubicBezTo>
                  <a:cubicBezTo>
                    <a:pt x="2101" y="7755"/>
                    <a:pt x="4779" y="7882"/>
                    <a:pt x="5310" y="8217"/>
                  </a:cubicBezTo>
                  <a:cubicBezTo>
                    <a:pt x="5691" y="8471"/>
                    <a:pt x="4121" y="13122"/>
                    <a:pt x="4525" y="13549"/>
                  </a:cubicBezTo>
                  <a:cubicBezTo>
                    <a:pt x="4809" y="13869"/>
                    <a:pt x="5628" y="13964"/>
                    <a:pt x="6395" y="13964"/>
                  </a:cubicBezTo>
                  <a:cubicBezTo>
                    <a:pt x="6624" y="13964"/>
                    <a:pt x="6848" y="13955"/>
                    <a:pt x="7053" y="13942"/>
                  </a:cubicBezTo>
                  <a:cubicBezTo>
                    <a:pt x="7468" y="13907"/>
                    <a:pt x="7803" y="13584"/>
                    <a:pt x="7861" y="13168"/>
                  </a:cubicBezTo>
                  <a:cubicBezTo>
                    <a:pt x="7999" y="11910"/>
                    <a:pt x="8265" y="10779"/>
                    <a:pt x="8519" y="9844"/>
                  </a:cubicBezTo>
                  <a:cubicBezTo>
                    <a:pt x="8629" y="9451"/>
                    <a:pt x="8977" y="9203"/>
                    <a:pt x="9359" y="9203"/>
                  </a:cubicBezTo>
                  <a:cubicBezTo>
                    <a:pt x="9459" y="9203"/>
                    <a:pt x="9561" y="9220"/>
                    <a:pt x="9661" y="9256"/>
                  </a:cubicBezTo>
                  <a:cubicBezTo>
                    <a:pt x="10873" y="9694"/>
                    <a:pt x="12166" y="10225"/>
                    <a:pt x="13390" y="10410"/>
                  </a:cubicBezTo>
                  <a:cubicBezTo>
                    <a:pt x="13430" y="10416"/>
                    <a:pt x="13469" y="10418"/>
                    <a:pt x="13509" y="10418"/>
                  </a:cubicBezTo>
                  <a:cubicBezTo>
                    <a:pt x="13869" y="10418"/>
                    <a:pt x="14200" y="10188"/>
                    <a:pt x="14325" y="9844"/>
                  </a:cubicBezTo>
                  <a:cubicBezTo>
                    <a:pt x="14579" y="9140"/>
                    <a:pt x="14844" y="8378"/>
                    <a:pt x="15052" y="7593"/>
                  </a:cubicBezTo>
                  <a:cubicBezTo>
                    <a:pt x="15156" y="7166"/>
                    <a:pt x="14925" y="6728"/>
                    <a:pt x="14521" y="6566"/>
                  </a:cubicBezTo>
                  <a:cubicBezTo>
                    <a:pt x="13459" y="6151"/>
                    <a:pt x="11855" y="5724"/>
                    <a:pt x="10608" y="5516"/>
                  </a:cubicBezTo>
                  <a:cubicBezTo>
                    <a:pt x="10054" y="5423"/>
                    <a:pt x="9731" y="4846"/>
                    <a:pt x="9938" y="4327"/>
                  </a:cubicBezTo>
                  <a:cubicBezTo>
                    <a:pt x="10331" y="3369"/>
                    <a:pt x="10793" y="2388"/>
                    <a:pt x="11127" y="1464"/>
                  </a:cubicBezTo>
                  <a:cubicBezTo>
                    <a:pt x="11289" y="1003"/>
                    <a:pt x="11023" y="483"/>
                    <a:pt x="10539" y="345"/>
                  </a:cubicBezTo>
                  <a:cubicBezTo>
                    <a:pt x="9962" y="171"/>
                    <a:pt x="9408" y="102"/>
                    <a:pt x="8807" y="10"/>
                  </a:cubicBezTo>
                  <a:cubicBezTo>
                    <a:pt x="8764" y="3"/>
                    <a:pt x="8720" y="0"/>
                    <a:pt x="8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5"/>
            <p:cNvSpPr/>
            <p:nvPr/>
          </p:nvSpPr>
          <p:spPr>
            <a:xfrm>
              <a:off x="4938647" y="3371261"/>
              <a:ext cx="259520" cy="134120"/>
            </a:xfrm>
            <a:custGeom>
              <a:avLst/>
              <a:gdLst/>
              <a:ahLst/>
              <a:cxnLst/>
              <a:rect l="l" t="t" r="r" b="b"/>
              <a:pathLst>
                <a:path w="14137" h="7306" extrusionOk="0">
                  <a:moveTo>
                    <a:pt x="11988" y="1"/>
                  </a:moveTo>
                  <a:cubicBezTo>
                    <a:pt x="11867" y="1"/>
                    <a:pt x="11745" y="27"/>
                    <a:pt x="11624" y="85"/>
                  </a:cubicBezTo>
                  <a:cubicBezTo>
                    <a:pt x="9477" y="1124"/>
                    <a:pt x="2759" y="3363"/>
                    <a:pt x="577" y="4298"/>
                  </a:cubicBezTo>
                  <a:cubicBezTo>
                    <a:pt x="219" y="4448"/>
                    <a:pt x="0" y="4806"/>
                    <a:pt x="46" y="5198"/>
                  </a:cubicBezTo>
                  <a:cubicBezTo>
                    <a:pt x="104" y="5798"/>
                    <a:pt x="277" y="6445"/>
                    <a:pt x="554" y="6895"/>
                  </a:cubicBezTo>
                  <a:cubicBezTo>
                    <a:pt x="709" y="7161"/>
                    <a:pt x="997" y="7306"/>
                    <a:pt x="1296" y="7306"/>
                  </a:cubicBezTo>
                  <a:cubicBezTo>
                    <a:pt x="1399" y="7306"/>
                    <a:pt x="1504" y="7288"/>
                    <a:pt x="1605" y="7253"/>
                  </a:cubicBezTo>
                  <a:cubicBezTo>
                    <a:pt x="4548" y="6156"/>
                    <a:pt x="10585" y="4079"/>
                    <a:pt x="13043" y="2797"/>
                  </a:cubicBezTo>
                  <a:cubicBezTo>
                    <a:pt x="14137" y="2235"/>
                    <a:pt x="13107" y="1"/>
                    <a:pt x="119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5"/>
            <p:cNvSpPr/>
            <p:nvPr/>
          </p:nvSpPr>
          <p:spPr>
            <a:xfrm>
              <a:off x="4791793" y="3147339"/>
              <a:ext cx="199766" cy="114881"/>
            </a:xfrm>
            <a:custGeom>
              <a:avLst/>
              <a:gdLst/>
              <a:ahLst/>
              <a:cxnLst/>
              <a:rect l="l" t="t" r="r" b="b"/>
              <a:pathLst>
                <a:path w="10882" h="6258" extrusionOk="0">
                  <a:moveTo>
                    <a:pt x="8969" y="0"/>
                  </a:moveTo>
                  <a:cubicBezTo>
                    <a:pt x="8891" y="0"/>
                    <a:pt x="8813" y="19"/>
                    <a:pt x="8738" y="58"/>
                  </a:cubicBezTo>
                  <a:cubicBezTo>
                    <a:pt x="7133" y="889"/>
                    <a:pt x="2043" y="2540"/>
                    <a:pt x="416" y="3279"/>
                  </a:cubicBezTo>
                  <a:cubicBezTo>
                    <a:pt x="139" y="3394"/>
                    <a:pt x="0" y="3729"/>
                    <a:pt x="58" y="4110"/>
                  </a:cubicBezTo>
                  <a:cubicBezTo>
                    <a:pt x="162" y="4698"/>
                    <a:pt x="335" y="5333"/>
                    <a:pt x="589" y="5795"/>
                  </a:cubicBezTo>
                  <a:cubicBezTo>
                    <a:pt x="744" y="6088"/>
                    <a:pt x="1009" y="6257"/>
                    <a:pt x="1256" y="6257"/>
                  </a:cubicBezTo>
                  <a:cubicBezTo>
                    <a:pt x="1320" y="6257"/>
                    <a:pt x="1383" y="6246"/>
                    <a:pt x="1443" y="6222"/>
                  </a:cubicBezTo>
                  <a:cubicBezTo>
                    <a:pt x="3671" y="5391"/>
                    <a:pt x="8230" y="3856"/>
                    <a:pt x="10065" y="2805"/>
                  </a:cubicBezTo>
                  <a:cubicBezTo>
                    <a:pt x="10882" y="2328"/>
                    <a:pt x="9857" y="0"/>
                    <a:pt x="8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5"/>
            <p:cNvSpPr/>
            <p:nvPr/>
          </p:nvSpPr>
          <p:spPr>
            <a:xfrm>
              <a:off x="4762125" y="3065752"/>
              <a:ext cx="199748" cy="114771"/>
            </a:xfrm>
            <a:custGeom>
              <a:avLst/>
              <a:gdLst/>
              <a:ahLst/>
              <a:cxnLst/>
              <a:rect l="l" t="t" r="r" b="b"/>
              <a:pathLst>
                <a:path w="10881" h="6252" extrusionOk="0">
                  <a:moveTo>
                    <a:pt x="8960" y="0"/>
                  </a:moveTo>
                  <a:cubicBezTo>
                    <a:pt x="8881" y="0"/>
                    <a:pt x="8802" y="19"/>
                    <a:pt x="8726" y="58"/>
                  </a:cubicBezTo>
                  <a:cubicBezTo>
                    <a:pt x="7122" y="889"/>
                    <a:pt x="2043" y="2540"/>
                    <a:pt x="404" y="3267"/>
                  </a:cubicBezTo>
                  <a:cubicBezTo>
                    <a:pt x="139" y="3394"/>
                    <a:pt x="0" y="3729"/>
                    <a:pt x="58" y="4098"/>
                  </a:cubicBezTo>
                  <a:cubicBezTo>
                    <a:pt x="150" y="4687"/>
                    <a:pt x="335" y="5333"/>
                    <a:pt x="589" y="5795"/>
                  </a:cubicBezTo>
                  <a:cubicBezTo>
                    <a:pt x="747" y="6083"/>
                    <a:pt x="1018" y="6252"/>
                    <a:pt x="1268" y="6252"/>
                  </a:cubicBezTo>
                  <a:cubicBezTo>
                    <a:pt x="1328" y="6252"/>
                    <a:pt x="1387" y="6242"/>
                    <a:pt x="1443" y="6222"/>
                  </a:cubicBezTo>
                  <a:cubicBezTo>
                    <a:pt x="3659" y="5391"/>
                    <a:pt x="8230" y="3844"/>
                    <a:pt x="10054" y="2794"/>
                  </a:cubicBezTo>
                  <a:cubicBezTo>
                    <a:pt x="10881" y="2327"/>
                    <a:pt x="9857" y="0"/>
                    <a:pt x="8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5"/>
            <p:cNvSpPr/>
            <p:nvPr/>
          </p:nvSpPr>
          <p:spPr>
            <a:xfrm>
              <a:off x="5323267" y="2810308"/>
              <a:ext cx="172285" cy="280337"/>
            </a:xfrm>
            <a:custGeom>
              <a:avLst/>
              <a:gdLst/>
              <a:ahLst/>
              <a:cxnLst/>
              <a:rect l="l" t="t" r="r" b="b"/>
              <a:pathLst>
                <a:path w="9385" h="15271" extrusionOk="0">
                  <a:moveTo>
                    <a:pt x="6907" y="1"/>
                  </a:moveTo>
                  <a:cubicBezTo>
                    <a:pt x="6521" y="1"/>
                    <a:pt x="6155" y="239"/>
                    <a:pt x="5991" y="606"/>
                  </a:cubicBezTo>
                  <a:cubicBezTo>
                    <a:pt x="4490" y="3872"/>
                    <a:pt x="1281" y="10463"/>
                    <a:pt x="312" y="13499"/>
                  </a:cubicBezTo>
                  <a:cubicBezTo>
                    <a:pt x="0" y="14480"/>
                    <a:pt x="1326" y="15270"/>
                    <a:pt x="2419" y="15270"/>
                  </a:cubicBezTo>
                  <a:cubicBezTo>
                    <a:pt x="2985" y="15270"/>
                    <a:pt x="3489" y="15058"/>
                    <a:pt x="3671" y="14549"/>
                  </a:cubicBezTo>
                  <a:cubicBezTo>
                    <a:pt x="4571" y="11964"/>
                    <a:pt x="8207" y="4692"/>
                    <a:pt x="9223" y="2164"/>
                  </a:cubicBezTo>
                  <a:cubicBezTo>
                    <a:pt x="9384" y="1749"/>
                    <a:pt x="9269" y="1275"/>
                    <a:pt x="8923" y="998"/>
                  </a:cubicBezTo>
                  <a:cubicBezTo>
                    <a:pt x="8392" y="560"/>
                    <a:pt x="7722" y="179"/>
                    <a:pt x="7133" y="29"/>
                  </a:cubicBezTo>
                  <a:cubicBezTo>
                    <a:pt x="7058" y="10"/>
                    <a:pt x="6982" y="1"/>
                    <a:pt x="6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5"/>
            <p:cNvSpPr/>
            <p:nvPr/>
          </p:nvSpPr>
          <p:spPr>
            <a:xfrm>
              <a:off x="5272192" y="2852000"/>
              <a:ext cx="78937" cy="59662"/>
            </a:xfrm>
            <a:custGeom>
              <a:avLst/>
              <a:gdLst/>
              <a:ahLst/>
              <a:cxnLst/>
              <a:rect l="l" t="t" r="r" b="b"/>
              <a:pathLst>
                <a:path w="4300" h="3250" extrusionOk="0">
                  <a:moveTo>
                    <a:pt x="1781" y="1"/>
                  </a:moveTo>
                  <a:cubicBezTo>
                    <a:pt x="716" y="1"/>
                    <a:pt x="1" y="1181"/>
                    <a:pt x="1062" y="2825"/>
                  </a:cubicBezTo>
                  <a:cubicBezTo>
                    <a:pt x="1256" y="3123"/>
                    <a:pt x="1551" y="3249"/>
                    <a:pt x="1874" y="3249"/>
                  </a:cubicBezTo>
                  <a:cubicBezTo>
                    <a:pt x="2938" y="3249"/>
                    <a:pt x="4300" y="1877"/>
                    <a:pt x="3290" y="770"/>
                  </a:cubicBezTo>
                  <a:cubicBezTo>
                    <a:pt x="2802" y="236"/>
                    <a:pt x="2257" y="1"/>
                    <a:pt x="17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5"/>
            <p:cNvSpPr/>
            <p:nvPr/>
          </p:nvSpPr>
          <p:spPr>
            <a:xfrm>
              <a:off x="5467587" y="2982623"/>
              <a:ext cx="78845" cy="59680"/>
            </a:xfrm>
            <a:custGeom>
              <a:avLst/>
              <a:gdLst/>
              <a:ahLst/>
              <a:cxnLst/>
              <a:rect l="l" t="t" r="r" b="b"/>
              <a:pathLst>
                <a:path w="4295" h="3251" extrusionOk="0">
                  <a:moveTo>
                    <a:pt x="1777" y="1"/>
                  </a:moveTo>
                  <a:cubicBezTo>
                    <a:pt x="716" y="1"/>
                    <a:pt x="0" y="1176"/>
                    <a:pt x="1062" y="2820"/>
                  </a:cubicBezTo>
                  <a:cubicBezTo>
                    <a:pt x="1256" y="3123"/>
                    <a:pt x="1554" y="3251"/>
                    <a:pt x="1878" y="3251"/>
                  </a:cubicBezTo>
                  <a:cubicBezTo>
                    <a:pt x="2941" y="3251"/>
                    <a:pt x="4294" y="1880"/>
                    <a:pt x="3278" y="766"/>
                  </a:cubicBezTo>
                  <a:cubicBezTo>
                    <a:pt x="2793" y="235"/>
                    <a:pt x="2251" y="1"/>
                    <a:pt x="1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5"/>
            <p:cNvSpPr/>
            <p:nvPr/>
          </p:nvSpPr>
          <p:spPr>
            <a:xfrm>
              <a:off x="5401880" y="3202746"/>
              <a:ext cx="259483" cy="134046"/>
            </a:xfrm>
            <a:custGeom>
              <a:avLst/>
              <a:gdLst/>
              <a:ahLst/>
              <a:cxnLst/>
              <a:rect l="l" t="t" r="r" b="b"/>
              <a:pathLst>
                <a:path w="14135" h="7302" extrusionOk="0">
                  <a:moveTo>
                    <a:pt x="11995" y="0"/>
                  </a:moveTo>
                  <a:cubicBezTo>
                    <a:pt x="11871" y="0"/>
                    <a:pt x="11747" y="28"/>
                    <a:pt x="11624" y="87"/>
                  </a:cubicBezTo>
                  <a:cubicBezTo>
                    <a:pt x="9465" y="1126"/>
                    <a:pt x="2748" y="3365"/>
                    <a:pt x="578" y="4289"/>
                  </a:cubicBezTo>
                  <a:cubicBezTo>
                    <a:pt x="220" y="4439"/>
                    <a:pt x="0" y="4808"/>
                    <a:pt x="35" y="5189"/>
                  </a:cubicBezTo>
                  <a:cubicBezTo>
                    <a:pt x="104" y="5789"/>
                    <a:pt x="266" y="6436"/>
                    <a:pt x="543" y="6886"/>
                  </a:cubicBezTo>
                  <a:cubicBezTo>
                    <a:pt x="705" y="7151"/>
                    <a:pt x="994" y="7302"/>
                    <a:pt x="1292" y="7302"/>
                  </a:cubicBezTo>
                  <a:cubicBezTo>
                    <a:pt x="1397" y="7302"/>
                    <a:pt x="1503" y="7283"/>
                    <a:pt x="1605" y="7244"/>
                  </a:cubicBezTo>
                  <a:cubicBezTo>
                    <a:pt x="4548" y="6159"/>
                    <a:pt x="10573" y="4070"/>
                    <a:pt x="13044" y="2800"/>
                  </a:cubicBezTo>
                  <a:cubicBezTo>
                    <a:pt x="14135" y="2228"/>
                    <a:pt x="13111" y="0"/>
                    <a:pt x="11995"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5"/>
            <p:cNvSpPr/>
            <p:nvPr/>
          </p:nvSpPr>
          <p:spPr>
            <a:xfrm>
              <a:off x="5467513" y="3175373"/>
              <a:ext cx="68859" cy="51933"/>
            </a:xfrm>
            <a:custGeom>
              <a:avLst/>
              <a:gdLst/>
              <a:ahLst/>
              <a:cxnLst/>
              <a:rect l="l" t="t" r="r" b="b"/>
              <a:pathLst>
                <a:path w="3751" h="2829" extrusionOk="0">
                  <a:moveTo>
                    <a:pt x="1555" y="0"/>
                  </a:moveTo>
                  <a:cubicBezTo>
                    <a:pt x="627" y="0"/>
                    <a:pt x="1" y="1026"/>
                    <a:pt x="927" y="2456"/>
                  </a:cubicBezTo>
                  <a:cubicBezTo>
                    <a:pt x="1097" y="2718"/>
                    <a:pt x="1357" y="2829"/>
                    <a:pt x="1641" y="2829"/>
                  </a:cubicBezTo>
                  <a:cubicBezTo>
                    <a:pt x="2569" y="2829"/>
                    <a:pt x="3750" y="1639"/>
                    <a:pt x="2866" y="666"/>
                  </a:cubicBezTo>
                  <a:cubicBezTo>
                    <a:pt x="2443" y="204"/>
                    <a:pt x="1969" y="0"/>
                    <a:pt x="1555"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5"/>
            <p:cNvSpPr/>
            <p:nvPr/>
          </p:nvSpPr>
          <p:spPr>
            <a:xfrm>
              <a:off x="5519029" y="3316882"/>
              <a:ext cx="68694" cy="51952"/>
            </a:xfrm>
            <a:custGeom>
              <a:avLst/>
              <a:gdLst/>
              <a:ahLst/>
              <a:cxnLst/>
              <a:rect l="l" t="t" r="r" b="b"/>
              <a:pathLst>
                <a:path w="3742" h="2830" extrusionOk="0">
                  <a:moveTo>
                    <a:pt x="1551" y="0"/>
                  </a:moveTo>
                  <a:cubicBezTo>
                    <a:pt x="624" y="0"/>
                    <a:pt x="1" y="1023"/>
                    <a:pt x="926" y="2458"/>
                  </a:cubicBezTo>
                  <a:cubicBezTo>
                    <a:pt x="1095" y="2719"/>
                    <a:pt x="1353" y="2830"/>
                    <a:pt x="1635" y="2830"/>
                  </a:cubicBezTo>
                  <a:cubicBezTo>
                    <a:pt x="2561" y="2830"/>
                    <a:pt x="3741" y="1634"/>
                    <a:pt x="2865" y="669"/>
                  </a:cubicBezTo>
                  <a:cubicBezTo>
                    <a:pt x="2440" y="205"/>
                    <a:pt x="1965" y="0"/>
                    <a:pt x="1551"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5"/>
            <p:cNvSpPr/>
            <p:nvPr/>
          </p:nvSpPr>
          <p:spPr>
            <a:xfrm>
              <a:off x="5654481" y="2891086"/>
              <a:ext cx="267212" cy="268699"/>
            </a:xfrm>
            <a:custGeom>
              <a:avLst/>
              <a:gdLst/>
              <a:ahLst/>
              <a:cxnLst/>
              <a:rect l="l" t="t" r="r" b="b"/>
              <a:pathLst>
                <a:path w="14556" h="14637" extrusionOk="0">
                  <a:moveTo>
                    <a:pt x="5714" y="1"/>
                  </a:moveTo>
                  <a:cubicBezTo>
                    <a:pt x="5630" y="1"/>
                    <a:pt x="5545" y="13"/>
                    <a:pt x="5460" y="38"/>
                  </a:cubicBezTo>
                  <a:cubicBezTo>
                    <a:pt x="4594" y="292"/>
                    <a:pt x="3452" y="696"/>
                    <a:pt x="2863" y="1181"/>
                  </a:cubicBezTo>
                  <a:cubicBezTo>
                    <a:pt x="2563" y="1435"/>
                    <a:pt x="2482" y="1862"/>
                    <a:pt x="2632" y="2208"/>
                  </a:cubicBezTo>
                  <a:cubicBezTo>
                    <a:pt x="3232" y="3535"/>
                    <a:pt x="4790" y="5752"/>
                    <a:pt x="4848" y="6386"/>
                  </a:cubicBezTo>
                  <a:cubicBezTo>
                    <a:pt x="4883" y="6848"/>
                    <a:pt x="196" y="8464"/>
                    <a:pt x="104" y="9053"/>
                  </a:cubicBezTo>
                  <a:cubicBezTo>
                    <a:pt x="0" y="9595"/>
                    <a:pt x="751" y="10634"/>
                    <a:pt x="1351" y="11304"/>
                  </a:cubicBezTo>
                  <a:cubicBezTo>
                    <a:pt x="1529" y="11496"/>
                    <a:pt x="1773" y="11601"/>
                    <a:pt x="2021" y="11601"/>
                  </a:cubicBezTo>
                  <a:cubicBezTo>
                    <a:pt x="2175" y="11601"/>
                    <a:pt x="2329" y="11561"/>
                    <a:pt x="2470" y="11477"/>
                  </a:cubicBezTo>
                  <a:cubicBezTo>
                    <a:pt x="3567" y="10819"/>
                    <a:pt x="4629" y="10334"/>
                    <a:pt x="5529" y="9953"/>
                  </a:cubicBezTo>
                  <a:cubicBezTo>
                    <a:pt x="5638" y="9908"/>
                    <a:pt x="5751" y="9887"/>
                    <a:pt x="5861" y="9887"/>
                  </a:cubicBezTo>
                  <a:cubicBezTo>
                    <a:pt x="6232" y="9887"/>
                    <a:pt x="6582" y="10125"/>
                    <a:pt x="6707" y="10507"/>
                  </a:cubicBezTo>
                  <a:cubicBezTo>
                    <a:pt x="7099" y="11742"/>
                    <a:pt x="7480" y="13116"/>
                    <a:pt x="8080" y="14189"/>
                  </a:cubicBezTo>
                  <a:cubicBezTo>
                    <a:pt x="8241" y="14475"/>
                    <a:pt x="8532" y="14636"/>
                    <a:pt x="8843" y="14636"/>
                  </a:cubicBezTo>
                  <a:cubicBezTo>
                    <a:pt x="8934" y="14636"/>
                    <a:pt x="9027" y="14622"/>
                    <a:pt x="9119" y="14593"/>
                  </a:cubicBezTo>
                  <a:cubicBezTo>
                    <a:pt x="9835" y="14362"/>
                    <a:pt x="10608" y="14108"/>
                    <a:pt x="11358" y="13785"/>
                  </a:cubicBezTo>
                  <a:cubicBezTo>
                    <a:pt x="11762" y="13612"/>
                    <a:pt x="11970" y="13162"/>
                    <a:pt x="11855" y="12735"/>
                  </a:cubicBezTo>
                  <a:cubicBezTo>
                    <a:pt x="11531" y="11627"/>
                    <a:pt x="10873" y="10080"/>
                    <a:pt x="10273" y="8960"/>
                  </a:cubicBezTo>
                  <a:cubicBezTo>
                    <a:pt x="10008" y="8453"/>
                    <a:pt x="10273" y="7841"/>
                    <a:pt x="10816" y="7691"/>
                  </a:cubicBezTo>
                  <a:cubicBezTo>
                    <a:pt x="11820" y="7414"/>
                    <a:pt x="12893" y="7171"/>
                    <a:pt x="13828" y="6871"/>
                  </a:cubicBezTo>
                  <a:cubicBezTo>
                    <a:pt x="14313" y="6721"/>
                    <a:pt x="14556" y="6179"/>
                    <a:pt x="14371" y="5705"/>
                  </a:cubicBezTo>
                  <a:cubicBezTo>
                    <a:pt x="14152" y="5151"/>
                    <a:pt x="13863" y="4655"/>
                    <a:pt x="13563" y="4113"/>
                  </a:cubicBezTo>
                  <a:cubicBezTo>
                    <a:pt x="13411" y="3828"/>
                    <a:pt x="13112" y="3661"/>
                    <a:pt x="12799" y="3661"/>
                  </a:cubicBezTo>
                  <a:cubicBezTo>
                    <a:pt x="12731" y="3661"/>
                    <a:pt x="12662" y="3669"/>
                    <a:pt x="12593" y="3685"/>
                  </a:cubicBezTo>
                  <a:cubicBezTo>
                    <a:pt x="11497" y="3951"/>
                    <a:pt x="10296" y="4263"/>
                    <a:pt x="9304" y="4678"/>
                  </a:cubicBezTo>
                  <a:cubicBezTo>
                    <a:pt x="9195" y="4723"/>
                    <a:pt x="9083" y="4744"/>
                    <a:pt x="8972" y="4744"/>
                  </a:cubicBezTo>
                  <a:cubicBezTo>
                    <a:pt x="8623" y="4744"/>
                    <a:pt x="8290" y="4535"/>
                    <a:pt x="8149" y="4193"/>
                  </a:cubicBezTo>
                  <a:cubicBezTo>
                    <a:pt x="7722" y="3131"/>
                    <a:pt x="7064" y="1689"/>
                    <a:pt x="6510" y="511"/>
                  </a:cubicBezTo>
                  <a:cubicBezTo>
                    <a:pt x="6362" y="197"/>
                    <a:pt x="6051" y="1"/>
                    <a:pt x="57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5"/>
            <p:cNvSpPr/>
            <p:nvPr/>
          </p:nvSpPr>
          <p:spPr>
            <a:xfrm>
              <a:off x="5556352" y="2430207"/>
              <a:ext cx="278245" cy="256289"/>
            </a:xfrm>
            <a:custGeom>
              <a:avLst/>
              <a:gdLst/>
              <a:ahLst/>
              <a:cxnLst/>
              <a:rect l="l" t="t" r="r" b="b"/>
              <a:pathLst>
                <a:path w="15157" h="13961" extrusionOk="0">
                  <a:moveTo>
                    <a:pt x="8657" y="0"/>
                  </a:moveTo>
                  <a:cubicBezTo>
                    <a:pt x="8321" y="0"/>
                    <a:pt x="8014" y="198"/>
                    <a:pt x="7873" y="510"/>
                  </a:cubicBezTo>
                  <a:cubicBezTo>
                    <a:pt x="7423" y="1526"/>
                    <a:pt x="6938" y="2657"/>
                    <a:pt x="6661" y="3684"/>
                  </a:cubicBezTo>
                  <a:cubicBezTo>
                    <a:pt x="6556" y="4075"/>
                    <a:pt x="6208" y="4332"/>
                    <a:pt x="5823" y="4332"/>
                  </a:cubicBezTo>
                  <a:cubicBezTo>
                    <a:pt x="5742" y="4332"/>
                    <a:pt x="5659" y="4320"/>
                    <a:pt x="5576" y="4296"/>
                  </a:cubicBezTo>
                  <a:cubicBezTo>
                    <a:pt x="4503" y="3996"/>
                    <a:pt x="2967" y="3638"/>
                    <a:pt x="1709" y="3361"/>
                  </a:cubicBezTo>
                  <a:cubicBezTo>
                    <a:pt x="1640" y="3344"/>
                    <a:pt x="1571" y="3336"/>
                    <a:pt x="1504" y="3336"/>
                  </a:cubicBezTo>
                  <a:cubicBezTo>
                    <a:pt x="1152" y="3336"/>
                    <a:pt x="831" y="3553"/>
                    <a:pt x="705" y="3892"/>
                  </a:cubicBezTo>
                  <a:cubicBezTo>
                    <a:pt x="370" y="4723"/>
                    <a:pt x="1" y="5877"/>
                    <a:pt x="36" y="6628"/>
                  </a:cubicBezTo>
                  <a:cubicBezTo>
                    <a:pt x="47" y="7008"/>
                    <a:pt x="324" y="7332"/>
                    <a:pt x="694" y="7424"/>
                  </a:cubicBezTo>
                  <a:cubicBezTo>
                    <a:pt x="2102" y="7759"/>
                    <a:pt x="4780" y="7874"/>
                    <a:pt x="5299" y="8220"/>
                  </a:cubicBezTo>
                  <a:cubicBezTo>
                    <a:pt x="5692" y="8463"/>
                    <a:pt x="4122" y="13126"/>
                    <a:pt x="4526" y="13553"/>
                  </a:cubicBezTo>
                  <a:cubicBezTo>
                    <a:pt x="4807" y="13860"/>
                    <a:pt x="5608" y="13961"/>
                    <a:pt x="6366" y="13961"/>
                  </a:cubicBezTo>
                  <a:cubicBezTo>
                    <a:pt x="6606" y="13961"/>
                    <a:pt x="6841" y="13951"/>
                    <a:pt x="7054" y="13934"/>
                  </a:cubicBezTo>
                  <a:cubicBezTo>
                    <a:pt x="7469" y="13899"/>
                    <a:pt x="7804" y="13576"/>
                    <a:pt x="7850" y="13161"/>
                  </a:cubicBezTo>
                  <a:cubicBezTo>
                    <a:pt x="8000" y="11903"/>
                    <a:pt x="8266" y="10783"/>
                    <a:pt x="8519" y="9848"/>
                  </a:cubicBezTo>
                  <a:cubicBezTo>
                    <a:pt x="8630" y="9452"/>
                    <a:pt x="8982" y="9196"/>
                    <a:pt x="9366" y="9196"/>
                  </a:cubicBezTo>
                  <a:cubicBezTo>
                    <a:pt x="9464" y="9196"/>
                    <a:pt x="9564" y="9213"/>
                    <a:pt x="9662" y="9248"/>
                  </a:cubicBezTo>
                  <a:cubicBezTo>
                    <a:pt x="10874" y="9686"/>
                    <a:pt x="12167" y="10229"/>
                    <a:pt x="13390" y="10402"/>
                  </a:cubicBezTo>
                  <a:cubicBezTo>
                    <a:pt x="13432" y="10408"/>
                    <a:pt x="13473" y="10411"/>
                    <a:pt x="13514" y="10411"/>
                  </a:cubicBezTo>
                  <a:cubicBezTo>
                    <a:pt x="13872" y="10411"/>
                    <a:pt x="14201" y="10189"/>
                    <a:pt x="14325" y="9836"/>
                  </a:cubicBezTo>
                  <a:cubicBezTo>
                    <a:pt x="14579" y="9144"/>
                    <a:pt x="14845" y="8371"/>
                    <a:pt x="15053" y="7586"/>
                  </a:cubicBezTo>
                  <a:cubicBezTo>
                    <a:pt x="15157" y="7170"/>
                    <a:pt x="14926" y="6731"/>
                    <a:pt x="14522" y="6570"/>
                  </a:cubicBezTo>
                  <a:cubicBezTo>
                    <a:pt x="13460" y="6143"/>
                    <a:pt x="11855" y="5727"/>
                    <a:pt x="10609" y="5519"/>
                  </a:cubicBezTo>
                  <a:cubicBezTo>
                    <a:pt x="10055" y="5427"/>
                    <a:pt x="9731" y="4850"/>
                    <a:pt x="9939" y="4319"/>
                  </a:cubicBezTo>
                  <a:cubicBezTo>
                    <a:pt x="10332" y="3373"/>
                    <a:pt x="10793" y="2380"/>
                    <a:pt x="11128" y="1468"/>
                  </a:cubicBezTo>
                  <a:cubicBezTo>
                    <a:pt x="11290" y="995"/>
                    <a:pt x="11024" y="475"/>
                    <a:pt x="10539" y="337"/>
                  </a:cubicBezTo>
                  <a:cubicBezTo>
                    <a:pt x="9962" y="175"/>
                    <a:pt x="9408" y="94"/>
                    <a:pt x="8808" y="14"/>
                  </a:cubicBezTo>
                  <a:cubicBezTo>
                    <a:pt x="8757" y="5"/>
                    <a:pt x="8707" y="0"/>
                    <a:pt x="86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5"/>
            <p:cNvSpPr/>
            <p:nvPr/>
          </p:nvSpPr>
          <p:spPr>
            <a:xfrm>
              <a:off x="4935030" y="2640342"/>
              <a:ext cx="299227" cy="340128"/>
            </a:xfrm>
            <a:custGeom>
              <a:avLst/>
              <a:gdLst/>
              <a:ahLst/>
              <a:cxnLst/>
              <a:rect l="l" t="t" r="r" b="b"/>
              <a:pathLst>
                <a:path w="16300" h="18528" extrusionOk="0">
                  <a:moveTo>
                    <a:pt x="13598" y="0"/>
                  </a:moveTo>
                  <a:cubicBezTo>
                    <a:pt x="13417" y="0"/>
                    <a:pt x="13234" y="29"/>
                    <a:pt x="13056" y="87"/>
                  </a:cubicBezTo>
                  <a:cubicBezTo>
                    <a:pt x="11151" y="722"/>
                    <a:pt x="7296" y="2142"/>
                    <a:pt x="6673" y="2719"/>
                  </a:cubicBezTo>
                  <a:cubicBezTo>
                    <a:pt x="5922" y="3400"/>
                    <a:pt x="8185" y="10199"/>
                    <a:pt x="9097" y="14700"/>
                  </a:cubicBezTo>
                  <a:cubicBezTo>
                    <a:pt x="9143" y="14941"/>
                    <a:pt x="8950" y="15113"/>
                    <a:pt x="8752" y="15113"/>
                  </a:cubicBezTo>
                  <a:cubicBezTo>
                    <a:pt x="8655" y="15113"/>
                    <a:pt x="8557" y="15072"/>
                    <a:pt x="8485" y="14977"/>
                  </a:cubicBezTo>
                  <a:cubicBezTo>
                    <a:pt x="6615" y="12484"/>
                    <a:pt x="6015" y="11445"/>
                    <a:pt x="4029" y="9425"/>
                  </a:cubicBezTo>
                  <a:cubicBezTo>
                    <a:pt x="3838" y="9234"/>
                    <a:pt x="3581" y="9131"/>
                    <a:pt x="3318" y="9131"/>
                  </a:cubicBezTo>
                  <a:cubicBezTo>
                    <a:pt x="3201" y="9131"/>
                    <a:pt x="3082" y="9151"/>
                    <a:pt x="2967" y="9194"/>
                  </a:cubicBezTo>
                  <a:cubicBezTo>
                    <a:pt x="1548" y="9725"/>
                    <a:pt x="186" y="10695"/>
                    <a:pt x="1" y="12230"/>
                  </a:cubicBezTo>
                  <a:cubicBezTo>
                    <a:pt x="12" y="12957"/>
                    <a:pt x="382" y="13269"/>
                    <a:pt x="867" y="13615"/>
                  </a:cubicBezTo>
                  <a:cubicBezTo>
                    <a:pt x="968" y="13691"/>
                    <a:pt x="1085" y="13727"/>
                    <a:pt x="1202" y="13727"/>
                  </a:cubicBezTo>
                  <a:cubicBezTo>
                    <a:pt x="1402" y="13727"/>
                    <a:pt x="1600" y="13621"/>
                    <a:pt x="1709" y="13430"/>
                  </a:cubicBezTo>
                  <a:cubicBezTo>
                    <a:pt x="2235" y="12495"/>
                    <a:pt x="3025" y="11733"/>
                    <a:pt x="3438" y="11733"/>
                  </a:cubicBezTo>
                  <a:cubicBezTo>
                    <a:pt x="3515" y="11733"/>
                    <a:pt x="3579" y="11759"/>
                    <a:pt x="3625" y="11815"/>
                  </a:cubicBezTo>
                  <a:cubicBezTo>
                    <a:pt x="5022" y="13477"/>
                    <a:pt x="7469" y="17413"/>
                    <a:pt x="8485" y="18371"/>
                  </a:cubicBezTo>
                  <a:cubicBezTo>
                    <a:pt x="8600" y="18479"/>
                    <a:pt x="8802" y="18527"/>
                    <a:pt x="9051" y="18527"/>
                  </a:cubicBezTo>
                  <a:cubicBezTo>
                    <a:pt x="9972" y="18527"/>
                    <a:pt x="11529" y="17860"/>
                    <a:pt x="11647" y="17078"/>
                  </a:cubicBezTo>
                  <a:cubicBezTo>
                    <a:pt x="12155" y="13858"/>
                    <a:pt x="10055" y="8236"/>
                    <a:pt x="9570" y="4566"/>
                  </a:cubicBezTo>
                  <a:cubicBezTo>
                    <a:pt x="9512" y="4069"/>
                    <a:pt x="9778" y="3608"/>
                    <a:pt x="10239" y="3423"/>
                  </a:cubicBezTo>
                  <a:lnTo>
                    <a:pt x="12479" y="2534"/>
                  </a:lnTo>
                  <a:cubicBezTo>
                    <a:pt x="12491" y="2534"/>
                    <a:pt x="12504" y="2533"/>
                    <a:pt x="12517" y="2533"/>
                  </a:cubicBezTo>
                  <a:cubicBezTo>
                    <a:pt x="13065" y="2533"/>
                    <a:pt x="13512" y="3017"/>
                    <a:pt x="13783" y="3435"/>
                  </a:cubicBezTo>
                  <a:cubicBezTo>
                    <a:pt x="13938" y="3655"/>
                    <a:pt x="14185" y="3777"/>
                    <a:pt x="14442" y="3777"/>
                  </a:cubicBezTo>
                  <a:cubicBezTo>
                    <a:pt x="14550" y="3777"/>
                    <a:pt x="14659" y="3756"/>
                    <a:pt x="14764" y="3712"/>
                  </a:cubicBezTo>
                  <a:cubicBezTo>
                    <a:pt x="15064" y="3573"/>
                    <a:pt x="15399" y="3435"/>
                    <a:pt x="15687" y="3308"/>
                  </a:cubicBezTo>
                  <a:cubicBezTo>
                    <a:pt x="16103" y="3134"/>
                    <a:pt x="16299" y="2638"/>
                    <a:pt x="16091" y="2223"/>
                  </a:cubicBezTo>
                  <a:cubicBezTo>
                    <a:pt x="15745" y="1530"/>
                    <a:pt x="15260" y="941"/>
                    <a:pt x="14845" y="526"/>
                  </a:cubicBezTo>
                  <a:cubicBezTo>
                    <a:pt x="14513" y="186"/>
                    <a:pt x="14062" y="0"/>
                    <a:pt x="135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5"/>
            <p:cNvSpPr/>
            <p:nvPr/>
          </p:nvSpPr>
          <p:spPr>
            <a:xfrm>
              <a:off x="5247812" y="2371000"/>
              <a:ext cx="259502" cy="134046"/>
            </a:xfrm>
            <a:custGeom>
              <a:avLst/>
              <a:gdLst/>
              <a:ahLst/>
              <a:cxnLst/>
              <a:rect l="l" t="t" r="r" b="b"/>
              <a:pathLst>
                <a:path w="14136" h="7302" extrusionOk="0">
                  <a:moveTo>
                    <a:pt x="11995" y="0"/>
                  </a:moveTo>
                  <a:cubicBezTo>
                    <a:pt x="11872" y="0"/>
                    <a:pt x="11747" y="28"/>
                    <a:pt x="11624" y="88"/>
                  </a:cubicBezTo>
                  <a:cubicBezTo>
                    <a:pt x="9477" y="1126"/>
                    <a:pt x="2760" y="3366"/>
                    <a:pt x="578" y="4289"/>
                  </a:cubicBezTo>
                  <a:cubicBezTo>
                    <a:pt x="220" y="4451"/>
                    <a:pt x="1" y="4808"/>
                    <a:pt x="47" y="5189"/>
                  </a:cubicBezTo>
                  <a:cubicBezTo>
                    <a:pt x="105" y="5790"/>
                    <a:pt x="278" y="6436"/>
                    <a:pt x="555" y="6898"/>
                  </a:cubicBezTo>
                  <a:cubicBezTo>
                    <a:pt x="708" y="7153"/>
                    <a:pt x="994" y="7302"/>
                    <a:pt x="1291" y="7302"/>
                  </a:cubicBezTo>
                  <a:cubicBezTo>
                    <a:pt x="1396" y="7302"/>
                    <a:pt x="1503" y="7283"/>
                    <a:pt x="1605" y="7244"/>
                  </a:cubicBezTo>
                  <a:cubicBezTo>
                    <a:pt x="4549" y="6159"/>
                    <a:pt x="10586" y="4081"/>
                    <a:pt x="13044" y="2800"/>
                  </a:cubicBezTo>
                  <a:cubicBezTo>
                    <a:pt x="14135" y="2228"/>
                    <a:pt x="13112" y="0"/>
                    <a:pt x="11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5"/>
            <p:cNvSpPr/>
            <p:nvPr/>
          </p:nvSpPr>
          <p:spPr>
            <a:xfrm>
              <a:off x="5100958" y="2147132"/>
              <a:ext cx="199785" cy="114771"/>
            </a:xfrm>
            <a:custGeom>
              <a:avLst/>
              <a:gdLst/>
              <a:ahLst/>
              <a:cxnLst/>
              <a:rect l="l" t="t" r="r" b="b"/>
              <a:pathLst>
                <a:path w="10883" h="6252" extrusionOk="0">
                  <a:moveTo>
                    <a:pt x="8970" y="0"/>
                  </a:moveTo>
                  <a:cubicBezTo>
                    <a:pt x="8891" y="0"/>
                    <a:pt x="8814" y="18"/>
                    <a:pt x="8739" y="58"/>
                  </a:cubicBezTo>
                  <a:cubicBezTo>
                    <a:pt x="7134" y="889"/>
                    <a:pt x="2044" y="2540"/>
                    <a:pt x="405" y="3267"/>
                  </a:cubicBezTo>
                  <a:cubicBezTo>
                    <a:pt x="139" y="3394"/>
                    <a:pt x="1" y="3728"/>
                    <a:pt x="59" y="4098"/>
                  </a:cubicBezTo>
                  <a:cubicBezTo>
                    <a:pt x="162" y="4686"/>
                    <a:pt x="336" y="5333"/>
                    <a:pt x="590" y="5795"/>
                  </a:cubicBezTo>
                  <a:cubicBezTo>
                    <a:pt x="748" y="6083"/>
                    <a:pt x="1018" y="6251"/>
                    <a:pt x="1269" y="6251"/>
                  </a:cubicBezTo>
                  <a:cubicBezTo>
                    <a:pt x="1329" y="6251"/>
                    <a:pt x="1388" y="6242"/>
                    <a:pt x="1444" y="6222"/>
                  </a:cubicBezTo>
                  <a:cubicBezTo>
                    <a:pt x="3671" y="5391"/>
                    <a:pt x="8231" y="3844"/>
                    <a:pt x="10066" y="2793"/>
                  </a:cubicBezTo>
                  <a:cubicBezTo>
                    <a:pt x="10882" y="2327"/>
                    <a:pt x="9858" y="0"/>
                    <a:pt x="89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5"/>
            <p:cNvSpPr/>
            <p:nvPr/>
          </p:nvSpPr>
          <p:spPr>
            <a:xfrm>
              <a:off x="5632450" y="1810101"/>
              <a:ext cx="172267" cy="280172"/>
            </a:xfrm>
            <a:custGeom>
              <a:avLst/>
              <a:gdLst/>
              <a:ahLst/>
              <a:cxnLst/>
              <a:rect l="l" t="t" r="r" b="b"/>
              <a:pathLst>
                <a:path w="9384" h="15262" extrusionOk="0">
                  <a:moveTo>
                    <a:pt x="6906" y="1"/>
                  </a:moveTo>
                  <a:cubicBezTo>
                    <a:pt x="6521" y="1"/>
                    <a:pt x="6155" y="237"/>
                    <a:pt x="5990" y="594"/>
                  </a:cubicBezTo>
                  <a:cubicBezTo>
                    <a:pt x="4490" y="3872"/>
                    <a:pt x="1281" y="10463"/>
                    <a:pt x="311" y="13499"/>
                  </a:cubicBezTo>
                  <a:cubicBezTo>
                    <a:pt x="0" y="14477"/>
                    <a:pt x="1320" y="15261"/>
                    <a:pt x="2411" y="15261"/>
                  </a:cubicBezTo>
                  <a:cubicBezTo>
                    <a:pt x="2981" y="15261"/>
                    <a:pt x="3488" y="15048"/>
                    <a:pt x="3670" y="14538"/>
                  </a:cubicBezTo>
                  <a:cubicBezTo>
                    <a:pt x="4571" y="11952"/>
                    <a:pt x="8207" y="4680"/>
                    <a:pt x="9222" y="2164"/>
                  </a:cubicBezTo>
                  <a:cubicBezTo>
                    <a:pt x="9384" y="1748"/>
                    <a:pt x="9269" y="1275"/>
                    <a:pt x="8922" y="998"/>
                  </a:cubicBezTo>
                  <a:cubicBezTo>
                    <a:pt x="8391" y="559"/>
                    <a:pt x="7722" y="167"/>
                    <a:pt x="7133" y="28"/>
                  </a:cubicBezTo>
                  <a:cubicBezTo>
                    <a:pt x="7058" y="10"/>
                    <a:pt x="6982" y="1"/>
                    <a:pt x="69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5"/>
            <p:cNvSpPr/>
            <p:nvPr/>
          </p:nvSpPr>
          <p:spPr>
            <a:xfrm>
              <a:off x="5711063" y="2202374"/>
              <a:ext cx="259520" cy="134120"/>
            </a:xfrm>
            <a:custGeom>
              <a:avLst/>
              <a:gdLst/>
              <a:ahLst/>
              <a:cxnLst/>
              <a:rect l="l" t="t" r="r" b="b"/>
              <a:pathLst>
                <a:path w="14137" h="7306" extrusionOk="0">
                  <a:moveTo>
                    <a:pt x="11988" y="1"/>
                  </a:moveTo>
                  <a:cubicBezTo>
                    <a:pt x="11867" y="1"/>
                    <a:pt x="11745" y="27"/>
                    <a:pt x="11624" y="85"/>
                  </a:cubicBezTo>
                  <a:cubicBezTo>
                    <a:pt x="9465" y="1123"/>
                    <a:pt x="2747" y="3363"/>
                    <a:pt x="577" y="4298"/>
                  </a:cubicBezTo>
                  <a:cubicBezTo>
                    <a:pt x="219" y="4448"/>
                    <a:pt x="0" y="4806"/>
                    <a:pt x="35" y="5198"/>
                  </a:cubicBezTo>
                  <a:cubicBezTo>
                    <a:pt x="104" y="5798"/>
                    <a:pt x="266" y="6445"/>
                    <a:pt x="543" y="6895"/>
                  </a:cubicBezTo>
                  <a:cubicBezTo>
                    <a:pt x="706" y="7161"/>
                    <a:pt x="996" y="7305"/>
                    <a:pt x="1296" y="7305"/>
                  </a:cubicBezTo>
                  <a:cubicBezTo>
                    <a:pt x="1399" y="7305"/>
                    <a:pt x="1504" y="7288"/>
                    <a:pt x="1605" y="7253"/>
                  </a:cubicBezTo>
                  <a:cubicBezTo>
                    <a:pt x="4548" y="6156"/>
                    <a:pt x="10573" y="4078"/>
                    <a:pt x="13043" y="2797"/>
                  </a:cubicBezTo>
                  <a:cubicBezTo>
                    <a:pt x="14137" y="2235"/>
                    <a:pt x="13107" y="1"/>
                    <a:pt x="11988" y="1"/>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5"/>
            <p:cNvSpPr/>
            <p:nvPr/>
          </p:nvSpPr>
          <p:spPr>
            <a:xfrm>
              <a:off x="4605149" y="2738938"/>
              <a:ext cx="259483" cy="133955"/>
            </a:xfrm>
            <a:custGeom>
              <a:avLst/>
              <a:gdLst/>
              <a:ahLst/>
              <a:cxnLst/>
              <a:rect l="l" t="t" r="r" b="b"/>
              <a:pathLst>
                <a:path w="14135" h="7297" extrusionOk="0">
                  <a:moveTo>
                    <a:pt x="11995" y="0"/>
                  </a:moveTo>
                  <a:cubicBezTo>
                    <a:pt x="11871" y="0"/>
                    <a:pt x="11747" y="27"/>
                    <a:pt x="11624" y="87"/>
                  </a:cubicBezTo>
                  <a:cubicBezTo>
                    <a:pt x="9477" y="1114"/>
                    <a:pt x="2759" y="3354"/>
                    <a:pt x="577" y="4289"/>
                  </a:cubicBezTo>
                  <a:cubicBezTo>
                    <a:pt x="220" y="4439"/>
                    <a:pt x="0" y="4808"/>
                    <a:pt x="46" y="5189"/>
                  </a:cubicBezTo>
                  <a:cubicBezTo>
                    <a:pt x="104" y="5789"/>
                    <a:pt x="277" y="6436"/>
                    <a:pt x="543" y="6886"/>
                  </a:cubicBezTo>
                  <a:cubicBezTo>
                    <a:pt x="706" y="7152"/>
                    <a:pt x="996" y="7296"/>
                    <a:pt x="1296" y="7296"/>
                  </a:cubicBezTo>
                  <a:cubicBezTo>
                    <a:pt x="1399" y="7296"/>
                    <a:pt x="1504" y="7279"/>
                    <a:pt x="1605" y="7244"/>
                  </a:cubicBezTo>
                  <a:cubicBezTo>
                    <a:pt x="4548" y="6147"/>
                    <a:pt x="10585" y="4069"/>
                    <a:pt x="13043" y="2788"/>
                  </a:cubicBezTo>
                  <a:cubicBezTo>
                    <a:pt x="14135" y="2227"/>
                    <a:pt x="13111" y="0"/>
                    <a:pt x="11995"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5"/>
            <p:cNvSpPr/>
            <p:nvPr/>
          </p:nvSpPr>
          <p:spPr>
            <a:xfrm>
              <a:off x="4670783" y="2711565"/>
              <a:ext cx="68877" cy="51897"/>
            </a:xfrm>
            <a:custGeom>
              <a:avLst/>
              <a:gdLst/>
              <a:ahLst/>
              <a:cxnLst/>
              <a:rect l="l" t="t" r="r" b="b"/>
              <a:pathLst>
                <a:path w="3752" h="2827" extrusionOk="0">
                  <a:moveTo>
                    <a:pt x="1555" y="0"/>
                  </a:moveTo>
                  <a:cubicBezTo>
                    <a:pt x="627" y="0"/>
                    <a:pt x="1" y="1026"/>
                    <a:pt x="927" y="2455"/>
                  </a:cubicBezTo>
                  <a:cubicBezTo>
                    <a:pt x="1096" y="2716"/>
                    <a:pt x="1355" y="2827"/>
                    <a:pt x="1637" y="2827"/>
                  </a:cubicBezTo>
                  <a:cubicBezTo>
                    <a:pt x="2566" y="2827"/>
                    <a:pt x="3751" y="1631"/>
                    <a:pt x="2866" y="666"/>
                  </a:cubicBezTo>
                  <a:cubicBezTo>
                    <a:pt x="2443" y="204"/>
                    <a:pt x="1969" y="0"/>
                    <a:pt x="1555"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5"/>
            <p:cNvSpPr/>
            <p:nvPr/>
          </p:nvSpPr>
          <p:spPr>
            <a:xfrm>
              <a:off x="4722280" y="2852910"/>
              <a:ext cx="68841" cy="52025"/>
            </a:xfrm>
            <a:custGeom>
              <a:avLst/>
              <a:gdLst/>
              <a:ahLst/>
              <a:cxnLst/>
              <a:rect l="l" t="t" r="r" b="b"/>
              <a:pathLst>
                <a:path w="3750" h="2834" extrusionOk="0">
                  <a:moveTo>
                    <a:pt x="1555" y="0"/>
                  </a:moveTo>
                  <a:cubicBezTo>
                    <a:pt x="626" y="0"/>
                    <a:pt x="1" y="1026"/>
                    <a:pt x="927" y="2455"/>
                  </a:cubicBezTo>
                  <a:cubicBezTo>
                    <a:pt x="1097" y="2721"/>
                    <a:pt x="1358" y="2833"/>
                    <a:pt x="1643" y="2833"/>
                  </a:cubicBezTo>
                  <a:cubicBezTo>
                    <a:pt x="2570" y="2833"/>
                    <a:pt x="3749" y="1638"/>
                    <a:pt x="2866" y="666"/>
                  </a:cubicBezTo>
                  <a:cubicBezTo>
                    <a:pt x="2443" y="204"/>
                    <a:pt x="1969" y="0"/>
                    <a:pt x="1555" y="0"/>
                  </a:cubicBezTo>
                  <a:close/>
                </a:path>
              </a:pathLst>
            </a:custGeom>
            <a:solidFill>
              <a:srgbClr val="005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5"/>
            <p:cNvSpPr/>
            <p:nvPr/>
          </p:nvSpPr>
          <p:spPr>
            <a:xfrm>
              <a:off x="4774830" y="2323579"/>
              <a:ext cx="267010" cy="268680"/>
            </a:xfrm>
            <a:custGeom>
              <a:avLst/>
              <a:gdLst/>
              <a:ahLst/>
              <a:cxnLst/>
              <a:rect l="l" t="t" r="r" b="b"/>
              <a:pathLst>
                <a:path w="14545" h="14636" extrusionOk="0">
                  <a:moveTo>
                    <a:pt x="5716" y="0"/>
                  </a:moveTo>
                  <a:cubicBezTo>
                    <a:pt x="5631" y="0"/>
                    <a:pt x="5545" y="13"/>
                    <a:pt x="5460" y="39"/>
                  </a:cubicBezTo>
                  <a:cubicBezTo>
                    <a:pt x="4583" y="281"/>
                    <a:pt x="3440" y="697"/>
                    <a:pt x="2852" y="1182"/>
                  </a:cubicBezTo>
                  <a:cubicBezTo>
                    <a:pt x="2552" y="1435"/>
                    <a:pt x="2471" y="1863"/>
                    <a:pt x="2632" y="2209"/>
                  </a:cubicBezTo>
                  <a:cubicBezTo>
                    <a:pt x="3233" y="3536"/>
                    <a:pt x="4779" y="5752"/>
                    <a:pt x="4837" y="6376"/>
                  </a:cubicBezTo>
                  <a:cubicBezTo>
                    <a:pt x="4883" y="6849"/>
                    <a:pt x="185" y="8465"/>
                    <a:pt x="93" y="9042"/>
                  </a:cubicBezTo>
                  <a:cubicBezTo>
                    <a:pt x="1" y="9596"/>
                    <a:pt x="739" y="10635"/>
                    <a:pt x="1340" y="11304"/>
                  </a:cubicBezTo>
                  <a:cubicBezTo>
                    <a:pt x="1515" y="11494"/>
                    <a:pt x="1754" y="11594"/>
                    <a:pt x="1998" y="11594"/>
                  </a:cubicBezTo>
                  <a:cubicBezTo>
                    <a:pt x="2155" y="11594"/>
                    <a:pt x="2314" y="11552"/>
                    <a:pt x="2459" y="11466"/>
                  </a:cubicBezTo>
                  <a:cubicBezTo>
                    <a:pt x="3556" y="10820"/>
                    <a:pt x="4618" y="10335"/>
                    <a:pt x="5518" y="9954"/>
                  </a:cubicBezTo>
                  <a:cubicBezTo>
                    <a:pt x="5627" y="9909"/>
                    <a:pt x="5740" y="9887"/>
                    <a:pt x="5851" y="9887"/>
                  </a:cubicBezTo>
                  <a:cubicBezTo>
                    <a:pt x="6222" y="9887"/>
                    <a:pt x="6571" y="10124"/>
                    <a:pt x="6695" y="10496"/>
                  </a:cubicBezTo>
                  <a:cubicBezTo>
                    <a:pt x="7099" y="11743"/>
                    <a:pt x="7469" y="13105"/>
                    <a:pt x="8081" y="14190"/>
                  </a:cubicBezTo>
                  <a:cubicBezTo>
                    <a:pt x="8233" y="14469"/>
                    <a:pt x="8533" y="14636"/>
                    <a:pt x="8844" y="14636"/>
                  </a:cubicBezTo>
                  <a:cubicBezTo>
                    <a:pt x="8932" y="14636"/>
                    <a:pt x="9021" y="14622"/>
                    <a:pt x="9108" y="14594"/>
                  </a:cubicBezTo>
                  <a:cubicBezTo>
                    <a:pt x="9823" y="14363"/>
                    <a:pt x="10597" y="14098"/>
                    <a:pt x="11347" y="13786"/>
                  </a:cubicBezTo>
                  <a:cubicBezTo>
                    <a:pt x="11751" y="13613"/>
                    <a:pt x="11959" y="13163"/>
                    <a:pt x="11843" y="12736"/>
                  </a:cubicBezTo>
                  <a:cubicBezTo>
                    <a:pt x="11520" y="11628"/>
                    <a:pt x="10874" y="10081"/>
                    <a:pt x="10262" y="8950"/>
                  </a:cubicBezTo>
                  <a:cubicBezTo>
                    <a:pt x="9997" y="8453"/>
                    <a:pt x="10262" y="7842"/>
                    <a:pt x="10805" y="7692"/>
                  </a:cubicBezTo>
                  <a:cubicBezTo>
                    <a:pt x="11809" y="7403"/>
                    <a:pt x="12882" y="7172"/>
                    <a:pt x="13817" y="6872"/>
                  </a:cubicBezTo>
                  <a:cubicBezTo>
                    <a:pt x="14302" y="6710"/>
                    <a:pt x="14544" y="6179"/>
                    <a:pt x="14360" y="5706"/>
                  </a:cubicBezTo>
                  <a:cubicBezTo>
                    <a:pt x="14140" y="5141"/>
                    <a:pt x="13863" y="4656"/>
                    <a:pt x="13552" y="4113"/>
                  </a:cubicBezTo>
                  <a:cubicBezTo>
                    <a:pt x="13400" y="3829"/>
                    <a:pt x="13101" y="3662"/>
                    <a:pt x="12788" y="3662"/>
                  </a:cubicBezTo>
                  <a:cubicBezTo>
                    <a:pt x="12720" y="3662"/>
                    <a:pt x="12651" y="3670"/>
                    <a:pt x="12582" y="3686"/>
                  </a:cubicBezTo>
                  <a:cubicBezTo>
                    <a:pt x="11486" y="3952"/>
                    <a:pt x="10285" y="4263"/>
                    <a:pt x="9293" y="4667"/>
                  </a:cubicBezTo>
                  <a:cubicBezTo>
                    <a:pt x="9180" y="4716"/>
                    <a:pt x="9064" y="4739"/>
                    <a:pt x="8950" y="4739"/>
                  </a:cubicBezTo>
                  <a:cubicBezTo>
                    <a:pt x="8604" y="4739"/>
                    <a:pt x="8277" y="4529"/>
                    <a:pt x="8138" y="4183"/>
                  </a:cubicBezTo>
                  <a:cubicBezTo>
                    <a:pt x="7711" y="3132"/>
                    <a:pt x="7053" y="1689"/>
                    <a:pt x="6499" y="501"/>
                  </a:cubicBezTo>
                  <a:cubicBezTo>
                    <a:pt x="6352" y="188"/>
                    <a:pt x="6045" y="0"/>
                    <a:pt x="5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5"/>
            <p:cNvSpPr/>
            <p:nvPr/>
          </p:nvSpPr>
          <p:spPr>
            <a:xfrm>
              <a:off x="5671647" y="3714865"/>
              <a:ext cx="199785" cy="114845"/>
            </a:xfrm>
            <a:custGeom>
              <a:avLst/>
              <a:gdLst/>
              <a:ahLst/>
              <a:cxnLst/>
              <a:rect l="l" t="t" r="r" b="b"/>
              <a:pathLst>
                <a:path w="10883" h="6256" extrusionOk="0">
                  <a:moveTo>
                    <a:pt x="8956" y="1"/>
                  </a:moveTo>
                  <a:cubicBezTo>
                    <a:pt x="8878" y="1"/>
                    <a:pt x="8801" y="18"/>
                    <a:pt x="8726" y="56"/>
                  </a:cubicBezTo>
                  <a:cubicBezTo>
                    <a:pt x="7134" y="899"/>
                    <a:pt x="2043" y="2538"/>
                    <a:pt x="404" y="3277"/>
                  </a:cubicBezTo>
                  <a:cubicBezTo>
                    <a:pt x="139" y="3392"/>
                    <a:pt x="0" y="3727"/>
                    <a:pt x="58" y="4108"/>
                  </a:cubicBezTo>
                  <a:cubicBezTo>
                    <a:pt x="150" y="4696"/>
                    <a:pt x="335" y="5331"/>
                    <a:pt x="589" y="5793"/>
                  </a:cubicBezTo>
                  <a:cubicBezTo>
                    <a:pt x="745" y="6086"/>
                    <a:pt x="1009" y="6255"/>
                    <a:pt x="1256" y="6255"/>
                  </a:cubicBezTo>
                  <a:cubicBezTo>
                    <a:pt x="1320" y="6255"/>
                    <a:pt x="1383" y="6244"/>
                    <a:pt x="1443" y="6220"/>
                  </a:cubicBezTo>
                  <a:cubicBezTo>
                    <a:pt x="3659" y="5401"/>
                    <a:pt x="8230" y="3854"/>
                    <a:pt x="10054" y="2803"/>
                  </a:cubicBezTo>
                  <a:cubicBezTo>
                    <a:pt x="10882" y="2326"/>
                    <a:pt x="9854" y="1"/>
                    <a:pt x="8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5"/>
            <p:cNvSpPr/>
            <p:nvPr/>
          </p:nvSpPr>
          <p:spPr>
            <a:xfrm>
              <a:off x="6203120" y="3377870"/>
              <a:ext cx="172285" cy="280301"/>
            </a:xfrm>
            <a:custGeom>
              <a:avLst/>
              <a:gdLst/>
              <a:ahLst/>
              <a:cxnLst/>
              <a:rect l="l" t="t" r="r" b="b"/>
              <a:pathLst>
                <a:path w="9385" h="15269" extrusionOk="0">
                  <a:moveTo>
                    <a:pt x="6914" y="1"/>
                  </a:moveTo>
                  <a:cubicBezTo>
                    <a:pt x="6520" y="1"/>
                    <a:pt x="6157" y="231"/>
                    <a:pt x="5991" y="602"/>
                  </a:cubicBezTo>
                  <a:cubicBezTo>
                    <a:pt x="4490" y="3869"/>
                    <a:pt x="1270" y="10459"/>
                    <a:pt x="312" y="13495"/>
                  </a:cubicBezTo>
                  <a:cubicBezTo>
                    <a:pt x="1" y="14482"/>
                    <a:pt x="1321" y="15269"/>
                    <a:pt x="2414" y="15269"/>
                  </a:cubicBezTo>
                  <a:cubicBezTo>
                    <a:pt x="2982" y="15269"/>
                    <a:pt x="3489" y="15055"/>
                    <a:pt x="3671" y="14545"/>
                  </a:cubicBezTo>
                  <a:cubicBezTo>
                    <a:pt x="4571" y="11960"/>
                    <a:pt x="8207" y="4688"/>
                    <a:pt x="9223" y="2160"/>
                  </a:cubicBezTo>
                  <a:cubicBezTo>
                    <a:pt x="9384" y="1756"/>
                    <a:pt x="9269" y="1283"/>
                    <a:pt x="8923" y="994"/>
                  </a:cubicBezTo>
                  <a:cubicBezTo>
                    <a:pt x="8380" y="556"/>
                    <a:pt x="7722" y="175"/>
                    <a:pt x="7134" y="25"/>
                  </a:cubicBezTo>
                  <a:cubicBezTo>
                    <a:pt x="7060" y="9"/>
                    <a:pt x="6987" y="1"/>
                    <a:pt x="6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5"/>
            <p:cNvSpPr/>
            <p:nvPr/>
          </p:nvSpPr>
          <p:spPr>
            <a:xfrm>
              <a:off x="6152046" y="3419581"/>
              <a:ext cx="78882" cy="59570"/>
            </a:xfrm>
            <a:custGeom>
              <a:avLst/>
              <a:gdLst/>
              <a:ahLst/>
              <a:cxnLst/>
              <a:rect l="l" t="t" r="r" b="b"/>
              <a:pathLst>
                <a:path w="4297" h="3245" extrusionOk="0">
                  <a:moveTo>
                    <a:pt x="1778" y="1"/>
                  </a:moveTo>
                  <a:cubicBezTo>
                    <a:pt x="716" y="1"/>
                    <a:pt x="1" y="1176"/>
                    <a:pt x="1062" y="2820"/>
                  </a:cubicBezTo>
                  <a:cubicBezTo>
                    <a:pt x="1256" y="3118"/>
                    <a:pt x="1551" y="3245"/>
                    <a:pt x="1874" y="3245"/>
                  </a:cubicBezTo>
                  <a:cubicBezTo>
                    <a:pt x="2937" y="3245"/>
                    <a:pt x="4297" y="1873"/>
                    <a:pt x="3279" y="765"/>
                  </a:cubicBezTo>
                  <a:cubicBezTo>
                    <a:pt x="2794" y="235"/>
                    <a:pt x="2252" y="1"/>
                    <a:pt x="17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5"/>
            <p:cNvSpPr/>
            <p:nvPr/>
          </p:nvSpPr>
          <p:spPr>
            <a:xfrm>
              <a:off x="6352955" y="3558136"/>
              <a:ext cx="78882" cy="59570"/>
            </a:xfrm>
            <a:custGeom>
              <a:avLst/>
              <a:gdLst/>
              <a:ahLst/>
              <a:cxnLst/>
              <a:rect l="l" t="t" r="r" b="b"/>
              <a:pathLst>
                <a:path w="4297" h="3245" extrusionOk="0">
                  <a:moveTo>
                    <a:pt x="1778" y="1"/>
                  </a:moveTo>
                  <a:cubicBezTo>
                    <a:pt x="716" y="1"/>
                    <a:pt x="1" y="1176"/>
                    <a:pt x="1062" y="2820"/>
                  </a:cubicBezTo>
                  <a:cubicBezTo>
                    <a:pt x="1256" y="3118"/>
                    <a:pt x="1551" y="3245"/>
                    <a:pt x="1874" y="3245"/>
                  </a:cubicBezTo>
                  <a:cubicBezTo>
                    <a:pt x="2937" y="3245"/>
                    <a:pt x="4297" y="1873"/>
                    <a:pt x="3279" y="765"/>
                  </a:cubicBezTo>
                  <a:cubicBezTo>
                    <a:pt x="2794" y="235"/>
                    <a:pt x="2252" y="1"/>
                    <a:pt x="17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5"/>
            <p:cNvSpPr/>
            <p:nvPr/>
          </p:nvSpPr>
          <p:spPr>
            <a:xfrm>
              <a:off x="4740081" y="3576886"/>
              <a:ext cx="267212" cy="268699"/>
            </a:xfrm>
            <a:custGeom>
              <a:avLst/>
              <a:gdLst/>
              <a:ahLst/>
              <a:cxnLst/>
              <a:rect l="l" t="t" r="r" b="b"/>
              <a:pathLst>
                <a:path w="14556" h="14637" extrusionOk="0">
                  <a:moveTo>
                    <a:pt x="5714" y="1"/>
                  </a:moveTo>
                  <a:cubicBezTo>
                    <a:pt x="5630" y="1"/>
                    <a:pt x="5545" y="13"/>
                    <a:pt x="5460" y="38"/>
                  </a:cubicBezTo>
                  <a:cubicBezTo>
                    <a:pt x="4594" y="292"/>
                    <a:pt x="3452" y="696"/>
                    <a:pt x="2863" y="1181"/>
                  </a:cubicBezTo>
                  <a:cubicBezTo>
                    <a:pt x="2563" y="1435"/>
                    <a:pt x="2482" y="1862"/>
                    <a:pt x="2632" y="2208"/>
                  </a:cubicBezTo>
                  <a:cubicBezTo>
                    <a:pt x="3232" y="3535"/>
                    <a:pt x="4790" y="5752"/>
                    <a:pt x="4848" y="6386"/>
                  </a:cubicBezTo>
                  <a:cubicBezTo>
                    <a:pt x="4883" y="6848"/>
                    <a:pt x="196" y="8464"/>
                    <a:pt x="104" y="9053"/>
                  </a:cubicBezTo>
                  <a:cubicBezTo>
                    <a:pt x="0" y="9595"/>
                    <a:pt x="751" y="10634"/>
                    <a:pt x="1351" y="11304"/>
                  </a:cubicBezTo>
                  <a:cubicBezTo>
                    <a:pt x="1529" y="11496"/>
                    <a:pt x="1773" y="11601"/>
                    <a:pt x="2021" y="11601"/>
                  </a:cubicBezTo>
                  <a:cubicBezTo>
                    <a:pt x="2175" y="11601"/>
                    <a:pt x="2329" y="11561"/>
                    <a:pt x="2470" y="11477"/>
                  </a:cubicBezTo>
                  <a:cubicBezTo>
                    <a:pt x="3567" y="10819"/>
                    <a:pt x="4629" y="10334"/>
                    <a:pt x="5529" y="9953"/>
                  </a:cubicBezTo>
                  <a:cubicBezTo>
                    <a:pt x="5638" y="9908"/>
                    <a:pt x="5751" y="9887"/>
                    <a:pt x="5861" y="9887"/>
                  </a:cubicBezTo>
                  <a:cubicBezTo>
                    <a:pt x="6232" y="9887"/>
                    <a:pt x="6582" y="10125"/>
                    <a:pt x="6707" y="10507"/>
                  </a:cubicBezTo>
                  <a:cubicBezTo>
                    <a:pt x="7099" y="11742"/>
                    <a:pt x="7480" y="13116"/>
                    <a:pt x="8080" y="14189"/>
                  </a:cubicBezTo>
                  <a:cubicBezTo>
                    <a:pt x="8241" y="14475"/>
                    <a:pt x="8532" y="14636"/>
                    <a:pt x="8843" y="14636"/>
                  </a:cubicBezTo>
                  <a:cubicBezTo>
                    <a:pt x="8934" y="14636"/>
                    <a:pt x="9027" y="14622"/>
                    <a:pt x="9119" y="14593"/>
                  </a:cubicBezTo>
                  <a:cubicBezTo>
                    <a:pt x="9835" y="14362"/>
                    <a:pt x="10608" y="14108"/>
                    <a:pt x="11358" y="13785"/>
                  </a:cubicBezTo>
                  <a:cubicBezTo>
                    <a:pt x="11762" y="13612"/>
                    <a:pt x="11970" y="13162"/>
                    <a:pt x="11855" y="12735"/>
                  </a:cubicBezTo>
                  <a:cubicBezTo>
                    <a:pt x="11531" y="11627"/>
                    <a:pt x="10873" y="10080"/>
                    <a:pt x="10273" y="8960"/>
                  </a:cubicBezTo>
                  <a:cubicBezTo>
                    <a:pt x="10008" y="8453"/>
                    <a:pt x="10273" y="7841"/>
                    <a:pt x="10816" y="7691"/>
                  </a:cubicBezTo>
                  <a:cubicBezTo>
                    <a:pt x="11820" y="7414"/>
                    <a:pt x="12893" y="7171"/>
                    <a:pt x="13828" y="6871"/>
                  </a:cubicBezTo>
                  <a:cubicBezTo>
                    <a:pt x="14313" y="6721"/>
                    <a:pt x="14556" y="6179"/>
                    <a:pt x="14371" y="5705"/>
                  </a:cubicBezTo>
                  <a:cubicBezTo>
                    <a:pt x="14152" y="5151"/>
                    <a:pt x="13863" y="4655"/>
                    <a:pt x="13563" y="4113"/>
                  </a:cubicBezTo>
                  <a:cubicBezTo>
                    <a:pt x="13411" y="3828"/>
                    <a:pt x="13112" y="3661"/>
                    <a:pt x="12799" y="3661"/>
                  </a:cubicBezTo>
                  <a:cubicBezTo>
                    <a:pt x="12731" y="3661"/>
                    <a:pt x="12662" y="3669"/>
                    <a:pt x="12593" y="3685"/>
                  </a:cubicBezTo>
                  <a:cubicBezTo>
                    <a:pt x="11497" y="3951"/>
                    <a:pt x="10296" y="4263"/>
                    <a:pt x="9304" y="4678"/>
                  </a:cubicBezTo>
                  <a:cubicBezTo>
                    <a:pt x="9195" y="4723"/>
                    <a:pt x="9083" y="4744"/>
                    <a:pt x="8972" y="4744"/>
                  </a:cubicBezTo>
                  <a:cubicBezTo>
                    <a:pt x="8623" y="4744"/>
                    <a:pt x="8290" y="4535"/>
                    <a:pt x="8149" y="4193"/>
                  </a:cubicBezTo>
                  <a:cubicBezTo>
                    <a:pt x="7722" y="3131"/>
                    <a:pt x="7064" y="1689"/>
                    <a:pt x="6510" y="511"/>
                  </a:cubicBezTo>
                  <a:cubicBezTo>
                    <a:pt x="6362" y="197"/>
                    <a:pt x="6051" y="1"/>
                    <a:pt x="57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 name="Google Shape;5062;p65"/>
          <p:cNvGrpSpPr/>
          <p:nvPr/>
        </p:nvGrpSpPr>
        <p:grpSpPr>
          <a:xfrm>
            <a:off x="1170251" y="1484163"/>
            <a:ext cx="2229963" cy="2500982"/>
            <a:chOff x="-95404" y="1484163"/>
            <a:chExt cx="2229963" cy="2500982"/>
          </a:xfrm>
        </p:grpSpPr>
        <p:sp>
          <p:nvSpPr>
            <p:cNvPr id="5063" name="Google Shape;5063;p65"/>
            <p:cNvSpPr/>
            <p:nvPr/>
          </p:nvSpPr>
          <p:spPr>
            <a:xfrm>
              <a:off x="652356" y="2171308"/>
              <a:ext cx="399165" cy="455493"/>
            </a:xfrm>
            <a:custGeom>
              <a:avLst/>
              <a:gdLst/>
              <a:ahLst/>
              <a:cxnLst/>
              <a:rect l="l" t="t" r="r" b="b"/>
              <a:pathLst>
                <a:path w="23258" h="26540" extrusionOk="0">
                  <a:moveTo>
                    <a:pt x="8511" y="6539"/>
                  </a:moveTo>
                  <a:cubicBezTo>
                    <a:pt x="8606" y="6539"/>
                    <a:pt x="8709" y="6554"/>
                    <a:pt x="8819" y="6588"/>
                  </a:cubicBezTo>
                  <a:cubicBezTo>
                    <a:pt x="10572" y="7150"/>
                    <a:pt x="17316" y="19354"/>
                    <a:pt x="16607" y="20986"/>
                  </a:cubicBezTo>
                  <a:cubicBezTo>
                    <a:pt x="16490" y="21261"/>
                    <a:pt x="16205" y="21346"/>
                    <a:pt x="15896" y="21346"/>
                  </a:cubicBezTo>
                  <a:cubicBezTo>
                    <a:pt x="15393" y="21346"/>
                    <a:pt x="14827" y="21120"/>
                    <a:pt x="14827" y="21120"/>
                  </a:cubicBezTo>
                  <a:lnTo>
                    <a:pt x="6531" y="17668"/>
                  </a:lnTo>
                  <a:cubicBezTo>
                    <a:pt x="6531" y="17668"/>
                    <a:pt x="4243" y="16624"/>
                    <a:pt x="4805" y="14523"/>
                  </a:cubicBezTo>
                  <a:cubicBezTo>
                    <a:pt x="5353" y="12422"/>
                    <a:pt x="7534" y="7324"/>
                    <a:pt x="7534" y="7324"/>
                  </a:cubicBezTo>
                  <a:cubicBezTo>
                    <a:pt x="7534" y="7324"/>
                    <a:pt x="7824" y="6539"/>
                    <a:pt x="8511" y="6539"/>
                  </a:cubicBezTo>
                  <a:close/>
                  <a:moveTo>
                    <a:pt x="9239" y="1"/>
                  </a:moveTo>
                  <a:cubicBezTo>
                    <a:pt x="7090" y="1"/>
                    <a:pt x="2118" y="12271"/>
                    <a:pt x="1058" y="14643"/>
                  </a:cubicBezTo>
                  <a:cubicBezTo>
                    <a:pt x="1" y="17039"/>
                    <a:pt x="54" y="19608"/>
                    <a:pt x="3279" y="20906"/>
                  </a:cubicBezTo>
                  <a:cubicBezTo>
                    <a:pt x="6517" y="22191"/>
                    <a:pt x="18614" y="26178"/>
                    <a:pt x="18614" y="26178"/>
                  </a:cubicBezTo>
                  <a:cubicBezTo>
                    <a:pt x="18614" y="26178"/>
                    <a:pt x="19570" y="26540"/>
                    <a:pt x="20430" y="26540"/>
                  </a:cubicBezTo>
                  <a:cubicBezTo>
                    <a:pt x="20984" y="26540"/>
                    <a:pt x="21498" y="26390"/>
                    <a:pt x="21692" y="25897"/>
                  </a:cubicBezTo>
                  <a:cubicBezTo>
                    <a:pt x="23258" y="21869"/>
                    <a:pt x="10572" y="151"/>
                    <a:pt x="9301" y="4"/>
                  </a:cubicBezTo>
                  <a:cubicBezTo>
                    <a:pt x="9281" y="2"/>
                    <a:pt x="9260" y="1"/>
                    <a:pt x="9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5"/>
            <p:cNvSpPr/>
            <p:nvPr/>
          </p:nvSpPr>
          <p:spPr>
            <a:xfrm>
              <a:off x="966291" y="2618724"/>
              <a:ext cx="5526" cy="1854"/>
            </a:xfrm>
            <a:custGeom>
              <a:avLst/>
              <a:gdLst/>
              <a:ahLst/>
              <a:cxnLst/>
              <a:rect l="l" t="t" r="r" b="b"/>
              <a:pathLst>
                <a:path w="322" h="108" extrusionOk="0">
                  <a:moveTo>
                    <a:pt x="0" y="0"/>
                  </a:moveTo>
                  <a:lnTo>
                    <a:pt x="0" y="14"/>
                  </a:lnTo>
                  <a:cubicBezTo>
                    <a:pt x="201" y="80"/>
                    <a:pt x="321" y="107"/>
                    <a:pt x="321" y="107"/>
                  </a:cubicBezTo>
                  <a:cubicBezTo>
                    <a:pt x="321" y="107"/>
                    <a:pt x="201" y="80"/>
                    <a:pt x="0" y="0"/>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5"/>
            <p:cNvSpPr/>
            <p:nvPr/>
          </p:nvSpPr>
          <p:spPr>
            <a:xfrm>
              <a:off x="966291" y="2607243"/>
              <a:ext cx="15395" cy="15395"/>
            </a:xfrm>
            <a:custGeom>
              <a:avLst/>
              <a:gdLst/>
              <a:ahLst/>
              <a:cxnLst/>
              <a:rect l="l" t="t" r="r" b="b"/>
              <a:pathLst>
                <a:path w="897" h="897" extrusionOk="0">
                  <a:moveTo>
                    <a:pt x="228" y="0"/>
                  </a:moveTo>
                  <a:lnTo>
                    <a:pt x="0" y="669"/>
                  </a:lnTo>
                  <a:cubicBezTo>
                    <a:pt x="201" y="749"/>
                    <a:pt x="321" y="776"/>
                    <a:pt x="321" y="776"/>
                  </a:cubicBezTo>
                  <a:cubicBezTo>
                    <a:pt x="321" y="776"/>
                    <a:pt x="455" y="830"/>
                    <a:pt x="669" y="897"/>
                  </a:cubicBezTo>
                  <a:lnTo>
                    <a:pt x="897" y="228"/>
                  </a:lnTo>
                  <a:cubicBezTo>
                    <a:pt x="709" y="174"/>
                    <a:pt x="576" y="121"/>
                    <a:pt x="576" y="121"/>
                  </a:cubicBezTo>
                  <a:cubicBezTo>
                    <a:pt x="562" y="121"/>
                    <a:pt x="442" y="80"/>
                    <a:pt x="228" y="0"/>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5"/>
            <p:cNvSpPr/>
            <p:nvPr/>
          </p:nvSpPr>
          <p:spPr>
            <a:xfrm>
              <a:off x="949987" y="2613439"/>
              <a:ext cx="4600" cy="1630"/>
            </a:xfrm>
            <a:custGeom>
              <a:avLst/>
              <a:gdLst/>
              <a:ahLst/>
              <a:cxnLst/>
              <a:rect l="l" t="t" r="r" b="b"/>
              <a:pathLst>
                <a:path w="268" h="95" extrusionOk="0">
                  <a:moveTo>
                    <a:pt x="268" y="94"/>
                  </a:moveTo>
                  <a:cubicBezTo>
                    <a:pt x="187" y="67"/>
                    <a:pt x="94" y="27"/>
                    <a:pt x="0" y="0"/>
                  </a:cubicBezTo>
                  <a:cubicBezTo>
                    <a:pt x="94" y="27"/>
                    <a:pt x="187" y="67"/>
                    <a:pt x="268" y="94"/>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5"/>
            <p:cNvSpPr/>
            <p:nvPr/>
          </p:nvSpPr>
          <p:spPr>
            <a:xfrm>
              <a:off x="943089" y="2599658"/>
              <a:ext cx="15635" cy="15412"/>
            </a:xfrm>
            <a:custGeom>
              <a:avLst/>
              <a:gdLst/>
              <a:ahLst/>
              <a:cxnLst/>
              <a:rect l="l" t="t" r="r" b="b"/>
              <a:pathLst>
                <a:path w="911" h="898" extrusionOk="0">
                  <a:moveTo>
                    <a:pt x="228" y="1"/>
                  </a:moveTo>
                  <a:lnTo>
                    <a:pt x="1" y="670"/>
                  </a:lnTo>
                  <a:cubicBezTo>
                    <a:pt x="134" y="710"/>
                    <a:pt x="282" y="763"/>
                    <a:pt x="402" y="803"/>
                  </a:cubicBezTo>
                  <a:cubicBezTo>
                    <a:pt x="496" y="830"/>
                    <a:pt x="589" y="870"/>
                    <a:pt x="670" y="897"/>
                  </a:cubicBezTo>
                  <a:lnTo>
                    <a:pt x="911" y="228"/>
                  </a:lnTo>
                  <a:cubicBezTo>
                    <a:pt x="710" y="161"/>
                    <a:pt x="482" y="81"/>
                    <a:pt x="228" y="1"/>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5"/>
            <p:cNvSpPr/>
            <p:nvPr/>
          </p:nvSpPr>
          <p:spPr>
            <a:xfrm>
              <a:off x="925876" y="2605407"/>
              <a:ext cx="1613" cy="463"/>
            </a:xfrm>
            <a:custGeom>
              <a:avLst/>
              <a:gdLst/>
              <a:ahLst/>
              <a:cxnLst/>
              <a:rect l="l" t="t" r="r" b="b"/>
              <a:pathLst>
                <a:path w="94" h="27" extrusionOk="0">
                  <a:moveTo>
                    <a:pt x="0" y="0"/>
                  </a:moveTo>
                  <a:cubicBezTo>
                    <a:pt x="27" y="13"/>
                    <a:pt x="54" y="27"/>
                    <a:pt x="94" y="27"/>
                  </a:cubicBezTo>
                  <a:cubicBezTo>
                    <a:pt x="54" y="13"/>
                    <a:pt x="27" y="13"/>
                    <a:pt x="0" y="0"/>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5"/>
            <p:cNvSpPr/>
            <p:nvPr/>
          </p:nvSpPr>
          <p:spPr>
            <a:xfrm>
              <a:off x="915768" y="2590700"/>
              <a:ext cx="15635" cy="15172"/>
            </a:xfrm>
            <a:custGeom>
              <a:avLst/>
              <a:gdLst/>
              <a:ahLst/>
              <a:cxnLst/>
              <a:rect l="l" t="t" r="r" b="b"/>
              <a:pathLst>
                <a:path w="911" h="884" extrusionOk="0">
                  <a:moveTo>
                    <a:pt x="241" y="1"/>
                  </a:moveTo>
                  <a:lnTo>
                    <a:pt x="0" y="656"/>
                  </a:lnTo>
                  <a:cubicBezTo>
                    <a:pt x="134" y="710"/>
                    <a:pt x="255" y="750"/>
                    <a:pt x="362" y="790"/>
                  </a:cubicBezTo>
                  <a:cubicBezTo>
                    <a:pt x="442" y="804"/>
                    <a:pt x="509" y="830"/>
                    <a:pt x="589" y="857"/>
                  </a:cubicBezTo>
                  <a:cubicBezTo>
                    <a:pt x="616" y="870"/>
                    <a:pt x="643" y="870"/>
                    <a:pt x="683" y="884"/>
                  </a:cubicBezTo>
                  <a:lnTo>
                    <a:pt x="910" y="215"/>
                  </a:lnTo>
                  <a:cubicBezTo>
                    <a:pt x="696" y="148"/>
                    <a:pt x="482" y="68"/>
                    <a:pt x="241" y="1"/>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5"/>
            <p:cNvSpPr/>
            <p:nvPr/>
          </p:nvSpPr>
          <p:spPr>
            <a:xfrm>
              <a:off x="891656" y="2593909"/>
              <a:ext cx="3690" cy="1407"/>
            </a:xfrm>
            <a:custGeom>
              <a:avLst/>
              <a:gdLst/>
              <a:ahLst/>
              <a:cxnLst/>
              <a:rect l="l" t="t" r="r" b="b"/>
              <a:pathLst>
                <a:path w="215" h="82" extrusionOk="0">
                  <a:moveTo>
                    <a:pt x="214" y="81"/>
                  </a:moveTo>
                  <a:cubicBezTo>
                    <a:pt x="147" y="55"/>
                    <a:pt x="67" y="28"/>
                    <a:pt x="0" y="1"/>
                  </a:cubicBezTo>
                  <a:cubicBezTo>
                    <a:pt x="67" y="28"/>
                    <a:pt x="147" y="55"/>
                    <a:pt x="214" y="81"/>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5"/>
            <p:cNvSpPr/>
            <p:nvPr/>
          </p:nvSpPr>
          <p:spPr>
            <a:xfrm>
              <a:off x="887743" y="2581055"/>
              <a:ext cx="15635" cy="15412"/>
            </a:xfrm>
            <a:custGeom>
              <a:avLst/>
              <a:gdLst/>
              <a:ahLst/>
              <a:cxnLst/>
              <a:rect l="l" t="t" r="r" b="b"/>
              <a:pathLst>
                <a:path w="911" h="898" extrusionOk="0">
                  <a:moveTo>
                    <a:pt x="242" y="1"/>
                  </a:moveTo>
                  <a:lnTo>
                    <a:pt x="1" y="670"/>
                  </a:lnTo>
                  <a:cubicBezTo>
                    <a:pt x="81" y="696"/>
                    <a:pt x="148" y="723"/>
                    <a:pt x="228" y="750"/>
                  </a:cubicBezTo>
                  <a:cubicBezTo>
                    <a:pt x="295" y="777"/>
                    <a:pt x="375" y="804"/>
                    <a:pt x="442" y="830"/>
                  </a:cubicBezTo>
                  <a:cubicBezTo>
                    <a:pt x="523" y="857"/>
                    <a:pt x="603" y="870"/>
                    <a:pt x="683" y="897"/>
                  </a:cubicBezTo>
                  <a:lnTo>
                    <a:pt x="911" y="228"/>
                  </a:lnTo>
                  <a:cubicBezTo>
                    <a:pt x="697" y="161"/>
                    <a:pt x="469" y="81"/>
                    <a:pt x="242" y="1"/>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5"/>
            <p:cNvSpPr/>
            <p:nvPr/>
          </p:nvSpPr>
          <p:spPr>
            <a:xfrm>
              <a:off x="860422" y="2583355"/>
              <a:ext cx="6676" cy="2317"/>
            </a:xfrm>
            <a:custGeom>
              <a:avLst/>
              <a:gdLst/>
              <a:ahLst/>
              <a:cxnLst/>
              <a:rect l="l" t="t" r="r" b="b"/>
              <a:pathLst>
                <a:path w="389" h="135" extrusionOk="0">
                  <a:moveTo>
                    <a:pt x="388" y="134"/>
                  </a:moveTo>
                  <a:cubicBezTo>
                    <a:pt x="255" y="94"/>
                    <a:pt x="134" y="54"/>
                    <a:pt x="0" y="0"/>
                  </a:cubicBezTo>
                  <a:lnTo>
                    <a:pt x="0" y="0"/>
                  </a:lnTo>
                  <a:cubicBezTo>
                    <a:pt x="134" y="54"/>
                    <a:pt x="255" y="94"/>
                    <a:pt x="388" y="134"/>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5"/>
            <p:cNvSpPr/>
            <p:nvPr/>
          </p:nvSpPr>
          <p:spPr>
            <a:xfrm>
              <a:off x="860422" y="2571873"/>
              <a:ext cx="15635" cy="15395"/>
            </a:xfrm>
            <a:custGeom>
              <a:avLst/>
              <a:gdLst/>
              <a:ahLst/>
              <a:cxnLst/>
              <a:rect l="l" t="t" r="r" b="b"/>
              <a:pathLst>
                <a:path w="911" h="897" extrusionOk="0">
                  <a:moveTo>
                    <a:pt x="228" y="0"/>
                  </a:moveTo>
                  <a:lnTo>
                    <a:pt x="0" y="669"/>
                  </a:lnTo>
                  <a:cubicBezTo>
                    <a:pt x="134" y="723"/>
                    <a:pt x="255" y="763"/>
                    <a:pt x="388" y="803"/>
                  </a:cubicBezTo>
                  <a:cubicBezTo>
                    <a:pt x="482" y="830"/>
                    <a:pt x="576" y="870"/>
                    <a:pt x="683" y="897"/>
                  </a:cubicBezTo>
                  <a:lnTo>
                    <a:pt x="910" y="228"/>
                  </a:lnTo>
                  <a:cubicBezTo>
                    <a:pt x="683" y="161"/>
                    <a:pt x="455" y="81"/>
                    <a:pt x="228" y="0"/>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5"/>
            <p:cNvSpPr/>
            <p:nvPr/>
          </p:nvSpPr>
          <p:spPr>
            <a:xfrm>
              <a:off x="831711" y="2573710"/>
              <a:ext cx="1167" cy="481"/>
            </a:xfrm>
            <a:custGeom>
              <a:avLst/>
              <a:gdLst/>
              <a:ahLst/>
              <a:cxnLst/>
              <a:rect l="l" t="t" r="r" b="b"/>
              <a:pathLst>
                <a:path w="68" h="28" extrusionOk="0">
                  <a:moveTo>
                    <a:pt x="68" y="27"/>
                  </a:moveTo>
                  <a:cubicBezTo>
                    <a:pt x="54" y="14"/>
                    <a:pt x="27" y="14"/>
                    <a:pt x="1" y="0"/>
                  </a:cubicBezTo>
                  <a:cubicBezTo>
                    <a:pt x="27" y="14"/>
                    <a:pt x="54" y="14"/>
                    <a:pt x="68" y="27"/>
                  </a:cubicBezTo>
                  <a:lnTo>
                    <a:pt x="68" y="27"/>
                  </a:ln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5"/>
            <p:cNvSpPr/>
            <p:nvPr/>
          </p:nvSpPr>
          <p:spPr>
            <a:xfrm>
              <a:off x="821379" y="2558556"/>
              <a:ext cx="15635" cy="15635"/>
            </a:xfrm>
            <a:custGeom>
              <a:avLst/>
              <a:gdLst/>
              <a:ahLst/>
              <a:cxnLst/>
              <a:rect l="l" t="t" r="r" b="b"/>
              <a:pathLst>
                <a:path w="911" h="911" extrusionOk="0">
                  <a:moveTo>
                    <a:pt x="241" y="0"/>
                  </a:moveTo>
                  <a:lnTo>
                    <a:pt x="0" y="669"/>
                  </a:lnTo>
                  <a:cubicBezTo>
                    <a:pt x="201" y="736"/>
                    <a:pt x="402" y="817"/>
                    <a:pt x="603" y="883"/>
                  </a:cubicBezTo>
                  <a:cubicBezTo>
                    <a:pt x="629" y="897"/>
                    <a:pt x="656" y="897"/>
                    <a:pt x="670" y="910"/>
                  </a:cubicBezTo>
                  <a:lnTo>
                    <a:pt x="910" y="241"/>
                  </a:lnTo>
                  <a:cubicBezTo>
                    <a:pt x="683" y="161"/>
                    <a:pt x="455" y="81"/>
                    <a:pt x="241" y="0"/>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5"/>
            <p:cNvSpPr/>
            <p:nvPr/>
          </p:nvSpPr>
          <p:spPr>
            <a:xfrm>
              <a:off x="790369" y="2559466"/>
              <a:ext cx="721" cy="257"/>
            </a:xfrm>
            <a:custGeom>
              <a:avLst/>
              <a:gdLst/>
              <a:ahLst/>
              <a:cxnLst/>
              <a:rect l="l" t="t" r="r" b="b"/>
              <a:pathLst>
                <a:path w="42" h="15" extrusionOk="0">
                  <a:moveTo>
                    <a:pt x="41" y="14"/>
                  </a:moveTo>
                  <a:cubicBezTo>
                    <a:pt x="28" y="14"/>
                    <a:pt x="14" y="1"/>
                    <a:pt x="1" y="1"/>
                  </a:cubicBezTo>
                  <a:cubicBezTo>
                    <a:pt x="14" y="1"/>
                    <a:pt x="28" y="14"/>
                    <a:pt x="41" y="14"/>
                  </a:cubicBezTo>
                  <a:lnTo>
                    <a:pt x="41" y="14"/>
                  </a:ln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5"/>
            <p:cNvSpPr/>
            <p:nvPr/>
          </p:nvSpPr>
          <p:spPr>
            <a:xfrm>
              <a:off x="425104" y="2412521"/>
              <a:ext cx="2540" cy="944"/>
            </a:xfrm>
            <a:custGeom>
              <a:avLst/>
              <a:gdLst/>
              <a:ahLst/>
              <a:cxnLst/>
              <a:rect l="l" t="t" r="r" b="b"/>
              <a:pathLst>
                <a:path w="148" h="55" extrusionOk="0">
                  <a:moveTo>
                    <a:pt x="148" y="54"/>
                  </a:moveTo>
                  <a:cubicBezTo>
                    <a:pt x="94" y="41"/>
                    <a:pt x="41" y="14"/>
                    <a:pt x="1" y="1"/>
                  </a:cubicBezTo>
                  <a:cubicBezTo>
                    <a:pt x="41" y="14"/>
                    <a:pt x="94" y="41"/>
                    <a:pt x="148" y="54"/>
                  </a:cubicBezTo>
                  <a:lnTo>
                    <a:pt x="148" y="54"/>
                  </a:ln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5"/>
            <p:cNvSpPr/>
            <p:nvPr/>
          </p:nvSpPr>
          <p:spPr>
            <a:xfrm>
              <a:off x="376657" y="2394844"/>
              <a:ext cx="1167" cy="481"/>
            </a:xfrm>
            <a:custGeom>
              <a:avLst/>
              <a:gdLst/>
              <a:ahLst/>
              <a:cxnLst/>
              <a:rect l="l" t="t" r="r" b="b"/>
              <a:pathLst>
                <a:path w="68" h="28" extrusionOk="0">
                  <a:moveTo>
                    <a:pt x="67" y="27"/>
                  </a:moveTo>
                  <a:cubicBezTo>
                    <a:pt x="40" y="14"/>
                    <a:pt x="14" y="0"/>
                    <a:pt x="0" y="0"/>
                  </a:cubicBezTo>
                  <a:lnTo>
                    <a:pt x="0" y="0"/>
                  </a:lnTo>
                  <a:cubicBezTo>
                    <a:pt x="14" y="0"/>
                    <a:pt x="40" y="14"/>
                    <a:pt x="67" y="27"/>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5"/>
            <p:cNvSpPr/>
            <p:nvPr/>
          </p:nvSpPr>
          <p:spPr>
            <a:xfrm>
              <a:off x="715047" y="2491266"/>
              <a:ext cx="271940" cy="119897"/>
            </a:xfrm>
            <a:custGeom>
              <a:avLst/>
              <a:gdLst/>
              <a:ahLst/>
              <a:cxnLst/>
              <a:rect l="l" t="t" r="r" b="b"/>
              <a:pathLst>
                <a:path w="15845" h="6986" extrusionOk="0">
                  <a:moveTo>
                    <a:pt x="830" y="0"/>
                  </a:moveTo>
                  <a:cubicBezTo>
                    <a:pt x="683" y="0"/>
                    <a:pt x="536" y="81"/>
                    <a:pt x="496" y="228"/>
                  </a:cubicBezTo>
                  <a:lnTo>
                    <a:pt x="1" y="1633"/>
                  </a:lnTo>
                  <a:cubicBezTo>
                    <a:pt x="188" y="1713"/>
                    <a:pt x="416" y="1807"/>
                    <a:pt x="656" y="1887"/>
                  </a:cubicBezTo>
                  <a:lnTo>
                    <a:pt x="1165" y="469"/>
                  </a:lnTo>
                  <a:cubicBezTo>
                    <a:pt x="1218" y="281"/>
                    <a:pt x="1125" y="81"/>
                    <a:pt x="937" y="14"/>
                  </a:cubicBezTo>
                  <a:cubicBezTo>
                    <a:pt x="911" y="0"/>
                    <a:pt x="871" y="0"/>
                    <a:pt x="830" y="0"/>
                  </a:cubicBezTo>
                  <a:close/>
                  <a:moveTo>
                    <a:pt x="2878" y="1553"/>
                  </a:moveTo>
                  <a:cubicBezTo>
                    <a:pt x="2731" y="1553"/>
                    <a:pt x="2597" y="1646"/>
                    <a:pt x="2543" y="1794"/>
                  </a:cubicBezTo>
                  <a:lnTo>
                    <a:pt x="2302" y="2489"/>
                  </a:lnTo>
                  <a:cubicBezTo>
                    <a:pt x="2517" y="2570"/>
                    <a:pt x="2744" y="2650"/>
                    <a:pt x="2971" y="2730"/>
                  </a:cubicBezTo>
                  <a:lnTo>
                    <a:pt x="3212" y="2034"/>
                  </a:lnTo>
                  <a:cubicBezTo>
                    <a:pt x="3279" y="1847"/>
                    <a:pt x="3186" y="1646"/>
                    <a:pt x="2998" y="1579"/>
                  </a:cubicBezTo>
                  <a:cubicBezTo>
                    <a:pt x="2958" y="1566"/>
                    <a:pt x="2918" y="1553"/>
                    <a:pt x="2878" y="1553"/>
                  </a:cubicBezTo>
                  <a:close/>
                  <a:moveTo>
                    <a:pt x="4551" y="2182"/>
                  </a:moveTo>
                  <a:cubicBezTo>
                    <a:pt x="4403" y="2182"/>
                    <a:pt x="4269" y="2275"/>
                    <a:pt x="4229" y="2423"/>
                  </a:cubicBezTo>
                  <a:lnTo>
                    <a:pt x="4002" y="3092"/>
                  </a:lnTo>
                  <a:cubicBezTo>
                    <a:pt x="4216" y="3158"/>
                    <a:pt x="4443" y="3239"/>
                    <a:pt x="4671" y="3319"/>
                  </a:cubicBezTo>
                  <a:lnTo>
                    <a:pt x="4898" y="2663"/>
                  </a:lnTo>
                  <a:cubicBezTo>
                    <a:pt x="4965" y="2476"/>
                    <a:pt x="4858" y="2275"/>
                    <a:pt x="4684" y="2208"/>
                  </a:cubicBezTo>
                  <a:cubicBezTo>
                    <a:pt x="4631" y="2195"/>
                    <a:pt x="4591" y="2182"/>
                    <a:pt x="4551" y="2182"/>
                  </a:cubicBezTo>
                  <a:close/>
                  <a:moveTo>
                    <a:pt x="7200" y="2423"/>
                  </a:moveTo>
                  <a:cubicBezTo>
                    <a:pt x="7053" y="2423"/>
                    <a:pt x="6919" y="2516"/>
                    <a:pt x="6866" y="2663"/>
                  </a:cubicBezTo>
                  <a:lnTo>
                    <a:pt x="6437" y="3921"/>
                  </a:lnTo>
                  <a:cubicBezTo>
                    <a:pt x="6651" y="4002"/>
                    <a:pt x="6879" y="4082"/>
                    <a:pt x="7106" y="4162"/>
                  </a:cubicBezTo>
                  <a:lnTo>
                    <a:pt x="7535" y="2891"/>
                  </a:lnTo>
                  <a:cubicBezTo>
                    <a:pt x="7601" y="2717"/>
                    <a:pt x="7508" y="2516"/>
                    <a:pt x="7320" y="2449"/>
                  </a:cubicBezTo>
                  <a:cubicBezTo>
                    <a:pt x="7280" y="2436"/>
                    <a:pt x="7240" y="2423"/>
                    <a:pt x="7200" y="2423"/>
                  </a:cubicBezTo>
                  <a:close/>
                  <a:moveTo>
                    <a:pt x="9261" y="3801"/>
                  </a:moveTo>
                  <a:cubicBezTo>
                    <a:pt x="9114" y="3801"/>
                    <a:pt x="8980" y="3894"/>
                    <a:pt x="8940" y="4042"/>
                  </a:cubicBezTo>
                  <a:lnTo>
                    <a:pt x="8699" y="4697"/>
                  </a:lnTo>
                  <a:cubicBezTo>
                    <a:pt x="8926" y="4778"/>
                    <a:pt x="9154" y="4858"/>
                    <a:pt x="9381" y="4925"/>
                  </a:cubicBezTo>
                  <a:lnTo>
                    <a:pt x="9609" y="4269"/>
                  </a:lnTo>
                  <a:cubicBezTo>
                    <a:pt x="9676" y="4095"/>
                    <a:pt x="9569" y="3894"/>
                    <a:pt x="9381" y="3828"/>
                  </a:cubicBezTo>
                  <a:cubicBezTo>
                    <a:pt x="9341" y="3814"/>
                    <a:pt x="9301" y="3801"/>
                    <a:pt x="9261" y="3801"/>
                  </a:cubicBezTo>
                  <a:close/>
                  <a:moveTo>
                    <a:pt x="10867" y="4336"/>
                  </a:moveTo>
                  <a:cubicBezTo>
                    <a:pt x="10719" y="4336"/>
                    <a:pt x="10586" y="4430"/>
                    <a:pt x="10532" y="4577"/>
                  </a:cubicBezTo>
                  <a:lnTo>
                    <a:pt x="10305" y="5233"/>
                  </a:lnTo>
                  <a:cubicBezTo>
                    <a:pt x="10532" y="5313"/>
                    <a:pt x="10760" y="5393"/>
                    <a:pt x="10974" y="5460"/>
                  </a:cubicBezTo>
                  <a:lnTo>
                    <a:pt x="11201" y="4804"/>
                  </a:lnTo>
                  <a:cubicBezTo>
                    <a:pt x="11268" y="4630"/>
                    <a:pt x="11161" y="4430"/>
                    <a:pt x="10987" y="4363"/>
                  </a:cubicBezTo>
                  <a:cubicBezTo>
                    <a:pt x="10947" y="4349"/>
                    <a:pt x="10907" y="4336"/>
                    <a:pt x="10867" y="4336"/>
                  </a:cubicBezTo>
                  <a:close/>
                  <a:moveTo>
                    <a:pt x="12807" y="4068"/>
                  </a:moveTo>
                  <a:cubicBezTo>
                    <a:pt x="12660" y="4068"/>
                    <a:pt x="12526" y="4162"/>
                    <a:pt x="12472" y="4309"/>
                  </a:cubicBezTo>
                  <a:lnTo>
                    <a:pt x="11937" y="5795"/>
                  </a:lnTo>
                  <a:cubicBezTo>
                    <a:pt x="12178" y="5862"/>
                    <a:pt x="12392" y="5942"/>
                    <a:pt x="12606" y="6009"/>
                  </a:cubicBezTo>
                  <a:lnTo>
                    <a:pt x="13141" y="4550"/>
                  </a:lnTo>
                  <a:cubicBezTo>
                    <a:pt x="13208" y="4363"/>
                    <a:pt x="13101" y="4162"/>
                    <a:pt x="12927" y="4095"/>
                  </a:cubicBezTo>
                  <a:cubicBezTo>
                    <a:pt x="12887" y="4082"/>
                    <a:pt x="12847" y="4068"/>
                    <a:pt x="12807" y="4068"/>
                  </a:cubicBezTo>
                  <a:close/>
                  <a:moveTo>
                    <a:pt x="14118" y="5313"/>
                  </a:moveTo>
                  <a:cubicBezTo>
                    <a:pt x="13971" y="5313"/>
                    <a:pt x="13837" y="5407"/>
                    <a:pt x="13784" y="5540"/>
                  </a:cubicBezTo>
                  <a:lnTo>
                    <a:pt x="13516" y="6317"/>
                  </a:lnTo>
                  <a:cubicBezTo>
                    <a:pt x="13770" y="6397"/>
                    <a:pt x="13998" y="6477"/>
                    <a:pt x="14199" y="6544"/>
                  </a:cubicBezTo>
                  <a:lnTo>
                    <a:pt x="14453" y="5781"/>
                  </a:lnTo>
                  <a:cubicBezTo>
                    <a:pt x="14520" y="5594"/>
                    <a:pt x="14426" y="5393"/>
                    <a:pt x="14239" y="5326"/>
                  </a:cubicBezTo>
                  <a:cubicBezTo>
                    <a:pt x="14199" y="5313"/>
                    <a:pt x="14158" y="5313"/>
                    <a:pt x="14118" y="5313"/>
                  </a:cubicBezTo>
                  <a:close/>
                  <a:moveTo>
                    <a:pt x="15456" y="5808"/>
                  </a:moveTo>
                  <a:cubicBezTo>
                    <a:pt x="15309" y="5808"/>
                    <a:pt x="15162" y="5902"/>
                    <a:pt x="15109" y="6049"/>
                  </a:cubicBezTo>
                  <a:lnTo>
                    <a:pt x="14868" y="6758"/>
                  </a:lnTo>
                  <a:cubicBezTo>
                    <a:pt x="15082" y="6838"/>
                    <a:pt x="15202" y="6879"/>
                    <a:pt x="15216" y="6879"/>
                  </a:cubicBezTo>
                  <a:cubicBezTo>
                    <a:pt x="15216" y="6879"/>
                    <a:pt x="15349" y="6932"/>
                    <a:pt x="15537" y="6986"/>
                  </a:cubicBezTo>
                  <a:lnTo>
                    <a:pt x="15778" y="6276"/>
                  </a:lnTo>
                  <a:cubicBezTo>
                    <a:pt x="15845" y="6089"/>
                    <a:pt x="15751" y="5888"/>
                    <a:pt x="15564" y="5821"/>
                  </a:cubicBezTo>
                  <a:cubicBezTo>
                    <a:pt x="15523" y="5808"/>
                    <a:pt x="15483" y="5808"/>
                    <a:pt x="15456" y="58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5"/>
            <p:cNvSpPr/>
            <p:nvPr/>
          </p:nvSpPr>
          <p:spPr>
            <a:xfrm>
              <a:off x="1113965" y="1931442"/>
              <a:ext cx="36985" cy="103816"/>
            </a:xfrm>
            <a:custGeom>
              <a:avLst/>
              <a:gdLst/>
              <a:ahLst/>
              <a:cxnLst/>
              <a:rect l="l" t="t" r="r" b="b"/>
              <a:pathLst>
                <a:path w="2155" h="6049" extrusionOk="0">
                  <a:moveTo>
                    <a:pt x="2154" y="0"/>
                  </a:moveTo>
                  <a:lnTo>
                    <a:pt x="0" y="883"/>
                  </a:lnTo>
                  <a:lnTo>
                    <a:pt x="2047" y="6049"/>
                  </a:lnTo>
                  <a:lnTo>
                    <a:pt x="21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5"/>
            <p:cNvSpPr/>
            <p:nvPr/>
          </p:nvSpPr>
          <p:spPr>
            <a:xfrm>
              <a:off x="1366805" y="1738530"/>
              <a:ext cx="100143" cy="59039"/>
            </a:xfrm>
            <a:custGeom>
              <a:avLst/>
              <a:gdLst/>
              <a:ahLst/>
              <a:cxnLst/>
              <a:rect l="l" t="t" r="r" b="b"/>
              <a:pathLst>
                <a:path w="5835" h="3440" extrusionOk="0">
                  <a:moveTo>
                    <a:pt x="1459" y="1"/>
                  </a:moveTo>
                  <a:lnTo>
                    <a:pt x="0" y="1821"/>
                  </a:lnTo>
                  <a:lnTo>
                    <a:pt x="5835" y="3440"/>
                  </a:lnTo>
                  <a:lnTo>
                    <a:pt x="5835" y="3440"/>
                  </a:lnTo>
                  <a:lnTo>
                    <a:pt x="14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5"/>
            <p:cNvSpPr/>
            <p:nvPr/>
          </p:nvSpPr>
          <p:spPr>
            <a:xfrm>
              <a:off x="1068711" y="1694905"/>
              <a:ext cx="90515" cy="261230"/>
            </a:xfrm>
            <a:custGeom>
              <a:avLst/>
              <a:gdLst/>
              <a:ahLst/>
              <a:cxnLst/>
              <a:rect l="l" t="t" r="r" b="b"/>
              <a:pathLst>
                <a:path w="5274" h="15221" extrusionOk="0">
                  <a:moveTo>
                    <a:pt x="3507" y="0"/>
                  </a:moveTo>
                  <a:lnTo>
                    <a:pt x="1" y="442"/>
                  </a:lnTo>
                  <a:lnTo>
                    <a:pt x="1232" y="13970"/>
                  </a:lnTo>
                  <a:cubicBezTo>
                    <a:pt x="1232" y="13970"/>
                    <a:pt x="1705" y="15220"/>
                    <a:pt x="3043" y="15220"/>
                  </a:cubicBezTo>
                  <a:cubicBezTo>
                    <a:pt x="3164" y="15220"/>
                    <a:pt x="3292" y="15210"/>
                    <a:pt x="3427" y="15188"/>
                  </a:cubicBezTo>
                  <a:cubicBezTo>
                    <a:pt x="5073" y="14921"/>
                    <a:pt x="5273" y="13730"/>
                    <a:pt x="5273" y="13730"/>
                  </a:cubicBezTo>
                  <a:lnTo>
                    <a:pt x="3507" y="0"/>
                  </a:lnTo>
                  <a:close/>
                </a:path>
              </a:pathLst>
            </a:custGeom>
            <a:solidFill>
              <a:srgbClr val="515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5"/>
            <p:cNvSpPr/>
            <p:nvPr/>
          </p:nvSpPr>
          <p:spPr>
            <a:xfrm>
              <a:off x="1076982" y="1698115"/>
              <a:ext cx="74434" cy="250349"/>
            </a:xfrm>
            <a:custGeom>
              <a:avLst/>
              <a:gdLst/>
              <a:ahLst/>
              <a:cxnLst/>
              <a:rect l="l" t="t" r="r" b="b"/>
              <a:pathLst>
                <a:path w="4337" h="14587" extrusionOk="0">
                  <a:moveTo>
                    <a:pt x="2637" y="0"/>
                  </a:moveTo>
                  <a:cubicBezTo>
                    <a:pt x="2008" y="281"/>
                    <a:pt x="1352" y="415"/>
                    <a:pt x="710" y="415"/>
                  </a:cubicBezTo>
                  <a:cubicBezTo>
                    <a:pt x="469" y="415"/>
                    <a:pt x="228" y="389"/>
                    <a:pt x="1" y="362"/>
                  </a:cubicBezTo>
                  <a:lnTo>
                    <a:pt x="1" y="362"/>
                  </a:lnTo>
                  <a:lnTo>
                    <a:pt x="1192" y="13663"/>
                  </a:lnTo>
                  <a:cubicBezTo>
                    <a:pt x="1285" y="13877"/>
                    <a:pt x="1673" y="14586"/>
                    <a:pt x="2570" y="14586"/>
                  </a:cubicBezTo>
                  <a:cubicBezTo>
                    <a:pt x="2664" y="14586"/>
                    <a:pt x="2771" y="14573"/>
                    <a:pt x="2878" y="14560"/>
                  </a:cubicBezTo>
                  <a:cubicBezTo>
                    <a:pt x="3172" y="14506"/>
                    <a:pt x="3426" y="14426"/>
                    <a:pt x="3640" y="14305"/>
                  </a:cubicBezTo>
                  <a:cubicBezTo>
                    <a:pt x="4136" y="14038"/>
                    <a:pt x="4296" y="13650"/>
                    <a:pt x="4336" y="13516"/>
                  </a:cubicBezTo>
                  <a:lnTo>
                    <a:pt x="26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5"/>
            <p:cNvSpPr/>
            <p:nvPr/>
          </p:nvSpPr>
          <p:spPr>
            <a:xfrm>
              <a:off x="1147945" y="1625316"/>
              <a:ext cx="262294" cy="151871"/>
            </a:xfrm>
            <a:custGeom>
              <a:avLst/>
              <a:gdLst/>
              <a:ahLst/>
              <a:cxnLst/>
              <a:rect l="l" t="t" r="r" b="b"/>
              <a:pathLst>
                <a:path w="15283" h="8849" extrusionOk="0">
                  <a:moveTo>
                    <a:pt x="1419" y="1"/>
                  </a:moveTo>
                  <a:lnTo>
                    <a:pt x="1" y="3225"/>
                  </a:lnTo>
                  <a:lnTo>
                    <a:pt x="12646" y="8846"/>
                  </a:lnTo>
                  <a:cubicBezTo>
                    <a:pt x="12646" y="8846"/>
                    <a:pt x="12673" y="8849"/>
                    <a:pt x="12722" y="8849"/>
                  </a:cubicBezTo>
                  <a:cubicBezTo>
                    <a:pt x="12996" y="8849"/>
                    <a:pt x="13947" y="8752"/>
                    <a:pt x="14560" y="7481"/>
                  </a:cubicBezTo>
                  <a:cubicBezTo>
                    <a:pt x="15282" y="5995"/>
                    <a:pt x="14024" y="5032"/>
                    <a:pt x="14024" y="5032"/>
                  </a:cubicBezTo>
                  <a:lnTo>
                    <a:pt x="1419" y="1"/>
                  </a:lnTo>
                  <a:close/>
                </a:path>
              </a:pathLst>
            </a:custGeom>
            <a:solidFill>
              <a:srgbClr val="515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5"/>
            <p:cNvSpPr/>
            <p:nvPr/>
          </p:nvSpPr>
          <p:spPr>
            <a:xfrm>
              <a:off x="1153231" y="1632901"/>
              <a:ext cx="246213" cy="136665"/>
            </a:xfrm>
            <a:custGeom>
              <a:avLst/>
              <a:gdLst/>
              <a:ahLst/>
              <a:cxnLst/>
              <a:rect l="l" t="t" r="r" b="b"/>
              <a:pathLst>
                <a:path w="14346" h="7963" extrusionOk="0">
                  <a:moveTo>
                    <a:pt x="1044" y="0"/>
                  </a:moveTo>
                  <a:cubicBezTo>
                    <a:pt x="937" y="883"/>
                    <a:pt x="576" y="1726"/>
                    <a:pt x="0" y="2436"/>
                  </a:cubicBezTo>
                  <a:lnTo>
                    <a:pt x="12445" y="7962"/>
                  </a:lnTo>
                  <a:cubicBezTo>
                    <a:pt x="12539" y="7949"/>
                    <a:pt x="12766" y="7935"/>
                    <a:pt x="13034" y="7788"/>
                  </a:cubicBezTo>
                  <a:cubicBezTo>
                    <a:pt x="13368" y="7601"/>
                    <a:pt x="13650" y="7293"/>
                    <a:pt x="13850" y="6851"/>
                  </a:cubicBezTo>
                  <a:cubicBezTo>
                    <a:pt x="14345" y="5821"/>
                    <a:pt x="13676" y="5152"/>
                    <a:pt x="13489" y="4991"/>
                  </a:cubicBezTo>
                  <a:lnTo>
                    <a:pt x="10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5"/>
            <p:cNvSpPr/>
            <p:nvPr/>
          </p:nvSpPr>
          <p:spPr>
            <a:xfrm>
              <a:off x="951824" y="1484163"/>
              <a:ext cx="105893" cy="96848"/>
            </a:xfrm>
            <a:custGeom>
              <a:avLst/>
              <a:gdLst/>
              <a:ahLst/>
              <a:cxnLst/>
              <a:rect l="l" t="t" r="r" b="b"/>
              <a:pathLst>
                <a:path w="6170" h="5643" extrusionOk="0">
                  <a:moveTo>
                    <a:pt x="3401" y="1"/>
                  </a:moveTo>
                  <a:cubicBezTo>
                    <a:pt x="2413" y="1"/>
                    <a:pt x="1303" y="1108"/>
                    <a:pt x="763" y="2110"/>
                  </a:cubicBezTo>
                  <a:cubicBezTo>
                    <a:pt x="1" y="3502"/>
                    <a:pt x="4042" y="5643"/>
                    <a:pt x="4042" y="5643"/>
                  </a:cubicBezTo>
                  <a:lnTo>
                    <a:pt x="6170" y="3729"/>
                  </a:lnTo>
                  <a:cubicBezTo>
                    <a:pt x="6170" y="3729"/>
                    <a:pt x="5567" y="2003"/>
                    <a:pt x="4457" y="571"/>
                  </a:cubicBezTo>
                  <a:cubicBezTo>
                    <a:pt x="4150" y="167"/>
                    <a:pt x="3785" y="1"/>
                    <a:pt x="34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5"/>
            <p:cNvSpPr/>
            <p:nvPr/>
          </p:nvSpPr>
          <p:spPr>
            <a:xfrm>
              <a:off x="994316" y="1539285"/>
              <a:ext cx="189491" cy="165893"/>
            </a:xfrm>
            <a:custGeom>
              <a:avLst/>
              <a:gdLst/>
              <a:ahLst/>
              <a:cxnLst/>
              <a:rect l="l" t="t" r="r" b="b"/>
              <a:pathLst>
                <a:path w="11041" h="9666" extrusionOk="0">
                  <a:moveTo>
                    <a:pt x="5518" y="0"/>
                  </a:moveTo>
                  <a:cubicBezTo>
                    <a:pt x="4733" y="0"/>
                    <a:pt x="3937" y="193"/>
                    <a:pt x="3198" y="598"/>
                  </a:cubicBezTo>
                  <a:cubicBezTo>
                    <a:pt x="857" y="1869"/>
                    <a:pt x="0" y="4813"/>
                    <a:pt x="1272" y="7155"/>
                  </a:cubicBezTo>
                  <a:cubicBezTo>
                    <a:pt x="2151" y="8758"/>
                    <a:pt x="3809" y="9665"/>
                    <a:pt x="5519" y="9665"/>
                  </a:cubicBezTo>
                  <a:cubicBezTo>
                    <a:pt x="6306" y="9665"/>
                    <a:pt x="7104" y="9473"/>
                    <a:pt x="7842" y="9068"/>
                  </a:cubicBezTo>
                  <a:cubicBezTo>
                    <a:pt x="10170" y="7797"/>
                    <a:pt x="11040" y="4853"/>
                    <a:pt x="9755" y="2511"/>
                  </a:cubicBezTo>
                  <a:cubicBezTo>
                    <a:pt x="8876" y="908"/>
                    <a:pt x="7224" y="0"/>
                    <a:pt x="5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5"/>
            <p:cNvSpPr/>
            <p:nvPr/>
          </p:nvSpPr>
          <p:spPr>
            <a:xfrm>
              <a:off x="1007410" y="1550680"/>
              <a:ext cx="163061" cy="142861"/>
            </a:xfrm>
            <a:custGeom>
              <a:avLst/>
              <a:gdLst/>
              <a:ahLst/>
              <a:cxnLst/>
              <a:rect l="l" t="t" r="r" b="b"/>
              <a:pathLst>
                <a:path w="9501" h="8324" extrusionOk="0">
                  <a:moveTo>
                    <a:pt x="4750" y="2128"/>
                  </a:moveTo>
                  <a:cubicBezTo>
                    <a:pt x="5473" y="2128"/>
                    <a:pt x="6182" y="2503"/>
                    <a:pt x="6544" y="3185"/>
                  </a:cubicBezTo>
                  <a:cubicBezTo>
                    <a:pt x="7092" y="4176"/>
                    <a:pt x="6731" y="5420"/>
                    <a:pt x="5741" y="5969"/>
                  </a:cubicBezTo>
                  <a:cubicBezTo>
                    <a:pt x="5420" y="6129"/>
                    <a:pt x="5085" y="6210"/>
                    <a:pt x="4750" y="6210"/>
                  </a:cubicBezTo>
                  <a:cubicBezTo>
                    <a:pt x="4028" y="6210"/>
                    <a:pt x="3332" y="5835"/>
                    <a:pt x="2957" y="5152"/>
                  </a:cubicBezTo>
                  <a:cubicBezTo>
                    <a:pt x="2422" y="4162"/>
                    <a:pt x="2783" y="2918"/>
                    <a:pt x="3774" y="2369"/>
                  </a:cubicBezTo>
                  <a:cubicBezTo>
                    <a:pt x="4081" y="2208"/>
                    <a:pt x="4416" y="2128"/>
                    <a:pt x="4750" y="2128"/>
                  </a:cubicBezTo>
                  <a:close/>
                  <a:moveTo>
                    <a:pt x="4750" y="1"/>
                  </a:moveTo>
                  <a:cubicBezTo>
                    <a:pt x="4068" y="1"/>
                    <a:pt x="3386" y="174"/>
                    <a:pt x="2757" y="522"/>
                  </a:cubicBezTo>
                  <a:cubicBezTo>
                    <a:pt x="749" y="1620"/>
                    <a:pt x="0" y="4149"/>
                    <a:pt x="1097" y="6169"/>
                  </a:cubicBezTo>
                  <a:cubicBezTo>
                    <a:pt x="1860" y="7548"/>
                    <a:pt x="3292" y="8324"/>
                    <a:pt x="4764" y="8324"/>
                  </a:cubicBezTo>
                  <a:cubicBezTo>
                    <a:pt x="5433" y="8324"/>
                    <a:pt x="6115" y="8163"/>
                    <a:pt x="6758" y="7815"/>
                  </a:cubicBezTo>
                  <a:cubicBezTo>
                    <a:pt x="8765" y="6718"/>
                    <a:pt x="9501" y="4189"/>
                    <a:pt x="8404" y="2168"/>
                  </a:cubicBezTo>
                  <a:cubicBezTo>
                    <a:pt x="7654" y="790"/>
                    <a:pt x="6222" y="1"/>
                    <a:pt x="4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5"/>
            <p:cNvSpPr/>
            <p:nvPr/>
          </p:nvSpPr>
          <p:spPr>
            <a:xfrm>
              <a:off x="1048975" y="1587200"/>
              <a:ext cx="80166" cy="70057"/>
            </a:xfrm>
            <a:custGeom>
              <a:avLst/>
              <a:gdLst/>
              <a:ahLst/>
              <a:cxnLst/>
              <a:rect l="l" t="t" r="r" b="b"/>
              <a:pathLst>
                <a:path w="4671" h="4082" extrusionOk="0">
                  <a:moveTo>
                    <a:pt x="2328" y="0"/>
                  </a:moveTo>
                  <a:cubicBezTo>
                    <a:pt x="1994" y="0"/>
                    <a:pt x="1659" y="80"/>
                    <a:pt x="1352" y="241"/>
                  </a:cubicBezTo>
                  <a:cubicBezTo>
                    <a:pt x="361" y="790"/>
                    <a:pt x="0" y="2034"/>
                    <a:pt x="535" y="3024"/>
                  </a:cubicBezTo>
                  <a:cubicBezTo>
                    <a:pt x="910" y="3707"/>
                    <a:pt x="1606" y="4082"/>
                    <a:pt x="2328" y="4082"/>
                  </a:cubicBezTo>
                  <a:cubicBezTo>
                    <a:pt x="2663" y="4082"/>
                    <a:pt x="2998" y="4001"/>
                    <a:pt x="3319" y="3841"/>
                  </a:cubicBezTo>
                  <a:cubicBezTo>
                    <a:pt x="4309" y="3292"/>
                    <a:pt x="4670" y="2048"/>
                    <a:pt x="4122" y="1057"/>
                  </a:cubicBezTo>
                  <a:cubicBezTo>
                    <a:pt x="3760" y="375"/>
                    <a:pt x="3051" y="0"/>
                    <a:pt x="2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5"/>
            <p:cNvSpPr/>
            <p:nvPr/>
          </p:nvSpPr>
          <p:spPr>
            <a:xfrm>
              <a:off x="861331" y="3456702"/>
              <a:ext cx="166528" cy="118284"/>
            </a:xfrm>
            <a:custGeom>
              <a:avLst/>
              <a:gdLst/>
              <a:ahLst/>
              <a:cxnLst/>
              <a:rect l="l" t="t" r="r" b="b"/>
              <a:pathLst>
                <a:path w="9703" h="6892" extrusionOk="0">
                  <a:moveTo>
                    <a:pt x="4484" y="0"/>
                  </a:moveTo>
                  <a:cubicBezTo>
                    <a:pt x="3922" y="0"/>
                    <a:pt x="3600" y="362"/>
                    <a:pt x="3560" y="415"/>
                  </a:cubicBezTo>
                  <a:lnTo>
                    <a:pt x="3534" y="442"/>
                  </a:lnTo>
                  <a:cubicBezTo>
                    <a:pt x="3507" y="455"/>
                    <a:pt x="1767" y="2382"/>
                    <a:pt x="1" y="4363"/>
                  </a:cubicBezTo>
                  <a:lnTo>
                    <a:pt x="6852" y="6892"/>
                  </a:lnTo>
                  <a:cubicBezTo>
                    <a:pt x="6879" y="6838"/>
                    <a:pt x="6906" y="6798"/>
                    <a:pt x="6946" y="6745"/>
                  </a:cubicBezTo>
                  <a:cubicBezTo>
                    <a:pt x="8311" y="4764"/>
                    <a:pt x="9167" y="3520"/>
                    <a:pt x="9462" y="3011"/>
                  </a:cubicBezTo>
                  <a:cubicBezTo>
                    <a:pt x="9649" y="2703"/>
                    <a:pt x="9702" y="2449"/>
                    <a:pt x="9636" y="2222"/>
                  </a:cubicBezTo>
                  <a:cubicBezTo>
                    <a:pt x="9529" y="1874"/>
                    <a:pt x="9140" y="1633"/>
                    <a:pt x="8980" y="1566"/>
                  </a:cubicBezTo>
                  <a:cubicBezTo>
                    <a:pt x="8752" y="1472"/>
                    <a:pt x="6625" y="683"/>
                    <a:pt x="4992" y="94"/>
                  </a:cubicBezTo>
                  <a:cubicBezTo>
                    <a:pt x="4939" y="67"/>
                    <a:pt x="4885" y="54"/>
                    <a:pt x="4832" y="41"/>
                  </a:cubicBezTo>
                  <a:cubicBezTo>
                    <a:pt x="4711" y="14"/>
                    <a:pt x="4591" y="0"/>
                    <a:pt x="44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5"/>
            <p:cNvSpPr/>
            <p:nvPr/>
          </p:nvSpPr>
          <p:spPr>
            <a:xfrm>
              <a:off x="797954" y="3531560"/>
              <a:ext cx="180996" cy="127946"/>
            </a:xfrm>
            <a:custGeom>
              <a:avLst/>
              <a:gdLst/>
              <a:ahLst/>
              <a:cxnLst/>
              <a:rect l="l" t="t" r="r" b="b"/>
              <a:pathLst>
                <a:path w="10546" h="7455" extrusionOk="0">
                  <a:moveTo>
                    <a:pt x="3694" y="1"/>
                  </a:moveTo>
                  <a:cubicBezTo>
                    <a:pt x="3640" y="68"/>
                    <a:pt x="3587" y="121"/>
                    <a:pt x="3533" y="188"/>
                  </a:cubicBezTo>
                  <a:cubicBezTo>
                    <a:pt x="1727" y="2222"/>
                    <a:pt x="549" y="3614"/>
                    <a:pt x="215" y="4096"/>
                  </a:cubicBezTo>
                  <a:cubicBezTo>
                    <a:pt x="67" y="4296"/>
                    <a:pt x="1" y="4470"/>
                    <a:pt x="27" y="4577"/>
                  </a:cubicBezTo>
                  <a:cubicBezTo>
                    <a:pt x="81" y="4711"/>
                    <a:pt x="308" y="4845"/>
                    <a:pt x="415" y="4885"/>
                  </a:cubicBezTo>
                  <a:lnTo>
                    <a:pt x="442" y="4885"/>
                  </a:lnTo>
                  <a:lnTo>
                    <a:pt x="455" y="4898"/>
                  </a:lnTo>
                  <a:cubicBezTo>
                    <a:pt x="496" y="4912"/>
                    <a:pt x="4416" y="6585"/>
                    <a:pt x="6129" y="7361"/>
                  </a:cubicBezTo>
                  <a:cubicBezTo>
                    <a:pt x="6196" y="7387"/>
                    <a:pt x="6250" y="7414"/>
                    <a:pt x="6317" y="7428"/>
                  </a:cubicBezTo>
                  <a:cubicBezTo>
                    <a:pt x="6384" y="7441"/>
                    <a:pt x="6464" y="7454"/>
                    <a:pt x="6531" y="7454"/>
                  </a:cubicBezTo>
                  <a:cubicBezTo>
                    <a:pt x="7106" y="7454"/>
                    <a:pt x="7508" y="6852"/>
                    <a:pt x="7521" y="6825"/>
                  </a:cubicBezTo>
                  <a:lnTo>
                    <a:pt x="7548" y="6799"/>
                  </a:lnTo>
                  <a:cubicBezTo>
                    <a:pt x="7561" y="6772"/>
                    <a:pt x="9073" y="4631"/>
                    <a:pt x="10545" y="2530"/>
                  </a:cubicBezTo>
                  <a:lnTo>
                    <a:pt x="369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5"/>
            <p:cNvSpPr/>
            <p:nvPr/>
          </p:nvSpPr>
          <p:spPr>
            <a:xfrm>
              <a:off x="303069" y="3261061"/>
              <a:ext cx="421219" cy="227952"/>
            </a:xfrm>
            <a:custGeom>
              <a:avLst/>
              <a:gdLst/>
              <a:ahLst/>
              <a:cxnLst/>
              <a:rect l="l" t="t" r="r" b="b"/>
              <a:pathLst>
                <a:path w="24543" h="13282" extrusionOk="0">
                  <a:moveTo>
                    <a:pt x="1521" y="660"/>
                  </a:moveTo>
                  <a:cubicBezTo>
                    <a:pt x="2133" y="660"/>
                    <a:pt x="3601" y="1573"/>
                    <a:pt x="3975" y="2247"/>
                  </a:cubicBezTo>
                  <a:cubicBezTo>
                    <a:pt x="4015" y="2328"/>
                    <a:pt x="3707" y="2836"/>
                    <a:pt x="2877" y="3278"/>
                  </a:cubicBezTo>
                  <a:cubicBezTo>
                    <a:pt x="2420" y="3528"/>
                    <a:pt x="2052" y="3628"/>
                    <a:pt x="1826" y="3628"/>
                  </a:cubicBezTo>
                  <a:cubicBezTo>
                    <a:pt x="1702" y="3628"/>
                    <a:pt x="1621" y="3598"/>
                    <a:pt x="1593" y="3545"/>
                  </a:cubicBezTo>
                  <a:cubicBezTo>
                    <a:pt x="1084" y="2622"/>
                    <a:pt x="870" y="963"/>
                    <a:pt x="1352" y="695"/>
                  </a:cubicBezTo>
                  <a:cubicBezTo>
                    <a:pt x="1396" y="671"/>
                    <a:pt x="1453" y="660"/>
                    <a:pt x="1521" y="660"/>
                  </a:cubicBezTo>
                  <a:close/>
                  <a:moveTo>
                    <a:pt x="22619" y="5764"/>
                  </a:moveTo>
                  <a:cubicBezTo>
                    <a:pt x="23019" y="5764"/>
                    <a:pt x="23332" y="5847"/>
                    <a:pt x="23431" y="6034"/>
                  </a:cubicBezTo>
                  <a:cubicBezTo>
                    <a:pt x="23686" y="6476"/>
                    <a:pt x="22642" y="8242"/>
                    <a:pt x="21892" y="8657"/>
                  </a:cubicBezTo>
                  <a:cubicBezTo>
                    <a:pt x="21887" y="8659"/>
                    <a:pt x="21881" y="8661"/>
                    <a:pt x="21873" y="8661"/>
                  </a:cubicBezTo>
                  <a:cubicBezTo>
                    <a:pt x="21743" y="8661"/>
                    <a:pt x="21278" y="8342"/>
                    <a:pt x="20849" y="7560"/>
                  </a:cubicBezTo>
                  <a:cubicBezTo>
                    <a:pt x="20661" y="7225"/>
                    <a:pt x="20541" y="6891"/>
                    <a:pt x="20514" y="6637"/>
                  </a:cubicBezTo>
                  <a:cubicBezTo>
                    <a:pt x="20501" y="6543"/>
                    <a:pt x="20487" y="6329"/>
                    <a:pt x="20581" y="6275"/>
                  </a:cubicBezTo>
                  <a:cubicBezTo>
                    <a:pt x="21152" y="5965"/>
                    <a:pt x="21993" y="5764"/>
                    <a:pt x="22619" y="5764"/>
                  </a:cubicBezTo>
                  <a:close/>
                  <a:moveTo>
                    <a:pt x="1501" y="1"/>
                  </a:moveTo>
                  <a:cubicBezTo>
                    <a:pt x="1326" y="1"/>
                    <a:pt x="1167" y="33"/>
                    <a:pt x="1031" y="106"/>
                  </a:cubicBezTo>
                  <a:cubicBezTo>
                    <a:pt x="0" y="682"/>
                    <a:pt x="469" y="2890"/>
                    <a:pt x="1004" y="3867"/>
                  </a:cubicBezTo>
                  <a:cubicBezTo>
                    <a:pt x="1162" y="4154"/>
                    <a:pt x="1455" y="4299"/>
                    <a:pt x="1837" y="4299"/>
                  </a:cubicBezTo>
                  <a:cubicBezTo>
                    <a:pt x="2167" y="4299"/>
                    <a:pt x="2564" y="4191"/>
                    <a:pt x="2998" y="3974"/>
                  </a:cubicBezTo>
                  <a:cubicBezTo>
                    <a:pt x="3707" y="5165"/>
                    <a:pt x="6530" y="9942"/>
                    <a:pt x="7481" y="11668"/>
                  </a:cubicBezTo>
                  <a:cubicBezTo>
                    <a:pt x="8122" y="12847"/>
                    <a:pt x="9122" y="13281"/>
                    <a:pt x="10160" y="13281"/>
                  </a:cubicBezTo>
                  <a:cubicBezTo>
                    <a:pt x="10983" y="13281"/>
                    <a:pt x="11829" y="13009"/>
                    <a:pt x="12539" y="12618"/>
                  </a:cubicBezTo>
                  <a:cubicBezTo>
                    <a:pt x="13743" y="11962"/>
                    <a:pt x="19390" y="9099"/>
                    <a:pt x="20635" y="8456"/>
                  </a:cubicBezTo>
                  <a:cubicBezTo>
                    <a:pt x="21011" y="8959"/>
                    <a:pt x="21462" y="9322"/>
                    <a:pt x="21877" y="9322"/>
                  </a:cubicBezTo>
                  <a:cubicBezTo>
                    <a:pt x="21993" y="9322"/>
                    <a:pt x="22106" y="9294"/>
                    <a:pt x="22214" y="9233"/>
                  </a:cubicBezTo>
                  <a:cubicBezTo>
                    <a:pt x="23097" y="8751"/>
                    <a:pt x="24542" y="6663"/>
                    <a:pt x="24020" y="5713"/>
                  </a:cubicBezTo>
                  <a:cubicBezTo>
                    <a:pt x="23776" y="5267"/>
                    <a:pt x="23221" y="5102"/>
                    <a:pt x="22590" y="5102"/>
                  </a:cubicBezTo>
                  <a:cubicBezTo>
                    <a:pt x="21766" y="5102"/>
                    <a:pt x="20813" y="5383"/>
                    <a:pt x="20260" y="5687"/>
                  </a:cubicBezTo>
                  <a:cubicBezTo>
                    <a:pt x="20073" y="5794"/>
                    <a:pt x="19765" y="6061"/>
                    <a:pt x="19845" y="6717"/>
                  </a:cubicBezTo>
                  <a:cubicBezTo>
                    <a:pt x="19899" y="7065"/>
                    <a:pt x="20046" y="7480"/>
                    <a:pt x="20260" y="7881"/>
                  </a:cubicBezTo>
                  <a:lnTo>
                    <a:pt x="20273" y="7894"/>
                  </a:lnTo>
                  <a:cubicBezTo>
                    <a:pt x="18895" y="8590"/>
                    <a:pt x="13422" y="11374"/>
                    <a:pt x="12218" y="12029"/>
                  </a:cubicBezTo>
                  <a:cubicBezTo>
                    <a:pt x="11952" y="12177"/>
                    <a:pt x="11079" y="12612"/>
                    <a:pt x="10149" y="12612"/>
                  </a:cubicBezTo>
                  <a:cubicBezTo>
                    <a:pt x="9389" y="12612"/>
                    <a:pt x="8591" y="12321"/>
                    <a:pt x="8056" y="11347"/>
                  </a:cubicBezTo>
                  <a:cubicBezTo>
                    <a:pt x="7106" y="9607"/>
                    <a:pt x="4296" y="4843"/>
                    <a:pt x="3586" y="3639"/>
                  </a:cubicBezTo>
                  <a:cubicBezTo>
                    <a:pt x="4322" y="3144"/>
                    <a:pt x="4858" y="2475"/>
                    <a:pt x="4563" y="1926"/>
                  </a:cubicBezTo>
                  <a:cubicBezTo>
                    <a:pt x="4139" y="1170"/>
                    <a:pt x="2547" y="1"/>
                    <a:pt x="1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5"/>
            <p:cNvSpPr/>
            <p:nvPr/>
          </p:nvSpPr>
          <p:spPr>
            <a:xfrm>
              <a:off x="354742" y="3356582"/>
              <a:ext cx="252872" cy="142397"/>
            </a:xfrm>
            <a:custGeom>
              <a:avLst/>
              <a:gdLst/>
              <a:ahLst/>
              <a:cxnLst/>
              <a:rect l="l" t="t" r="r" b="b"/>
              <a:pathLst>
                <a:path w="14734" h="8297" extrusionOk="0">
                  <a:moveTo>
                    <a:pt x="1633" y="1204"/>
                  </a:moveTo>
                  <a:cubicBezTo>
                    <a:pt x="763" y="1686"/>
                    <a:pt x="214" y="2141"/>
                    <a:pt x="161" y="2195"/>
                  </a:cubicBezTo>
                  <a:cubicBezTo>
                    <a:pt x="13" y="2315"/>
                    <a:pt x="0" y="2529"/>
                    <a:pt x="121" y="2663"/>
                  </a:cubicBezTo>
                  <a:cubicBezTo>
                    <a:pt x="187" y="2743"/>
                    <a:pt x="281" y="2783"/>
                    <a:pt x="375" y="2783"/>
                  </a:cubicBezTo>
                  <a:cubicBezTo>
                    <a:pt x="455" y="2783"/>
                    <a:pt x="535" y="2757"/>
                    <a:pt x="589" y="2703"/>
                  </a:cubicBezTo>
                  <a:cubicBezTo>
                    <a:pt x="602" y="2690"/>
                    <a:pt x="1124" y="2248"/>
                    <a:pt x="1981" y="1793"/>
                  </a:cubicBezTo>
                  <a:cubicBezTo>
                    <a:pt x="1860" y="1592"/>
                    <a:pt x="1753" y="1392"/>
                    <a:pt x="1633" y="1204"/>
                  </a:cubicBezTo>
                  <a:close/>
                  <a:moveTo>
                    <a:pt x="5968" y="0"/>
                  </a:moveTo>
                  <a:cubicBezTo>
                    <a:pt x="4536" y="0"/>
                    <a:pt x="3238" y="415"/>
                    <a:pt x="2235" y="897"/>
                  </a:cubicBezTo>
                  <a:cubicBezTo>
                    <a:pt x="2342" y="1084"/>
                    <a:pt x="2462" y="1285"/>
                    <a:pt x="2583" y="1485"/>
                  </a:cubicBezTo>
                  <a:cubicBezTo>
                    <a:pt x="3506" y="1057"/>
                    <a:pt x="4697" y="669"/>
                    <a:pt x="5995" y="669"/>
                  </a:cubicBezTo>
                  <a:cubicBezTo>
                    <a:pt x="6477" y="669"/>
                    <a:pt x="6959" y="723"/>
                    <a:pt x="7467" y="843"/>
                  </a:cubicBezTo>
                  <a:cubicBezTo>
                    <a:pt x="9340" y="1298"/>
                    <a:pt x="10986" y="2636"/>
                    <a:pt x="12391" y="4817"/>
                  </a:cubicBezTo>
                  <a:cubicBezTo>
                    <a:pt x="12579" y="4710"/>
                    <a:pt x="12779" y="4603"/>
                    <a:pt x="12980" y="4510"/>
                  </a:cubicBezTo>
                  <a:cubicBezTo>
                    <a:pt x="11481" y="2141"/>
                    <a:pt x="9675" y="696"/>
                    <a:pt x="7614" y="187"/>
                  </a:cubicBezTo>
                  <a:cubicBezTo>
                    <a:pt x="7052" y="54"/>
                    <a:pt x="6504" y="0"/>
                    <a:pt x="5968" y="0"/>
                  </a:cubicBezTo>
                  <a:close/>
                  <a:moveTo>
                    <a:pt x="13328" y="5085"/>
                  </a:moveTo>
                  <a:cubicBezTo>
                    <a:pt x="13127" y="5179"/>
                    <a:pt x="12940" y="5286"/>
                    <a:pt x="12739" y="5379"/>
                  </a:cubicBezTo>
                  <a:cubicBezTo>
                    <a:pt x="13208" y="6182"/>
                    <a:pt x="13649" y="7092"/>
                    <a:pt x="14051" y="8083"/>
                  </a:cubicBezTo>
                  <a:cubicBezTo>
                    <a:pt x="14104" y="8216"/>
                    <a:pt x="14238" y="8297"/>
                    <a:pt x="14359" y="8297"/>
                  </a:cubicBezTo>
                  <a:cubicBezTo>
                    <a:pt x="14412" y="8297"/>
                    <a:pt x="14452" y="8283"/>
                    <a:pt x="14492" y="8270"/>
                  </a:cubicBezTo>
                  <a:lnTo>
                    <a:pt x="14519" y="8256"/>
                  </a:lnTo>
                  <a:cubicBezTo>
                    <a:pt x="14666" y="8176"/>
                    <a:pt x="14733" y="7989"/>
                    <a:pt x="14680" y="7828"/>
                  </a:cubicBezTo>
                  <a:cubicBezTo>
                    <a:pt x="14265" y="6811"/>
                    <a:pt x="13810" y="5901"/>
                    <a:pt x="13328" y="50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5"/>
            <p:cNvSpPr/>
            <p:nvPr/>
          </p:nvSpPr>
          <p:spPr>
            <a:xfrm>
              <a:off x="382750" y="3371958"/>
              <a:ext cx="200750" cy="76957"/>
            </a:xfrm>
            <a:custGeom>
              <a:avLst/>
              <a:gdLst/>
              <a:ahLst/>
              <a:cxnLst/>
              <a:rect l="l" t="t" r="r" b="b"/>
              <a:pathLst>
                <a:path w="11697" h="4484" extrusionOk="0">
                  <a:moveTo>
                    <a:pt x="603" y="1"/>
                  </a:moveTo>
                  <a:cubicBezTo>
                    <a:pt x="389" y="108"/>
                    <a:pt x="188" y="201"/>
                    <a:pt x="1" y="308"/>
                  </a:cubicBezTo>
                  <a:cubicBezTo>
                    <a:pt x="121" y="496"/>
                    <a:pt x="228" y="696"/>
                    <a:pt x="349" y="897"/>
                  </a:cubicBezTo>
                  <a:cubicBezTo>
                    <a:pt x="536" y="790"/>
                    <a:pt x="737" y="683"/>
                    <a:pt x="951" y="589"/>
                  </a:cubicBezTo>
                  <a:cubicBezTo>
                    <a:pt x="830" y="389"/>
                    <a:pt x="710" y="188"/>
                    <a:pt x="603" y="1"/>
                  </a:cubicBezTo>
                  <a:close/>
                  <a:moveTo>
                    <a:pt x="11348" y="3614"/>
                  </a:moveTo>
                  <a:cubicBezTo>
                    <a:pt x="11147" y="3707"/>
                    <a:pt x="10947" y="3814"/>
                    <a:pt x="10759" y="3921"/>
                  </a:cubicBezTo>
                  <a:cubicBezTo>
                    <a:pt x="10880" y="4095"/>
                    <a:pt x="10987" y="4296"/>
                    <a:pt x="11107" y="4483"/>
                  </a:cubicBezTo>
                  <a:cubicBezTo>
                    <a:pt x="11308" y="4390"/>
                    <a:pt x="11495" y="4283"/>
                    <a:pt x="11696" y="4189"/>
                  </a:cubicBezTo>
                  <a:cubicBezTo>
                    <a:pt x="11589" y="3988"/>
                    <a:pt x="11469" y="3801"/>
                    <a:pt x="11348" y="361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5"/>
            <p:cNvSpPr/>
            <p:nvPr/>
          </p:nvSpPr>
          <p:spPr>
            <a:xfrm>
              <a:off x="1542247" y="3405818"/>
              <a:ext cx="592312" cy="428050"/>
            </a:xfrm>
            <a:custGeom>
              <a:avLst/>
              <a:gdLst/>
              <a:ahLst/>
              <a:cxnLst/>
              <a:rect l="l" t="t" r="r" b="b"/>
              <a:pathLst>
                <a:path w="34512" h="24941" extrusionOk="0">
                  <a:moveTo>
                    <a:pt x="13840" y="4568"/>
                  </a:moveTo>
                  <a:cubicBezTo>
                    <a:pt x="15352" y="4568"/>
                    <a:pt x="17157" y="5040"/>
                    <a:pt x="19283" y="6297"/>
                  </a:cubicBezTo>
                  <a:cubicBezTo>
                    <a:pt x="27874" y="11382"/>
                    <a:pt x="24582" y="17471"/>
                    <a:pt x="24154" y="18127"/>
                  </a:cubicBezTo>
                  <a:cubicBezTo>
                    <a:pt x="23870" y="18561"/>
                    <a:pt x="23564" y="18766"/>
                    <a:pt x="23241" y="18766"/>
                  </a:cubicBezTo>
                  <a:cubicBezTo>
                    <a:pt x="23076" y="18766"/>
                    <a:pt x="22907" y="18712"/>
                    <a:pt x="22735" y="18608"/>
                  </a:cubicBezTo>
                  <a:cubicBezTo>
                    <a:pt x="22227" y="18301"/>
                    <a:pt x="8939" y="10820"/>
                    <a:pt x="7949" y="10178"/>
                  </a:cubicBezTo>
                  <a:cubicBezTo>
                    <a:pt x="6959" y="9522"/>
                    <a:pt x="7360" y="8920"/>
                    <a:pt x="7360" y="8920"/>
                  </a:cubicBezTo>
                  <a:cubicBezTo>
                    <a:pt x="7360" y="8920"/>
                    <a:pt x="9253" y="4568"/>
                    <a:pt x="13840" y="4568"/>
                  </a:cubicBezTo>
                  <a:close/>
                  <a:moveTo>
                    <a:pt x="14530" y="0"/>
                  </a:moveTo>
                  <a:cubicBezTo>
                    <a:pt x="5989" y="0"/>
                    <a:pt x="870" y="9670"/>
                    <a:pt x="870" y="9670"/>
                  </a:cubicBezTo>
                  <a:cubicBezTo>
                    <a:pt x="870" y="9670"/>
                    <a:pt x="0" y="10914"/>
                    <a:pt x="1459" y="11931"/>
                  </a:cubicBezTo>
                  <a:cubicBezTo>
                    <a:pt x="2931" y="12948"/>
                    <a:pt x="22829" y="24282"/>
                    <a:pt x="23592" y="24751"/>
                  </a:cubicBezTo>
                  <a:cubicBezTo>
                    <a:pt x="23802" y="24876"/>
                    <a:pt x="24019" y="24940"/>
                    <a:pt x="24242" y="24940"/>
                  </a:cubicBezTo>
                  <a:cubicBezTo>
                    <a:pt x="24831" y="24940"/>
                    <a:pt x="25465" y="24493"/>
                    <a:pt x="26134" y="23533"/>
                  </a:cubicBezTo>
                  <a:cubicBezTo>
                    <a:pt x="27071" y="22208"/>
                    <a:pt x="34511" y="10004"/>
                    <a:pt x="21718" y="2216"/>
                  </a:cubicBezTo>
                  <a:cubicBezTo>
                    <a:pt x="19118" y="631"/>
                    <a:pt x="16712" y="0"/>
                    <a:pt x="145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5"/>
            <p:cNvSpPr/>
            <p:nvPr/>
          </p:nvSpPr>
          <p:spPr>
            <a:xfrm>
              <a:off x="1947103" y="3830564"/>
              <a:ext cx="944" cy="481"/>
            </a:xfrm>
            <a:custGeom>
              <a:avLst/>
              <a:gdLst/>
              <a:ahLst/>
              <a:cxnLst/>
              <a:rect l="l" t="t" r="r" b="b"/>
              <a:pathLst>
                <a:path w="55" h="28" extrusionOk="0">
                  <a:moveTo>
                    <a:pt x="54" y="27"/>
                  </a:moveTo>
                  <a:cubicBezTo>
                    <a:pt x="41" y="14"/>
                    <a:pt x="14" y="14"/>
                    <a:pt x="1" y="1"/>
                  </a:cubicBezTo>
                  <a:lnTo>
                    <a:pt x="1" y="1"/>
                  </a:lnTo>
                  <a:lnTo>
                    <a:pt x="1" y="1"/>
                  </a:lnTo>
                  <a:cubicBezTo>
                    <a:pt x="14" y="14"/>
                    <a:pt x="41" y="14"/>
                    <a:pt x="54" y="27"/>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5"/>
            <p:cNvSpPr/>
            <p:nvPr/>
          </p:nvSpPr>
          <p:spPr>
            <a:xfrm>
              <a:off x="1940221" y="3816320"/>
              <a:ext cx="17471" cy="16562"/>
            </a:xfrm>
            <a:custGeom>
              <a:avLst/>
              <a:gdLst/>
              <a:ahLst/>
              <a:cxnLst/>
              <a:rect l="l" t="t" r="r" b="b"/>
              <a:pathLst>
                <a:path w="1018" h="965" extrusionOk="0">
                  <a:moveTo>
                    <a:pt x="308" y="1"/>
                  </a:moveTo>
                  <a:lnTo>
                    <a:pt x="0" y="590"/>
                  </a:lnTo>
                  <a:cubicBezTo>
                    <a:pt x="215" y="724"/>
                    <a:pt x="348" y="790"/>
                    <a:pt x="402" y="831"/>
                  </a:cubicBezTo>
                  <a:cubicBezTo>
                    <a:pt x="415" y="844"/>
                    <a:pt x="442" y="844"/>
                    <a:pt x="455" y="857"/>
                  </a:cubicBezTo>
                  <a:cubicBezTo>
                    <a:pt x="536" y="897"/>
                    <a:pt x="616" y="938"/>
                    <a:pt x="696" y="964"/>
                  </a:cubicBezTo>
                  <a:lnTo>
                    <a:pt x="1017" y="349"/>
                  </a:lnTo>
                  <a:cubicBezTo>
                    <a:pt x="924" y="335"/>
                    <a:pt x="830" y="309"/>
                    <a:pt x="750" y="255"/>
                  </a:cubicBezTo>
                  <a:cubicBezTo>
                    <a:pt x="696" y="228"/>
                    <a:pt x="549" y="135"/>
                    <a:pt x="308" y="1"/>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5"/>
            <p:cNvSpPr/>
            <p:nvPr/>
          </p:nvSpPr>
          <p:spPr>
            <a:xfrm>
              <a:off x="1911510" y="3810125"/>
              <a:ext cx="8289" cy="4617"/>
            </a:xfrm>
            <a:custGeom>
              <a:avLst/>
              <a:gdLst/>
              <a:ahLst/>
              <a:cxnLst/>
              <a:rect l="l" t="t" r="r" b="b"/>
              <a:pathLst>
                <a:path w="483" h="269" extrusionOk="0">
                  <a:moveTo>
                    <a:pt x="482" y="268"/>
                  </a:moveTo>
                  <a:cubicBezTo>
                    <a:pt x="335" y="188"/>
                    <a:pt x="175" y="94"/>
                    <a:pt x="1" y="1"/>
                  </a:cubicBezTo>
                  <a:lnTo>
                    <a:pt x="1" y="1"/>
                  </a:lnTo>
                  <a:cubicBezTo>
                    <a:pt x="175" y="94"/>
                    <a:pt x="335" y="188"/>
                    <a:pt x="482" y="268"/>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5"/>
            <p:cNvSpPr/>
            <p:nvPr/>
          </p:nvSpPr>
          <p:spPr>
            <a:xfrm>
              <a:off x="1911510" y="3799794"/>
              <a:ext cx="17248" cy="17008"/>
            </a:xfrm>
            <a:custGeom>
              <a:avLst/>
              <a:gdLst/>
              <a:ahLst/>
              <a:cxnLst/>
              <a:rect l="l" t="t" r="r" b="b"/>
              <a:pathLst>
                <a:path w="1005" h="991" extrusionOk="0">
                  <a:moveTo>
                    <a:pt x="322" y="0"/>
                  </a:moveTo>
                  <a:lnTo>
                    <a:pt x="1" y="603"/>
                  </a:lnTo>
                  <a:cubicBezTo>
                    <a:pt x="175" y="696"/>
                    <a:pt x="335" y="790"/>
                    <a:pt x="482" y="870"/>
                  </a:cubicBezTo>
                  <a:cubicBezTo>
                    <a:pt x="549" y="910"/>
                    <a:pt x="616" y="951"/>
                    <a:pt x="683" y="991"/>
                  </a:cubicBezTo>
                  <a:lnTo>
                    <a:pt x="1004" y="402"/>
                  </a:lnTo>
                  <a:cubicBezTo>
                    <a:pt x="790" y="281"/>
                    <a:pt x="563" y="148"/>
                    <a:pt x="322" y="0"/>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5"/>
            <p:cNvSpPr/>
            <p:nvPr/>
          </p:nvSpPr>
          <p:spPr>
            <a:xfrm>
              <a:off x="1883502" y="3794045"/>
              <a:ext cx="11722" cy="6676"/>
            </a:xfrm>
            <a:custGeom>
              <a:avLst/>
              <a:gdLst/>
              <a:ahLst/>
              <a:cxnLst/>
              <a:rect l="l" t="t" r="r" b="b"/>
              <a:pathLst>
                <a:path w="683" h="389" extrusionOk="0">
                  <a:moveTo>
                    <a:pt x="683" y="389"/>
                  </a:moveTo>
                  <a:cubicBezTo>
                    <a:pt x="469" y="269"/>
                    <a:pt x="241" y="135"/>
                    <a:pt x="0" y="1"/>
                  </a:cubicBezTo>
                  <a:lnTo>
                    <a:pt x="0" y="1"/>
                  </a:lnTo>
                  <a:cubicBezTo>
                    <a:pt x="241" y="135"/>
                    <a:pt x="469" y="269"/>
                    <a:pt x="683" y="389"/>
                  </a:cubicBezTo>
                  <a:lnTo>
                    <a:pt x="683" y="389"/>
                  </a:ln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5"/>
            <p:cNvSpPr/>
            <p:nvPr/>
          </p:nvSpPr>
          <p:spPr>
            <a:xfrm>
              <a:off x="1856405" y="3768337"/>
              <a:ext cx="44331" cy="32386"/>
            </a:xfrm>
            <a:custGeom>
              <a:avLst/>
              <a:gdLst/>
              <a:ahLst/>
              <a:cxnLst/>
              <a:rect l="l" t="t" r="r" b="b"/>
              <a:pathLst>
                <a:path w="2583" h="1887" extrusionOk="0">
                  <a:moveTo>
                    <a:pt x="321" y="0"/>
                  </a:moveTo>
                  <a:lnTo>
                    <a:pt x="0" y="589"/>
                  </a:lnTo>
                  <a:cubicBezTo>
                    <a:pt x="241" y="723"/>
                    <a:pt x="469" y="857"/>
                    <a:pt x="683" y="977"/>
                  </a:cubicBezTo>
                  <a:lnTo>
                    <a:pt x="1004" y="388"/>
                  </a:lnTo>
                  <a:cubicBezTo>
                    <a:pt x="776" y="268"/>
                    <a:pt x="549" y="134"/>
                    <a:pt x="321" y="0"/>
                  </a:cubicBezTo>
                  <a:close/>
                  <a:moveTo>
                    <a:pt x="1900" y="910"/>
                  </a:moveTo>
                  <a:lnTo>
                    <a:pt x="1579" y="1499"/>
                  </a:lnTo>
                  <a:cubicBezTo>
                    <a:pt x="1820" y="1633"/>
                    <a:pt x="2048" y="1767"/>
                    <a:pt x="2262" y="1887"/>
                  </a:cubicBezTo>
                  <a:lnTo>
                    <a:pt x="2583" y="1298"/>
                  </a:lnTo>
                  <a:cubicBezTo>
                    <a:pt x="2369" y="1164"/>
                    <a:pt x="2141" y="1044"/>
                    <a:pt x="1900" y="910"/>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5"/>
            <p:cNvSpPr/>
            <p:nvPr/>
          </p:nvSpPr>
          <p:spPr>
            <a:xfrm>
              <a:off x="1822185" y="3758915"/>
              <a:ext cx="6899" cy="3913"/>
            </a:xfrm>
            <a:custGeom>
              <a:avLst/>
              <a:gdLst/>
              <a:ahLst/>
              <a:cxnLst/>
              <a:rect l="l" t="t" r="r" b="b"/>
              <a:pathLst>
                <a:path w="402" h="228" extrusionOk="0">
                  <a:moveTo>
                    <a:pt x="402" y="228"/>
                  </a:moveTo>
                  <a:cubicBezTo>
                    <a:pt x="268" y="148"/>
                    <a:pt x="134" y="67"/>
                    <a:pt x="0" y="1"/>
                  </a:cubicBezTo>
                  <a:cubicBezTo>
                    <a:pt x="134" y="67"/>
                    <a:pt x="268" y="148"/>
                    <a:pt x="402" y="228"/>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5"/>
            <p:cNvSpPr/>
            <p:nvPr/>
          </p:nvSpPr>
          <p:spPr>
            <a:xfrm>
              <a:off x="1757417" y="3711378"/>
              <a:ext cx="78570" cy="52380"/>
            </a:xfrm>
            <a:custGeom>
              <a:avLst/>
              <a:gdLst/>
              <a:ahLst/>
              <a:cxnLst/>
              <a:rect l="l" t="t" r="r" b="b"/>
              <a:pathLst>
                <a:path w="4578" h="3052" extrusionOk="0">
                  <a:moveTo>
                    <a:pt x="308" y="1"/>
                  </a:moveTo>
                  <a:lnTo>
                    <a:pt x="1" y="589"/>
                  </a:lnTo>
                  <a:cubicBezTo>
                    <a:pt x="228" y="723"/>
                    <a:pt x="456" y="857"/>
                    <a:pt x="683" y="991"/>
                  </a:cubicBezTo>
                  <a:lnTo>
                    <a:pt x="991" y="402"/>
                  </a:lnTo>
                  <a:cubicBezTo>
                    <a:pt x="763" y="268"/>
                    <a:pt x="536" y="134"/>
                    <a:pt x="308" y="1"/>
                  </a:cubicBezTo>
                  <a:close/>
                  <a:moveTo>
                    <a:pt x="1941" y="937"/>
                  </a:moveTo>
                  <a:lnTo>
                    <a:pt x="1620" y="1526"/>
                  </a:lnTo>
                  <a:cubicBezTo>
                    <a:pt x="1847" y="1660"/>
                    <a:pt x="2075" y="1794"/>
                    <a:pt x="2302" y="1914"/>
                  </a:cubicBezTo>
                  <a:lnTo>
                    <a:pt x="2623" y="1325"/>
                  </a:lnTo>
                  <a:cubicBezTo>
                    <a:pt x="2396" y="1205"/>
                    <a:pt x="2169" y="1071"/>
                    <a:pt x="1941" y="937"/>
                  </a:cubicBezTo>
                  <a:close/>
                  <a:moveTo>
                    <a:pt x="3895" y="2061"/>
                  </a:moveTo>
                  <a:lnTo>
                    <a:pt x="3587" y="2663"/>
                  </a:lnTo>
                  <a:cubicBezTo>
                    <a:pt x="3654" y="2690"/>
                    <a:pt x="3707" y="2730"/>
                    <a:pt x="3774" y="2771"/>
                  </a:cubicBezTo>
                  <a:cubicBezTo>
                    <a:pt x="3908" y="2837"/>
                    <a:pt x="4042" y="2918"/>
                    <a:pt x="4176" y="2998"/>
                  </a:cubicBezTo>
                  <a:cubicBezTo>
                    <a:pt x="4203" y="3011"/>
                    <a:pt x="4243" y="3025"/>
                    <a:pt x="4269" y="3052"/>
                  </a:cubicBezTo>
                  <a:lnTo>
                    <a:pt x="4577" y="2449"/>
                  </a:lnTo>
                  <a:cubicBezTo>
                    <a:pt x="4363" y="2329"/>
                    <a:pt x="4136" y="2195"/>
                    <a:pt x="3895" y="2061"/>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5"/>
            <p:cNvSpPr/>
            <p:nvPr/>
          </p:nvSpPr>
          <p:spPr>
            <a:xfrm>
              <a:off x="1739741" y="3711378"/>
              <a:ext cx="2077" cy="1390"/>
            </a:xfrm>
            <a:custGeom>
              <a:avLst/>
              <a:gdLst/>
              <a:ahLst/>
              <a:cxnLst/>
              <a:rect l="l" t="t" r="r" b="b"/>
              <a:pathLst>
                <a:path w="121" h="81" extrusionOk="0">
                  <a:moveTo>
                    <a:pt x="121" y="81"/>
                  </a:moveTo>
                  <a:cubicBezTo>
                    <a:pt x="81" y="54"/>
                    <a:pt x="40" y="27"/>
                    <a:pt x="0" y="1"/>
                  </a:cubicBezTo>
                  <a:cubicBezTo>
                    <a:pt x="40" y="27"/>
                    <a:pt x="81" y="54"/>
                    <a:pt x="121" y="81"/>
                  </a:cubicBezTo>
                  <a:lnTo>
                    <a:pt x="121" y="81"/>
                  </a:ln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5"/>
            <p:cNvSpPr/>
            <p:nvPr/>
          </p:nvSpPr>
          <p:spPr>
            <a:xfrm>
              <a:off x="1730096" y="3695761"/>
              <a:ext cx="17231" cy="17008"/>
            </a:xfrm>
            <a:custGeom>
              <a:avLst/>
              <a:gdLst/>
              <a:ahLst/>
              <a:cxnLst/>
              <a:rect l="l" t="t" r="r" b="b"/>
              <a:pathLst>
                <a:path w="1004" h="991" extrusionOk="0">
                  <a:moveTo>
                    <a:pt x="321" y="1"/>
                  </a:moveTo>
                  <a:lnTo>
                    <a:pt x="0" y="603"/>
                  </a:lnTo>
                  <a:cubicBezTo>
                    <a:pt x="188" y="696"/>
                    <a:pt x="375" y="803"/>
                    <a:pt x="562" y="911"/>
                  </a:cubicBezTo>
                  <a:cubicBezTo>
                    <a:pt x="602" y="937"/>
                    <a:pt x="643" y="964"/>
                    <a:pt x="683" y="991"/>
                  </a:cubicBezTo>
                  <a:lnTo>
                    <a:pt x="1004" y="402"/>
                  </a:lnTo>
                  <a:cubicBezTo>
                    <a:pt x="776" y="268"/>
                    <a:pt x="549" y="134"/>
                    <a:pt x="321" y="1"/>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1697489" y="3687266"/>
              <a:ext cx="10349" cy="5749"/>
            </a:xfrm>
            <a:custGeom>
              <a:avLst/>
              <a:gdLst/>
              <a:ahLst/>
              <a:cxnLst/>
              <a:rect l="l" t="t" r="r" b="b"/>
              <a:pathLst>
                <a:path w="603" h="335" extrusionOk="0">
                  <a:moveTo>
                    <a:pt x="602" y="335"/>
                  </a:moveTo>
                  <a:cubicBezTo>
                    <a:pt x="402" y="228"/>
                    <a:pt x="201" y="108"/>
                    <a:pt x="0" y="0"/>
                  </a:cubicBezTo>
                  <a:lnTo>
                    <a:pt x="0" y="0"/>
                  </a:lnTo>
                  <a:cubicBezTo>
                    <a:pt x="201" y="108"/>
                    <a:pt x="402" y="228"/>
                    <a:pt x="602" y="335"/>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5"/>
            <p:cNvSpPr/>
            <p:nvPr/>
          </p:nvSpPr>
          <p:spPr>
            <a:xfrm>
              <a:off x="1697489" y="3676935"/>
              <a:ext cx="17231" cy="17008"/>
            </a:xfrm>
            <a:custGeom>
              <a:avLst/>
              <a:gdLst/>
              <a:ahLst/>
              <a:cxnLst/>
              <a:rect l="l" t="t" r="r" b="b"/>
              <a:pathLst>
                <a:path w="1004" h="991" extrusionOk="0">
                  <a:moveTo>
                    <a:pt x="321" y="0"/>
                  </a:moveTo>
                  <a:lnTo>
                    <a:pt x="0" y="602"/>
                  </a:lnTo>
                  <a:cubicBezTo>
                    <a:pt x="201" y="710"/>
                    <a:pt x="402" y="830"/>
                    <a:pt x="602" y="937"/>
                  </a:cubicBezTo>
                  <a:cubicBezTo>
                    <a:pt x="629" y="964"/>
                    <a:pt x="656" y="977"/>
                    <a:pt x="683" y="991"/>
                  </a:cubicBezTo>
                  <a:lnTo>
                    <a:pt x="1004" y="402"/>
                  </a:lnTo>
                  <a:cubicBezTo>
                    <a:pt x="776" y="268"/>
                    <a:pt x="549" y="134"/>
                    <a:pt x="321" y="0"/>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5"/>
            <p:cNvSpPr/>
            <p:nvPr/>
          </p:nvSpPr>
          <p:spPr>
            <a:xfrm>
              <a:off x="1659134" y="3664990"/>
              <a:ext cx="11722" cy="6676"/>
            </a:xfrm>
            <a:custGeom>
              <a:avLst/>
              <a:gdLst/>
              <a:ahLst/>
              <a:cxnLst/>
              <a:rect l="l" t="t" r="r" b="b"/>
              <a:pathLst>
                <a:path w="683" h="389" extrusionOk="0">
                  <a:moveTo>
                    <a:pt x="683" y="389"/>
                  </a:moveTo>
                  <a:cubicBezTo>
                    <a:pt x="522" y="295"/>
                    <a:pt x="362" y="215"/>
                    <a:pt x="201" y="121"/>
                  </a:cubicBezTo>
                  <a:cubicBezTo>
                    <a:pt x="362" y="215"/>
                    <a:pt x="522" y="295"/>
                    <a:pt x="683" y="389"/>
                  </a:cubicBezTo>
                  <a:lnTo>
                    <a:pt x="683" y="389"/>
                  </a:lnTo>
                  <a:close/>
                  <a:moveTo>
                    <a:pt x="161" y="94"/>
                  </a:moveTo>
                  <a:cubicBezTo>
                    <a:pt x="107" y="67"/>
                    <a:pt x="54" y="27"/>
                    <a:pt x="0" y="0"/>
                  </a:cubicBezTo>
                  <a:lnTo>
                    <a:pt x="0" y="0"/>
                  </a:lnTo>
                  <a:cubicBezTo>
                    <a:pt x="54" y="27"/>
                    <a:pt x="107" y="67"/>
                    <a:pt x="161" y="94"/>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p:nvPr/>
          </p:nvSpPr>
          <p:spPr>
            <a:xfrm>
              <a:off x="1659134" y="3654882"/>
              <a:ext cx="17008" cy="16785"/>
            </a:xfrm>
            <a:custGeom>
              <a:avLst/>
              <a:gdLst/>
              <a:ahLst/>
              <a:cxnLst/>
              <a:rect l="l" t="t" r="r" b="b"/>
              <a:pathLst>
                <a:path w="991" h="978" extrusionOk="0">
                  <a:moveTo>
                    <a:pt x="308" y="1"/>
                  </a:moveTo>
                  <a:lnTo>
                    <a:pt x="0" y="589"/>
                  </a:lnTo>
                  <a:cubicBezTo>
                    <a:pt x="54" y="616"/>
                    <a:pt x="107" y="656"/>
                    <a:pt x="161" y="683"/>
                  </a:cubicBezTo>
                  <a:cubicBezTo>
                    <a:pt x="174" y="697"/>
                    <a:pt x="188" y="697"/>
                    <a:pt x="201" y="710"/>
                  </a:cubicBezTo>
                  <a:cubicBezTo>
                    <a:pt x="362" y="804"/>
                    <a:pt x="522" y="884"/>
                    <a:pt x="683" y="978"/>
                  </a:cubicBezTo>
                  <a:lnTo>
                    <a:pt x="991" y="389"/>
                  </a:lnTo>
                  <a:cubicBezTo>
                    <a:pt x="763" y="255"/>
                    <a:pt x="536" y="121"/>
                    <a:pt x="308" y="1"/>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5"/>
            <p:cNvSpPr/>
            <p:nvPr/>
          </p:nvSpPr>
          <p:spPr>
            <a:xfrm>
              <a:off x="1631349" y="3648687"/>
              <a:ext cx="1854" cy="1167"/>
            </a:xfrm>
            <a:custGeom>
              <a:avLst/>
              <a:gdLst/>
              <a:ahLst/>
              <a:cxnLst/>
              <a:rect l="l" t="t" r="r" b="b"/>
              <a:pathLst>
                <a:path w="108" h="68" extrusionOk="0">
                  <a:moveTo>
                    <a:pt x="107" y="67"/>
                  </a:moveTo>
                  <a:cubicBezTo>
                    <a:pt x="67" y="54"/>
                    <a:pt x="27" y="27"/>
                    <a:pt x="0" y="0"/>
                  </a:cubicBezTo>
                  <a:lnTo>
                    <a:pt x="0" y="0"/>
                  </a:lnTo>
                  <a:cubicBezTo>
                    <a:pt x="27" y="27"/>
                    <a:pt x="67" y="54"/>
                    <a:pt x="107" y="67"/>
                  </a:cubicBezTo>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5"/>
            <p:cNvSpPr/>
            <p:nvPr/>
          </p:nvSpPr>
          <p:spPr>
            <a:xfrm>
              <a:off x="1631349" y="3638579"/>
              <a:ext cx="17008" cy="17008"/>
            </a:xfrm>
            <a:custGeom>
              <a:avLst/>
              <a:gdLst/>
              <a:ahLst/>
              <a:cxnLst/>
              <a:rect l="l" t="t" r="r" b="b"/>
              <a:pathLst>
                <a:path w="991" h="991" extrusionOk="0">
                  <a:moveTo>
                    <a:pt x="308" y="1"/>
                  </a:moveTo>
                  <a:lnTo>
                    <a:pt x="0" y="589"/>
                  </a:lnTo>
                  <a:cubicBezTo>
                    <a:pt x="27" y="616"/>
                    <a:pt x="67" y="643"/>
                    <a:pt x="107" y="656"/>
                  </a:cubicBezTo>
                  <a:cubicBezTo>
                    <a:pt x="295" y="763"/>
                    <a:pt x="482" y="870"/>
                    <a:pt x="669" y="991"/>
                  </a:cubicBezTo>
                  <a:lnTo>
                    <a:pt x="990" y="402"/>
                  </a:lnTo>
                  <a:cubicBezTo>
                    <a:pt x="750" y="268"/>
                    <a:pt x="535" y="134"/>
                    <a:pt x="308" y="1"/>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5"/>
            <p:cNvSpPr/>
            <p:nvPr/>
          </p:nvSpPr>
          <p:spPr>
            <a:xfrm>
              <a:off x="1607683" y="3634906"/>
              <a:ext cx="8289" cy="4840"/>
            </a:xfrm>
            <a:custGeom>
              <a:avLst/>
              <a:gdLst/>
              <a:ahLst/>
              <a:cxnLst/>
              <a:rect l="l" t="t" r="r" b="b"/>
              <a:pathLst>
                <a:path w="483" h="282" extrusionOk="0">
                  <a:moveTo>
                    <a:pt x="483" y="281"/>
                  </a:moveTo>
                  <a:cubicBezTo>
                    <a:pt x="309" y="188"/>
                    <a:pt x="148" y="94"/>
                    <a:pt x="1" y="0"/>
                  </a:cubicBezTo>
                  <a:cubicBezTo>
                    <a:pt x="148" y="94"/>
                    <a:pt x="309" y="188"/>
                    <a:pt x="483" y="281"/>
                  </a:cubicBezTo>
                  <a:lnTo>
                    <a:pt x="483" y="281"/>
                  </a:ln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5"/>
            <p:cNvSpPr/>
            <p:nvPr/>
          </p:nvSpPr>
          <p:spPr>
            <a:xfrm>
              <a:off x="1576913" y="3606435"/>
              <a:ext cx="44348" cy="33312"/>
            </a:xfrm>
            <a:custGeom>
              <a:avLst/>
              <a:gdLst/>
              <a:ahLst/>
              <a:cxnLst/>
              <a:rect l="l" t="t" r="r" b="b"/>
              <a:pathLst>
                <a:path w="2584" h="1941" extrusionOk="0">
                  <a:moveTo>
                    <a:pt x="322" y="0"/>
                  </a:moveTo>
                  <a:lnTo>
                    <a:pt x="1" y="602"/>
                  </a:lnTo>
                  <a:cubicBezTo>
                    <a:pt x="188" y="709"/>
                    <a:pt x="416" y="857"/>
                    <a:pt x="683" y="1004"/>
                  </a:cubicBezTo>
                  <a:lnTo>
                    <a:pt x="991" y="415"/>
                  </a:lnTo>
                  <a:cubicBezTo>
                    <a:pt x="737" y="254"/>
                    <a:pt x="509" y="121"/>
                    <a:pt x="322" y="0"/>
                  </a:cubicBezTo>
                  <a:close/>
                  <a:moveTo>
                    <a:pt x="1914" y="950"/>
                  </a:moveTo>
                  <a:lnTo>
                    <a:pt x="1593" y="1539"/>
                  </a:lnTo>
                  <a:cubicBezTo>
                    <a:pt x="1660" y="1579"/>
                    <a:pt x="1727" y="1619"/>
                    <a:pt x="1794" y="1659"/>
                  </a:cubicBezTo>
                  <a:cubicBezTo>
                    <a:pt x="1941" y="1753"/>
                    <a:pt x="2102" y="1847"/>
                    <a:pt x="2276" y="1940"/>
                  </a:cubicBezTo>
                  <a:lnTo>
                    <a:pt x="2583" y="1352"/>
                  </a:lnTo>
                  <a:cubicBezTo>
                    <a:pt x="2343" y="1218"/>
                    <a:pt x="2115" y="1084"/>
                    <a:pt x="1914" y="950"/>
                  </a:cubicBezTo>
                  <a:close/>
                </a:path>
              </a:pathLst>
            </a:custGeom>
            <a:solidFill>
              <a:srgbClr val="E7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5"/>
            <p:cNvSpPr/>
            <p:nvPr/>
          </p:nvSpPr>
          <p:spPr>
            <a:xfrm>
              <a:off x="1582422" y="3561644"/>
              <a:ext cx="399183" cy="260681"/>
            </a:xfrm>
            <a:custGeom>
              <a:avLst/>
              <a:gdLst/>
              <a:ahLst/>
              <a:cxnLst/>
              <a:rect l="l" t="t" r="r" b="b"/>
              <a:pathLst>
                <a:path w="23259" h="15189" extrusionOk="0">
                  <a:moveTo>
                    <a:pt x="1620" y="1"/>
                  </a:moveTo>
                  <a:cubicBezTo>
                    <a:pt x="1486" y="1"/>
                    <a:pt x="1339" y="81"/>
                    <a:pt x="1272" y="215"/>
                  </a:cubicBezTo>
                  <a:lnTo>
                    <a:pt x="1" y="2610"/>
                  </a:lnTo>
                  <a:cubicBezTo>
                    <a:pt x="188" y="2731"/>
                    <a:pt x="416" y="2864"/>
                    <a:pt x="670" y="3025"/>
                  </a:cubicBezTo>
                  <a:lnTo>
                    <a:pt x="1968" y="576"/>
                  </a:lnTo>
                  <a:cubicBezTo>
                    <a:pt x="2062" y="389"/>
                    <a:pt x="1995" y="148"/>
                    <a:pt x="1807" y="54"/>
                  </a:cubicBezTo>
                  <a:cubicBezTo>
                    <a:pt x="1741" y="14"/>
                    <a:pt x="1687" y="1"/>
                    <a:pt x="1620" y="1"/>
                  </a:cubicBezTo>
                  <a:close/>
                  <a:moveTo>
                    <a:pt x="2477" y="2329"/>
                  </a:moveTo>
                  <a:cubicBezTo>
                    <a:pt x="2343" y="2329"/>
                    <a:pt x="2209" y="2409"/>
                    <a:pt x="2129" y="2543"/>
                  </a:cubicBezTo>
                  <a:lnTo>
                    <a:pt x="1593" y="3560"/>
                  </a:lnTo>
                  <a:cubicBezTo>
                    <a:pt x="1794" y="3694"/>
                    <a:pt x="2022" y="3828"/>
                    <a:pt x="2262" y="3962"/>
                  </a:cubicBezTo>
                  <a:lnTo>
                    <a:pt x="2824" y="2918"/>
                  </a:lnTo>
                  <a:cubicBezTo>
                    <a:pt x="2932" y="2717"/>
                    <a:pt x="2851" y="2490"/>
                    <a:pt x="2664" y="2383"/>
                  </a:cubicBezTo>
                  <a:cubicBezTo>
                    <a:pt x="2597" y="2356"/>
                    <a:pt x="2543" y="2329"/>
                    <a:pt x="2477" y="2329"/>
                  </a:cubicBezTo>
                  <a:close/>
                  <a:moveTo>
                    <a:pt x="4042" y="3266"/>
                  </a:moveTo>
                  <a:cubicBezTo>
                    <a:pt x="3908" y="3266"/>
                    <a:pt x="3775" y="3333"/>
                    <a:pt x="3708" y="3467"/>
                  </a:cubicBezTo>
                  <a:lnTo>
                    <a:pt x="3159" y="4484"/>
                  </a:lnTo>
                  <a:cubicBezTo>
                    <a:pt x="3386" y="4617"/>
                    <a:pt x="3601" y="4751"/>
                    <a:pt x="3841" y="4885"/>
                  </a:cubicBezTo>
                  <a:lnTo>
                    <a:pt x="4390" y="3841"/>
                  </a:lnTo>
                  <a:cubicBezTo>
                    <a:pt x="4497" y="3641"/>
                    <a:pt x="4430" y="3400"/>
                    <a:pt x="4230" y="3306"/>
                  </a:cubicBezTo>
                  <a:cubicBezTo>
                    <a:pt x="4176" y="3279"/>
                    <a:pt x="4109" y="3266"/>
                    <a:pt x="4042" y="3266"/>
                  </a:cubicBezTo>
                  <a:close/>
                  <a:moveTo>
                    <a:pt x="5675" y="4203"/>
                  </a:moveTo>
                  <a:cubicBezTo>
                    <a:pt x="5541" y="4203"/>
                    <a:pt x="5394" y="4269"/>
                    <a:pt x="5327" y="4403"/>
                  </a:cubicBezTo>
                  <a:lnTo>
                    <a:pt x="4778" y="5434"/>
                  </a:lnTo>
                  <a:cubicBezTo>
                    <a:pt x="5006" y="5554"/>
                    <a:pt x="5233" y="5688"/>
                    <a:pt x="5461" y="5822"/>
                  </a:cubicBezTo>
                  <a:lnTo>
                    <a:pt x="6023" y="4778"/>
                  </a:lnTo>
                  <a:cubicBezTo>
                    <a:pt x="6116" y="4591"/>
                    <a:pt x="6049" y="4350"/>
                    <a:pt x="5862" y="4243"/>
                  </a:cubicBezTo>
                  <a:cubicBezTo>
                    <a:pt x="5795" y="4216"/>
                    <a:pt x="5742" y="4203"/>
                    <a:pt x="5675" y="4203"/>
                  </a:cubicBezTo>
                  <a:close/>
                  <a:moveTo>
                    <a:pt x="8632" y="4136"/>
                  </a:moveTo>
                  <a:cubicBezTo>
                    <a:pt x="8485" y="4136"/>
                    <a:pt x="8351" y="4216"/>
                    <a:pt x="8284" y="4350"/>
                  </a:cubicBezTo>
                  <a:lnTo>
                    <a:pt x="7026" y="6718"/>
                  </a:lnTo>
                  <a:cubicBezTo>
                    <a:pt x="7254" y="6852"/>
                    <a:pt x="7481" y="6986"/>
                    <a:pt x="7709" y="7120"/>
                  </a:cubicBezTo>
                  <a:lnTo>
                    <a:pt x="8980" y="4711"/>
                  </a:lnTo>
                  <a:cubicBezTo>
                    <a:pt x="9074" y="4524"/>
                    <a:pt x="9007" y="4283"/>
                    <a:pt x="8819" y="4176"/>
                  </a:cubicBezTo>
                  <a:cubicBezTo>
                    <a:pt x="8753" y="4149"/>
                    <a:pt x="8699" y="4136"/>
                    <a:pt x="8632" y="4136"/>
                  </a:cubicBezTo>
                  <a:close/>
                  <a:moveTo>
                    <a:pt x="9823" y="6571"/>
                  </a:moveTo>
                  <a:cubicBezTo>
                    <a:pt x="9689" y="6571"/>
                    <a:pt x="9555" y="6651"/>
                    <a:pt x="9475" y="6785"/>
                  </a:cubicBezTo>
                  <a:lnTo>
                    <a:pt x="8926" y="7816"/>
                  </a:lnTo>
                  <a:cubicBezTo>
                    <a:pt x="9154" y="7949"/>
                    <a:pt x="9381" y="8083"/>
                    <a:pt x="9609" y="8217"/>
                  </a:cubicBezTo>
                  <a:lnTo>
                    <a:pt x="10171" y="7147"/>
                  </a:lnTo>
                  <a:cubicBezTo>
                    <a:pt x="10278" y="6959"/>
                    <a:pt x="10198" y="6718"/>
                    <a:pt x="10010" y="6625"/>
                  </a:cubicBezTo>
                  <a:cubicBezTo>
                    <a:pt x="9957" y="6584"/>
                    <a:pt x="9890" y="6571"/>
                    <a:pt x="9823" y="6571"/>
                  </a:cubicBezTo>
                  <a:close/>
                  <a:moveTo>
                    <a:pt x="11402" y="7494"/>
                  </a:moveTo>
                  <a:cubicBezTo>
                    <a:pt x="11255" y="7494"/>
                    <a:pt x="11121" y="7575"/>
                    <a:pt x="11054" y="7709"/>
                  </a:cubicBezTo>
                  <a:lnTo>
                    <a:pt x="10505" y="8726"/>
                  </a:lnTo>
                  <a:cubicBezTo>
                    <a:pt x="10733" y="8859"/>
                    <a:pt x="10960" y="8993"/>
                    <a:pt x="11188" y="9127"/>
                  </a:cubicBezTo>
                  <a:lnTo>
                    <a:pt x="11750" y="8070"/>
                  </a:lnTo>
                  <a:cubicBezTo>
                    <a:pt x="11844" y="7883"/>
                    <a:pt x="11777" y="7642"/>
                    <a:pt x="11589" y="7548"/>
                  </a:cubicBezTo>
                  <a:cubicBezTo>
                    <a:pt x="11522" y="7508"/>
                    <a:pt x="11456" y="7494"/>
                    <a:pt x="11402" y="7494"/>
                  </a:cubicBezTo>
                  <a:close/>
                  <a:moveTo>
                    <a:pt x="13021" y="8431"/>
                  </a:moveTo>
                  <a:cubicBezTo>
                    <a:pt x="12887" y="8431"/>
                    <a:pt x="12754" y="8511"/>
                    <a:pt x="12673" y="8645"/>
                  </a:cubicBezTo>
                  <a:lnTo>
                    <a:pt x="12138" y="9662"/>
                  </a:lnTo>
                  <a:cubicBezTo>
                    <a:pt x="12366" y="9796"/>
                    <a:pt x="12593" y="9930"/>
                    <a:pt x="12820" y="10050"/>
                  </a:cubicBezTo>
                  <a:lnTo>
                    <a:pt x="13369" y="9020"/>
                  </a:lnTo>
                  <a:cubicBezTo>
                    <a:pt x="13476" y="8819"/>
                    <a:pt x="13396" y="8578"/>
                    <a:pt x="13209" y="8485"/>
                  </a:cubicBezTo>
                  <a:cubicBezTo>
                    <a:pt x="13155" y="8445"/>
                    <a:pt x="13088" y="8431"/>
                    <a:pt x="13021" y="8431"/>
                  </a:cubicBezTo>
                  <a:close/>
                  <a:moveTo>
                    <a:pt x="15751" y="8110"/>
                  </a:moveTo>
                  <a:cubicBezTo>
                    <a:pt x="15604" y="8110"/>
                    <a:pt x="15470" y="8190"/>
                    <a:pt x="15403" y="8324"/>
                  </a:cubicBezTo>
                  <a:lnTo>
                    <a:pt x="14092" y="10786"/>
                  </a:lnTo>
                  <a:cubicBezTo>
                    <a:pt x="14333" y="10920"/>
                    <a:pt x="14560" y="11054"/>
                    <a:pt x="14774" y="11174"/>
                  </a:cubicBezTo>
                  <a:lnTo>
                    <a:pt x="16099" y="8685"/>
                  </a:lnTo>
                  <a:cubicBezTo>
                    <a:pt x="16193" y="8498"/>
                    <a:pt x="16126" y="8257"/>
                    <a:pt x="15925" y="8164"/>
                  </a:cubicBezTo>
                  <a:cubicBezTo>
                    <a:pt x="15871" y="8123"/>
                    <a:pt x="15805" y="8110"/>
                    <a:pt x="15751" y="8110"/>
                  </a:cubicBezTo>
                  <a:close/>
                  <a:moveTo>
                    <a:pt x="17183" y="10813"/>
                  </a:moveTo>
                  <a:cubicBezTo>
                    <a:pt x="17036" y="10813"/>
                    <a:pt x="16902" y="10880"/>
                    <a:pt x="16835" y="11014"/>
                  </a:cubicBezTo>
                  <a:lnTo>
                    <a:pt x="16286" y="12044"/>
                  </a:lnTo>
                  <a:cubicBezTo>
                    <a:pt x="16514" y="12178"/>
                    <a:pt x="16741" y="12312"/>
                    <a:pt x="16969" y="12432"/>
                  </a:cubicBezTo>
                  <a:lnTo>
                    <a:pt x="17517" y="11388"/>
                  </a:lnTo>
                  <a:cubicBezTo>
                    <a:pt x="17624" y="11188"/>
                    <a:pt x="17544" y="10960"/>
                    <a:pt x="17357" y="10853"/>
                  </a:cubicBezTo>
                  <a:cubicBezTo>
                    <a:pt x="17303" y="10826"/>
                    <a:pt x="17236" y="10813"/>
                    <a:pt x="17183" y="10813"/>
                  </a:cubicBezTo>
                  <a:close/>
                  <a:moveTo>
                    <a:pt x="18749" y="11736"/>
                  </a:moveTo>
                  <a:cubicBezTo>
                    <a:pt x="18601" y="11736"/>
                    <a:pt x="18468" y="11803"/>
                    <a:pt x="18401" y="11937"/>
                  </a:cubicBezTo>
                  <a:lnTo>
                    <a:pt x="17865" y="12954"/>
                  </a:lnTo>
                  <a:cubicBezTo>
                    <a:pt x="18106" y="13088"/>
                    <a:pt x="18334" y="13208"/>
                    <a:pt x="18548" y="13342"/>
                  </a:cubicBezTo>
                  <a:lnTo>
                    <a:pt x="19096" y="12312"/>
                  </a:lnTo>
                  <a:cubicBezTo>
                    <a:pt x="19190" y="12124"/>
                    <a:pt x="19123" y="11884"/>
                    <a:pt x="18936" y="11777"/>
                  </a:cubicBezTo>
                  <a:cubicBezTo>
                    <a:pt x="18869" y="11750"/>
                    <a:pt x="18815" y="11736"/>
                    <a:pt x="18749" y="11736"/>
                  </a:cubicBezTo>
                  <a:close/>
                  <a:moveTo>
                    <a:pt x="20381" y="12673"/>
                  </a:moveTo>
                  <a:cubicBezTo>
                    <a:pt x="20234" y="12673"/>
                    <a:pt x="20100" y="12753"/>
                    <a:pt x="20020" y="12874"/>
                  </a:cubicBezTo>
                  <a:lnTo>
                    <a:pt x="19498" y="13877"/>
                  </a:lnTo>
                  <a:cubicBezTo>
                    <a:pt x="19739" y="14025"/>
                    <a:pt x="19966" y="14158"/>
                    <a:pt x="20180" y="14279"/>
                  </a:cubicBezTo>
                  <a:lnTo>
                    <a:pt x="20716" y="13248"/>
                  </a:lnTo>
                  <a:cubicBezTo>
                    <a:pt x="20823" y="13061"/>
                    <a:pt x="20742" y="12820"/>
                    <a:pt x="20555" y="12713"/>
                  </a:cubicBezTo>
                  <a:cubicBezTo>
                    <a:pt x="20502" y="12686"/>
                    <a:pt x="20435" y="12673"/>
                    <a:pt x="20381" y="12673"/>
                  </a:cubicBezTo>
                  <a:close/>
                  <a:moveTo>
                    <a:pt x="22817" y="12165"/>
                  </a:moveTo>
                  <a:cubicBezTo>
                    <a:pt x="22669" y="12165"/>
                    <a:pt x="22536" y="12245"/>
                    <a:pt x="22469" y="12379"/>
                  </a:cubicBezTo>
                  <a:lnTo>
                    <a:pt x="21157" y="14841"/>
                  </a:lnTo>
                  <a:cubicBezTo>
                    <a:pt x="21398" y="14975"/>
                    <a:pt x="21545" y="15068"/>
                    <a:pt x="21599" y="15095"/>
                  </a:cubicBezTo>
                  <a:cubicBezTo>
                    <a:pt x="21679" y="15149"/>
                    <a:pt x="21773" y="15175"/>
                    <a:pt x="21866" y="15189"/>
                  </a:cubicBezTo>
                  <a:lnTo>
                    <a:pt x="23164" y="12740"/>
                  </a:lnTo>
                  <a:cubicBezTo>
                    <a:pt x="23258" y="12553"/>
                    <a:pt x="23191" y="12312"/>
                    <a:pt x="22990" y="12205"/>
                  </a:cubicBezTo>
                  <a:cubicBezTo>
                    <a:pt x="22937" y="12178"/>
                    <a:pt x="22870" y="12165"/>
                    <a:pt x="22817" y="121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285384" y="1500020"/>
              <a:ext cx="575768" cy="388490"/>
            </a:xfrm>
            <a:custGeom>
              <a:avLst/>
              <a:gdLst/>
              <a:ahLst/>
              <a:cxnLst/>
              <a:rect l="l" t="t" r="r" b="b"/>
              <a:pathLst>
                <a:path w="33548" h="22636" extrusionOk="0">
                  <a:moveTo>
                    <a:pt x="13886" y="4700"/>
                  </a:moveTo>
                  <a:cubicBezTo>
                    <a:pt x="15034" y="4700"/>
                    <a:pt x="16361" y="4915"/>
                    <a:pt x="17891" y="5428"/>
                  </a:cubicBezTo>
                  <a:cubicBezTo>
                    <a:pt x="27339" y="8586"/>
                    <a:pt x="25412" y="15237"/>
                    <a:pt x="25131" y="15959"/>
                  </a:cubicBezTo>
                  <a:cubicBezTo>
                    <a:pt x="24912" y="16533"/>
                    <a:pt x="24587" y="16798"/>
                    <a:pt x="24188" y="16798"/>
                  </a:cubicBezTo>
                  <a:cubicBezTo>
                    <a:pt x="24075" y="16798"/>
                    <a:pt x="23957" y="16777"/>
                    <a:pt x="23833" y="16735"/>
                  </a:cubicBezTo>
                  <a:cubicBezTo>
                    <a:pt x="23271" y="16548"/>
                    <a:pt x="8725" y="12012"/>
                    <a:pt x="7614" y="11583"/>
                  </a:cubicBezTo>
                  <a:cubicBezTo>
                    <a:pt x="6504" y="11155"/>
                    <a:pt x="6771" y="10473"/>
                    <a:pt x="6771" y="10473"/>
                  </a:cubicBezTo>
                  <a:cubicBezTo>
                    <a:pt x="6771" y="10473"/>
                    <a:pt x="7937" y="4700"/>
                    <a:pt x="13886" y="4700"/>
                  </a:cubicBezTo>
                  <a:close/>
                  <a:moveTo>
                    <a:pt x="14390" y="0"/>
                  </a:moveTo>
                  <a:cubicBezTo>
                    <a:pt x="4145" y="0"/>
                    <a:pt x="576" y="12574"/>
                    <a:pt x="576" y="12574"/>
                  </a:cubicBezTo>
                  <a:cubicBezTo>
                    <a:pt x="576" y="12574"/>
                    <a:pt x="0" y="13965"/>
                    <a:pt x="1633" y="14661"/>
                  </a:cubicBezTo>
                  <a:cubicBezTo>
                    <a:pt x="3279" y="15344"/>
                    <a:pt x="25117" y="22262"/>
                    <a:pt x="25960" y="22556"/>
                  </a:cubicBezTo>
                  <a:cubicBezTo>
                    <a:pt x="26110" y="22609"/>
                    <a:pt x="26257" y="22635"/>
                    <a:pt x="26401" y="22635"/>
                  </a:cubicBezTo>
                  <a:cubicBezTo>
                    <a:pt x="27070" y="22635"/>
                    <a:pt x="27678" y="22065"/>
                    <a:pt x="28195" y="20843"/>
                  </a:cubicBezTo>
                  <a:cubicBezTo>
                    <a:pt x="28824" y="19345"/>
                    <a:pt x="33548" y="5856"/>
                    <a:pt x="19417" y="918"/>
                  </a:cubicBezTo>
                  <a:cubicBezTo>
                    <a:pt x="17587" y="279"/>
                    <a:pt x="15914" y="0"/>
                    <a:pt x="143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5"/>
            <p:cNvSpPr/>
            <p:nvPr/>
          </p:nvSpPr>
          <p:spPr>
            <a:xfrm>
              <a:off x="456930" y="1799161"/>
              <a:ext cx="243913" cy="78330"/>
            </a:xfrm>
            <a:custGeom>
              <a:avLst/>
              <a:gdLst/>
              <a:ahLst/>
              <a:cxnLst/>
              <a:rect l="l" t="t" r="r" b="b"/>
              <a:pathLst>
                <a:path w="14212" h="4564" extrusionOk="0">
                  <a:moveTo>
                    <a:pt x="0" y="0"/>
                  </a:moveTo>
                  <a:lnTo>
                    <a:pt x="0" y="0"/>
                  </a:lnTo>
                  <a:cubicBezTo>
                    <a:pt x="201" y="80"/>
                    <a:pt x="415" y="147"/>
                    <a:pt x="642" y="214"/>
                  </a:cubicBezTo>
                  <a:cubicBezTo>
                    <a:pt x="428" y="147"/>
                    <a:pt x="214" y="67"/>
                    <a:pt x="0" y="0"/>
                  </a:cubicBezTo>
                  <a:close/>
                  <a:moveTo>
                    <a:pt x="13689" y="4389"/>
                  </a:moveTo>
                  <a:lnTo>
                    <a:pt x="13689" y="4403"/>
                  </a:lnTo>
                  <a:cubicBezTo>
                    <a:pt x="13863" y="4456"/>
                    <a:pt x="14037" y="4510"/>
                    <a:pt x="14211" y="4563"/>
                  </a:cubicBezTo>
                  <a:cubicBezTo>
                    <a:pt x="14037" y="4510"/>
                    <a:pt x="13863" y="4456"/>
                    <a:pt x="13689" y="4389"/>
                  </a:cubicBezTo>
                  <a:close/>
                </a:path>
              </a:pathLst>
            </a:custGeom>
            <a:solidFill>
              <a:srgbClr val="DAB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324186" y="1744502"/>
              <a:ext cx="415247" cy="144011"/>
            </a:xfrm>
            <a:custGeom>
              <a:avLst/>
              <a:gdLst/>
              <a:ahLst/>
              <a:cxnLst/>
              <a:rect l="l" t="t" r="r" b="b"/>
              <a:pathLst>
                <a:path w="24195" h="8391" extrusionOk="0">
                  <a:moveTo>
                    <a:pt x="188" y="0"/>
                  </a:moveTo>
                  <a:lnTo>
                    <a:pt x="1" y="643"/>
                  </a:lnTo>
                  <a:cubicBezTo>
                    <a:pt x="215" y="710"/>
                    <a:pt x="456" y="803"/>
                    <a:pt x="750" y="897"/>
                  </a:cubicBezTo>
                  <a:lnTo>
                    <a:pt x="924" y="255"/>
                  </a:lnTo>
                  <a:cubicBezTo>
                    <a:pt x="643" y="161"/>
                    <a:pt x="389" y="67"/>
                    <a:pt x="188" y="0"/>
                  </a:cubicBezTo>
                  <a:close/>
                  <a:moveTo>
                    <a:pt x="1941" y="589"/>
                  </a:moveTo>
                  <a:lnTo>
                    <a:pt x="1754" y="1231"/>
                  </a:lnTo>
                  <a:cubicBezTo>
                    <a:pt x="1821" y="1258"/>
                    <a:pt x="1901" y="1285"/>
                    <a:pt x="1968" y="1312"/>
                  </a:cubicBezTo>
                  <a:cubicBezTo>
                    <a:pt x="2142" y="1365"/>
                    <a:pt x="2316" y="1419"/>
                    <a:pt x="2503" y="1486"/>
                  </a:cubicBezTo>
                  <a:lnTo>
                    <a:pt x="2677" y="843"/>
                  </a:lnTo>
                  <a:cubicBezTo>
                    <a:pt x="2423" y="750"/>
                    <a:pt x="2168" y="669"/>
                    <a:pt x="1941" y="589"/>
                  </a:cubicBezTo>
                  <a:close/>
                  <a:moveTo>
                    <a:pt x="3667" y="1165"/>
                  </a:moveTo>
                  <a:lnTo>
                    <a:pt x="3480" y="1807"/>
                  </a:lnTo>
                  <a:cubicBezTo>
                    <a:pt x="3520" y="1820"/>
                    <a:pt x="3560" y="1834"/>
                    <a:pt x="3600" y="1847"/>
                  </a:cubicBezTo>
                  <a:cubicBezTo>
                    <a:pt x="3801" y="1914"/>
                    <a:pt x="4015" y="1981"/>
                    <a:pt x="4229" y="2048"/>
                  </a:cubicBezTo>
                  <a:lnTo>
                    <a:pt x="4417" y="1405"/>
                  </a:lnTo>
                  <a:cubicBezTo>
                    <a:pt x="4162" y="1325"/>
                    <a:pt x="3908" y="1245"/>
                    <a:pt x="3667" y="1165"/>
                  </a:cubicBezTo>
                  <a:close/>
                  <a:moveTo>
                    <a:pt x="5447" y="1753"/>
                  </a:moveTo>
                  <a:lnTo>
                    <a:pt x="5273" y="2396"/>
                  </a:lnTo>
                  <a:cubicBezTo>
                    <a:pt x="5313" y="2409"/>
                    <a:pt x="5353" y="2422"/>
                    <a:pt x="5393" y="2436"/>
                  </a:cubicBezTo>
                  <a:cubicBezTo>
                    <a:pt x="5447" y="2449"/>
                    <a:pt x="5500" y="2463"/>
                    <a:pt x="5554" y="2489"/>
                  </a:cubicBezTo>
                  <a:cubicBezTo>
                    <a:pt x="5701" y="2529"/>
                    <a:pt x="5862" y="2583"/>
                    <a:pt x="6009" y="2637"/>
                  </a:cubicBezTo>
                  <a:lnTo>
                    <a:pt x="6196" y="1994"/>
                  </a:lnTo>
                  <a:cubicBezTo>
                    <a:pt x="5942" y="1914"/>
                    <a:pt x="5701" y="1834"/>
                    <a:pt x="5447" y="1753"/>
                  </a:cubicBezTo>
                  <a:close/>
                  <a:moveTo>
                    <a:pt x="7909" y="2543"/>
                  </a:moveTo>
                  <a:lnTo>
                    <a:pt x="7735" y="3185"/>
                  </a:lnTo>
                  <a:cubicBezTo>
                    <a:pt x="7949" y="3252"/>
                    <a:pt x="8163" y="3332"/>
                    <a:pt x="8377" y="3399"/>
                  </a:cubicBezTo>
                  <a:cubicBezTo>
                    <a:pt x="8404" y="3413"/>
                    <a:pt x="8444" y="3426"/>
                    <a:pt x="8485" y="3426"/>
                  </a:cubicBezTo>
                  <a:lnTo>
                    <a:pt x="8658" y="2784"/>
                  </a:lnTo>
                  <a:cubicBezTo>
                    <a:pt x="8404" y="2703"/>
                    <a:pt x="8163" y="2623"/>
                    <a:pt x="7909" y="2543"/>
                  </a:cubicBezTo>
                  <a:close/>
                  <a:moveTo>
                    <a:pt x="9997" y="3225"/>
                  </a:moveTo>
                  <a:lnTo>
                    <a:pt x="9823" y="3868"/>
                  </a:lnTo>
                  <a:cubicBezTo>
                    <a:pt x="10023" y="3921"/>
                    <a:pt x="10224" y="3988"/>
                    <a:pt x="10425" y="4055"/>
                  </a:cubicBezTo>
                  <a:cubicBezTo>
                    <a:pt x="10478" y="4068"/>
                    <a:pt x="10519" y="4095"/>
                    <a:pt x="10559" y="4108"/>
                  </a:cubicBezTo>
                  <a:lnTo>
                    <a:pt x="10746" y="3466"/>
                  </a:lnTo>
                  <a:cubicBezTo>
                    <a:pt x="10505" y="3386"/>
                    <a:pt x="10251" y="3306"/>
                    <a:pt x="9997" y="3225"/>
                  </a:cubicBezTo>
                  <a:close/>
                  <a:moveTo>
                    <a:pt x="11736" y="3774"/>
                  </a:moveTo>
                  <a:lnTo>
                    <a:pt x="11549" y="4416"/>
                  </a:lnTo>
                  <a:cubicBezTo>
                    <a:pt x="11803" y="4497"/>
                    <a:pt x="12057" y="4577"/>
                    <a:pt x="12298" y="4657"/>
                  </a:cubicBezTo>
                  <a:lnTo>
                    <a:pt x="12486" y="4015"/>
                  </a:lnTo>
                  <a:cubicBezTo>
                    <a:pt x="12231" y="3935"/>
                    <a:pt x="11990" y="3854"/>
                    <a:pt x="11736" y="3774"/>
                  </a:cubicBezTo>
                  <a:close/>
                  <a:moveTo>
                    <a:pt x="13529" y="4349"/>
                  </a:moveTo>
                  <a:lnTo>
                    <a:pt x="13342" y="4992"/>
                  </a:lnTo>
                  <a:cubicBezTo>
                    <a:pt x="13596" y="5072"/>
                    <a:pt x="13837" y="5152"/>
                    <a:pt x="14091" y="5233"/>
                  </a:cubicBezTo>
                  <a:lnTo>
                    <a:pt x="14279" y="4590"/>
                  </a:lnTo>
                  <a:cubicBezTo>
                    <a:pt x="14024" y="4510"/>
                    <a:pt x="13770" y="4430"/>
                    <a:pt x="13529" y="4349"/>
                  </a:cubicBezTo>
                  <a:close/>
                  <a:moveTo>
                    <a:pt x="15684" y="5045"/>
                  </a:moveTo>
                  <a:lnTo>
                    <a:pt x="15496" y="5687"/>
                  </a:lnTo>
                  <a:cubicBezTo>
                    <a:pt x="15563" y="5701"/>
                    <a:pt x="15630" y="5728"/>
                    <a:pt x="15697" y="5754"/>
                  </a:cubicBezTo>
                  <a:cubicBezTo>
                    <a:pt x="15844" y="5795"/>
                    <a:pt x="15978" y="5835"/>
                    <a:pt x="16112" y="5888"/>
                  </a:cubicBezTo>
                  <a:cubicBezTo>
                    <a:pt x="16152" y="5902"/>
                    <a:pt x="16206" y="5915"/>
                    <a:pt x="16246" y="5928"/>
                  </a:cubicBezTo>
                  <a:lnTo>
                    <a:pt x="16433" y="5286"/>
                  </a:lnTo>
                  <a:cubicBezTo>
                    <a:pt x="16179" y="5206"/>
                    <a:pt x="15938" y="5125"/>
                    <a:pt x="15684" y="5045"/>
                  </a:cubicBezTo>
                  <a:close/>
                  <a:moveTo>
                    <a:pt x="18079" y="5808"/>
                  </a:moveTo>
                  <a:lnTo>
                    <a:pt x="17892" y="6450"/>
                  </a:lnTo>
                  <a:cubicBezTo>
                    <a:pt x="18159" y="6531"/>
                    <a:pt x="18400" y="6611"/>
                    <a:pt x="18641" y="6691"/>
                  </a:cubicBezTo>
                  <a:lnTo>
                    <a:pt x="18828" y="6049"/>
                  </a:lnTo>
                  <a:cubicBezTo>
                    <a:pt x="18588" y="5969"/>
                    <a:pt x="18333" y="5888"/>
                    <a:pt x="18079" y="5808"/>
                  </a:cubicBezTo>
                  <a:close/>
                  <a:moveTo>
                    <a:pt x="19819" y="6370"/>
                  </a:moveTo>
                  <a:lnTo>
                    <a:pt x="19631" y="7012"/>
                  </a:lnTo>
                  <a:cubicBezTo>
                    <a:pt x="19886" y="7093"/>
                    <a:pt x="20140" y="7173"/>
                    <a:pt x="20381" y="7253"/>
                  </a:cubicBezTo>
                  <a:lnTo>
                    <a:pt x="20568" y="6597"/>
                  </a:lnTo>
                  <a:cubicBezTo>
                    <a:pt x="20327" y="6531"/>
                    <a:pt x="20073" y="6450"/>
                    <a:pt x="19819" y="6370"/>
                  </a:cubicBezTo>
                  <a:close/>
                  <a:moveTo>
                    <a:pt x="21598" y="6932"/>
                  </a:moveTo>
                  <a:lnTo>
                    <a:pt x="21424" y="7574"/>
                  </a:lnTo>
                  <a:cubicBezTo>
                    <a:pt x="21598" y="7641"/>
                    <a:pt x="21772" y="7695"/>
                    <a:pt x="21946" y="7748"/>
                  </a:cubicBezTo>
                  <a:cubicBezTo>
                    <a:pt x="22027" y="7775"/>
                    <a:pt x="22094" y="7802"/>
                    <a:pt x="22174" y="7815"/>
                  </a:cubicBezTo>
                  <a:lnTo>
                    <a:pt x="22348" y="7173"/>
                  </a:lnTo>
                  <a:cubicBezTo>
                    <a:pt x="22120" y="7106"/>
                    <a:pt x="21879" y="7026"/>
                    <a:pt x="21598" y="6932"/>
                  </a:cubicBezTo>
                  <a:close/>
                  <a:moveTo>
                    <a:pt x="23432" y="7521"/>
                  </a:moveTo>
                  <a:lnTo>
                    <a:pt x="23258" y="8163"/>
                  </a:lnTo>
                  <a:cubicBezTo>
                    <a:pt x="23485" y="8243"/>
                    <a:pt x="23646" y="8297"/>
                    <a:pt x="23699" y="8310"/>
                  </a:cubicBezTo>
                  <a:cubicBezTo>
                    <a:pt x="23726" y="8324"/>
                    <a:pt x="23740" y="8324"/>
                    <a:pt x="23766" y="8337"/>
                  </a:cubicBezTo>
                  <a:cubicBezTo>
                    <a:pt x="23847" y="8364"/>
                    <a:pt x="23927" y="8377"/>
                    <a:pt x="24007" y="8391"/>
                  </a:cubicBezTo>
                  <a:lnTo>
                    <a:pt x="24194" y="7708"/>
                  </a:lnTo>
                  <a:cubicBezTo>
                    <a:pt x="24168" y="7708"/>
                    <a:pt x="24141" y="7721"/>
                    <a:pt x="24114" y="7721"/>
                  </a:cubicBezTo>
                  <a:cubicBezTo>
                    <a:pt x="24047" y="7721"/>
                    <a:pt x="23980" y="7708"/>
                    <a:pt x="23913" y="7681"/>
                  </a:cubicBezTo>
                  <a:cubicBezTo>
                    <a:pt x="23860" y="7655"/>
                    <a:pt x="23686" y="7601"/>
                    <a:pt x="23432" y="7521"/>
                  </a:cubicBezTo>
                  <a:close/>
                </a:path>
              </a:pathLst>
            </a:custGeom>
            <a:solidFill>
              <a:srgbClr val="2D6A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5"/>
            <p:cNvSpPr/>
            <p:nvPr/>
          </p:nvSpPr>
          <p:spPr>
            <a:xfrm>
              <a:off x="327395" y="1694665"/>
              <a:ext cx="426042" cy="182369"/>
            </a:xfrm>
            <a:custGeom>
              <a:avLst/>
              <a:gdLst/>
              <a:ahLst/>
              <a:cxnLst/>
              <a:rect l="l" t="t" r="r" b="b"/>
              <a:pathLst>
                <a:path w="24824" h="10626" extrusionOk="0">
                  <a:moveTo>
                    <a:pt x="1125" y="1"/>
                  </a:moveTo>
                  <a:cubicBezTo>
                    <a:pt x="951" y="1"/>
                    <a:pt x="790" y="108"/>
                    <a:pt x="737" y="282"/>
                  </a:cubicBezTo>
                  <a:lnTo>
                    <a:pt x="1" y="2904"/>
                  </a:lnTo>
                  <a:cubicBezTo>
                    <a:pt x="202" y="2971"/>
                    <a:pt x="456" y="3065"/>
                    <a:pt x="737" y="3159"/>
                  </a:cubicBezTo>
                  <a:lnTo>
                    <a:pt x="1500" y="496"/>
                  </a:lnTo>
                  <a:cubicBezTo>
                    <a:pt x="1553" y="295"/>
                    <a:pt x="1433" y="67"/>
                    <a:pt x="1219" y="14"/>
                  </a:cubicBezTo>
                  <a:cubicBezTo>
                    <a:pt x="1192" y="1"/>
                    <a:pt x="1152" y="1"/>
                    <a:pt x="1125" y="1"/>
                  </a:cubicBezTo>
                  <a:close/>
                  <a:moveTo>
                    <a:pt x="2436" y="2101"/>
                  </a:moveTo>
                  <a:cubicBezTo>
                    <a:pt x="2276" y="2101"/>
                    <a:pt x="2115" y="2209"/>
                    <a:pt x="2075" y="2382"/>
                  </a:cubicBezTo>
                  <a:lnTo>
                    <a:pt x="1754" y="3493"/>
                  </a:lnTo>
                  <a:cubicBezTo>
                    <a:pt x="1981" y="3573"/>
                    <a:pt x="2236" y="3654"/>
                    <a:pt x="2490" y="3747"/>
                  </a:cubicBezTo>
                  <a:lnTo>
                    <a:pt x="2824" y="2597"/>
                  </a:lnTo>
                  <a:cubicBezTo>
                    <a:pt x="2878" y="2396"/>
                    <a:pt x="2758" y="2168"/>
                    <a:pt x="2557" y="2115"/>
                  </a:cubicBezTo>
                  <a:cubicBezTo>
                    <a:pt x="2517" y="2101"/>
                    <a:pt x="2477" y="2101"/>
                    <a:pt x="2436" y="2101"/>
                  </a:cubicBezTo>
                  <a:close/>
                  <a:moveTo>
                    <a:pt x="4176" y="2677"/>
                  </a:moveTo>
                  <a:cubicBezTo>
                    <a:pt x="4002" y="2677"/>
                    <a:pt x="3841" y="2784"/>
                    <a:pt x="3801" y="2958"/>
                  </a:cubicBezTo>
                  <a:lnTo>
                    <a:pt x="3480" y="4069"/>
                  </a:lnTo>
                  <a:cubicBezTo>
                    <a:pt x="3721" y="4149"/>
                    <a:pt x="3975" y="4229"/>
                    <a:pt x="4230" y="4309"/>
                  </a:cubicBezTo>
                  <a:lnTo>
                    <a:pt x="4551" y="3172"/>
                  </a:lnTo>
                  <a:cubicBezTo>
                    <a:pt x="4618" y="2971"/>
                    <a:pt x="4484" y="2744"/>
                    <a:pt x="4283" y="2690"/>
                  </a:cubicBezTo>
                  <a:cubicBezTo>
                    <a:pt x="4243" y="2677"/>
                    <a:pt x="4216" y="2677"/>
                    <a:pt x="4176" y="2677"/>
                  </a:cubicBezTo>
                  <a:close/>
                  <a:moveTo>
                    <a:pt x="5956" y="3252"/>
                  </a:moveTo>
                  <a:cubicBezTo>
                    <a:pt x="5782" y="3252"/>
                    <a:pt x="5635" y="3359"/>
                    <a:pt x="5581" y="3533"/>
                  </a:cubicBezTo>
                  <a:lnTo>
                    <a:pt x="5260" y="4657"/>
                  </a:lnTo>
                  <a:cubicBezTo>
                    <a:pt x="5514" y="4738"/>
                    <a:pt x="5755" y="4818"/>
                    <a:pt x="6009" y="4898"/>
                  </a:cubicBezTo>
                  <a:lnTo>
                    <a:pt x="6344" y="3747"/>
                  </a:lnTo>
                  <a:cubicBezTo>
                    <a:pt x="6397" y="3547"/>
                    <a:pt x="6277" y="3333"/>
                    <a:pt x="6063" y="3266"/>
                  </a:cubicBezTo>
                  <a:cubicBezTo>
                    <a:pt x="6036" y="3252"/>
                    <a:pt x="5996" y="3252"/>
                    <a:pt x="5956" y="3252"/>
                  </a:cubicBezTo>
                  <a:close/>
                  <a:moveTo>
                    <a:pt x="8833" y="2570"/>
                  </a:moveTo>
                  <a:cubicBezTo>
                    <a:pt x="8672" y="2570"/>
                    <a:pt x="8512" y="2690"/>
                    <a:pt x="8458" y="2864"/>
                  </a:cubicBezTo>
                  <a:lnTo>
                    <a:pt x="7722" y="5447"/>
                  </a:lnTo>
                  <a:cubicBezTo>
                    <a:pt x="7976" y="5527"/>
                    <a:pt x="8217" y="5607"/>
                    <a:pt x="8471" y="5688"/>
                  </a:cubicBezTo>
                  <a:lnTo>
                    <a:pt x="9221" y="3078"/>
                  </a:lnTo>
                  <a:cubicBezTo>
                    <a:pt x="9274" y="2864"/>
                    <a:pt x="9154" y="2650"/>
                    <a:pt x="8940" y="2583"/>
                  </a:cubicBezTo>
                  <a:cubicBezTo>
                    <a:pt x="8913" y="2583"/>
                    <a:pt x="8873" y="2570"/>
                    <a:pt x="8833" y="2570"/>
                  </a:cubicBezTo>
                  <a:close/>
                  <a:moveTo>
                    <a:pt x="10519" y="4711"/>
                  </a:moveTo>
                  <a:cubicBezTo>
                    <a:pt x="10345" y="4711"/>
                    <a:pt x="10184" y="4818"/>
                    <a:pt x="10144" y="4992"/>
                  </a:cubicBezTo>
                  <a:lnTo>
                    <a:pt x="9810" y="6129"/>
                  </a:lnTo>
                  <a:cubicBezTo>
                    <a:pt x="10064" y="6210"/>
                    <a:pt x="10318" y="6290"/>
                    <a:pt x="10559" y="6370"/>
                  </a:cubicBezTo>
                  <a:lnTo>
                    <a:pt x="10894" y="5206"/>
                  </a:lnTo>
                  <a:cubicBezTo>
                    <a:pt x="10960" y="4992"/>
                    <a:pt x="10840" y="4778"/>
                    <a:pt x="10626" y="4724"/>
                  </a:cubicBezTo>
                  <a:cubicBezTo>
                    <a:pt x="10586" y="4711"/>
                    <a:pt x="10559" y="4711"/>
                    <a:pt x="10519" y="4711"/>
                  </a:cubicBezTo>
                  <a:close/>
                  <a:moveTo>
                    <a:pt x="12245" y="5286"/>
                  </a:moveTo>
                  <a:cubicBezTo>
                    <a:pt x="12071" y="5286"/>
                    <a:pt x="11924" y="5393"/>
                    <a:pt x="11870" y="5567"/>
                  </a:cubicBezTo>
                  <a:lnTo>
                    <a:pt x="11549" y="6678"/>
                  </a:lnTo>
                  <a:cubicBezTo>
                    <a:pt x="11803" y="6758"/>
                    <a:pt x="12044" y="6839"/>
                    <a:pt x="12299" y="6919"/>
                  </a:cubicBezTo>
                  <a:lnTo>
                    <a:pt x="12620" y="5781"/>
                  </a:lnTo>
                  <a:cubicBezTo>
                    <a:pt x="12687" y="5567"/>
                    <a:pt x="12566" y="5353"/>
                    <a:pt x="12352" y="5300"/>
                  </a:cubicBezTo>
                  <a:cubicBezTo>
                    <a:pt x="12325" y="5286"/>
                    <a:pt x="12285" y="5286"/>
                    <a:pt x="12245" y="5286"/>
                  </a:cubicBezTo>
                  <a:close/>
                  <a:moveTo>
                    <a:pt x="14038" y="5862"/>
                  </a:moveTo>
                  <a:cubicBezTo>
                    <a:pt x="13864" y="5862"/>
                    <a:pt x="13704" y="5969"/>
                    <a:pt x="13650" y="6143"/>
                  </a:cubicBezTo>
                  <a:lnTo>
                    <a:pt x="13342" y="7253"/>
                  </a:lnTo>
                  <a:cubicBezTo>
                    <a:pt x="13583" y="7334"/>
                    <a:pt x="13837" y="7414"/>
                    <a:pt x="14092" y="7494"/>
                  </a:cubicBezTo>
                  <a:lnTo>
                    <a:pt x="14413" y="6357"/>
                  </a:lnTo>
                  <a:cubicBezTo>
                    <a:pt x="14466" y="6156"/>
                    <a:pt x="14346" y="5929"/>
                    <a:pt x="14145" y="5875"/>
                  </a:cubicBezTo>
                  <a:cubicBezTo>
                    <a:pt x="14105" y="5862"/>
                    <a:pt x="14065" y="5862"/>
                    <a:pt x="14038" y="5862"/>
                  </a:cubicBezTo>
                  <a:close/>
                  <a:moveTo>
                    <a:pt x="16634" y="4965"/>
                  </a:moveTo>
                  <a:cubicBezTo>
                    <a:pt x="16460" y="4965"/>
                    <a:pt x="16300" y="5086"/>
                    <a:pt x="16246" y="5259"/>
                  </a:cubicBezTo>
                  <a:lnTo>
                    <a:pt x="15497" y="7949"/>
                  </a:lnTo>
                  <a:cubicBezTo>
                    <a:pt x="15751" y="8029"/>
                    <a:pt x="15992" y="8110"/>
                    <a:pt x="16246" y="8190"/>
                  </a:cubicBezTo>
                  <a:lnTo>
                    <a:pt x="17009" y="5474"/>
                  </a:lnTo>
                  <a:cubicBezTo>
                    <a:pt x="17062" y="5259"/>
                    <a:pt x="16942" y="5045"/>
                    <a:pt x="16741" y="4992"/>
                  </a:cubicBezTo>
                  <a:cubicBezTo>
                    <a:pt x="16701" y="4978"/>
                    <a:pt x="16661" y="4965"/>
                    <a:pt x="16634" y="4965"/>
                  </a:cubicBezTo>
                  <a:close/>
                  <a:moveTo>
                    <a:pt x="18588" y="7307"/>
                  </a:moveTo>
                  <a:cubicBezTo>
                    <a:pt x="18414" y="7307"/>
                    <a:pt x="18267" y="7427"/>
                    <a:pt x="18213" y="7601"/>
                  </a:cubicBezTo>
                  <a:lnTo>
                    <a:pt x="17892" y="8712"/>
                  </a:lnTo>
                  <a:cubicBezTo>
                    <a:pt x="18146" y="8792"/>
                    <a:pt x="18401" y="8873"/>
                    <a:pt x="18641" y="8953"/>
                  </a:cubicBezTo>
                  <a:lnTo>
                    <a:pt x="18963" y="7815"/>
                  </a:lnTo>
                  <a:cubicBezTo>
                    <a:pt x="19030" y="7601"/>
                    <a:pt x="18909" y="7387"/>
                    <a:pt x="18695" y="7320"/>
                  </a:cubicBezTo>
                  <a:cubicBezTo>
                    <a:pt x="18668" y="7320"/>
                    <a:pt x="18628" y="7307"/>
                    <a:pt x="18588" y="7307"/>
                  </a:cubicBezTo>
                  <a:close/>
                  <a:moveTo>
                    <a:pt x="20314" y="7882"/>
                  </a:moveTo>
                  <a:cubicBezTo>
                    <a:pt x="20140" y="7882"/>
                    <a:pt x="19993" y="8003"/>
                    <a:pt x="19939" y="8163"/>
                  </a:cubicBezTo>
                  <a:lnTo>
                    <a:pt x="19632" y="9274"/>
                  </a:lnTo>
                  <a:cubicBezTo>
                    <a:pt x="19886" y="9354"/>
                    <a:pt x="20140" y="9435"/>
                    <a:pt x="20381" y="9501"/>
                  </a:cubicBezTo>
                  <a:lnTo>
                    <a:pt x="20702" y="8391"/>
                  </a:lnTo>
                  <a:cubicBezTo>
                    <a:pt x="20756" y="8177"/>
                    <a:pt x="20635" y="7963"/>
                    <a:pt x="20435" y="7909"/>
                  </a:cubicBezTo>
                  <a:cubicBezTo>
                    <a:pt x="20394" y="7896"/>
                    <a:pt x="20354" y="7882"/>
                    <a:pt x="20314" y="7882"/>
                  </a:cubicBezTo>
                  <a:close/>
                  <a:moveTo>
                    <a:pt x="22107" y="8458"/>
                  </a:moveTo>
                  <a:cubicBezTo>
                    <a:pt x="21933" y="8458"/>
                    <a:pt x="21773" y="8578"/>
                    <a:pt x="21733" y="8752"/>
                  </a:cubicBezTo>
                  <a:lnTo>
                    <a:pt x="21411" y="9836"/>
                  </a:lnTo>
                  <a:cubicBezTo>
                    <a:pt x="21692" y="9930"/>
                    <a:pt x="21933" y="10010"/>
                    <a:pt x="22161" y="10077"/>
                  </a:cubicBezTo>
                  <a:lnTo>
                    <a:pt x="22482" y="8966"/>
                  </a:lnTo>
                  <a:cubicBezTo>
                    <a:pt x="22549" y="8752"/>
                    <a:pt x="22415" y="8538"/>
                    <a:pt x="22214" y="8471"/>
                  </a:cubicBezTo>
                  <a:cubicBezTo>
                    <a:pt x="22174" y="8471"/>
                    <a:pt x="22147" y="8458"/>
                    <a:pt x="22107" y="8458"/>
                  </a:cubicBezTo>
                  <a:close/>
                  <a:moveTo>
                    <a:pt x="24382" y="7454"/>
                  </a:moveTo>
                  <a:cubicBezTo>
                    <a:pt x="24222" y="7454"/>
                    <a:pt x="24061" y="7575"/>
                    <a:pt x="24007" y="7748"/>
                  </a:cubicBezTo>
                  <a:lnTo>
                    <a:pt x="23245" y="10425"/>
                  </a:lnTo>
                  <a:cubicBezTo>
                    <a:pt x="23499" y="10505"/>
                    <a:pt x="23673" y="10559"/>
                    <a:pt x="23726" y="10585"/>
                  </a:cubicBezTo>
                  <a:cubicBezTo>
                    <a:pt x="23793" y="10612"/>
                    <a:pt x="23860" y="10625"/>
                    <a:pt x="23927" y="10625"/>
                  </a:cubicBezTo>
                  <a:cubicBezTo>
                    <a:pt x="23954" y="10625"/>
                    <a:pt x="23981" y="10612"/>
                    <a:pt x="24007" y="10612"/>
                  </a:cubicBezTo>
                  <a:lnTo>
                    <a:pt x="24770" y="7963"/>
                  </a:lnTo>
                  <a:cubicBezTo>
                    <a:pt x="24824" y="7748"/>
                    <a:pt x="24703" y="7521"/>
                    <a:pt x="24489" y="7467"/>
                  </a:cubicBezTo>
                  <a:cubicBezTo>
                    <a:pt x="24462" y="7467"/>
                    <a:pt x="24422" y="7454"/>
                    <a:pt x="24382" y="74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5"/>
            <p:cNvSpPr/>
            <p:nvPr/>
          </p:nvSpPr>
          <p:spPr>
            <a:xfrm>
              <a:off x="1538453" y="1507785"/>
              <a:ext cx="404675" cy="350939"/>
            </a:xfrm>
            <a:custGeom>
              <a:avLst/>
              <a:gdLst/>
              <a:ahLst/>
              <a:cxnLst/>
              <a:rect l="l" t="t" r="r" b="b"/>
              <a:pathLst>
                <a:path w="23579" h="20448" extrusionOk="0">
                  <a:moveTo>
                    <a:pt x="9100" y="2570"/>
                  </a:moveTo>
                  <a:lnTo>
                    <a:pt x="9100" y="2570"/>
                  </a:lnTo>
                  <a:cubicBezTo>
                    <a:pt x="9086" y="2637"/>
                    <a:pt x="9059" y="2704"/>
                    <a:pt x="9033" y="2784"/>
                  </a:cubicBezTo>
                  <a:cubicBezTo>
                    <a:pt x="8698" y="3881"/>
                    <a:pt x="8430" y="4858"/>
                    <a:pt x="8216" y="5741"/>
                  </a:cubicBezTo>
                  <a:cubicBezTo>
                    <a:pt x="7012" y="5447"/>
                    <a:pt x="6115" y="5233"/>
                    <a:pt x="6102" y="5233"/>
                  </a:cubicBezTo>
                  <a:cubicBezTo>
                    <a:pt x="6075" y="5219"/>
                    <a:pt x="5861" y="5166"/>
                    <a:pt x="5540" y="5139"/>
                  </a:cubicBezTo>
                  <a:lnTo>
                    <a:pt x="9100" y="2570"/>
                  </a:lnTo>
                  <a:close/>
                  <a:moveTo>
                    <a:pt x="12378" y="777"/>
                  </a:moveTo>
                  <a:cubicBezTo>
                    <a:pt x="12726" y="777"/>
                    <a:pt x="12967" y="844"/>
                    <a:pt x="12980" y="857"/>
                  </a:cubicBezTo>
                  <a:cubicBezTo>
                    <a:pt x="13034" y="857"/>
                    <a:pt x="17784" y="2008"/>
                    <a:pt x="20206" y="2730"/>
                  </a:cubicBezTo>
                  <a:cubicBezTo>
                    <a:pt x="20915" y="2945"/>
                    <a:pt x="21424" y="3185"/>
                    <a:pt x="21772" y="3466"/>
                  </a:cubicBezTo>
                  <a:lnTo>
                    <a:pt x="15523" y="8297"/>
                  </a:lnTo>
                  <a:cubicBezTo>
                    <a:pt x="15054" y="7802"/>
                    <a:pt x="14345" y="7414"/>
                    <a:pt x="13355" y="7120"/>
                  </a:cubicBezTo>
                  <a:cubicBezTo>
                    <a:pt x="12177" y="6758"/>
                    <a:pt x="10451" y="6317"/>
                    <a:pt x="8979" y="5942"/>
                  </a:cubicBezTo>
                  <a:cubicBezTo>
                    <a:pt x="9193" y="5072"/>
                    <a:pt x="9461" y="4095"/>
                    <a:pt x="9782" y="3011"/>
                  </a:cubicBezTo>
                  <a:cubicBezTo>
                    <a:pt x="10009" y="2249"/>
                    <a:pt x="10344" y="1727"/>
                    <a:pt x="10732" y="1392"/>
                  </a:cubicBezTo>
                  <a:lnTo>
                    <a:pt x="11147" y="1084"/>
                  </a:lnTo>
                  <a:cubicBezTo>
                    <a:pt x="11562" y="857"/>
                    <a:pt x="11990" y="777"/>
                    <a:pt x="12378" y="777"/>
                  </a:cubicBezTo>
                  <a:close/>
                  <a:moveTo>
                    <a:pt x="8792" y="6705"/>
                  </a:moveTo>
                  <a:cubicBezTo>
                    <a:pt x="10250" y="7066"/>
                    <a:pt x="11963" y="7521"/>
                    <a:pt x="13127" y="7869"/>
                  </a:cubicBezTo>
                  <a:cubicBezTo>
                    <a:pt x="14171" y="8190"/>
                    <a:pt x="14787" y="8565"/>
                    <a:pt x="15094" y="9020"/>
                  </a:cubicBezTo>
                  <a:cubicBezTo>
                    <a:pt x="15108" y="9033"/>
                    <a:pt x="15121" y="9060"/>
                    <a:pt x="15135" y="9087"/>
                  </a:cubicBezTo>
                  <a:lnTo>
                    <a:pt x="15148" y="9100"/>
                  </a:lnTo>
                  <a:cubicBezTo>
                    <a:pt x="15442" y="9568"/>
                    <a:pt x="15429" y="10104"/>
                    <a:pt x="15295" y="10733"/>
                  </a:cubicBezTo>
                  <a:cubicBezTo>
                    <a:pt x="15188" y="11161"/>
                    <a:pt x="15068" y="11709"/>
                    <a:pt x="14934" y="12338"/>
                  </a:cubicBezTo>
                  <a:cubicBezTo>
                    <a:pt x="14827" y="12820"/>
                    <a:pt x="14706" y="13342"/>
                    <a:pt x="14586" y="13877"/>
                  </a:cubicBezTo>
                  <a:cubicBezTo>
                    <a:pt x="13074" y="13569"/>
                    <a:pt x="11388" y="13222"/>
                    <a:pt x="10210" y="12967"/>
                  </a:cubicBezTo>
                  <a:lnTo>
                    <a:pt x="10023" y="12927"/>
                  </a:lnTo>
                  <a:cubicBezTo>
                    <a:pt x="8457" y="12593"/>
                    <a:pt x="7802" y="11790"/>
                    <a:pt x="8029" y="10452"/>
                  </a:cubicBezTo>
                  <a:lnTo>
                    <a:pt x="8042" y="10385"/>
                  </a:lnTo>
                  <a:cubicBezTo>
                    <a:pt x="8163" y="9649"/>
                    <a:pt x="8377" y="8418"/>
                    <a:pt x="8792" y="6705"/>
                  </a:cubicBezTo>
                  <a:close/>
                  <a:moveTo>
                    <a:pt x="22294" y="4055"/>
                  </a:moveTo>
                  <a:cubicBezTo>
                    <a:pt x="22521" y="4497"/>
                    <a:pt x="22508" y="5005"/>
                    <a:pt x="22374" y="5594"/>
                  </a:cubicBezTo>
                  <a:cubicBezTo>
                    <a:pt x="22267" y="6022"/>
                    <a:pt x="22147" y="6584"/>
                    <a:pt x="22013" y="7213"/>
                  </a:cubicBezTo>
                  <a:cubicBezTo>
                    <a:pt x="21692" y="8658"/>
                    <a:pt x="21304" y="10465"/>
                    <a:pt x="20835" y="12338"/>
                  </a:cubicBezTo>
                  <a:cubicBezTo>
                    <a:pt x="20353" y="14265"/>
                    <a:pt x="19537" y="14520"/>
                    <a:pt x="18721" y="14520"/>
                  </a:cubicBezTo>
                  <a:cubicBezTo>
                    <a:pt x="18467" y="14520"/>
                    <a:pt x="18199" y="14493"/>
                    <a:pt x="17931" y="14466"/>
                  </a:cubicBezTo>
                  <a:lnTo>
                    <a:pt x="17878" y="14466"/>
                  </a:lnTo>
                  <a:cubicBezTo>
                    <a:pt x="17409" y="14412"/>
                    <a:pt x="16473" y="14252"/>
                    <a:pt x="15362" y="14024"/>
                  </a:cubicBezTo>
                  <a:cubicBezTo>
                    <a:pt x="15483" y="13489"/>
                    <a:pt x="15590" y="12981"/>
                    <a:pt x="15697" y="12512"/>
                  </a:cubicBezTo>
                  <a:cubicBezTo>
                    <a:pt x="15830" y="11883"/>
                    <a:pt x="15951" y="11335"/>
                    <a:pt x="16058" y="10907"/>
                  </a:cubicBezTo>
                  <a:cubicBezTo>
                    <a:pt x="16232" y="10144"/>
                    <a:pt x="16205" y="9488"/>
                    <a:pt x="15951" y="8939"/>
                  </a:cubicBezTo>
                  <a:lnTo>
                    <a:pt x="22294" y="4055"/>
                  </a:lnTo>
                  <a:close/>
                  <a:moveTo>
                    <a:pt x="5286" y="5915"/>
                  </a:moveTo>
                  <a:cubicBezTo>
                    <a:pt x="5647" y="5915"/>
                    <a:pt x="5888" y="5982"/>
                    <a:pt x="5901" y="5982"/>
                  </a:cubicBezTo>
                  <a:cubicBezTo>
                    <a:pt x="5928" y="5996"/>
                    <a:pt x="6825" y="6210"/>
                    <a:pt x="8029" y="6504"/>
                  </a:cubicBezTo>
                  <a:cubicBezTo>
                    <a:pt x="7614" y="8244"/>
                    <a:pt x="7400" y="9501"/>
                    <a:pt x="7266" y="10251"/>
                  </a:cubicBezTo>
                  <a:lnTo>
                    <a:pt x="7253" y="10318"/>
                  </a:lnTo>
                  <a:cubicBezTo>
                    <a:pt x="7159" y="10866"/>
                    <a:pt x="7146" y="11656"/>
                    <a:pt x="7587" y="12352"/>
                  </a:cubicBezTo>
                  <a:lnTo>
                    <a:pt x="1124" y="16982"/>
                  </a:lnTo>
                  <a:cubicBezTo>
                    <a:pt x="910" y="16607"/>
                    <a:pt x="856" y="16139"/>
                    <a:pt x="950" y="15577"/>
                  </a:cubicBezTo>
                  <a:lnTo>
                    <a:pt x="964" y="15523"/>
                  </a:lnTo>
                  <a:cubicBezTo>
                    <a:pt x="1164" y="14319"/>
                    <a:pt x="1592" y="11843"/>
                    <a:pt x="2703" y="8150"/>
                  </a:cubicBezTo>
                  <a:cubicBezTo>
                    <a:pt x="2944" y="7347"/>
                    <a:pt x="3292" y="6825"/>
                    <a:pt x="3693" y="6477"/>
                  </a:cubicBezTo>
                  <a:lnTo>
                    <a:pt x="3974" y="6277"/>
                  </a:lnTo>
                  <a:cubicBezTo>
                    <a:pt x="4416" y="6009"/>
                    <a:pt x="4884" y="5915"/>
                    <a:pt x="5286" y="5915"/>
                  </a:cubicBezTo>
                  <a:close/>
                  <a:moveTo>
                    <a:pt x="15188" y="14801"/>
                  </a:moveTo>
                  <a:cubicBezTo>
                    <a:pt x="16326" y="15015"/>
                    <a:pt x="17302" y="15189"/>
                    <a:pt x="17798" y="15242"/>
                  </a:cubicBezTo>
                  <a:lnTo>
                    <a:pt x="17851" y="15256"/>
                  </a:lnTo>
                  <a:cubicBezTo>
                    <a:pt x="18012" y="15269"/>
                    <a:pt x="18172" y="15282"/>
                    <a:pt x="18333" y="15296"/>
                  </a:cubicBezTo>
                  <a:lnTo>
                    <a:pt x="14372" y="18159"/>
                  </a:lnTo>
                  <a:cubicBezTo>
                    <a:pt x="14425" y="17999"/>
                    <a:pt x="14466" y="17838"/>
                    <a:pt x="14506" y="17664"/>
                  </a:cubicBezTo>
                  <a:cubicBezTo>
                    <a:pt x="14760" y="16674"/>
                    <a:pt x="14987" y="15711"/>
                    <a:pt x="15188" y="14801"/>
                  </a:cubicBezTo>
                  <a:close/>
                  <a:moveTo>
                    <a:pt x="8123" y="12941"/>
                  </a:moveTo>
                  <a:cubicBezTo>
                    <a:pt x="8524" y="13262"/>
                    <a:pt x="9086" y="13529"/>
                    <a:pt x="9862" y="13703"/>
                  </a:cubicBezTo>
                  <a:lnTo>
                    <a:pt x="10050" y="13743"/>
                  </a:lnTo>
                  <a:cubicBezTo>
                    <a:pt x="11214" y="13984"/>
                    <a:pt x="12887" y="14346"/>
                    <a:pt x="14412" y="14640"/>
                  </a:cubicBezTo>
                  <a:cubicBezTo>
                    <a:pt x="14211" y="15537"/>
                    <a:pt x="13984" y="16500"/>
                    <a:pt x="13743" y="17477"/>
                  </a:cubicBezTo>
                  <a:cubicBezTo>
                    <a:pt x="13515" y="18414"/>
                    <a:pt x="13208" y="18949"/>
                    <a:pt x="12846" y="19257"/>
                  </a:cubicBezTo>
                  <a:lnTo>
                    <a:pt x="12605" y="19431"/>
                  </a:lnTo>
                  <a:cubicBezTo>
                    <a:pt x="12298" y="19618"/>
                    <a:pt x="11977" y="19658"/>
                    <a:pt x="11642" y="19658"/>
                  </a:cubicBezTo>
                  <a:cubicBezTo>
                    <a:pt x="11374" y="19658"/>
                    <a:pt x="11107" y="19631"/>
                    <a:pt x="10853" y="19605"/>
                  </a:cubicBezTo>
                  <a:lnTo>
                    <a:pt x="10799" y="19605"/>
                  </a:lnTo>
                  <a:cubicBezTo>
                    <a:pt x="9608" y="19471"/>
                    <a:pt x="5406" y="18588"/>
                    <a:pt x="3145" y="18106"/>
                  </a:cubicBezTo>
                  <a:lnTo>
                    <a:pt x="2944" y="18066"/>
                  </a:lnTo>
                  <a:cubicBezTo>
                    <a:pt x="2409" y="17959"/>
                    <a:pt x="1994" y="17785"/>
                    <a:pt x="1673" y="17571"/>
                  </a:cubicBezTo>
                  <a:lnTo>
                    <a:pt x="8123" y="12941"/>
                  </a:lnTo>
                  <a:close/>
                  <a:moveTo>
                    <a:pt x="12378" y="1"/>
                  </a:moveTo>
                  <a:cubicBezTo>
                    <a:pt x="11803" y="1"/>
                    <a:pt x="10946" y="134"/>
                    <a:pt x="10210" y="803"/>
                  </a:cubicBezTo>
                  <a:lnTo>
                    <a:pt x="3573" y="5594"/>
                  </a:lnTo>
                  <a:cubicBezTo>
                    <a:pt x="2931" y="5982"/>
                    <a:pt x="2315" y="6691"/>
                    <a:pt x="1954" y="7922"/>
                  </a:cubicBezTo>
                  <a:cubicBezTo>
                    <a:pt x="816" y="11656"/>
                    <a:pt x="388" y="14172"/>
                    <a:pt x="187" y="15389"/>
                  </a:cubicBezTo>
                  <a:lnTo>
                    <a:pt x="174" y="15443"/>
                  </a:lnTo>
                  <a:cubicBezTo>
                    <a:pt x="0" y="16473"/>
                    <a:pt x="107" y="18266"/>
                    <a:pt x="2783" y="18842"/>
                  </a:cubicBezTo>
                  <a:lnTo>
                    <a:pt x="2984" y="18882"/>
                  </a:lnTo>
                  <a:cubicBezTo>
                    <a:pt x="5259" y="19364"/>
                    <a:pt x="9488" y="20260"/>
                    <a:pt x="10719" y="20381"/>
                  </a:cubicBezTo>
                  <a:lnTo>
                    <a:pt x="10772" y="20381"/>
                  </a:lnTo>
                  <a:cubicBezTo>
                    <a:pt x="11053" y="20421"/>
                    <a:pt x="11334" y="20448"/>
                    <a:pt x="11642" y="20448"/>
                  </a:cubicBezTo>
                  <a:cubicBezTo>
                    <a:pt x="12365" y="20448"/>
                    <a:pt x="12940" y="20247"/>
                    <a:pt x="13395" y="19832"/>
                  </a:cubicBezTo>
                  <a:lnTo>
                    <a:pt x="20153" y="14948"/>
                  </a:lnTo>
                  <a:cubicBezTo>
                    <a:pt x="20835" y="14533"/>
                    <a:pt x="21290" y="13743"/>
                    <a:pt x="21598" y="12526"/>
                  </a:cubicBezTo>
                  <a:cubicBezTo>
                    <a:pt x="22066" y="10639"/>
                    <a:pt x="22454" y="8832"/>
                    <a:pt x="22775" y="7387"/>
                  </a:cubicBezTo>
                  <a:cubicBezTo>
                    <a:pt x="22923" y="6745"/>
                    <a:pt x="23043" y="6196"/>
                    <a:pt x="23137" y="5768"/>
                  </a:cubicBezTo>
                  <a:cubicBezTo>
                    <a:pt x="23578" y="3854"/>
                    <a:pt x="22749" y="2677"/>
                    <a:pt x="20434" y="1981"/>
                  </a:cubicBezTo>
                  <a:cubicBezTo>
                    <a:pt x="17998" y="1245"/>
                    <a:pt x="13221" y="94"/>
                    <a:pt x="13181" y="94"/>
                  </a:cubicBezTo>
                  <a:cubicBezTo>
                    <a:pt x="13154" y="81"/>
                    <a:pt x="12833" y="1"/>
                    <a:pt x="123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1122906" y="2554884"/>
              <a:ext cx="341757" cy="324972"/>
            </a:xfrm>
            <a:custGeom>
              <a:avLst/>
              <a:gdLst/>
              <a:ahLst/>
              <a:cxnLst/>
              <a:rect l="l" t="t" r="r" b="b"/>
              <a:pathLst>
                <a:path w="19913" h="18935" extrusionOk="0">
                  <a:moveTo>
                    <a:pt x="7548" y="0"/>
                  </a:moveTo>
                  <a:cubicBezTo>
                    <a:pt x="7119" y="0"/>
                    <a:pt x="6731" y="228"/>
                    <a:pt x="6343" y="562"/>
                  </a:cubicBezTo>
                  <a:cubicBezTo>
                    <a:pt x="5701" y="1138"/>
                    <a:pt x="5728" y="2114"/>
                    <a:pt x="6410" y="3479"/>
                  </a:cubicBezTo>
                  <a:lnTo>
                    <a:pt x="6678" y="4001"/>
                  </a:lnTo>
                  <a:lnTo>
                    <a:pt x="6196" y="4336"/>
                  </a:lnTo>
                  <a:cubicBezTo>
                    <a:pt x="2650" y="6744"/>
                    <a:pt x="174" y="9126"/>
                    <a:pt x="14" y="10291"/>
                  </a:cubicBezTo>
                  <a:cubicBezTo>
                    <a:pt x="0" y="10478"/>
                    <a:pt x="41" y="10558"/>
                    <a:pt x="107" y="10625"/>
                  </a:cubicBezTo>
                  <a:cubicBezTo>
                    <a:pt x="161" y="10705"/>
                    <a:pt x="255" y="10772"/>
                    <a:pt x="455" y="10772"/>
                  </a:cubicBezTo>
                  <a:lnTo>
                    <a:pt x="469" y="10772"/>
                  </a:lnTo>
                  <a:cubicBezTo>
                    <a:pt x="1620" y="10772"/>
                    <a:pt x="4162" y="8819"/>
                    <a:pt x="6945" y="5781"/>
                  </a:cubicBezTo>
                  <a:lnTo>
                    <a:pt x="7481" y="5206"/>
                  </a:lnTo>
                  <a:lnTo>
                    <a:pt x="7962" y="5808"/>
                  </a:lnTo>
                  <a:cubicBezTo>
                    <a:pt x="8110" y="5995"/>
                    <a:pt x="8257" y="6169"/>
                    <a:pt x="8404" y="6330"/>
                  </a:cubicBezTo>
                  <a:cubicBezTo>
                    <a:pt x="8832" y="6825"/>
                    <a:pt x="9274" y="7266"/>
                    <a:pt x="9742" y="7654"/>
                  </a:cubicBezTo>
                  <a:lnTo>
                    <a:pt x="10344" y="8176"/>
                  </a:lnTo>
                  <a:lnTo>
                    <a:pt x="9729" y="8685"/>
                  </a:lnTo>
                  <a:cubicBezTo>
                    <a:pt x="8725" y="9528"/>
                    <a:pt x="6357" y="11749"/>
                    <a:pt x="6143" y="14332"/>
                  </a:cubicBezTo>
                  <a:cubicBezTo>
                    <a:pt x="6049" y="15576"/>
                    <a:pt x="6490" y="16767"/>
                    <a:pt x="7454" y="17864"/>
                  </a:cubicBezTo>
                  <a:cubicBezTo>
                    <a:pt x="8110" y="18614"/>
                    <a:pt x="9073" y="18935"/>
                    <a:pt x="10050" y="18935"/>
                  </a:cubicBezTo>
                  <a:cubicBezTo>
                    <a:pt x="10826" y="18935"/>
                    <a:pt x="11616" y="18721"/>
                    <a:pt x="12231" y="18360"/>
                  </a:cubicBezTo>
                  <a:cubicBezTo>
                    <a:pt x="12713" y="18079"/>
                    <a:pt x="13462" y="17476"/>
                    <a:pt x="13141" y="16593"/>
                  </a:cubicBezTo>
                  <a:cubicBezTo>
                    <a:pt x="13061" y="16352"/>
                    <a:pt x="12967" y="16178"/>
                    <a:pt x="12860" y="16058"/>
                  </a:cubicBezTo>
                  <a:cubicBezTo>
                    <a:pt x="12713" y="15884"/>
                    <a:pt x="12526" y="15830"/>
                    <a:pt x="12231" y="15830"/>
                  </a:cubicBezTo>
                  <a:cubicBezTo>
                    <a:pt x="12071" y="15830"/>
                    <a:pt x="11870" y="15844"/>
                    <a:pt x="11616" y="15871"/>
                  </a:cubicBezTo>
                  <a:cubicBezTo>
                    <a:pt x="11375" y="15897"/>
                    <a:pt x="11121" y="15924"/>
                    <a:pt x="10840" y="15924"/>
                  </a:cubicBezTo>
                  <a:cubicBezTo>
                    <a:pt x="10224" y="15924"/>
                    <a:pt x="9568" y="15777"/>
                    <a:pt x="9006" y="15148"/>
                  </a:cubicBezTo>
                  <a:cubicBezTo>
                    <a:pt x="8792" y="14894"/>
                    <a:pt x="8605" y="14599"/>
                    <a:pt x="8458" y="14238"/>
                  </a:cubicBezTo>
                  <a:cubicBezTo>
                    <a:pt x="7601" y="12284"/>
                    <a:pt x="8779" y="10384"/>
                    <a:pt x="11575" y="9166"/>
                  </a:cubicBezTo>
                  <a:lnTo>
                    <a:pt x="11843" y="9046"/>
                  </a:lnTo>
                  <a:lnTo>
                    <a:pt x="12111" y="9166"/>
                  </a:lnTo>
                  <a:cubicBezTo>
                    <a:pt x="13221" y="9662"/>
                    <a:pt x="14319" y="9849"/>
                    <a:pt x="15322" y="9849"/>
                  </a:cubicBezTo>
                  <a:cubicBezTo>
                    <a:pt x="16714" y="9849"/>
                    <a:pt x="17945" y="9474"/>
                    <a:pt x="18802" y="8979"/>
                  </a:cubicBezTo>
                  <a:cubicBezTo>
                    <a:pt x="19538" y="8551"/>
                    <a:pt x="19845" y="8149"/>
                    <a:pt x="19912" y="7976"/>
                  </a:cubicBezTo>
                  <a:cubicBezTo>
                    <a:pt x="19645" y="7695"/>
                    <a:pt x="18681" y="7668"/>
                    <a:pt x="17838" y="7641"/>
                  </a:cubicBezTo>
                  <a:cubicBezTo>
                    <a:pt x="16192" y="7601"/>
                    <a:pt x="14158" y="7547"/>
                    <a:pt x="12833" y="6035"/>
                  </a:cubicBezTo>
                  <a:cubicBezTo>
                    <a:pt x="12713" y="5901"/>
                    <a:pt x="12606" y="5768"/>
                    <a:pt x="12512" y="5620"/>
                  </a:cubicBezTo>
                  <a:cubicBezTo>
                    <a:pt x="12231" y="5192"/>
                    <a:pt x="11950" y="4764"/>
                    <a:pt x="11669" y="4349"/>
                  </a:cubicBezTo>
                  <a:cubicBezTo>
                    <a:pt x="10920" y="3185"/>
                    <a:pt x="10211" y="2088"/>
                    <a:pt x="9488" y="1271"/>
                  </a:cubicBezTo>
                  <a:cubicBezTo>
                    <a:pt x="8698" y="361"/>
                    <a:pt x="8083" y="0"/>
                    <a:pt x="7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5"/>
            <p:cNvSpPr/>
            <p:nvPr/>
          </p:nvSpPr>
          <p:spPr>
            <a:xfrm>
              <a:off x="1610223" y="2935697"/>
              <a:ext cx="73730" cy="75309"/>
            </a:xfrm>
            <a:custGeom>
              <a:avLst/>
              <a:gdLst/>
              <a:ahLst/>
              <a:cxnLst/>
              <a:rect l="l" t="t" r="r" b="b"/>
              <a:pathLst>
                <a:path w="4296" h="4388" extrusionOk="0">
                  <a:moveTo>
                    <a:pt x="2569" y="719"/>
                  </a:moveTo>
                  <a:cubicBezTo>
                    <a:pt x="2891" y="1214"/>
                    <a:pt x="3586" y="2981"/>
                    <a:pt x="3426" y="3583"/>
                  </a:cubicBezTo>
                  <a:cubicBezTo>
                    <a:pt x="3410" y="3639"/>
                    <a:pt x="3198" y="3714"/>
                    <a:pt x="2839" y="3714"/>
                  </a:cubicBezTo>
                  <a:cubicBezTo>
                    <a:pt x="2597" y="3714"/>
                    <a:pt x="2288" y="3680"/>
                    <a:pt x="1927" y="3583"/>
                  </a:cubicBezTo>
                  <a:cubicBezTo>
                    <a:pt x="1138" y="3382"/>
                    <a:pt x="763" y="3048"/>
                    <a:pt x="803" y="2901"/>
                  </a:cubicBezTo>
                  <a:cubicBezTo>
                    <a:pt x="1004" y="2138"/>
                    <a:pt x="2128" y="1014"/>
                    <a:pt x="2569" y="719"/>
                  </a:cubicBezTo>
                  <a:close/>
                  <a:moveTo>
                    <a:pt x="2664" y="1"/>
                  </a:moveTo>
                  <a:cubicBezTo>
                    <a:pt x="1982" y="1"/>
                    <a:pt x="392" y="1827"/>
                    <a:pt x="161" y="2740"/>
                  </a:cubicBezTo>
                  <a:cubicBezTo>
                    <a:pt x="0" y="3369"/>
                    <a:pt x="602" y="3944"/>
                    <a:pt x="1753" y="4239"/>
                  </a:cubicBezTo>
                  <a:cubicBezTo>
                    <a:pt x="2116" y="4333"/>
                    <a:pt x="2489" y="4387"/>
                    <a:pt x="2827" y="4387"/>
                  </a:cubicBezTo>
                  <a:cubicBezTo>
                    <a:pt x="3449" y="4387"/>
                    <a:pt x="3955" y="4203"/>
                    <a:pt x="4068" y="3744"/>
                  </a:cubicBezTo>
                  <a:cubicBezTo>
                    <a:pt x="4296" y="2887"/>
                    <a:pt x="3332" y="157"/>
                    <a:pt x="2743" y="10"/>
                  </a:cubicBezTo>
                  <a:cubicBezTo>
                    <a:pt x="2719" y="4"/>
                    <a:pt x="2692" y="1"/>
                    <a:pt x="26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5"/>
            <p:cNvSpPr/>
            <p:nvPr/>
          </p:nvSpPr>
          <p:spPr>
            <a:xfrm>
              <a:off x="1749386" y="3182084"/>
              <a:ext cx="80389" cy="68375"/>
            </a:xfrm>
            <a:custGeom>
              <a:avLst/>
              <a:gdLst/>
              <a:ahLst/>
              <a:cxnLst/>
              <a:rect l="l" t="t" r="r" b="b"/>
              <a:pathLst>
                <a:path w="4684" h="3984" extrusionOk="0">
                  <a:moveTo>
                    <a:pt x="1559" y="675"/>
                  </a:moveTo>
                  <a:cubicBezTo>
                    <a:pt x="1571" y="675"/>
                    <a:pt x="1582" y="676"/>
                    <a:pt x="1593" y="681"/>
                  </a:cubicBezTo>
                  <a:cubicBezTo>
                    <a:pt x="2436" y="895"/>
                    <a:pt x="3640" y="2059"/>
                    <a:pt x="3814" y="2447"/>
                  </a:cubicBezTo>
                  <a:cubicBezTo>
                    <a:pt x="3494" y="2732"/>
                    <a:pt x="2007" y="3321"/>
                    <a:pt x="1198" y="3321"/>
                  </a:cubicBezTo>
                  <a:cubicBezTo>
                    <a:pt x="1094" y="3321"/>
                    <a:pt x="1001" y="3311"/>
                    <a:pt x="924" y="3290"/>
                  </a:cubicBezTo>
                  <a:cubicBezTo>
                    <a:pt x="830" y="3277"/>
                    <a:pt x="683" y="2701"/>
                    <a:pt x="910" y="1791"/>
                  </a:cubicBezTo>
                  <a:cubicBezTo>
                    <a:pt x="1004" y="1417"/>
                    <a:pt x="1151" y="1095"/>
                    <a:pt x="1298" y="881"/>
                  </a:cubicBezTo>
                  <a:cubicBezTo>
                    <a:pt x="1346" y="821"/>
                    <a:pt x="1459" y="675"/>
                    <a:pt x="1559" y="675"/>
                  </a:cubicBezTo>
                  <a:close/>
                  <a:moveTo>
                    <a:pt x="1570" y="0"/>
                  </a:moveTo>
                  <a:cubicBezTo>
                    <a:pt x="1349" y="0"/>
                    <a:pt x="1052" y="94"/>
                    <a:pt x="763" y="493"/>
                  </a:cubicBezTo>
                  <a:cubicBezTo>
                    <a:pt x="562" y="774"/>
                    <a:pt x="375" y="1176"/>
                    <a:pt x="268" y="1631"/>
                  </a:cubicBezTo>
                  <a:cubicBezTo>
                    <a:pt x="0" y="2648"/>
                    <a:pt x="54" y="3758"/>
                    <a:pt x="750" y="3946"/>
                  </a:cubicBezTo>
                  <a:cubicBezTo>
                    <a:pt x="847" y="3971"/>
                    <a:pt x="968" y="3983"/>
                    <a:pt x="1105" y="3983"/>
                  </a:cubicBezTo>
                  <a:cubicBezTo>
                    <a:pt x="2191" y="3983"/>
                    <a:pt x="4329" y="3239"/>
                    <a:pt x="4483" y="2621"/>
                  </a:cubicBezTo>
                  <a:cubicBezTo>
                    <a:pt x="4684" y="1872"/>
                    <a:pt x="2744" y="279"/>
                    <a:pt x="1767" y="25"/>
                  </a:cubicBezTo>
                  <a:cubicBezTo>
                    <a:pt x="1712" y="11"/>
                    <a:pt x="1645" y="0"/>
                    <a:pt x="1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1428569" y="3129535"/>
              <a:ext cx="335784" cy="93639"/>
            </a:xfrm>
            <a:custGeom>
              <a:avLst/>
              <a:gdLst/>
              <a:ahLst/>
              <a:cxnLst/>
              <a:rect l="l" t="t" r="r" b="b"/>
              <a:pathLst>
                <a:path w="19565" h="5456" extrusionOk="0">
                  <a:moveTo>
                    <a:pt x="368" y="1"/>
                  </a:moveTo>
                  <a:cubicBezTo>
                    <a:pt x="218" y="1"/>
                    <a:pt x="75" y="101"/>
                    <a:pt x="40" y="250"/>
                  </a:cubicBezTo>
                  <a:cubicBezTo>
                    <a:pt x="0" y="424"/>
                    <a:pt x="107" y="611"/>
                    <a:pt x="281" y="651"/>
                  </a:cubicBezTo>
                  <a:cubicBezTo>
                    <a:pt x="1767" y="1039"/>
                    <a:pt x="18935" y="5402"/>
                    <a:pt x="19109" y="5442"/>
                  </a:cubicBezTo>
                  <a:cubicBezTo>
                    <a:pt x="19139" y="5451"/>
                    <a:pt x="19170" y="5456"/>
                    <a:pt x="19200" y="5456"/>
                  </a:cubicBezTo>
                  <a:cubicBezTo>
                    <a:pt x="19344" y="5456"/>
                    <a:pt x="19477" y="5356"/>
                    <a:pt x="19511" y="5201"/>
                  </a:cubicBezTo>
                  <a:cubicBezTo>
                    <a:pt x="19564" y="5027"/>
                    <a:pt x="19457" y="4840"/>
                    <a:pt x="19270" y="4800"/>
                  </a:cubicBezTo>
                  <a:cubicBezTo>
                    <a:pt x="19096" y="4746"/>
                    <a:pt x="1927" y="397"/>
                    <a:pt x="442" y="9"/>
                  </a:cubicBezTo>
                  <a:cubicBezTo>
                    <a:pt x="417" y="3"/>
                    <a:pt x="392" y="1"/>
                    <a:pt x="3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5"/>
            <p:cNvSpPr/>
            <p:nvPr/>
          </p:nvSpPr>
          <p:spPr>
            <a:xfrm>
              <a:off x="1549592" y="2997495"/>
              <a:ext cx="100143" cy="366007"/>
            </a:xfrm>
            <a:custGeom>
              <a:avLst/>
              <a:gdLst/>
              <a:ahLst/>
              <a:cxnLst/>
              <a:rect l="l" t="t" r="r" b="b"/>
              <a:pathLst>
                <a:path w="5835" h="21326" extrusionOk="0">
                  <a:moveTo>
                    <a:pt x="5475" y="0"/>
                  </a:moveTo>
                  <a:cubicBezTo>
                    <a:pt x="5319" y="0"/>
                    <a:pt x="5185" y="100"/>
                    <a:pt x="5139" y="250"/>
                  </a:cubicBezTo>
                  <a:cubicBezTo>
                    <a:pt x="5099" y="437"/>
                    <a:pt x="603" y="18729"/>
                    <a:pt x="41" y="20911"/>
                  </a:cubicBezTo>
                  <a:cubicBezTo>
                    <a:pt x="0" y="21085"/>
                    <a:pt x="107" y="21272"/>
                    <a:pt x="281" y="21312"/>
                  </a:cubicBezTo>
                  <a:cubicBezTo>
                    <a:pt x="312" y="21322"/>
                    <a:pt x="343" y="21326"/>
                    <a:pt x="374" y="21326"/>
                  </a:cubicBezTo>
                  <a:cubicBezTo>
                    <a:pt x="517" y="21326"/>
                    <a:pt x="652" y="21228"/>
                    <a:pt x="696" y="21085"/>
                  </a:cubicBezTo>
                  <a:cubicBezTo>
                    <a:pt x="1258" y="18890"/>
                    <a:pt x="5741" y="598"/>
                    <a:pt x="5795" y="410"/>
                  </a:cubicBezTo>
                  <a:cubicBezTo>
                    <a:pt x="5835" y="236"/>
                    <a:pt x="5741" y="49"/>
                    <a:pt x="5554" y="9"/>
                  </a:cubicBezTo>
                  <a:cubicBezTo>
                    <a:pt x="5527" y="3"/>
                    <a:pt x="5501" y="0"/>
                    <a:pt x="54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1410876" y="2947795"/>
              <a:ext cx="12649" cy="23221"/>
            </a:xfrm>
            <a:custGeom>
              <a:avLst/>
              <a:gdLst/>
              <a:ahLst/>
              <a:cxnLst/>
              <a:rect l="l" t="t" r="r" b="b"/>
              <a:pathLst>
                <a:path w="737" h="1353" extrusionOk="0">
                  <a:moveTo>
                    <a:pt x="429" y="1"/>
                  </a:moveTo>
                  <a:cubicBezTo>
                    <a:pt x="309" y="1"/>
                    <a:pt x="202" y="81"/>
                    <a:pt x="161" y="202"/>
                  </a:cubicBezTo>
                  <a:cubicBezTo>
                    <a:pt x="95" y="469"/>
                    <a:pt x="41" y="764"/>
                    <a:pt x="14" y="1045"/>
                  </a:cubicBezTo>
                  <a:cubicBezTo>
                    <a:pt x="1" y="1192"/>
                    <a:pt x="95" y="1312"/>
                    <a:pt x="215" y="1339"/>
                  </a:cubicBezTo>
                  <a:lnTo>
                    <a:pt x="255" y="1352"/>
                  </a:lnTo>
                  <a:lnTo>
                    <a:pt x="295" y="1352"/>
                  </a:lnTo>
                  <a:cubicBezTo>
                    <a:pt x="429" y="1352"/>
                    <a:pt x="550" y="1245"/>
                    <a:pt x="563" y="1112"/>
                  </a:cubicBezTo>
                  <a:cubicBezTo>
                    <a:pt x="590" y="844"/>
                    <a:pt x="630" y="590"/>
                    <a:pt x="697" y="335"/>
                  </a:cubicBezTo>
                  <a:cubicBezTo>
                    <a:pt x="737" y="188"/>
                    <a:pt x="643" y="41"/>
                    <a:pt x="496" y="1"/>
                  </a:cubicBezTo>
                  <a:close/>
                </a:path>
              </a:pathLst>
            </a:custGeom>
            <a:solidFill>
              <a:srgbClr val="F9E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5"/>
            <p:cNvSpPr/>
            <p:nvPr/>
          </p:nvSpPr>
          <p:spPr>
            <a:xfrm>
              <a:off x="1666702" y="3179286"/>
              <a:ext cx="38152" cy="11035"/>
            </a:xfrm>
            <a:custGeom>
              <a:avLst/>
              <a:gdLst/>
              <a:ahLst/>
              <a:cxnLst/>
              <a:rect l="l" t="t" r="r" b="b"/>
              <a:pathLst>
                <a:path w="2223" h="643" extrusionOk="0">
                  <a:moveTo>
                    <a:pt x="1901" y="1"/>
                  </a:moveTo>
                  <a:cubicBezTo>
                    <a:pt x="1366" y="54"/>
                    <a:pt x="817" y="94"/>
                    <a:pt x="269" y="94"/>
                  </a:cubicBezTo>
                  <a:cubicBezTo>
                    <a:pt x="121" y="94"/>
                    <a:pt x="1" y="228"/>
                    <a:pt x="1" y="375"/>
                  </a:cubicBezTo>
                  <a:cubicBezTo>
                    <a:pt x="1" y="442"/>
                    <a:pt x="14" y="496"/>
                    <a:pt x="55" y="536"/>
                  </a:cubicBezTo>
                  <a:cubicBezTo>
                    <a:pt x="188" y="576"/>
                    <a:pt x="336" y="616"/>
                    <a:pt x="469" y="643"/>
                  </a:cubicBezTo>
                  <a:cubicBezTo>
                    <a:pt x="964" y="629"/>
                    <a:pt x="1473" y="603"/>
                    <a:pt x="1968" y="536"/>
                  </a:cubicBezTo>
                  <a:cubicBezTo>
                    <a:pt x="2115" y="522"/>
                    <a:pt x="2222" y="389"/>
                    <a:pt x="2209" y="241"/>
                  </a:cubicBezTo>
                  <a:cubicBezTo>
                    <a:pt x="2196" y="94"/>
                    <a:pt x="2075" y="1"/>
                    <a:pt x="1941" y="1"/>
                  </a:cubicBezTo>
                  <a:close/>
                </a:path>
              </a:pathLst>
            </a:custGeom>
            <a:solidFill>
              <a:srgbClr val="F9E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5"/>
            <p:cNvSpPr/>
            <p:nvPr/>
          </p:nvSpPr>
          <p:spPr>
            <a:xfrm>
              <a:off x="1667628" y="3188468"/>
              <a:ext cx="7140" cy="1854"/>
            </a:xfrm>
            <a:custGeom>
              <a:avLst/>
              <a:gdLst/>
              <a:ahLst/>
              <a:cxnLst/>
              <a:rect l="l" t="t" r="r" b="b"/>
              <a:pathLst>
                <a:path w="416" h="108" extrusionOk="0">
                  <a:moveTo>
                    <a:pt x="1" y="1"/>
                  </a:moveTo>
                  <a:lnTo>
                    <a:pt x="1" y="1"/>
                  </a:lnTo>
                  <a:cubicBezTo>
                    <a:pt x="41" y="54"/>
                    <a:pt x="81" y="94"/>
                    <a:pt x="148" y="108"/>
                  </a:cubicBezTo>
                  <a:lnTo>
                    <a:pt x="415" y="108"/>
                  </a:lnTo>
                  <a:cubicBezTo>
                    <a:pt x="282" y="81"/>
                    <a:pt x="134" y="4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1618718" y="3176077"/>
              <a:ext cx="28713" cy="7363"/>
            </a:xfrm>
            <a:custGeom>
              <a:avLst/>
              <a:gdLst/>
              <a:ahLst/>
              <a:cxnLst/>
              <a:rect l="l" t="t" r="r" b="b"/>
              <a:pathLst>
                <a:path w="1673" h="429" extrusionOk="0">
                  <a:moveTo>
                    <a:pt x="0" y="0"/>
                  </a:moveTo>
                  <a:cubicBezTo>
                    <a:pt x="562" y="147"/>
                    <a:pt x="1124" y="295"/>
                    <a:pt x="1673" y="428"/>
                  </a:cubicBezTo>
                  <a:cubicBezTo>
                    <a:pt x="1646" y="308"/>
                    <a:pt x="1553" y="228"/>
                    <a:pt x="1432" y="214"/>
                  </a:cubicBezTo>
                  <a:cubicBezTo>
                    <a:pt x="950" y="161"/>
                    <a:pt x="469" y="94"/>
                    <a:pt x="0" y="0"/>
                  </a:cubicBezTo>
                  <a:close/>
                </a:path>
              </a:pathLst>
            </a:custGeom>
            <a:solidFill>
              <a:srgbClr val="F9E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5"/>
            <p:cNvSpPr/>
            <p:nvPr/>
          </p:nvSpPr>
          <p:spPr>
            <a:xfrm>
              <a:off x="1609297" y="3175391"/>
              <a:ext cx="38135" cy="13781"/>
            </a:xfrm>
            <a:custGeom>
              <a:avLst/>
              <a:gdLst/>
              <a:ahLst/>
              <a:cxnLst/>
              <a:rect l="l" t="t" r="r" b="b"/>
              <a:pathLst>
                <a:path w="2222" h="803" extrusionOk="0">
                  <a:moveTo>
                    <a:pt x="295" y="0"/>
                  </a:moveTo>
                  <a:cubicBezTo>
                    <a:pt x="175" y="0"/>
                    <a:pt x="54" y="80"/>
                    <a:pt x="27" y="214"/>
                  </a:cubicBezTo>
                  <a:cubicBezTo>
                    <a:pt x="1" y="361"/>
                    <a:pt x="94" y="495"/>
                    <a:pt x="228" y="535"/>
                  </a:cubicBezTo>
                  <a:lnTo>
                    <a:pt x="241" y="535"/>
                  </a:lnTo>
                  <a:cubicBezTo>
                    <a:pt x="790" y="656"/>
                    <a:pt x="1366" y="749"/>
                    <a:pt x="1928" y="803"/>
                  </a:cubicBezTo>
                  <a:lnTo>
                    <a:pt x="1954" y="803"/>
                  </a:lnTo>
                  <a:cubicBezTo>
                    <a:pt x="2088" y="803"/>
                    <a:pt x="2209" y="696"/>
                    <a:pt x="2222" y="549"/>
                  </a:cubicBezTo>
                  <a:cubicBezTo>
                    <a:pt x="2222" y="522"/>
                    <a:pt x="2222" y="495"/>
                    <a:pt x="2222" y="468"/>
                  </a:cubicBezTo>
                  <a:cubicBezTo>
                    <a:pt x="1673" y="335"/>
                    <a:pt x="1111" y="187"/>
                    <a:pt x="549" y="40"/>
                  </a:cubicBezTo>
                  <a:cubicBezTo>
                    <a:pt x="482" y="27"/>
                    <a:pt x="415" y="13"/>
                    <a:pt x="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5"/>
            <p:cNvSpPr/>
            <p:nvPr/>
          </p:nvSpPr>
          <p:spPr>
            <a:xfrm>
              <a:off x="1556027" y="3157697"/>
              <a:ext cx="204869" cy="25967"/>
            </a:xfrm>
            <a:custGeom>
              <a:avLst/>
              <a:gdLst/>
              <a:ahLst/>
              <a:cxnLst/>
              <a:rect l="l" t="t" r="r" b="b"/>
              <a:pathLst>
                <a:path w="11937" h="1513" extrusionOk="0">
                  <a:moveTo>
                    <a:pt x="241" y="1"/>
                  </a:moveTo>
                  <a:cubicBezTo>
                    <a:pt x="134" y="1"/>
                    <a:pt x="40" y="54"/>
                    <a:pt x="0" y="148"/>
                  </a:cubicBezTo>
                  <a:cubicBezTo>
                    <a:pt x="624" y="307"/>
                    <a:pt x="1275" y="467"/>
                    <a:pt x="1913" y="626"/>
                  </a:cubicBezTo>
                  <a:lnTo>
                    <a:pt x="1913" y="626"/>
                  </a:lnTo>
                  <a:cubicBezTo>
                    <a:pt x="1903" y="622"/>
                    <a:pt x="1891" y="616"/>
                    <a:pt x="1873" y="616"/>
                  </a:cubicBezTo>
                  <a:cubicBezTo>
                    <a:pt x="1365" y="442"/>
                    <a:pt x="843" y="242"/>
                    <a:pt x="348" y="27"/>
                  </a:cubicBezTo>
                  <a:cubicBezTo>
                    <a:pt x="308" y="14"/>
                    <a:pt x="268" y="1"/>
                    <a:pt x="241" y="1"/>
                  </a:cubicBezTo>
                  <a:close/>
                  <a:moveTo>
                    <a:pt x="1913" y="626"/>
                  </a:moveTo>
                  <a:cubicBezTo>
                    <a:pt x="1918" y="628"/>
                    <a:pt x="1923" y="630"/>
                    <a:pt x="1927" y="630"/>
                  </a:cubicBezTo>
                  <a:cubicBezTo>
                    <a:pt x="1922" y="628"/>
                    <a:pt x="1918" y="627"/>
                    <a:pt x="1913" y="626"/>
                  </a:cubicBezTo>
                  <a:close/>
                  <a:moveTo>
                    <a:pt x="11629" y="496"/>
                  </a:moveTo>
                  <a:cubicBezTo>
                    <a:pt x="11602" y="496"/>
                    <a:pt x="11575" y="509"/>
                    <a:pt x="11535" y="523"/>
                  </a:cubicBezTo>
                  <a:cubicBezTo>
                    <a:pt x="11026" y="696"/>
                    <a:pt x="10505" y="857"/>
                    <a:pt x="9969" y="978"/>
                  </a:cubicBezTo>
                  <a:cubicBezTo>
                    <a:pt x="9822" y="1004"/>
                    <a:pt x="9728" y="1151"/>
                    <a:pt x="9755" y="1299"/>
                  </a:cubicBezTo>
                  <a:cubicBezTo>
                    <a:pt x="9782" y="1406"/>
                    <a:pt x="9862" y="1486"/>
                    <a:pt x="9956" y="1513"/>
                  </a:cubicBezTo>
                  <a:lnTo>
                    <a:pt x="10090" y="1513"/>
                  </a:lnTo>
                  <a:cubicBezTo>
                    <a:pt x="10638" y="1379"/>
                    <a:pt x="11187" y="1218"/>
                    <a:pt x="11722" y="1031"/>
                  </a:cubicBezTo>
                  <a:cubicBezTo>
                    <a:pt x="11870" y="978"/>
                    <a:pt x="11936" y="830"/>
                    <a:pt x="11883" y="683"/>
                  </a:cubicBezTo>
                  <a:cubicBezTo>
                    <a:pt x="11843" y="576"/>
                    <a:pt x="11749" y="496"/>
                    <a:pt x="11629" y="496"/>
                  </a:cubicBezTo>
                  <a:close/>
                </a:path>
              </a:pathLst>
            </a:custGeom>
            <a:solidFill>
              <a:srgbClr val="F9E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1554637" y="3160220"/>
              <a:ext cx="37225" cy="17248"/>
            </a:xfrm>
            <a:custGeom>
              <a:avLst/>
              <a:gdLst/>
              <a:ahLst/>
              <a:cxnLst/>
              <a:rect l="l" t="t" r="r" b="b"/>
              <a:pathLst>
                <a:path w="2169" h="1005" extrusionOk="0">
                  <a:moveTo>
                    <a:pt x="81" y="1"/>
                  </a:moveTo>
                  <a:cubicBezTo>
                    <a:pt x="68" y="1"/>
                    <a:pt x="68" y="14"/>
                    <a:pt x="68" y="14"/>
                  </a:cubicBezTo>
                  <a:cubicBezTo>
                    <a:pt x="1" y="148"/>
                    <a:pt x="68" y="322"/>
                    <a:pt x="202" y="376"/>
                  </a:cubicBezTo>
                  <a:cubicBezTo>
                    <a:pt x="723" y="603"/>
                    <a:pt x="1259" y="817"/>
                    <a:pt x="1794" y="991"/>
                  </a:cubicBezTo>
                  <a:lnTo>
                    <a:pt x="1807" y="991"/>
                  </a:lnTo>
                  <a:cubicBezTo>
                    <a:pt x="1834" y="991"/>
                    <a:pt x="1847" y="1004"/>
                    <a:pt x="1874" y="1004"/>
                  </a:cubicBezTo>
                  <a:cubicBezTo>
                    <a:pt x="1995" y="1004"/>
                    <a:pt x="2102" y="924"/>
                    <a:pt x="2128" y="817"/>
                  </a:cubicBezTo>
                  <a:cubicBezTo>
                    <a:pt x="2169" y="683"/>
                    <a:pt x="2115" y="549"/>
                    <a:pt x="2008" y="483"/>
                  </a:cubicBezTo>
                  <a:cubicBezTo>
                    <a:pt x="1366" y="322"/>
                    <a:pt x="710" y="161"/>
                    <a:pt x="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5"/>
            <p:cNvSpPr/>
            <p:nvPr/>
          </p:nvSpPr>
          <p:spPr>
            <a:xfrm>
              <a:off x="1411579" y="2990064"/>
              <a:ext cx="442329" cy="174560"/>
            </a:xfrm>
            <a:custGeom>
              <a:avLst/>
              <a:gdLst/>
              <a:ahLst/>
              <a:cxnLst/>
              <a:rect l="l" t="t" r="r" b="b"/>
              <a:pathLst>
                <a:path w="25773" h="10171" extrusionOk="0">
                  <a:moveTo>
                    <a:pt x="294" y="0"/>
                  </a:moveTo>
                  <a:cubicBezTo>
                    <a:pt x="281" y="0"/>
                    <a:pt x="268" y="0"/>
                    <a:pt x="254" y="14"/>
                  </a:cubicBezTo>
                  <a:cubicBezTo>
                    <a:pt x="107" y="27"/>
                    <a:pt x="0" y="174"/>
                    <a:pt x="27" y="321"/>
                  </a:cubicBezTo>
                  <a:cubicBezTo>
                    <a:pt x="107" y="857"/>
                    <a:pt x="241" y="1419"/>
                    <a:pt x="442" y="1981"/>
                  </a:cubicBezTo>
                  <a:cubicBezTo>
                    <a:pt x="468" y="2074"/>
                    <a:pt x="549" y="2141"/>
                    <a:pt x="629" y="2155"/>
                  </a:cubicBezTo>
                  <a:cubicBezTo>
                    <a:pt x="656" y="2168"/>
                    <a:pt x="683" y="2168"/>
                    <a:pt x="696" y="2168"/>
                  </a:cubicBezTo>
                  <a:cubicBezTo>
                    <a:pt x="736" y="2168"/>
                    <a:pt x="763" y="2168"/>
                    <a:pt x="790" y="2155"/>
                  </a:cubicBezTo>
                  <a:cubicBezTo>
                    <a:pt x="937" y="2101"/>
                    <a:pt x="1004" y="1954"/>
                    <a:pt x="964" y="1807"/>
                  </a:cubicBezTo>
                  <a:cubicBezTo>
                    <a:pt x="776" y="1271"/>
                    <a:pt x="642" y="750"/>
                    <a:pt x="562" y="241"/>
                  </a:cubicBezTo>
                  <a:cubicBezTo>
                    <a:pt x="549" y="107"/>
                    <a:pt x="428" y="0"/>
                    <a:pt x="294" y="0"/>
                  </a:cubicBezTo>
                  <a:close/>
                  <a:moveTo>
                    <a:pt x="1378" y="3145"/>
                  </a:moveTo>
                  <a:cubicBezTo>
                    <a:pt x="1325" y="3145"/>
                    <a:pt x="1285" y="3158"/>
                    <a:pt x="1245" y="3185"/>
                  </a:cubicBezTo>
                  <a:cubicBezTo>
                    <a:pt x="1111" y="3252"/>
                    <a:pt x="1057" y="3412"/>
                    <a:pt x="1138" y="3546"/>
                  </a:cubicBezTo>
                  <a:cubicBezTo>
                    <a:pt x="1392" y="4041"/>
                    <a:pt x="1686" y="4523"/>
                    <a:pt x="2021" y="5005"/>
                  </a:cubicBezTo>
                  <a:cubicBezTo>
                    <a:pt x="2061" y="5058"/>
                    <a:pt x="2114" y="5085"/>
                    <a:pt x="2181" y="5112"/>
                  </a:cubicBezTo>
                  <a:lnTo>
                    <a:pt x="2248" y="5112"/>
                  </a:lnTo>
                  <a:cubicBezTo>
                    <a:pt x="2302" y="5112"/>
                    <a:pt x="2355" y="5099"/>
                    <a:pt x="2409" y="5058"/>
                  </a:cubicBezTo>
                  <a:cubicBezTo>
                    <a:pt x="2529" y="4978"/>
                    <a:pt x="2556" y="4804"/>
                    <a:pt x="2476" y="4684"/>
                  </a:cubicBezTo>
                  <a:cubicBezTo>
                    <a:pt x="2155" y="4229"/>
                    <a:pt x="1860" y="3760"/>
                    <a:pt x="1619" y="3292"/>
                  </a:cubicBezTo>
                  <a:cubicBezTo>
                    <a:pt x="1566" y="3198"/>
                    <a:pt x="1472" y="3145"/>
                    <a:pt x="1378" y="3145"/>
                  </a:cubicBezTo>
                  <a:close/>
                  <a:moveTo>
                    <a:pt x="3292" y="5875"/>
                  </a:moveTo>
                  <a:cubicBezTo>
                    <a:pt x="3225" y="5875"/>
                    <a:pt x="3158" y="5888"/>
                    <a:pt x="3105" y="5942"/>
                  </a:cubicBezTo>
                  <a:cubicBezTo>
                    <a:pt x="2998" y="6035"/>
                    <a:pt x="2984" y="6209"/>
                    <a:pt x="3091" y="6330"/>
                  </a:cubicBezTo>
                  <a:cubicBezTo>
                    <a:pt x="3466" y="6744"/>
                    <a:pt x="3867" y="7146"/>
                    <a:pt x="4282" y="7534"/>
                  </a:cubicBezTo>
                  <a:cubicBezTo>
                    <a:pt x="4322" y="7561"/>
                    <a:pt x="4362" y="7574"/>
                    <a:pt x="4403" y="7587"/>
                  </a:cubicBezTo>
                  <a:cubicBezTo>
                    <a:pt x="4429" y="7601"/>
                    <a:pt x="4443" y="7601"/>
                    <a:pt x="4470" y="7601"/>
                  </a:cubicBezTo>
                  <a:cubicBezTo>
                    <a:pt x="4550" y="7601"/>
                    <a:pt x="4617" y="7574"/>
                    <a:pt x="4670" y="7507"/>
                  </a:cubicBezTo>
                  <a:cubicBezTo>
                    <a:pt x="4777" y="7400"/>
                    <a:pt x="4764" y="7226"/>
                    <a:pt x="4657" y="7119"/>
                  </a:cubicBezTo>
                  <a:cubicBezTo>
                    <a:pt x="4242" y="6758"/>
                    <a:pt x="3854" y="6370"/>
                    <a:pt x="3493" y="5955"/>
                  </a:cubicBezTo>
                  <a:cubicBezTo>
                    <a:pt x="3439" y="5901"/>
                    <a:pt x="3372" y="5875"/>
                    <a:pt x="3292" y="5875"/>
                  </a:cubicBezTo>
                  <a:close/>
                  <a:moveTo>
                    <a:pt x="25465" y="6517"/>
                  </a:moveTo>
                  <a:cubicBezTo>
                    <a:pt x="25372" y="6517"/>
                    <a:pt x="25291" y="6557"/>
                    <a:pt x="25238" y="6637"/>
                  </a:cubicBezTo>
                  <a:cubicBezTo>
                    <a:pt x="24930" y="7052"/>
                    <a:pt x="24569" y="7454"/>
                    <a:pt x="24154" y="7828"/>
                  </a:cubicBezTo>
                  <a:cubicBezTo>
                    <a:pt x="24047" y="7935"/>
                    <a:pt x="24033" y="8109"/>
                    <a:pt x="24140" y="8216"/>
                  </a:cubicBezTo>
                  <a:cubicBezTo>
                    <a:pt x="24181" y="8257"/>
                    <a:pt x="24221" y="8283"/>
                    <a:pt x="24274" y="8297"/>
                  </a:cubicBezTo>
                  <a:cubicBezTo>
                    <a:pt x="24301" y="8310"/>
                    <a:pt x="24314" y="8310"/>
                    <a:pt x="24341" y="8310"/>
                  </a:cubicBezTo>
                  <a:cubicBezTo>
                    <a:pt x="24408" y="8310"/>
                    <a:pt x="24475" y="8283"/>
                    <a:pt x="24528" y="8230"/>
                  </a:cubicBezTo>
                  <a:cubicBezTo>
                    <a:pt x="24970" y="7828"/>
                    <a:pt x="25358" y="7400"/>
                    <a:pt x="25679" y="6959"/>
                  </a:cubicBezTo>
                  <a:cubicBezTo>
                    <a:pt x="25773" y="6838"/>
                    <a:pt x="25746" y="6664"/>
                    <a:pt x="25626" y="6584"/>
                  </a:cubicBezTo>
                  <a:cubicBezTo>
                    <a:pt x="25572" y="6544"/>
                    <a:pt x="25519" y="6517"/>
                    <a:pt x="25465" y="6517"/>
                  </a:cubicBezTo>
                  <a:close/>
                  <a:moveTo>
                    <a:pt x="5768" y="8096"/>
                  </a:moveTo>
                  <a:cubicBezTo>
                    <a:pt x="5687" y="8096"/>
                    <a:pt x="5594" y="8136"/>
                    <a:pt x="5540" y="8216"/>
                  </a:cubicBezTo>
                  <a:cubicBezTo>
                    <a:pt x="5460" y="8337"/>
                    <a:pt x="5487" y="8511"/>
                    <a:pt x="5607" y="8591"/>
                  </a:cubicBezTo>
                  <a:cubicBezTo>
                    <a:pt x="6062" y="8926"/>
                    <a:pt x="6544" y="9233"/>
                    <a:pt x="7025" y="9514"/>
                  </a:cubicBezTo>
                  <a:cubicBezTo>
                    <a:pt x="7052" y="9528"/>
                    <a:pt x="7079" y="9541"/>
                    <a:pt x="7092" y="9555"/>
                  </a:cubicBezTo>
                  <a:lnTo>
                    <a:pt x="7173" y="9555"/>
                  </a:lnTo>
                  <a:cubicBezTo>
                    <a:pt x="7266" y="9555"/>
                    <a:pt x="7360" y="9514"/>
                    <a:pt x="7400" y="9421"/>
                  </a:cubicBezTo>
                  <a:cubicBezTo>
                    <a:pt x="7480" y="9287"/>
                    <a:pt x="7440" y="9126"/>
                    <a:pt x="7306" y="9046"/>
                  </a:cubicBezTo>
                  <a:cubicBezTo>
                    <a:pt x="6838" y="8778"/>
                    <a:pt x="6370" y="8471"/>
                    <a:pt x="5928" y="8149"/>
                  </a:cubicBezTo>
                  <a:cubicBezTo>
                    <a:pt x="5875" y="8123"/>
                    <a:pt x="5821" y="8096"/>
                    <a:pt x="5768" y="8096"/>
                  </a:cubicBezTo>
                  <a:close/>
                  <a:moveTo>
                    <a:pt x="23030" y="8792"/>
                  </a:moveTo>
                  <a:cubicBezTo>
                    <a:pt x="22976" y="8792"/>
                    <a:pt x="22923" y="8805"/>
                    <a:pt x="22883" y="8832"/>
                  </a:cubicBezTo>
                  <a:cubicBezTo>
                    <a:pt x="22441" y="9126"/>
                    <a:pt x="21959" y="9407"/>
                    <a:pt x="21464" y="9648"/>
                  </a:cubicBezTo>
                  <a:cubicBezTo>
                    <a:pt x="21330" y="9715"/>
                    <a:pt x="21277" y="9876"/>
                    <a:pt x="21344" y="10023"/>
                  </a:cubicBezTo>
                  <a:cubicBezTo>
                    <a:pt x="21370" y="10090"/>
                    <a:pt x="21437" y="10143"/>
                    <a:pt x="21518" y="10157"/>
                  </a:cubicBezTo>
                  <a:cubicBezTo>
                    <a:pt x="21544" y="10170"/>
                    <a:pt x="21558" y="10170"/>
                    <a:pt x="21585" y="10170"/>
                  </a:cubicBezTo>
                  <a:cubicBezTo>
                    <a:pt x="21625" y="10170"/>
                    <a:pt x="21665" y="10157"/>
                    <a:pt x="21705" y="10143"/>
                  </a:cubicBezTo>
                  <a:cubicBezTo>
                    <a:pt x="22227" y="9889"/>
                    <a:pt x="22722" y="9595"/>
                    <a:pt x="23177" y="9287"/>
                  </a:cubicBezTo>
                  <a:cubicBezTo>
                    <a:pt x="23311" y="9207"/>
                    <a:pt x="23338" y="9033"/>
                    <a:pt x="23257" y="8912"/>
                  </a:cubicBezTo>
                  <a:cubicBezTo>
                    <a:pt x="23204" y="8832"/>
                    <a:pt x="23123" y="8792"/>
                    <a:pt x="23030" y="879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5"/>
            <p:cNvSpPr/>
            <p:nvPr/>
          </p:nvSpPr>
          <p:spPr>
            <a:xfrm>
              <a:off x="1857554" y="3063773"/>
              <a:ext cx="14931" cy="22757"/>
            </a:xfrm>
            <a:custGeom>
              <a:avLst/>
              <a:gdLst/>
              <a:ahLst/>
              <a:cxnLst/>
              <a:rect l="l" t="t" r="r" b="b"/>
              <a:pathLst>
                <a:path w="870" h="1326" extrusionOk="0">
                  <a:moveTo>
                    <a:pt x="575" y="1"/>
                  </a:moveTo>
                  <a:cubicBezTo>
                    <a:pt x="455" y="1"/>
                    <a:pt x="335" y="81"/>
                    <a:pt x="308" y="201"/>
                  </a:cubicBezTo>
                  <a:cubicBezTo>
                    <a:pt x="241" y="456"/>
                    <a:pt x="161" y="696"/>
                    <a:pt x="54" y="951"/>
                  </a:cubicBezTo>
                  <a:cubicBezTo>
                    <a:pt x="0" y="1085"/>
                    <a:pt x="67" y="1245"/>
                    <a:pt x="201" y="1299"/>
                  </a:cubicBezTo>
                  <a:lnTo>
                    <a:pt x="241" y="1312"/>
                  </a:lnTo>
                  <a:cubicBezTo>
                    <a:pt x="268" y="1325"/>
                    <a:pt x="281" y="1325"/>
                    <a:pt x="308" y="1325"/>
                  </a:cubicBezTo>
                  <a:cubicBezTo>
                    <a:pt x="415" y="1325"/>
                    <a:pt x="522" y="1258"/>
                    <a:pt x="562" y="1151"/>
                  </a:cubicBezTo>
                  <a:cubicBezTo>
                    <a:pt x="669" y="884"/>
                    <a:pt x="763" y="616"/>
                    <a:pt x="843" y="335"/>
                  </a:cubicBezTo>
                  <a:cubicBezTo>
                    <a:pt x="870" y="188"/>
                    <a:pt x="790" y="41"/>
                    <a:pt x="642" y="1"/>
                  </a:cubicBezTo>
                  <a:close/>
                </a:path>
              </a:pathLst>
            </a:custGeom>
            <a:solidFill>
              <a:srgbClr val="F9E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306973" y="1902739"/>
              <a:ext cx="393656" cy="420739"/>
            </a:xfrm>
            <a:custGeom>
              <a:avLst/>
              <a:gdLst/>
              <a:ahLst/>
              <a:cxnLst/>
              <a:rect l="l" t="t" r="r" b="b"/>
              <a:pathLst>
                <a:path w="22937" h="24515" extrusionOk="0">
                  <a:moveTo>
                    <a:pt x="5821" y="727"/>
                  </a:moveTo>
                  <a:cubicBezTo>
                    <a:pt x="6437" y="1021"/>
                    <a:pt x="7855" y="2172"/>
                    <a:pt x="8016" y="2747"/>
                  </a:cubicBezTo>
                  <a:cubicBezTo>
                    <a:pt x="8016" y="2747"/>
                    <a:pt x="8003" y="2814"/>
                    <a:pt x="7882" y="2935"/>
                  </a:cubicBezTo>
                  <a:cubicBezTo>
                    <a:pt x="7454" y="3330"/>
                    <a:pt x="6504" y="3653"/>
                    <a:pt x="5895" y="3653"/>
                  </a:cubicBezTo>
                  <a:cubicBezTo>
                    <a:pt x="5762" y="3653"/>
                    <a:pt x="5645" y="3637"/>
                    <a:pt x="5554" y="3604"/>
                  </a:cubicBezTo>
                  <a:cubicBezTo>
                    <a:pt x="5433" y="3564"/>
                    <a:pt x="5420" y="3510"/>
                    <a:pt x="5420" y="3497"/>
                  </a:cubicBezTo>
                  <a:cubicBezTo>
                    <a:pt x="5192" y="2734"/>
                    <a:pt x="5594" y="1195"/>
                    <a:pt x="5821" y="727"/>
                  </a:cubicBezTo>
                  <a:close/>
                  <a:moveTo>
                    <a:pt x="19903" y="9325"/>
                  </a:moveTo>
                  <a:cubicBezTo>
                    <a:pt x="20509" y="9325"/>
                    <a:pt x="21252" y="9458"/>
                    <a:pt x="21745" y="9639"/>
                  </a:cubicBezTo>
                  <a:cubicBezTo>
                    <a:pt x="21919" y="9706"/>
                    <a:pt x="22026" y="9759"/>
                    <a:pt x="22067" y="9786"/>
                  </a:cubicBezTo>
                  <a:cubicBezTo>
                    <a:pt x="21919" y="10268"/>
                    <a:pt x="20688" y="11807"/>
                    <a:pt x="20019" y="11994"/>
                  </a:cubicBezTo>
                  <a:lnTo>
                    <a:pt x="19992" y="11994"/>
                  </a:lnTo>
                  <a:cubicBezTo>
                    <a:pt x="19631" y="11860"/>
                    <a:pt x="19083" y="10642"/>
                    <a:pt x="19109" y="9813"/>
                  </a:cubicBezTo>
                  <a:cubicBezTo>
                    <a:pt x="19109" y="9639"/>
                    <a:pt x="19149" y="9425"/>
                    <a:pt x="19257" y="9398"/>
                  </a:cubicBezTo>
                  <a:cubicBezTo>
                    <a:pt x="19431" y="9347"/>
                    <a:pt x="19656" y="9325"/>
                    <a:pt x="19903" y="9325"/>
                  </a:cubicBezTo>
                  <a:close/>
                  <a:moveTo>
                    <a:pt x="9992" y="8167"/>
                  </a:moveTo>
                  <a:cubicBezTo>
                    <a:pt x="10674" y="8167"/>
                    <a:pt x="11353" y="8287"/>
                    <a:pt x="12004" y="8528"/>
                  </a:cubicBezTo>
                  <a:cubicBezTo>
                    <a:pt x="13569" y="9104"/>
                    <a:pt x="14827" y="10321"/>
                    <a:pt x="15456" y="11847"/>
                  </a:cubicBezTo>
                  <a:cubicBezTo>
                    <a:pt x="13944" y="12288"/>
                    <a:pt x="12071" y="12837"/>
                    <a:pt x="10170" y="13399"/>
                  </a:cubicBezTo>
                  <a:cubicBezTo>
                    <a:pt x="9622" y="11606"/>
                    <a:pt x="9087" y="9840"/>
                    <a:pt x="8632" y="8327"/>
                  </a:cubicBezTo>
                  <a:cubicBezTo>
                    <a:pt x="9081" y="8220"/>
                    <a:pt x="9537" y="8167"/>
                    <a:pt x="9992" y="8167"/>
                  </a:cubicBezTo>
                  <a:close/>
                  <a:moveTo>
                    <a:pt x="7989" y="8501"/>
                  </a:moveTo>
                  <a:cubicBezTo>
                    <a:pt x="8444" y="10027"/>
                    <a:pt x="8979" y="11793"/>
                    <a:pt x="9528" y="13586"/>
                  </a:cubicBezTo>
                  <a:cubicBezTo>
                    <a:pt x="7601" y="14148"/>
                    <a:pt x="5688" y="14710"/>
                    <a:pt x="4095" y="15179"/>
                  </a:cubicBezTo>
                  <a:cubicBezTo>
                    <a:pt x="3573" y="12329"/>
                    <a:pt x="5219" y="9465"/>
                    <a:pt x="7989" y="8501"/>
                  </a:cubicBezTo>
                  <a:close/>
                  <a:moveTo>
                    <a:pt x="15684" y="12476"/>
                  </a:moveTo>
                  <a:lnTo>
                    <a:pt x="15684" y="12476"/>
                  </a:lnTo>
                  <a:cubicBezTo>
                    <a:pt x="16553" y="15473"/>
                    <a:pt x="14948" y="18618"/>
                    <a:pt x="12071" y="19702"/>
                  </a:cubicBezTo>
                  <a:cubicBezTo>
                    <a:pt x="11562" y="18016"/>
                    <a:pt x="10960" y="16022"/>
                    <a:pt x="10358" y="14041"/>
                  </a:cubicBezTo>
                  <a:cubicBezTo>
                    <a:pt x="12271" y="13479"/>
                    <a:pt x="14158" y="12917"/>
                    <a:pt x="15684" y="12476"/>
                  </a:cubicBezTo>
                  <a:close/>
                  <a:moveTo>
                    <a:pt x="9715" y="14229"/>
                  </a:moveTo>
                  <a:cubicBezTo>
                    <a:pt x="10318" y="16223"/>
                    <a:pt x="10920" y="18216"/>
                    <a:pt x="11428" y="19902"/>
                  </a:cubicBezTo>
                  <a:cubicBezTo>
                    <a:pt x="10940" y="20026"/>
                    <a:pt x="10442" y="20088"/>
                    <a:pt x="9944" y="20088"/>
                  </a:cubicBezTo>
                  <a:cubicBezTo>
                    <a:pt x="9256" y="20088"/>
                    <a:pt x="8569" y="19969"/>
                    <a:pt x="7909" y="19729"/>
                  </a:cubicBezTo>
                  <a:cubicBezTo>
                    <a:pt x="6156" y="19086"/>
                    <a:pt x="4791" y="17628"/>
                    <a:pt x="4242" y="15834"/>
                  </a:cubicBezTo>
                  <a:cubicBezTo>
                    <a:pt x="5848" y="15366"/>
                    <a:pt x="7788" y="14791"/>
                    <a:pt x="9715" y="14229"/>
                  </a:cubicBezTo>
                  <a:close/>
                  <a:moveTo>
                    <a:pt x="5730" y="1"/>
                  </a:moveTo>
                  <a:cubicBezTo>
                    <a:pt x="5694" y="1"/>
                    <a:pt x="5657" y="5"/>
                    <a:pt x="5621" y="18"/>
                  </a:cubicBezTo>
                  <a:cubicBezTo>
                    <a:pt x="4992" y="191"/>
                    <a:pt x="4497" y="2734"/>
                    <a:pt x="4778" y="3684"/>
                  </a:cubicBezTo>
                  <a:cubicBezTo>
                    <a:pt x="4831" y="3858"/>
                    <a:pt x="4965" y="4099"/>
                    <a:pt x="5313" y="4233"/>
                  </a:cubicBezTo>
                  <a:cubicBezTo>
                    <a:pt x="5479" y="4294"/>
                    <a:pt x="5677" y="4322"/>
                    <a:pt x="5892" y="4322"/>
                  </a:cubicBezTo>
                  <a:cubicBezTo>
                    <a:pt x="6143" y="4322"/>
                    <a:pt x="6417" y="4284"/>
                    <a:pt x="6691" y="4219"/>
                  </a:cubicBezTo>
                  <a:cubicBezTo>
                    <a:pt x="6865" y="4795"/>
                    <a:pt x="7267" y="6133"/>
                    <a:pt x="7788" y="7859"/>
                  </a:cubicBezTo>
                  <a:cubicBezTo>
                    <a:pt x="4671" y="8943"/>
                    <a:pt x="2837" y="12155"/>
                    <a:pt x="3453" y="15380"/>
                  </a:cubicBezTo>
                  <a:cubicBezTo>
                    <a:pt x="1820" y="15848"/>
                    <a:pt x="629" y="16196"/>
                    <a:pt x="281" y="16303"/>
                  </a:cubicBezTo>
                  <a:cubicBezTo>
                    <a:pt x="107" y="16356"/>
                    <a:pt x="0" y="16530"/>
                    <a:pt x="54" y="16718"/>
                  </a:cubicBezTo>
                  <a:cubicBezTo>
                    <a:pt x="94" y="16825"/>
                    <a:pt x="161" y="16905"/>
                    <a:pt x="268" y="16932"/>
                  </a:cubicBezTo>
                  <a:cubicBezTo>
                    <a:pt x="299" y="16947"/>
                    <a:pt x="340" y="16954"/>
                    <a:pt x="382" y="16954"/>
                  </a:cubicBezTo>
                  <a:cubicBezTo>
                    <a:pt x="411" y="16954"/>
                    <a:pt x="441" y="16951"/>
                    <a:pt x="469" y="16945"/>
                  </a:cubicBezTo>
                  <a:cubicBezTo>
                    <a:pt x="817" y="16838"/>
                    <a:pt x="1994" y="16490"/>
                    <a:pt x="3600" y="16022"/>
                  </a:cubicBezTo>
                  <a:cubicBezTo>
                    <a:pt x="4202" y="18016"/>
                    <a:pt x="5728" y="19635"/>
                    <a:pt x="7681" y="20357"/>
                  </a:cubicBezTo>
                  <a:cubicBezTo>
                    <a:pt x="8413" y="20627"/>
                    <a:pt x="9175" y="20759"/>
                    <a:pt x="9937" y="20759"/>
                  </a:cubicBezTo>
                  <a:cubicBezTo>
                    <a:pt x="10501" y="20759"/>
                    <a:pt x="11064" y="20687"/>
                    <a:pt x="11616" y="20545"/>
                  </a:cubicBezTo>
                  <a:cubicBezTo>
                    <a:pt x="12164" y="22378"/>
                    <a:pt x="12592" y="23770"/>
                    <a:pt x="12740" y="24278"/>
                  </a:cubicBezTo>
                  <a:cubicBezTo>
                    <a:pt x="12766" y="24385"/>
                    <a:pt x="12847" y="24466"/>
                    <a:pt x="12940" y="24492"/>
                  </a:cubicBezTo>
                  <a:cubicBezTo>
                    <a:pt x="12980" y="24508"/>
                    <a:pt x="13019" y="24515"/>
                    <a:pt x="13061" y="24515"/>
                  </a:cubicBezTo>
                  <a:cubicBezTo>
                    <a:pt x="13090" y="24515"/>
                    <a:pt x="13121" y="24511"/>
                    <a:pt x="13155" y="24506"/>
                  </a:cubicBezTo>
                  <a:cubicBezTo>
                    <a:pt x="13328" y="24452"/>
                    <a:pt x="13436" y="24265"/>
                    <a:pt x="13382" y="24091"/>
                  </a:cubicBezTo>
                  <a:cubicBezTo>
                    <a:pt x="13235" y="23582"/>
                    <a:pt x="12807" y="22177"/>
                    <a:pt x="12258" y="20344"/>
                  </a:cubicBezTo>
                  <a:cubicBezTo>
                    <a:pt x="15483" y="19153"/>
                    <a:pt x="17303" y="15647"/>
                    <a:pt x="16326" y="12288"/>
                  </a:cubicBezTo>
                  <a:cubicBezTo>
                    <a:pt x="17517" y="11940"/>
                    <a:pt x="18413" y="11673"/>
                    <a:pt x="18842" y="11552"/>
                  </a:cubicBezTo>
                  <a:cubicBezTo>
                    <a:pt x="19083" y="12061"/>
                    <a:pt x="19404" y="12489"/>
                    <a:pt x="19765" y="12623"/>
                  </a:cubicBezTo>
                  <a:cubicBezTo>
                    <a:pt x="19844" y="12652"/>
                    <a:pt x="19923" y="12665"/>
                    <a:pt x="20000" y="12665"/>
                  </a:cubicBezTo>
                  <a:cubicBezTo>
                    <a:pt x="20066" y="12665"/>
                    <a:pt x="20131" y="12655"/>
                    <a:pt x="20193" y="12636"/>
                  </a:cubicBezTo>
                  <a:cubicBezTo>
                    <a:pt x="21050" y="12395"/>
                    <a:pt x="22936" y="10281"/>
                    <a:pt x="22736" y="9585"/>
                  </a:cubicBezTo>
                  <a:cubicBezTo>
                    <a:pt x="22669" y="9358"/>
                    <a:pt x="22428" y="9184"/>
                    <a:pt x="21973" y="9010"/>
                  </a:cubicBezTo>
                  <a:cubicBezTo>
                    <a:pt x="21481" y="8830"/>
                    <a:pt x="20654" y="8650"/>
                    <a:pt x="19914" y="8650"/>
                  </a:cubicBezTo>
                  <a:cubicBezTo>
                    <a:pt x="19608" y="8650"/>
                    <a:pt x="19316" y="8681"/>
                    <a:pt x="19069" y="8756"/>
                  </a:cubicBezTo>
                  <a:cubicBezTo>
                    <a:pt x="18842" y="8823"/>
                    <a:pt x="18467" y="9037"/>
                    <a:pt x="18440" y="9799"/>
                  </a:cubicBezTo>
                  <a:cubicBezTo>
                    <a:pt x="18427" y="10107"/>
                    <a:pt x="18494" y="10509"/>
                    <a:pt x="18614" y="10923"/>
                  </a:cubicBezTo>
                  <a:cubicBezTo>
                    <a:pt x="18159" y="11044"/>
                    <a:pt x="17263" y="11312"/>
                    <a:pt x="16098" y="11659"/>
                  </a:cubicBezTo>
                  <a:cubicBezTo>
                    <a:pt x="15403" y="9933"/>
                    <a:pt x="13998" y="8555"/>
                    <a:pt x="12231" y="7899"/>
                  </a:cubicBezTo>
                  <a:cubicBezTo>
                    <a:pt x="11503" y="7635"/>
                    <a:pt x="10742" y="7500"/>
                    <a:pt x="9978" y="7500"/>
                  </a:cubicBezTo>
                  <a:cubicBezTo>
                    <a:pt x="9464" y="7500"/>
                    <a:pt x="8950" y="7561"/>
                    <a:pt x="8444" y="7685"/>
                  </a:cubicBezTo>
                  <a:cubicBezTo>
                    <a:pt x="7909" y="5932"/>
                    <a:pt x="7507" y="4594"/>
                    <a:pt x="7334" y="4019"/>
                  </a:cubicBezTo>
                  <a:cubicBezTo>
                    <a:pt x="7735" y="3858"/>
                    <a:pt x="8096" y="3644"/>
                    <a:pt x="8337" y="3430"/>
                  </a:cubicBezTo>
                  <a:cubicBezTo>
                    <a:pt x="8712" y="3082"/>
                    <a:pt x="8725" y="2761"/>
                    <a:pt x="8658" y="2560"/>
                  </a:cubicBezTo>
                  <a:cubicBezTo>
                    <a:pt x="8391" y="1623"/>
                    <a:pt x="6490" y="245"/>
                    <a:pt x="5955" y="44"/>
                  </a:cubicBezTo>
                  <a:cubicBezTo>
                    <a:pt x="5890" y="26"/>
                    <a:pt x="5812" y="1"/>
                    <a:pt x="5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5"/>
            <p:cNvSpPr/>
            <p:nvPr/>
          </p:nvSpPr>
          <p:spPr>
            <a:xfrm>
              <a:off x="1093972" y="3707242"/>
              <a:ext cx="369303" cy="223250"/>
            </a:xfrm>
            <a:custGeom>
              <a:avLst/>
              <a:gdLst/>
              <a:ahLst/>
              <a:cxnLst/>
              <a:rect l="l" t="t" r="r" b="b"/>
              <a:pathLst>
                <a:path w="21518" h="13008" extrusionOk="0">
                  <a:moveTo>
                    <a:pt x="10759" y="2516"/>
                  </a:moveTo>
                  <a:cubicBezTo>
                    <a:pt x="11749" y="3560"/>
                    <a:pt x="12352" y="4965"/>
                    <a:pt x="12352" y="6504"/>
                  </a:cubicBezTo>
                  <a:cubicBezTo>
                    <a:pt x="12352" y="8043"/>
                    <a:pt x="11749" y="9448"/>
                    <a:pt x="10759" y="10492"/>
                  </a:cubicBezTo>
                  <a:cubicBezTo>
                    <a:pt x="9782" y="9448"/>
                    <a:pt x="9180" y="8043"/>
                    <a:pt x="9180" y="6504"/>
                  </a:cubicBezTo>
                  <a:cubicBezTo>
                    <a:pt x="9180" y="4965"/>
                    <a:pt x="9782" y="3560"/>
                    <a:pt x="10759" y="2516"/>
                  </a:cubicBezTo>
                  <a:close/>
                  <a:moveTo>
                    <a:pt x="6517" y="670"/>
                  </a:moveTo>
                  <a:cubicBezTo>
                    <a:pt x="7949" y="670"/>
                    <a:pt x="9260" y="1192"/>
                    <a:pt x="10277" y="2048"/>
                  </a:cubicBezTo>
                  <a:cubicBezTo>
                    <a:pt x="9180" y="3212"/>
                    <a:pt x="8511" y="4778"/>
                    <a:pt x="8511" y="6504"/>
                  </a:cubicBezTo>
                  <a:cubicBezTo>
                    <a:pt x="8511" y="8230"/>
                    <a:pt x="9180" y="9796"/>
                    <a:pt x="10277" y="10960"/>
                  </a:cubicBezTo>
                  <a:cubicBezTo>
                    <a:pt x="9260" y="11817"/>
                    <a:pt x="7949" y="12338"/>
                    <a:pt x="6517" y="12338"/>
                  </a:cubicBezTo>
                  <a:cubicBezTo>
                    <a:pt x="3292" y="12338"/>
                    <a:pt x="669" y="9729"/>
                    <a:pt x="669" y="6504"/>
                  </a:cubicBezTo>
                  <a:cubicBezTo>
                    <a:pt x="669" y="3293"/>
                    <a:pt x="3292" y="670"/>
                    <a:pt x="6517" y="670"/>
                  </a:cubicBezTo>
                  <a:close/>
                  <a:moveTo>
                    <a:pt x="15014" y="670"/>
                  </a:moveTo>
                  <a:cubicBezTo>
                    <a:pt x="18226" y="670"/>
                    <a:pt x="20849" y="3293"/>
                    <a:pt x="20849" y="6504"/>
                  </a:cubicBezTo>
                  <a:cubicBezTo>
                    <a:pt x="20849" y="9729"/>
                    <a:pt x="18226" y="12338"/>
                    <a:pt x="15014" y="12338"/>
                  </a:cubicBezTo>
                  <a:cubicBezTo>
                    <a:pt x="13583" y="12338"/>
                    <a:pt x="12258" y="11817"/>
                    <a:pt x="11241" y="10960"/>
                  </a:cubicBezTo>
                  <a:cubicBezTo>
                    <a:pt x="12338" y="9796"/>
                    <a:pt x="13021" y="8230"/>
                    <a:pt x="13021" y="6504"/>
                  </a:cubicBezTo>
                  <a:cubicBezTo>
                    <a:pt x="13021" y="4778"/>
                    <a:pt x="12338" y="3212"/>
                    <a:pt x="11241" y="2048"/>
                  </a:cubicBezTo>
                  <a:cubicBezTo>
                    <a:pt x="12258" y="1192"/>
                    <a:pt x="13583" y="670"/>
                    <a:pt x="15014" y="670"/>
                  </a:cubicBezTo>
                  <a:close/>
                  <a:moveTo>
                    <a:pt x="6517" y="1"/>
                  </a:moveTo>
                  <a:cubicBezTo>
                    <a:pt x="2918" y="1"/>
                    <a:pt x="0" y="2918"/>
                    <a:pt x="0" y="6504"/>
                  </a:cubicBezTo>
                  <a:cubicBezTo>
                    <a:pt x="0" y="10090"/>
                    <a:pt x="2918" y="13008"/>
                    <a:pt x="6517" y="13008"/>
                  </a:cubicBezTo>
                  <a:cubicBezTo>
                    <a:pt x="8136" y="13008"/>
                    <a:pt x="9622" y="12405"/>
                    <a:pt x="10759" y="11428"/>
                  </a:cubicBezTo>
                  <a:cubicBezTo>
                    <a:pt x="11910" y="12405"/>
                    <a:pt x="13395" y="13008"/>
                    <a:pt x="15014" y="13008"/>
                  </a:cubicBezTo>
                  <a:cubicBezTo>
                    <a:pt x="18601" y="13008"/>
                    <a:pt x="21518" y="10090"/>
                    <a:pt x="21518" y="6504"/>
                  </a:cubicBezTo>
                  <a:cubicBezTo>
                    <a:pt x="21518" y="2918"/>
                    <a:pt x="18601" y="1"/>
                    <a:pt x="15014" y="1"/>
                  </a:cubicBezTo>
                  <a:cubicBezTo>
                    <a:pt x="13395" y="1"/>
                    <a:pt x="11910" y="603"/>
                    <a:pt x="10759" y="1593"/>
                  </a:cubicBezTo>
                  <a:cubicBezTo>
                    <a:pt x="9622" y="603"/>
                    <a:pt x="8136" y="1"/>
                    <a:pt x="65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5"/>
            <p:cNvSpPr/>
            <p:nvPr/>
          </p:nvSpPr>
          <p:spPr>
            <a:xfrm>
              <a:off x="1096272" y="3642715"/>
              <a:ext cx="52603" cy="50303"/>
            </a:xfrm>
            <a:custGeom>
              <a:avLst/>
              <a:gdLst/>
              <a:ahLst/>
              <a:cxnLst/>
              <a:rect l="l" t="t" r="r" b="b"/>
              <a:pathLst>
                <a:path w="3065" h="2931" extrusionOk="0">
                  <a:moveTo>
                    <a:pt x="1539" y="683"/>
                  </a:moveTo>
                  <a:lnTo>
                    <a:pt x="1940" y="1847"/>
                  </a:lnTo>
                  <a:lnTo>
                    <a:pt x="1138" y="1847"/>
                  </a:lnTo>
                  <a:lnTo>
                    <a:pt x="1539" y="683"/>
                  </a:lnTo>
                  <a:close/>
                  <a:moveTo>
                    <a:pt x="1084" y="0"/>
                  </a:moveTo>
                  <a:lnTo>
                    <a:pt x="0" y="2931"/>
                  </a:lnTo>
                  <a:lnTo>
                    <a:pt x="763" y="2931"/>
                  </a:lnTo>
                  <a:lnTo>
                    <a:pt x="950" y="2396"/>
                  </a:lnTo>
                  <a:lnTo>
                    <a:pt x="2128" y="2396"/>
                  </a:lnTo>
                  <a:lnTo>
                    <a:pt x="2315" y="2931"/>
                  </a:lnTo>
                  <a:lnTo>
                    <a:pt x="3065" y="2931"/>
                  </a:lnTo>
                  <a:lnTo>
                    <a:pt x="19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1423970" y="3642715"/>
              <a:ext cx="41362" cy="50303"/>
            </a:xfrm>
            <a:custGeom>
              <a:avLst/>
              <a:gdLst/>
              <a:ahLst/>
              <a:cxnLst/>
              <a:rect l="l" t="t" r="r" b="b"/>
              <a:pathLst>
                <a:path w="2410" h="2931" extrusionOk="0">
                  <a:moveTo>
                    <a:pt x="1165" y="509"/>
                  </a:moveTo>
                  <a:cubicBezTo>
                    <a:pt x="1285" y="509"/>
                    <a:pt x="1379" y="536"/>
                    <a:pt x="1433" y="589"/>
                  </a:cubicBezTo>
                  <a:cubicBezTo>
                    <a:pt x="1499" y="643"/>
                    <a:pt x="1526" y="723"/>
                    <a:pt x="1526" y="830"/>
                  </a:cubicBezTo>
                  <a:cubicBezTo>
                    <a:pt x="1526" y="924"/>
                    <a:pt x="1499" y="1004"/>
                    <a:pt x="1433" y="1058"/>
                  </a:cubicBezTo>
                  <a:cubicBezTo>
                    <a:pt x="1379" y="1111"/>
                    <a:pt x="1285" y="1138"/>
                    <a:pt x="1165" y="1138"/>
                  </a:cubicBezTo>
                  <a:lnTo>
                    <a:pt x="750" y="1138"/>
                  </a:lnTo>
                  <a:lnTo>
                    <a:pt x="750" y="509"/>
                  </a:lnTo>
                  <a:close/>
                  <a:moveTo>
                    <a:pt x="1192" y="1646"/>
                  </a:moveTo>
                  <a:cubicBezTo>
                    <a:pt x="1339" y="1646"/>
                    <a:pt x="1459" y="1687"/>
                    <a:pt x="1540" y="1740"/>
                  </a:cubicBezTo>
                  <a:cubicBezTo>
                    <a:pt x="1606" y="1807"/>
                    <a:pt x="1647" y="1901"/>
                    <a:pt x="1647" y="2034"/>
                  </a:cubicBezTo>
                  <a:cubicBezTo>
                    <a:pt x="1647" y="2155"/>
                    <a:pt x="1606" y="2249"/>
                    <a:pt x="1540" y="2315"/>
                  </a:cubicBezTo>
                  <a:cubicBezTo>
                    <a:pt x="1459" y="2382"/>
                    <a:pt x="1339" y="2409"/>
                    <a:pt x="1192" y="2409"/>
                  </a:cubicBezTo>
                  <a:lnTo>
                    <a:pt x="750" y="2409"/>
                  </a:lnTo>
                  <a:lnTo>
                    <a:pt x="750" y="1646"/>
                  </a:lnTo>
                  <a:close/>
                  <a:moveTo>
                    <a:pt x="1" y="0"/>
                  </a:moveTo>
                  <a:lnTo>
                    <a:pt x="1" y="2931"/>
                  </a:lnTo>
                  <a:lnTo>
                    <a:pt x="1245" y="2931"/>
                  </a:lnTo>
                  <a:cubicBezTo>
                    <a:pt x="1633" y="2931"/>
                    <a:pt x="1928" y="2864"/>
                    <a:pt x="2115" y="2717"/>
                  </a:cubicBezTo>
                  <a:cubicBezTo>
                    <a:pt x="2302" y="2583"/>
                    <a:pt x="2409" y="2369"/>
                    <a:pt x="2409" y="2088"/>
                  </a:cubicBezTo>
                  <a:cubicBezTo>
                    <a:pt x="2409" y="1901"/>
                    <a:pt x="2356" y="1753"/>
                    <a:pt x="2276" y="1620"/>
                  </a:cubicBezTo>
                  <a:cubicBezTo>
                    <a:pt x="2182" y="1499"/>
                    <a:pt x="2061" y="1406"/>
                    <a:pt x="1887" y="1365"/>
                  </a:cubicBezTo>
                  <a:cubicBezTo>
                    <a:pt x="2021" y="1312"/>
                    <a:pt x="2115" y="1245"/>
                    <a:pt x="2182" y="1138"/>
                  </a:cubicBezTo>
                  <a:cubicBezTo>
                    <a:pt x="2249" y="1044"/>
                    <a:pt x="2289" y="924"/>
                    <a:pt x="2289" y="777"/>
                  </a:cubicBezTo>
                  <a:cubicBezTo>
                    <a:pt x="2289" y="509"/>
                    <a:pt x="2195" y="308"/>
                    <a:pt x="2008" y="188"/>
                  </a:cubicBezTo>
                  <a:cubicBezTo>
                    <a:pt x="1834" y="67"/>
                    <a:pt x="1540" y="0"/>
                    <a:pt x="1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5"/>
            <p:cNvSpPr/>
            <p:nvPr/>
          </p:nvSpPr>
          <p:spPr>
            <a:xfrm>
              <a:off x="1247379" y="3774532"/>
              <a:ext cx="53066" cy="11499"/>
            </a:xfrm>
            <a:custGeom>
              <a:avLst/>
              <a:gdLst/>
              <a:ahLst/>
              <a:cxnLst/>
              <a:rect l="l" t="t" r="r" b="b"/>
              <a:pathLst>
                <a:path w="3092" h="670" extrusionOk="0">
                  <a:moveTo>
                    <a:pt x="27" y="188"/>
                  </a:moveTo>
                  <a:cubicBezTo>
                    <a:pt x="14" y="201"/>
                    <a:pt x="14" y="228"/>
                    <a:pt x="0" y="241"/>
                  </a:cubicBezTo>
                  <a:cubicBezTo>
                    <a:pt x="14" y="228"/>
                    <a:pt x="14" y="215"/>
                    <a:pt x="27" y="188"/>
                  </a:cubicBezTo>
                  <a:close/>
                  <a:moveTo>
                    <a:pt x="843" y="0"/>
                  </a:moveTo>
                  <a:cubicBezTo>
                    <a:pt x="736" y="215"/>
                    <a:pt x="643" y="442"/>
                    <a:pt x="562" y="670"/>
                  </a:cubicBezTo>
                  <a:lnTo>
                    <a:pt x="3091" y="670"/>
                  </a:lnTo>
                  <a:cubicBezTo>
                    <a:pt x="3011" y="442"/>
                    <a:pt x="2917" y="215"/>
                    <a:pt x="2810" y="0"/>
                  </a:cubicBezTo>
                  <a:close/>
                </a:path>
              </a:pathLst>
            </a:custGeom>
            <a:solidFill>
              <a:srgbClr val="F9E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5"/>
            <p:cNvSpPr/>
            <p:nvPr/>
          </p:nvSpPr>
          <p:spPr>
            <a:xfrm>
              <a:off x="1247138" y="3774532"/>
              <a:ext cx="62952" cy="11499"/>
            </a:xfrm>
            <a:custGeom>
              <a:avLst/>
              <a:gdLst/>
              <a:ahLst/>
              <a:cxnLst/>
              <a:rect l="l" t="t" r="r" b="b"/>
              <a:pathLst>
                <a:path w="3668" h="670" extrusionOk="0">
                  <a:moveTo>
                    <a:pt x="335" y="0"/>
                  </a:moveTo>
                  <a:cubicBezTo>
                    <a:pt x="202" y="0"/>
                    <a:pt x="95" y="81"/>
                    <a:pt x="41" y="188"/>
                  </a:cubicBezTo>
                  <a:cubicBezTo>
                    <a:pt x="28" y="215"/>
                    <a:pt x="28" y="228"/>
                    <a:pt x="14" y="241"/>
                  </a:cubicBezTo>
                  <a:cubicBezTo>
                    <a:pt x="14" y="268"/>
                    <a:pt x="1" y="308"/>
                    <a:pt x="1" y="335"/>
                  </a:cubicBezTo>
                  <a:cubicBezTo>
                    <a:pt x="1" y="522"/>
                    <a:pt x="161" y="670"/>
                    <a:pt x="335" y="670"/>
                  </a:cubicBezTo>
                  <a:lnTo>
                    <a:pt x="576" y="670"/>
                  </a:lnTo>
                  <a:cubicBezTo>
                    <a:pt x="657" y="442"/>
                    <a:pt x="750" y="215"/>
                    <a:pt x="857" y="0"/>
                  </a:cubicBezTo>
                  <a:close/>
                  <a:moveTo>
                    <a:pt x="2824" y="0"/>
                  </a:moveTo>
                  <a:cubicBezTo>
                    <a:pt x="2931" y="215"/>
                    <a:pt x="3025" y="442"/>
                    <a:pt x="3105" y="670"/>
                  </a:cubicBezTo>
                  <a:lnTo>
                    <a:pt x="3333" y="670"/>
                  </a:lnTo>
                  <a:cubicBezTo>
                    <a:pt x="3520" y="670"/>
                    <a:pt x="3667" y="522"/>
                    <a:pt x="3667" y="335"/>
                  </a:cubicBezTo>
                  <a:cubicBezTo>
                    <a:pt x="3667" y="308"/>
                    <a:pt x="3667" y="281"/>
                    <a:pt x="3654" y="255"/>
                  </a:cubicBezTo>
                  <a:cubicBezTo>
                    <a:pt x="3654" y="228"/>
                    <a:pt x="3641" y="201"/>
                    <a:pt x="3627" y="188"/>
                  </a:cubicBezTo>
                  <a:cubicBezTo>
                    <a:pt x="3574" y="81"/>
                    <a:pt x="3467" y="0"/>
                    <a:pt x="33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1251514" y="3808975"/>
              <a:ext cx="54439" cy="11499"/>
            </a:xfrm>
            <a:custGeom>
              <a:avLst/>
              <a:gdLst/>
              <a:ahLst/>
              <a:cxnLst/>
              <a:rect l="l" t="t" r="r" b="b"/>
              <a:pathLst>
                <a:path w="3172" h="670" extrusionOk="0">
                  <a:moveTo>
                    <a:pt x="80" y="1"/>
                  </a:moveTo>
                  <a:cubicBezTo>
                    <a:pt x="67" y="1"/>
                    <a:pt x="40" y="1"/>
                    <a:pt x="27" y="14"/>
                  </a:cubicBezTo>
                  <a:cubicBezTo>
                    <a:pt x="0" y="201"/>
                    <a:pt x="0" y="389"/>
                    <a:pt x="0" y="576"/>
                  </a:cubicBezTo>
                  <a:lnTo>
                    <a:pt x="0" y="656"/>
                  </a:lnTo>
                  <a:cubicBezTo>
                    <a:pt x="27" y="670"/>
                    <a:pt x="54" y="670"/>
                    <a:pt x="80" y="670"/>
                  </a:cubicBezTo>
                  <a:lnTo>
                    <a:pt x="3078" y="670"/>
                  </a:lnTo>
                  <a:cubicBezTo>
                    <a:pt x="3105" y="670"/>
                    <a:pt x="3145" y="670"/>
                    <a:pt x="3172" y="656"/>
                  </a:cubicBezTo>
                  <a:cubicBezTo>
                    <a:pt x="3172" y="630"/>
                    <a:pt x="3172" y="603"/>
                    <a:pt x="3172" y="576"/>
                  </a:cubicBezTo>
                  <a:cubicBezTo>
                    <a:pt x="3172" y="389"/>
                    <a:pt x="3158" y="201"/>
                    <a:pt x="3145" y="14"/>
                  </a:cubicBezTo>
                  <a:cubicBezTo>
                    <a:pt x="3118" y="1"/>
                    <a:pt x="3105" y="1"/>
                    <a:pt x="30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5"/>
            <p:cNvSpPr/>
            <p:nvPr/>
          </p:nvSpPr>
          <p:spPr>
            <a:xfrm>
              <a:off x="1247138" y="3809215"/>
              <a:ext cx="62952" cy="11035"/>
            </a:xfrm>
            <a:custGeom>
              <a:avLst/>
              <a:gdLst/>
              <a:ahLst/>
              <a:cxnLst/>
              <a:rect l="l" t="t" r="r" b="b"/>
              <a:pathLst>
                <a:path w="3668" h="643" extrusionOk="0">
                  <a:moveTo>
                    <a:pt x="282" y="0"/>
                  </a:moveTo>
                  <a:lnTo>
                    <a:pt x="282" y="0"/>
                  </a:lnTo>
                  <a:cubicBezTo>
                    <a:pt x="121" y="27"/>
                    <a:pt x="1" y="161"/>
                    <a:pt x="1" y="321"/>
                  </a:cubicBezTo>
                  <a:cubicBezTo>
                    <a:pt x="1" y="482"/>
                    <a:pt x="108" y="616"/>
                    <a:pt x="255" y="642"/>
                  </a:cubicBezTo>
                  <a:lnTo>
                    <a:pt x="255" y="562"/>
                  </a:lnTo>
                  <a:cubicBezTo>
                    <a:pt x="255" y="375"/>
                    <a:pt x="255" y="187"/>
                    <a:pt x="282" y="0"/>
                  </a:cubicBezTo>
                  <a:close/>
                  <a:moveTo>
                    <a:pt x="3400" y="0"/>
                  </a:moveTo>
                  <a:cubicBezTo>
                    <a:pt x="3413" y="187"/>
                    <a:pt x="3427" y="375"/>
                    <a:pt x="3427" y="562"/>
                  </a:cubicBezTo>
                  <a:cubicBezTo>
                    <a:pt x="3427" y="589"/>
                    <a:pt x="3427" y="616"/>
                    <a:pt x="3427" y="642"/>
                  </a:cubicBezTo>
                  <a:cubicBezTo>
                    <a:pt x="3560" y="616"/>
                    <a:pt x="3667" y="482"/>
                    <a:pt x="3667" y="321"/>
                  </a:cubicBezTo>
                  <a:cubicBezTo>
                    <a:pt x="3667" y="161"/>
                    <a:pt x="3547" y="27"/>
                    <a:pt x="34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5"/>
            <p:cNvSpPr/>
            <p:nvPr/>
          </p:nvSpPr>
          <p:spPr>
            <a:xfrm>
              <a:off x="1254501" y="3843418"/>
              <a:ext cx="48244" cy="11499"/>
            </a:xfrm>
            <a:custGeom>
              <a:avLst/>
              <a:gdLst/>
              <a:ahLst/>
              <a:cxnLst/>
              <a:rect l="l" t="t" r="r" b="b"/>
              <a:pathLst>
                <a:path w="2811" h="670" extrusionOk="0">
                  <a:moveTo>
                    <a:pt x="0" y="1"/>
                  </a:moveTo>
                  <a:cubicBezTo>
                    <a:pt x="54" y="228"/>
                    <a:pt x="134" y="456"/>
                    <a:pt x="214" y="670"/>
                  </a:cubicBezTo>
                  <a:lnTo>
                    <a:pt x="2596" y="670"/>
                  </a:lnTo>
                  <a:cubicBezTo>
                    <a:pt x="2690" y="456"/>
                    <a:pt x="2757" y="228"/>
                    <a:pt x="28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1247138" y="3843418"/>
              <a:ext cx="62952" cy="11499"/>
            </a:xfrm>
            <a:custGeom>
              <a:avLst/>
              <a:gdLst/>
              <a:ahLst/>
              <a:cxnLst/>
              <a:rect l="l" t="t" r="r" b="b"/>
              <a:pathLst>
                <a:path w="3668" h="670" extrusionOk="0">
                  <a:moveTo>
                    <a:pt x="335" y="1"/>
                  </a:moveTo>
                  <a:cubicBezTo>
                    <a:pt x="161" y="1"/>
                    <a:pt x="1" y="161"/>
                    <a:pt x="1" y="335"/>
                  </a:cubicBezTo>
                  <a:cubicBezTo>
                    <a:pt x="1" y="523"/>
                    <a:pt x="161" y="670"/>
                    <a:pt x="335" y="670"/>
                  </a:cubicBezTo>
                  <a:lnTo>
                    <a:pt x="643" y="670"/>
                  </a:lnTo>
                  <a:cubicBezTo>
                    <a:pt x="563" y="456"/>
                    <a:pt x="483" y="228"/>
                    <a:pt x="429" y="1"/>
                  </a:cubicBezTo>
                  <a:close/>
                  <a:moveTo>
                    <a:pt x="3239" y="1"/>
                  </a:moveTo>
                  <a:cubicBezTo>
                    <a:pt x="3186" y="228"/>
                    <a:pt x="3119" y="456"/>
                    <a:pt x="3025" y="670"/>
                  </a:cubicBezTo>
                  <a:lnTo>
                    <a:pt x="3333" y="670"/>
                  </a:lnTo>
                  <a:cubicBezTo>
                    <a:pt x="3520" y="670"/>
                    <a:pt x="3667" y="523"/>
                    <a:pt x="3667" y="335"/>
                  </a:cubicBezTo>
                  <a:cubicBezTo>
                    <a:pt x="3667" y="161"/>
                    <a:pt x="3520" y="1"/>
                    <a:pt x="3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5"/>
            <p:cNvSpPr/>
            <p:nvPr/>
          </p:nvSpPr>
          <p:spPr>
            <a:xfrm>
              <a:off x="1329582" y="1939662"/>
              <a:ext cx="369320" cy="223233"/>
            </a:xfrm>
            <a:custGeom>
              <a:avLst/>
              <a:gdLst/>
              <a:ahLst/>
              <a:cxnLst/>
              <a:rect l="l" t="t" r="r" b="b"/>
              <a:pathLst>
                <a:path w="21519" h="13007" extrusionOk="0">
                  <a:moveTo>
                    <a:pt x="10760" y="2516"/>
                  </a:moveTo>
                  <a:cubicBezTo>
                    <a:pt x="11736" y="3559"/>
                    <a:pt x="12339" y="4965"/>
                    <a:pt x="12339" y="6503"/>
                  </a:cubicBezTo>
                  <a:cubicBezTo>
                    <a:pt x="12339" y="8042"/>
                    <a:pt x="11736" y="9447"/>
                    <a:pt x="10760" y="10491"/>
                  </a:cubicBezTo>
                  <a:cubicBezTo>
                    <a:pt x="9769" y="9447"/>
                    <a:pt x="9167" y="8042"/>
                    <a:pt x="9167" y="6503"/>
                  </a:cubicBezTo>
                  <a:cubicBezTo>
                    <a:pt x="9167" y="4965"/>
                    <a:pt x="9769" y="3559"/>
                    <a:pt x="10760" y="2516"/>
                  </a:cubicBezTo>
                  <a:close/>
                  <a:moveTo>
                    <a:pt x="6504" y="669"/>
                  </a:moveTo>
                  <a:cubicBezTo>
                    <a:pt x="7936" y="669"/>
                    <a:pt x="9248" y="1191"/>
                    <a:pt x="10265" y="2047"/>
                  </a:cubicBezTo>
                  <a:cubicBezTo>
                    <a:pt x="9181" y="3212"/>
                    <a:pt x="8498" y="4777"/>
                    <a:pt x="8498" y="6503"/>
                  </a:cubicBezTo>
                  <a:cubicBezTo>
                    <a:pt x="8498" y="8230"/>
                    <a:pt x="9181" y="9795"/>
                    <a:pt x="10265" y="10959"/>
                  </a:cubicBezTo>
                  <a:cubicBezTo>
                    <a:pt x="9248" y="11816"/>
                    <a:pt x="7936" y="12338"/>
                    <a:pt x="6504" y="12338"/>
                  </a:cubicBezTo>
                  <a:cubicBezTo>
                    <a:pt x="3293" y="12338"/>
                    <a:pt x="670" y="9728"/>
                    <a:pt x="670" y="6503"/>
                  </a:cubicBezTo>
                  <a:cubicBezTo>
                    <a:pt x="670" y="3292"/>
                    <a:pt x="3293" y="669"/>
                    <a:pt x="6504" y="669"/>
                  </a:cubicBezTo>
                  <a:close/>
                  <a:moveTo>
                    <a:pt x="15002" y="669"/>
                  </a:moveTo>
                  <a:cubicBezTo>
                    <a:pt x="18227" y="669"/>
                    <a:pt x="20849" y="3292"/>
                    <a:pt x="20849" y="6503"/>
                  </a:cubicBezTo>
                  <a:cubicBezTo>
                    <a:pt x="20849" y="9728"/>
                    <a:pt x="18227" y="12338"/>
                    <a:pt x="15002" y="12338"/>
                  </a:cubicBezTo>
                  <a:cubicBezTo>
                    <a:pt x="13570" y="12338"/>
                    <a:pt x="12258" y="11816"/>
                    <a:pt x="11241" y="10959"/>
                  </a:cubicBezTo>
                  <a:cubicBezTo>
                    <a:pt x="12339" y="9795"/>
                    <a:pt x="13008" y="8230"/>
                    <a:pt x="13008" y="6503"/>
                  </a:cubicBezTo>
                  <a:cubicBezTo>
                    <a:pt x="13008" y="4777"/>
                    <a:pt x="12339" y="3212"/>
                    <a:pt x="11241" y="2047"/>
                  </a:cubicBezTo>
                  <a:cubicBezTo>
                    <a:pt x="12258" y="1191"/>
                    <a:pt x="13570" y="669"/>
                    <a:pt x="15002" y="669"/>
                  </a:cubicBezTo>
                  <a:close/>
                  <a:moveTo>
                    <a:pt x="6504" y="0"/>
                  </a:moveTo>
                  <a:cubicBezTo>
                    <a:pt x="2918" y="0"/>
                    <a:pt x="1" y="2917"/>
                    <a:pt x="1" y="6503"/>
                  </a:cubicBezTo>
                  <a:cubicBezTo>
                    <a:pt x="1" y="10090"/>
                    <a:pt x="2918" y="13007"/>
                    <a:pt x="6504" y="13007"/>
                  </a:cubicBezTo>
                  <a:cubicBezTo>
                    <a:pt x="8123" y="13007"/>
                    <a:pt x="9609" y="12405"/>
                    <a:pt x="10760" y="11428"/>
                  </a:cubicBezTo>
                  <a:cubicBezTo>
                    <a:pt x="11897" y="12405"/>
                    <a:pt x="13382" y="13007"/>
                    <a:pt x="15002" y="13007"/>
                  </a:cubicBezTo>
                  <a:cubicBezTo>
                    <a:pt x="18588" y="13007"/>
                    <a:pt x="21518" y="10090"/>
                    <a:pt x="21518" y="6503"/>
                  </a:cubicBezTo>
                  <a:cubicBezTo>
                    <a:pt x="21518" y="2917"/>
                    <a:pt x="18588" y="0"/>
                    <a:pt x="15002" y="0"/>
                  </a:cubicBezTo>
                  <a:cubicBezTo>
                    <a:pt x="13382" y="0"/>
                    <a:pt x="11897" y="602"/>
                    <a:pt x="10760" y="1592"/>
                  </a:cubicBezTo>
                  <a:cubicBezTo>
                    <a:pt x="9609" y="602"/>
                    <a:pt x="8123" y="0"/>
                    <a:pt x="65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5"/>
            <p:cNvSpPr/>
            <p:nvPr/>
          </p:nvSpPr>
          <p:spPr>
            <a:xfrm>
              <a:off x="1490110" y="2075838"/>
              <a:ext cx="48244" cy="11499"/>
            </a:xfrm>
            <a:custGeom>
              <a:avLst/>
              <a:gdLst/>
              <a:ahLst/>
              <a:cxnLst/>
              <a:rect l="l" t="t" r="r" b="b"/>
              <a:pathLst>
                <a:path w="2811" h="670" extrusionOk="0">
                  <a:moveTo>
                    <a:pt x="1" y="0"/>
                  </a:moveTo>
                  <a:cubicBezTo>
                    <a:pt x="54" y="228"/>
                    <a:pt x="121" y="455"/>
                    <a:pt x="215" y="669"/>
                  </a:cubicBezTo>
                  <a:lnTo>
                    <a:pt x="2597" y="669"/>
                  </a:lnTo>
                  <a:cubicBezTo>
                    <a:pt x="2677" y="455"/>
                    <a:pt x="2744" y="228"/>
                    <a:pt x="2811" y="0"/>
                  </a:cubicBezTo>
                  <a:close/>
                </a:path>
              </a:pathLst>
            </a:custGeom>
            <a:solidFill>
              <a:srgbClr val="F9E4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5"/>
            <p:cNvSpPr/>
            <p:nvPr/>
          </p:nvSpPr>
          <p:spPr>
            <a:xfrm>
              <a:off x="1482765" y="2075838"/>
              <a:ext cx="62935" cy="11499"/>
            </a:xfrm>
            <a:custGeom>
              <a:avLst/>
              <a:gdLst/>
              <a:ahLst/>
              <a:cxnLst/>
              <a:rect l="l" t="t" r="r" b="b"/>
              <a:pathLst>
                <a:path w="3667" h="670" extrusionOk="0">
                  <a:moveTo>
                    <a:pt x="335" y="0"/>
                  </a:moveTo>
                  <a:cubicBezTo>
                    <a:pt x="148" y="0"/>
                    <a:pt x="0" y="147"/>
                    <a:pt x="0" y="335"/>
                  </a:cubicBezTo>
                  <a:cubicBezTo>
                    <a:pt x="0" y="522"/>
                    <a:pt x="148" y="669"/>
                    <a:pt x="335" y="669"/>
                  </a:cubicBezTo>
                  <a:lnTo>
                    <a:pt x="643" y="669"/>
                  </a:lnTo>
                  <a:cubicBezTo>
                    <a:pt x="549" y="455"/>
                    <a:pt x="482" y="228"/>
                    <a:pt x="429" y="0"/>
                  </a:cubicBezTo>
                  <a:close/>
                  <a:moveTo>
                    <a:pt x="3239" y="0"/>
                  </a:moveTo>
                  <a:cubicBezTo>
                    <a:pt x="3172" y="228"/>
                    <a:pt x="3105" y="455"/>
                    <a:pt x="3025" y="669"/>
                  </a:cubicBezTo>
                  <a:lnTo>
                    <a:pt x="3332" y="669"/>
                  </a:lnTo>
                  <a:cubicBezTo>
                    <a:pt x="3506" y="669"/>
                    <a:pt x="3667" y="522"/>
                    <a:pt x="3667" y="335"/>
                  </a:cubicBezTo>
                  <a:cubicBezTo>
                    <a:pt x="3667" y="147"/>
                    <a:pt x="3506" y="0"/>
                    <a:pt x="33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5"/>
            <p:cNvSpPr/>
            <p:nvPr/>
          </p:nvSpPr>
          <p:spPr>
            <a:xfrm>
              <a:off x="216060" y="3648395"/>
              <a:ext cx="316494" cy="303639"/>
            </a:xfrm>
            <a:custGeom>
              <a:avLst/>
              <a:gdLst/>
              <a:ahLst/>
              <a:cxnLst/>
              <a:rect l="l" t="t" r="r" b="b"/>
              <a:pathLst>
                <a:path w="18441" h="17692" extrusionOk="0">
                  <a:moveTo>
                    <a:pt x="3961" y="2423"/>
                  </a:moveTo>
                  <a:lnTo>
                    <a:pt x="3961" y="2423"/>
                  </a:lnTo>
                  <a:cubicBezTo>
                    <a:pt x="9729" y="2584"/>
                    <a:pt x="14372" y="7321"/>
                    <a:pt x="14372" y="13128"/>
                  </a:cubicBezTo>
                  <a:cubicBezTo>
                    <a:pt x="14372" y="13369"/>
                    <a:pt x="14359" y="13597"/>
                    <a:pt x="14345" y="13838"/>
                  </a:cubicBezTo>
                  <a:cubicBezTo>
                    <a:pt x="11361" y="13864"/>
                    <a:pt x="7253" y="13891"/>
                    <a:pt x="4456" y="13904"/>
                  </a:cubicBezTo>
                  <a:cubicBezTo>
                    <a:pt x="4336" y="10291"/>
                    <a:pt x="4095" y="5233"/>
                    <a:pt x="3961" y="2423"/>
                  </a:cubicBezTo>
                  <a:close/>
                  <a:moveTo>
                    <a:pt x="3530" y="0"/>
                  </a:moveTo>
                  <a:cubicBezTo>
                    <a:pt x="3522" y="0"/>
                    <a:pt x="3514" y="0"/>
                    <a:pt x="3506" y="1"/>
                  </a:cubicBezTo>
                  <a:cubicBezTo>
                    <a:pt x="3332" y="1"/>
                    <a:pt x="3185" y="162"/>
                    <a:pt x="3198" y="349"/>
                  </a:cubicBezTo>
                  <a:cubicBezTo>
                    <a:pt x="3198" y="376"/>
                    <a:pt x="3225" y="898"/>
                    <a:pt x="3265" y="1754"/>
                  </a:cubicBezTo>
                  <a:cubicBezTo>
                    <a:pt x="2248" y="1781"/>
                    <a:pt x="1231" y="1955"/>
                    <a:pt x="268" y="2249"/>
                  </a:cubicBezTo>
                  <a:cubicBezTo>
                    <a:pt x="94" y="2303"/>
                    <a:pt x="0" y="2490"/>
                    <a:pt x="54" y="2677"/>
                  </a:cubicBezTo>
                  <a:cubicBezTo>
                    <a:pt x="97" y="2818"/>
                    <a:pt x="228" y="2906"/>
                    <a:pt x="369" y="2906"/>
                  </a:cubicBezTo>
                  <a:cubicBezTo>
                    <a:pt x="402" y="2906"/>
                    <a:pt x="436" y="2902"/>
                    <a:pt x="469" y="2891"/>
                  </a:cubicBezTo>
                  <a:cubicBezTo>
                    <a:pt x="1379" y="2610"/>
                    <a:pt x="2329" y="2450"/>
                    <a:pt x="3292" y="2410"/>
                  </a:cubicBezTo>
                  <a:cubicBezTo>
                    <a:pt x="3426" y="5220"/>
                    <a:pt x="3667" y="10291"/>
                    <a:pt x="3787" y="13904"/>
                  </a:cubicBezTo>
                  <a:cubicBezTo>
                    <a:pt x="2810" y="13918"/>
                    <a:pt x="2061" y="13918"/>
                    <a:pt x="1673" y="13918"/>
                  </a:cubicBezTo>
                  <a:cubicBezTo>
                    <a:pt x="1486" y="13918"/>
                    <a:pt x="1338" y="14065"/>
                    <a:pt x="1338" y="14252"/>
                  </a:cubicBezTo>
                  <a:cubicBezTo>
                    <a:pt x="1338" y="14440"/>
                    <a:pt x="1486" y="14587"/>
                    <a:pt x="1673" y="14587"/>
                  </a:cubicBezTo>
                  <a:cubicBezTo>
                    <a:pt x="2061" y="14587"/>
                    <a:pt x="2824" y="14587"/>
                    <a:pt x="3801" y="14573"/>
                  </a:cubicBezTo>
                  <a:cubicBezTo>
                    <a:pt x="3841" y="15751"/>
                    <a:pt x="3867" y="16728"/>
                    <a:pt x="3867" y="17357"/>
                  </a:cubicBezTo>
                  <a:cubicBezTo>
                    <a:pt x="3867" y="17544"/>
                    <a:pt x="4015" y="17691"/>
                    <a:pt x="4202" y="17691"/>
                  </a:cubicBezTo>
                  <a:cubicBezTo>
                    <a:pt x="4389" y="17691"/>
                    <a:pt x="4537" y="17544"/>
                    <a:pt x="4537" y="17357"/>
                  </a:cubicBezTo>
                  <a:cubicBezTo>
                    <a:pt x="4537" y="16728"/>
                    <a:pt x="4510" y="15751"/>
                    <a:pt x="4483" y="14573"/>
                  </a:cubicBezTo>
                  <a:cubicBezTo>
                    <a:pt x="7253" y="14560"/>
                    <a:pt x="11321" y="14533"/>
                    <a:pt x="14292" y="14507"/>
                  </a:cubicBezTo>
                  <a:lnTo>
                    <a:pt x="14292" y="14507"/>
                  </a:lnTo>
                  <a:cubicBezTo>
                    <a:pt x="14198" y="15243"/>
                    <a:pt x="14024" y="15965"/>
                    <a:pt x="13783" y="16661"/>
                  </a:cubicBezTo>
                  <a:cubicBezTo>
                    <a:pt x="13716" y="16835"/>
                    <a:pt x="13810" y="17022"/>
                    <a:pt x="13984" y="17089"/>
                  </a:cubicBezTo>
                  <a:cubicBezTo>
                    <a:pt x="14024" y="17103"/>
                    <a:pt x="14064" y="17103"/>
                    <a:pt x="14091" y="17103"/>
                  </a:cubicBezTo>
                  <a:cubicBezTo>
                    <a:pt x="14238" y="17103"/>
                    <a:pt x="14359" y="17022"/>
                    <a:pt x="14412" y="16875"/>
                  </a:cubicBezTo>
                  <a:cubicBezTo>
                    <a:pt x="14680" y="16112"/>
                    <a:pt x="14867" y="15309"/>
                    <a:pt x="14961" y="14507"/>
                  </a:cubicBezTo>
                  <a:cubicBezTo>
                    <a:pt x="16794" y="14493"/>
                    <a:pt x="18065" y="14480"/>
                    <a:pt x="18119" y="14480"/>
                  </a:cubicBezTo>
                  <a:cubicBezTo>
                    <a:pt x="18293" y="14480"/>
                    <a:pt x="18440" y="14319"/>
                    <a:pt x="18440" y="14145"/>
                  </a:cubicBezTo>
                  <a:cubicBezTo>
                    <a:pt x="18440" y="13958"/>
                    <a:pt x="18293" y="13811"/>
                    <a:pt x="18105" y="13811"/>
                  </a:cubicBezTo>
                  <a:cubicBezTo>
                    <a:pt x="18065" y="13811"/>
                    <a:pt x="16821" y="13824"/>
                    <a:pt x="15014" y="13838"/>
                  </a:cubicBezTo>
                  <a:cubicBezTo>
                    <a:pt x="15028" y="13597"/>
                    <a:pt x="15041" y="13369"/>
                    <a:pt x="15041" y="13128"/>
                  </a:cubicBezTo>
                  <a:cubicBezTo>
                    <a:pt x="15041" y="6946"/>
                    <a:pt x="10090" y="1901"/>
                    <a:pt x="3934" y="1754"/>
                  </a:cubicBezTo>
                  <a:cubicBezTo>
                    <a:pt x="3894" y="884"/>
                    <a:pt x="3867" y="349"/>
                    <a:pt x="3867" y="322"/>
                  </a:cubicBezTo>
                  <a:cubicBezTo>
                    <a:pt x="3855" y="143"/>
                    <a:pt x="3707" y="0"/>
                    <a:pt x="3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5"/>
            <p:cNvSpPr/>
            <p:nvPr/>
          </p:nvSpPr>
          <p:spPr>
            <a:xfrm>
              <a:off x="509315" y="3922601"/>
              <a:ext cx="42271" cy="37689"/>
            </a:xfrm>
            <a:custGeom>
              <a:avLst/>
              <a:gdLst/>
              <a:ahLst/>
              <a:cxnLst/>
              <a:rect l="l" t="t" r="r" b="b"/>
              <a:pathLst>
                <a:path w="2463" h="2196" extrusionOk="0">
                  <a:moveTo>
                    <a:pt x="41" y="1"/>
                  </a:moveTo>
                  <a:lnTo>
                    <a:pt x="830" y="1071"/>
                  </a:lnTo>
                  <a:lnTo>
                    <a:pt x="0" y="2195"/>
                  </a:lnTo>
                  <a:lnTo>
                    <a:pt x="736" y="2195"/>
                  </a:lnTo>
                  <a:lnTo>
                    <a:pt x="1232" y="1499"/>
                  </a:lnTo>
                  <a:lnTo>
                    <a:pt x="1727" y="2195"/>
                  </a:lnTo>
                  <a:lnTo>
                    <a:pt x="2463" y="2195"/>
                  </a:lnTo>
                  <a:lnTo>
                    <a:pt x="1633" y="1071"/>
                  </a:lnTo>
                  <a:lnTo>
                    <a:pt x="2423" y="1"/>
                  </a:lnTo>
                  <a:lnTo>
                    <a:pt x="1687" y="1"/>
                  </a:lnTo>
                  <a:lnTo>
                    <a:pt x="1232" y="643"/>
                  </a:lnTo>
                  <a:lnTo>
                    <a:pt x="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5"/>
            <p:cNvSpPr/>
            <p:nvPr/>
          </p:nvSpPr>
          <p:spPr>
            <a:xfrm>
              <a:off x="170359" y="3661953"/>
              <a:ext cx="42958" cy="52603"/>
            </a:xfrm>
            <a:custGeom>
              <a:avLst/>
              <a:gdLst/>
              <a:ahLst/>
              <a:cxnLst/>
              <a:rect l="l" t="t" r="r" b="b"/>
              <a:pathLst>
                <a:path w="2503" h="3065" extrusionOk="0">
                  <a:moveTo>
                    <a:pt x="0" y="1"/>
                  </a:moveTo>
                  <a:lnTo>
                    <a:pt x="977" y="2275"/>
                  </a:lnTo>
                  <a:lnTo>
                    <a:pt x="964" y="2342"/>
                  </a:lnTo>
                  <a:cubicBezTo>
                    <a:pt x="937" y="2436"/>
                    <a:pt x="897" y="2503"/>
                    <a:pt x="843" y="2543"/>
                  </a:cubicBezTo>
                  <a:cubicBezTo>
                    <a:pt x="790" y="2583"/>
                    <a:pt x="696" y="2597"/>
                    <a:pt x="576" y="2597"/>
                  </a:cubicBezTo>
                  <a:lnTo>
                    <a:pt x="362" y="2597"/>
                  </a:lnTo>
                  <a:lnTo>
                    <a:pt x="362" y="3065"/>
                  </a:lnTo>
                  <a:lnTo>
                    <a:pt x="763" y="3065"/>
                  </a:lnTo>
                  <a:cubicBezTo>
                    <a:pt x="964" y="3065"/>
                    <a:pt x="1124" y="3011"/>
                    <a:pt x="1258" y="2918"/>
                  </a:cubicBezTo>
                  <a:cubicBezTo>
                    <a:pt x="1379" y="2811"/>
                    <a:pt x="1486" y="2650"/>
                    <a:pt x="1579" y="2396"/>
                  </a:cubicBezTo>
                  <a:lnTo>
                    <a:pt x="2503" y="1"/>
                  </a:lnTo>
                  <a:lnTo>
                    <a:pt x="1793" y="1"/>
                  </a:lnTo>
                  <a:lnTo>
                    <a:pt x="1298" y="1486"/>
                  </a:lnTo>
                  <a:lnTo>
                    <a:pt x="7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5"/>
            <p:cNvSpPr/>
            <p:nvPr/>
          </p:nvSpPr>
          <p:spPr>
            <a:xfrm>
              <a:off x="291845" y="3708804"/>
              <a:ext cx="122643" cy="178233"/>
            </a:xfrm>
            <a:custGeom>
              <a:avLst/>
              <a:gdLst/>
              <a:ahLst/>
              <a:cxnLst/>
              <a:rect l="l" t="t" r="r" b="b"/>
              <a:pathLst>
                <a:path w="7146" h="10385" extrusionOk="0">
                  <a:moveTo>
                    <a:pt x="5353" y="0"/>
                  </a:moveTo>
                  <a:lnTo>
                    <a:pt x="5353" y="0"/>
                  </a:lnTo>
                  <a:cubicBezTo>
                    <a:pt x="5393" y="27"/>
                    <a:pt x="5420" y="54"/>
                    <a:pt x="5460" y="81"/>
                  </a:cubicBezTo>
                  <a:cubicBezTo>
                    <a:pt x="5433" y="41"/>
                    <a:pt x="5393" y="27"/>
                    <a:pt x="5353" y="0"/>
                  </a:cubicBezTo>
                  <a:close/>
                  <a:moveTo>
                    <a:pt x="4777" y="442"/>
                  </a:moveTo>
                  <a:lnTo>
                    <a:pt x="0" y="9461"/>
                  </a:lnTo>
                  <a:cubicBezTo>
                    <a:pt x="14" y="9782"/>
                    <a:pt x="27" y="10090"/>
                    <a:pt x="40" y="10384"/>
                  </a:cubicBezTo>
                  <a:lnTo>
                    <a:pt x="268" y="10384"/>
                  </a:lnTo>
                  <a:lnTo>
                    <a:pt x="5058" y="1365"/>
                  </a:lnTo>
                  <a:lnTo>
                    <a:pt x="6463" y="10344"/>
                  </a:lnTo>
                  <a:cubicBezTo>
                    <a:pt x="6691" y="10344"/>
                    <a:pt x="6918" y="10344"/>
                    <a:pt x="7146" y="10331"/>
                  </a:cubicBezTo>
                  <a:lnTo>
                    <a:pt x="5687" y="1044"/>
                  </a:lnTo>
                  <a:cubicBezTo>
                    <a:pt x="5393" y="830"/>
                    <a:pt x="5099" y="629"/>
                    <a:pt x="4777" y="4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5"/>
            <p:cNvSpPr/>
            <p:nvPr/>
          </p:nvSpPr>
          <p:spPr>
            <a:xfrm>
              <a:off x="280364" y="3708563"/>
              <a:ext cx="135275" cy="189955"/>
            </a:xfrm>
            <a:custGeom>
              <a:avLst/>
              <a:gdLst/>
              <a:ahLst/>
              <a:cxnLst/>
              <a:rect l="l" t="t" r="r" b="b"/>
              <a:pathLst>
                <a:path w="7882" h="11068" extrusionOk="0">
                  <a:moveTo>
                    <a:pt x="5901" y="1"/>
                  </a:moveTo>
                  <a:cubicBezTo>
                    <a:pt x="5768" y="1"/>
                    <a:pt x="5660" y="68"/>
                    <a:pt x="5607" y="175"/>
                  </a:cubicBezTo>
                  <a:lnTo>
                    <a:pt x="5446" y="456"/>
                  </a:lnTo>
                  <a:cubicBezTo>
                    <a:pt x="5768" y="643"/>
                    <a:pt x="6062" y="844"/>
                    <a:pt x="6356" y="1058"/>
                  </a:cubicBezTo>
                  <a:lnTo>
                    <a:pt x="6222" y="282"/>
                  </a:lnTo>
                  <a:cubicBezTo>
                    <a:pt x="6222" y="202"/>
                    <a:pt x="6182" y="135"/>
                    <a:pt x="6129" y="95"/>
                  </a:cubicBezTo>
                  <a:cubicBezTo>
                    <a:pt x="6089" y="68"/>
                    <a:pt x="6062" y="41"/>
                    <a:pt x="6022" y="14"/>
                  </a:cubicBezTo>
                  <a:cubicBezTo>
                    <a:pt x="5995" y="14"/>
                    <a:pt x="5982" y="1"/>
                    <a:pt x="5955" y="1"/>
                  </a:cubicBezTo>
                  <a:close/>
                  <a:moveTo>
                    <a:pt x="7815" y="10345"/>
                  </a:moveTo>
                  <a:cubicBezTo>
                    <a:pt x="7587" y="10358"/>
                    <a:pt x="7360" y="10358"/>
                    <a:pt x="7132" y="10358"/>
                  </a:cubicBezTo>
                  <a:lnTo>
                    <a:pt x="7186" y="10746"/>
                  </a:lnTo>
                  <a:cubicBezTo>
                    <a:pt x="7213" y="10907"/>
                    <a:pt x="7360" y="11014"/>
                    <a:pt x="7507" y="11027"/>
                  </a:cubicBezTo>
                  <a:lnTo>
                    <a:pt x="7534" y="11027"/>
                  </a:lnTo>
                  <a:cubicBezTo>
                    <a:pt x="7547" y="11027"/>
                    <a:pt x="7561" y="11027"/>
                    <a:pt x="7574" y="11014"/>
                  </a:cubicBezTo>
                  <a:cubicBezTo>
                    <a:pt x="7761" y="10987"/>
                    <a:pt x="7882" y="10813"/>
                    <a:pt x="7855" y="10639"/>
                  </a:cubicBezTo>
                  <a:lnTo>
                    <a:pt x="7815" y="10345"/>
                  </a:lnTo>
                  <a:close/>
                  <a:moveTo>
                    <a:pt x="669" y="9475"/>
                  </a:moveTo>
                  <a:lnTo>
                    <a:pt x="94" y="10586"/>
                  </a:lnTo>
                  <a:cubicBezTo>
                    <a:pt x="0" y="10746"/>
                    <a:pt x="67" y="10947"/>
                    <a:pt x="228" y="11027"/>
                  </a:cubicBezTo>
                  <a:cubicBezTo>
                    <a:pt x="281" y="11054"/>
                    <a:pt x="335" y="11067"/>
                    <a:pt x="388" y="11067"/>
                  </a:cubicBezTo>
                  <a:cubicBezTo>
                    <a:pt x="509" y="11067"/>
                    <a:pt x="616" y="11001"/>
                    <a:pt x="683" y="10894"/>
                  </a:cubicBezTo>
                  <a:lnTo>
                    <a:pt x="937" y="10398"/>
                  </a:lnTo>
                  <a:lnTo>
                    <a:pt x="709" y="10398"/>
                  </a:lnTo>
                  <a:cubicBezTo>
                    <a:pt x="696" y="10104"/>
                    <a:pt x="683" y="9796"/>
                    <a:pt x="669" y="94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5"/>
            <p:cNvSpPr/>
            <p:nvPr/>
          </p:nvSpPr>
          <p:spPr>
            <a:xfrm>
              <a:off x="1794776" y="1873970"/>
              <a:ext cx="308376" cy="232243"/>
            </a:xfrm>
            <a:custGeom>
              <a:avLst/>
              <a:gdLst/>
              <a:ahLst/>
              <a:cxnLst/>
              <a:rect l="l" t="t" r="r" b="b"/>
              <a:pathLst>
                <a:path w="17968" h="13532" extrusionOk="0">
                  <a:moveTo>
                    <a:pt x="13644" y="1698"/>
                  </a:moveTo>
                  <a:cubicBezTo>
                    <a:pt x="13819" y="1698"/>
                    <a:pt x="13996" y="1743"/>
                    <a:pt x="14172" y="1843"/>
                  </a:cubicBezTo>
                  <a:cubicBezTo>
                    <a:pt x="14760" y="2190"/>
                    <a:pt x="15122" y="2592"/>
                    <a:pt x="15483" y="3167"/>
                  </a:cubicBezTo>
                  <a:cubicBezTo>
                    <a:pt x="15603" y="3368"/>
                    <a:pt x="16313" y="5148"/>
                    <a:pt x="15978" y="5322"/>
                  </a:cubicBezTo>
                  <a:cubicBezTo>
                    <a:pt x="15714" y="5579"/>
                    <a:pt x="15245" y="5648"/>
                    <a:pt x="14769" y="5648"/>
                  </a:cubicBezTo>
                  <a:cubicBezTo>
                    <a:pt x="14327" y="5648"/>
                    <a:pt x="13879" y="5588"/>
                    <a:pt x="13583" y="5563"/>
                  </a:cubicBezTo>
                  <a:cubicBezTo>
                    <a:pt x="12593" y="5482"/>
                    <a:pt x="11629" y="5322"/>
                    <a:pt x="10652" y="5148"/>
                  </a:cubicBezTo>
                  <a:cubicBezTo>
                    <a:pt x="11066" y="4285"/>
                    <a:pt x="12316" y="1698"/>
                    <a:pt x="13644" y="1698"/>
                  </a:cubicBezTo>
                  <a:close/>
                  <a:moveTo>
                    <a:pt x="5994" y="7057"/>
                  </a:moveTo>
                  <a:cubicBezTo>
                    <a:pt x="6430" y="7057"/>
                    <a:pt x="6826" y="7081"/>
                    <a:pt x="7120" y="7101"/>
                  </a:cubicBezTo>
                  <a:cubicBezTo>
                    <a:pt x="6838" y="7677"/>
                    <a:pt x="6557" y="8266"/>
                    <a:pt x="6250" y="8828"/>
                  </a:cubicBezTo>
                  <a:cubicBezTo>
                    <a:pt x="6116" y="9069"/>
                    <a:pt x="5982" y="9296"/>
                    <a:pt x="5835" y="9524"/>
                  </a:cubicBezTo>
                  <a:cubicBezTo>
                    <a:pt x="5572" y="9944"/>
                    <a:pt x="4934" y="10702"/>
                    <a:pt x="4314" y="10702"/>
                  </a:cubicBezTo>
                  <a:cubicBezTo>
                    <a:pt x="4304" y="10702"/>
                    <a:pt x="4293" y="10702"/>
                    <a:pt x="4283" y="10701"/>
                  </a:cubicBezTo>
                  <a:cubicBezTo>
                    <a:pt x="3667" y="10674"/>
                    <a:pt x="2797" y="10219"/>
                    <a:pt x="2650" y="9443"/>
                  </a:cubicBezTo>
                  <a:cubicBezTo>
                    <a:pt x="2261" y="7384"/>
                    <a:pt x="4397" y="7057"/>
                    <a:pt x="5994" y="7057"/>
                  </a:cubicBezTo>
                  <a:close/>
                  <a:moveTo>
                    <a:pt x="13316" y="1"/>
                  </a:moveTo>
                  <a:cubicBezTo>
                    <a:pt x="12648" y="1"/>
                    <a:pt x="11967" y="230"/>
                    <a:pt x="11321" y="718"/>
                  </a:cubicBezTo>
                  <a:cubicBezTo>
                    <a:pt x="10666" y="1227"/>
                    <a:pt x="10117" y="1883"/>
                    <a:pt x="9649" y="2565"/>
                  </a:cubicBezTo>
                  <a:cubicBezTo>
                    <a:pt x="9408" y="2913"/>
                    <a:pt x="9180" y="3261"/>
                    <a:pt x="8966" y="3622"/>
                  </a:cubicBezTo>
                  <a:cubicBezTo>
                    <a:pt x="8846" y="3810"/>
                    <a:pt x="8739" y="3997"/>
                    <a:pt x="8632" y="4184"/>
                  </a:cubicBezTo>
                  <a:cubicBezTo>
                    <a:pt x="8484" y="4442"/>
                    <a:pt x="8461" y="4699"/>
                    <a:pt x="8180" y="4699"/>
                  </a:cubicBezTo>
                  <a:cubicBezTo>
                    <a:pt x="8154" y="4699"/>
                    <a:pt x="8127" y="4697"/>
                    <a:pt x="8096" y="4693"/>
                  </a:cubicBezTo>
                  <a:cubicBezTo>
                    <a:pt x="7097" y="4526"/>
                    <a:pt x="6038" y="4334"/>
                    <a:pt x="5000" y="4334"/>
                  </a:cubicBezTo>
                  <a:cubicBezTo>
                    <a:pt x="4201" y="4334"/>
                    <a:pt x="3415" y="4448"/>
                    <a:pt x="2677" y="4773"/>
                  </a:cubicBezTo>
                  <a:cubicBezTo>
                    <a:pt x="1058" y="5469"/>
                    <a:pt x="1" y="6927"/>
                    <a:pt x="81" y="8721"/>
                  </a:cubicBezTo>
                  <a:cubicBezTo>
                    <a:pt x="148" y="10005"/>
                    <a:pt x="763" y="11450"/>
                    <a:pt x="1646" y="12401"/>
                  </a:cubicBezTo>
                  <a:cubicBezTo>
                    <a:pt x="2380" y="13171"/>
                    <a:pt x="3282" y="13531"/>
                    <a:pt x="4206" y="13531"/>
                  </a:cubicBezTo>
                  <a:cubicBezTo>
                    <a:pt x="4952" y="13531"/>
                    <a:pt x="5712" y="13297"/>
                    <a:pt x="6410" y="12856"/>
                  </a:cubicBezTo>
                  <a:cubicBezTo>
                    <a:pt x="7280" y="12200"/>
                    <a:pt x="7949" y="11357"/>
                    <a:pt x="8431" y="10393"/>
                  </a:cubicBezTo>
                  <a:cubicBezTo>
                    <a:pt x="8899" y="9443"/>
                    <a:pt x="9261" y="8453"/>
                    <a:pt x="9649" y="7476"/>
                  </a:cubicBezTo>
                  <a:cubicBezTo>
                    <a:pt x="9689" y="7386"/>
                    <a:pt x="9849" y="7355"/>
                    <a:pt x="10056" y="7355"/>
                  </a:cubicBezTo>
                  <a:cubicBezTo>
                    <a:pt x="10464" y="7355"/>
                    <a:pt x="11055" y="7476"/>
                    <a:pt x="11268" y="7503"/>
                  </a:cubicBezTo>
                  <a:cubicBezTo>
                    <a:pt x="11870" y="7543"/>
                    <a:pt x="12472" y="7597"/>
                    <a:pt x="13074" y="7623"/>
                  </a:cubicBezTo>
                  <a:cubicBezTo>
                    <a:pt x="13285" y="7631"/>
                    <a:pt x="13509" y="7636"/>
                    <a:pt x="13741" y="7636"/>
                  </a:cubicBezTo>
                  <a:cubicBezTo>
                    <a:pt x="15601" y="7636"/>
                    <a:pt x="17968" y="7297"/>
                    <a:pt x="17879" y="4995"/>
                  </a:cubicBezTo>
                  <a:lnTo>
                    <a:pt x="17879" y="4995"/>
                  </a:lnTo>
                  <a:cubicBezTo>
                    <a:pt x="17880" y="5012"/>
                    <a:pt x="17882" y="5027"/>
                    <a:pt x="17882" y="5027"/>
                  </a:cubicBezTo>
                  <a:cubicBezTo>
                    <a:pt x="17882" y="5027"/>
                    <a:pt x="17881" y="5017"/>
                    <a:pt x="17878" y="4987"/>
                  </a:cubicBezTo>
                  <a:lnTo>
                    <a:pt x="17878" y="4987"/>
                  </a:lnTo>
                  <a:cubicBezTo>
                    <a:pt x="17878" y="4987"/>
                    <a:pt x="17878" y="4987"/>
                    <a:pt x="17878" y="4987"/>
                  </a:cubicBezTo>
                  <a:cubicBezTo>
                    <a:pt x="17731" y="3622"/>
                    <a:pt x="16821" y="2217"/>
                    <a:pt x="15898" y="1240"/>
                  </a:cubicBezTo>
                  <a:cubicBezTo>
                    <a:pt x="15144" y="440"/>
                    <a:pt x="14242" y="1"/>
                    <a:pt x="13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5"/>
            <p:cNvSpPr/>
            <p:nvPr/>
          </p:nvSpPr>
          <p:spPr>
            <a:xfrm>
              <a:off x="152417" y="2638743"/>
              <a:ext cx="618262" cy="586511"/>
            </a:xfrm>
            <a:custGeom>
              <a:avLst/>
              <a:gdLst/>
              <a:ahLst/>
              <a:cxnLst/>
              <a:rect l="l" t="t" r="r" b="b"/>
              <a:pathLst>
                <a:path w="36024" h="34174" extrusionOk="0">
                  <a:moveTo>
                    <a:pt x="19772" y="0"/>
                  </a:moveTo>
                  <a:cubicBezTo>
                    <a:pt x="18521" y="0"/>
                    <a:pt x="17463" y="691"/>
                    <a:pt x="17463" y="691"/>
                  </a:cubicBezTo>
                  <a:cubicBezTo>
                    <a:pt x="17463" y="691"/>
                    <a:pt x="6771" y="6739"/>
                    <a:pt x="3386" y="8653"/>
                  </a:cubicBezTo>
                  <a:cubicBezTo>
                    <a:pt x="0" y="10580"/>
                    <a:pt x="2409" y="14086"/>
                    <a:pt x="2409" y="14086"/>
                  </a:cubicBezTo>
                  <a:cubicBezTo>
                    <a:pt x="2409" y="14086"/>
                    <a:pt x="11187" y="28458"/>
                    <a:pt x="13542" y="32405"/>
                  </a:cubicBezTo>
                  <a:cubicBezTo>
                    <a:pt x="14372" y="33790"/>
                    <a:pt x="15484" y="34174"/>
                    <a:pt x="16462" y="34174"/>
                  </a:cubicBezTo>
                  <a:cubicBezTo>
                    <a:pt x="17675" y="34174"/>
                    <a:pt x="18681" y="33583"/>
                    <a:pt x="18681" y="33583"/>
                  </a:cubicBezTo>
                  <a:cubicBezTo>
                    <a:pt x="18681" y="33583"/>
                    <a:pt x="30069" y="26102"/>
                    <a:pt x="33053" y="24416"/>
                  </a:cubicBezTo>
                  <a:cubicBezTo>
                    <a:pt x="36023" y="22744"/>
                    <a:pt x="33575" y="19425"/>
                    <a:pt x="33575" y="19425"/>
                  </a:cubicBezTo>
                  <a:cubicBezTo>
                    <a:pt x="33575" y="19425"/>
                    <a:pt x="24141" y="3849"/>
                    <a:pt x="22267" y="1320"/>
                  </a:cubicBezTo>
                  <a:cubicBezTo>
                    <a:pt x="21519" y="305"/>
                    <a:pt x="20603" y="0"/>
                    <a:pt x="1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5"/>
            <p:cNvSpPr/>
            <p:nvPr/>
          </p:nvSpPr>
          <p:spPr>
            <a:xfrm>
              <a:off x="186637" y="2650138"/>
              <a:ext cx="550504" cy="563599"/>
            </a:xfrm>
            <a:custGeom>
              <a:avLst/>
              <a:gdLst/>
              <a:ahLst/>
              <a:cxnLst/>
              <a:rect l="l" t="t" r="r" b="b"/>
              <a:pathLst>
                <a:path w="32076" h="32839" extrusionOk="0">
                  <a:moveTo>
                    <a:pt x="18145" y="2409"/>
                  </a:moveTo>
                  <a:cubicBezTo>
                    <a:pt x="18520" y="2409"/>
                    <a:pt x="18962" y="2543"/>
                    <a:pt x="19350" y="3064"/>
                  </a:cubicBezTo>
                  <a:lnTo>
                    <a:pt x="20969" y="5125"/>
                  </a:lnTo>
                  <a:cubicBezTo>
                    <a:pt x="20969" y="5125"/>
                    <a:pt x="21812" y="6115"/>
                    <a:pt x="20447" y="6985"/>
                  </a:cubicBezTo>
                  <a:cubicBezTo>
                    <a:pt x="19778" y="7413"/>
                    <a:pt x="16526" y="9327"/>
                    <a:pt x="13395" y="11160"/>
                  </a:cubicBezTo>
                  <a:cubicBezTo>
                    <a:pt x="12592" y="11629"/>
                    <a:pt x="11789" y="12110"/>
                    <a:pt x="11040" y="12539"/>
                  </a:cubicBezTo>
                  <a:cubicBezTo>
                    <a:pt x="10464" y="12873"/>
                    <a:pt x="9929" y="13194"/>
                    <a:pt x="9447" y="13475"/>
                  </a:cubicBezTo>
                  <a:cubicBezTo>
                    <a:pt x="8056" y="14278"/>
                    <a:pt x="7119" y="14827"/>
                    <a:pt x="7119" y="14827"/>
                  </a:cubicBezTo>
                  <a:cubicBezTo>
                    <a:pt x="7119" y="14827"/>
                    <a:pt x="6637" y="15148"/>
                    <a:pt x="6089" y="15148"/>
                  </a:cubicBezTo>
                  <a:cubicBezTo>
                    <a:pt x="5768" y="15148"/>
                    <a:pt x="5420" y="15041"/>
                    <a:pt x="5139" y="14680"/>
                  </a:cubicBezTo>
                  <a:cubicBezTo>
                    <a:pt x="5098" y="14626"/>
                    <a:pt x="5058" y="14573"/>
                    <a:pt x="5018" y="14519"/>
                  </a:cubicBezTo>
                  <a:cubicBezTo>
                    <a:pt x="4269" y="13301"/>
                    <a:pt x="3680" y="12432"/>
                    <a:pt x="3680" y="12432"/>
                  </a:cubicBezTo>
                  <a:cubicBezTo>
                    <a:pt x="3680" y="12432"/>
                    <a:pt x="2676" y="11093"/>
                    <a:pt x="4242" y="10076"/>
                  </a:cubicBezTo>
                  <a:cubicBezTo>
                    <a:pt x="4697" y="9782"/>
                    <a:pt x="5955" y="9046"/>
                    <a:pt x="7534" y="8149"/>
                  </a:cubicBezTo>
                  <a:cubicBezTo>
                    <a:pt x="9019" y="7306"/>
                    <a:pt x="10786" y="6303"/>
                    <a:pt x="12405" y="5393"/>
                  </a:cubicBezTo>
                  <a:cubicBezTo>
                    <a:pt x="12953" y="5085"/>
                    <a:pt x="13475" y="4791"/>
                    <a:pt x="13984" y="4510"/>
                  </a:cubicBezTo>
                  <a:cubicBezTo>
                    <a:pt x="14907" y="3988"/>
                    <a:pt x="15723" y="3533"/>
                    <a:pt x="16312" y="3198"/>
                  </a:cubicBezTo>
                  <a:cubicBezTo>
                    <a:pt x="16955" y="2837"/>
                    <a:pt x="17343" y="2623"/>
                    <a:pt x="17343" y="2623"/>
                  </a:cubicBezTo>
                  <a:cubicBezTo>
                    <a:pt x="17343" y="2623"/>
                    <a:pt x="17691" y="2409"/>
                    <a:pt x="18145" y="2409"/>
                  </a:cubicBezTo>
                  <a:close/>
                  <a:moveTo>
                    <a:pt x="21411" y="8417"/>
                  </a:moveTo>
                  <a:cubicBezTo>
                    <a:pt x="21919" y="8417"/>
                    <a:pt x="22213" y="8698"/>
                    <a:pt x="22535" y="9166"/>
                  </a:cubicBezTo>
                  <a:cubicBezTo>
                    <a:pt x="22949" y="9782"/>
                    <a:pt x="24542" y="12766"/>
                    <a:pt x="24542" y="12766"/>
                  </a:cubicBezTo>
                  <a:cubicBezTo>
                    <a:pt x="24542" y="12766"/>
                    <a:pt x="24769" y="13529"/>
                    <a:pt x="23940" y="14225"/>
                  </a:cubicBezTo>
                  <a:cubicBezTo>
                    <a:pt x="23110" y="14921"/>
                    <a:pt x="20153" y="16740"/>
                    <a:pt x="19470" y="17008"/>
                  </a:cubicBezTo>
                  <a:cubicBezTo>
                    <a:pt x="19323" y="17075"/>
                    <a:pt x="19176" y="17102"/>
                    <a:pt x="19042" y="17102"/>
                  </a:cubicBezTo>
                  <a:cubicBezTo>
                    <a:pt x="18600" y="17102"/>
                    <a:pt x="18279" y="16781"/>
                    <a:pt x="17998" y="16326"/>
                  </a:cubicBezTo>
                  <a:cubicBezTo>
                    <a:pt x="17637" y="15723"/>
                    <a:pt x="16165" y="13315"/>
                    <a:pt x="16165" y="13315"/>
                  </a:cubicBezTo>
                  <a:cubicBezTo>
                    <a:pt x="16165" y="13315"/>
                    <a:pt x="15375" y="12151"/>
                    <a:pt x="16259" y="11415"/>
                  </a:cubicBezTo>
                  <a:cubicBezTo>
                    <a:pt x="17142" y="10679"/>
                    <a:pt x="19925" y="8805"/>
                    <a:pt x="20808" y="8524"/>
                  </a:cubicBezTo>
                  <a:cubicBezTo>
                    <a:pt x="21036" y="8444"/>
                    <a:pt x="21237" y="8417"/>
                    <a:pt x="21411" y="8417"/>
                  </a:cubicBezTo>
                  <a:close/>
                  <a:moveTo>
                    <a:pt x="13034" y="13743"/>
                  </a:moveTo>
                  <a:cubicBezTo>
                    <a:pt x="13542" y="13743"/>
                    <a:pt x="13850" y="14037"/>
                    <a:pt x="14158" y="14492"/>
                  </a:cubicBezTo>
                  <a:cubicBezTo>
                    <a:pt x="14573" y="15108"/>
                    <a:pt x="16178" y="18092"/>
                    <a:pt x="16178" y="18092"/>
                  </a:cubicBezTo>
                  <a:cubicBezTo>
                    <a:pt x="16178" y="18092"/>
                    <a:pt x="16406" y="18868"/>
                    <a:pt x="15563" y="19564"/>
                  </a:cubicBezTo>
                  <a:cubicBezTo>
                    <a:pt x="14733" y="20246"/>
                    <a:pt x="11789" y="22080"/>
                    <a:pt x="11107" y="22347"/>
                  </a:cubicBezTo>
                  <a:cubicBezTo>
                    <a:pt x="10946" y="22414"/>
                    <a:pt x="10799" y="22441"/>
                    <a:pt x="10665" y="22441"/>
                  </a:cubicBezTo>
                  <a:cubicBezTo>
                    <a:pt x="10224" y="22441"/>
                    <a:pt x="9902" y="22120"/>
                    <a:pt x="9635" y="21651"/>
                  </a:cubicBezTo>
                  <a:cubicBezTo>
                    <a:pt x="9260" y="21063"/>
                    <a:pt x="7802" y="18641"/>
                    <a:pt x="7802" y="18641"/>
                  </a:cubicBezTo>
                  <a:cubicBezTo>
                    <a:pt x="7802" y="18641"/>
                    <a:pt x="7012" y="17476"/>
                    <a:pt x="7895" y="16740"/>
                  </a:cubicBezTo>
                  <a:cubicBezTo>
                    <a:pt x="8765" y="16004"/>
                    <a:pt x="11548" y="14131"/>
                    <a:pt x="12445" y="13850"/>
                  </a:cubicBezTo>
                  <a:cubicBezTo>
                    <a:pt x="12672" y="13783"/>
                    <a:pt x="12860" y="13743"/>
                    <a:pt x="13034" y="13743"/>
                  </a:cubicBezTo>
                  <a:close/>
                  <a:moveTo>
                    <a:pt x="26335" y="15643"/>
                  </a:moveTo>
                  <a:cubicBezTo>
                    <a:pt x="26844" y="15643"/>
                    <a:pt x="27138" y="15938"/>
                    <a:pt x="27459" y="16392"/>
                  </a:cubicBezTo>
                  <a:cubicBezTo>
                    <a:pt x="27874" y="17008"/>
                    <a:pt x="29466" y="19992"/>
                    <a:pt x="29466" y="19992"/>
                  </a:cubicBezTo>
                  <a:cubicBezTo>
                    <a:pt x="29466" y="19992"/>
                    <a:pt x="29694" y="20768"/>
                    <a:pt x="28864" y="21464"/>
                  </a:cubicBezTo>
                  <a:cubicBezTo>
                    <a:pt x="28021" y="22147"/>
                    <a:pt x="25077" y="23980"/>
                    <a:pt x="24395" y="24247"/>
                  </a:cubicBezTo>
                  <a:cubicBezTo>
                    <a:pt x="24247" y="24314"/>
                    <a:pt x="24100" y="24341"/>
                    <a:pt x="23966" y="24341"/>
                  </a:cubicBezTo>
                  <a:cubicBezTo>
                    <a:pt x="23525" y="24341"/>
                    <a:pt x="23204" y="24020"/>
                    <a:pt x="22923" y="23552"/>
                  </a:cubicBezTo>
                  <a:cubicBezTo>
                    <a:pt x="22561" y="22963"/>
                    <a:pt x="21089" y="20541"/>
                    <a:pt x="21089" y="20541"/>
                  </a:cubicBezTo>
                  <a:cubicBezTo>
                    <a:pt x="21089" y="20541"/>
                    <a:pt x="20300" y="19377"/>
                    <a:pt x="21183" y="18641"/>
                  </a:cubicBezTo>
                  <a:cubicBezTo>
                    <a:pt x="22066" y="17905"/>
                    <a:pt x="24850" y="16031"/>
                    <a:pt x="25733" y="15750"/>
                  </a:cubicBezTo>
                  <a:cubicBezTo>
                    <a:pt x="25960" y="15683"/>
                    <a:pt x="26161" y="15643"/>
                    <a:pt x="26335" y="15643"/>
                  </a:cubicBezTo>
                  <a:close/>
                  <a:moveTo>
                    <a:pt x="17958" y="20982"/>
                  </a:moveTo>
                  <a:cubicBezTo>
                    <a:pt x="18467" y="20982"/>
                    <a:pt x="18774" y="21277"/>
                    <a:pt x="19082" y="21732"/>
                  </a:cubicBezTo>
                  <a:cubicBezTo>
                    <a:pt x="19497" y="22347"/>
                    <a:pt x="21103" y="25331"/>
                    <a:pt x="21103" y="25331"/>
                  </a:cubicBezTo>
                  <a:cubicBezTo>
                    <a:pt x="21103" y="25331"/>
                    <a:pt x="21330" y="26094"/>
                    <a:pt x="20487" y="26790"/>
                  </a:cubicBezTo>
                  <a:cubicBezTo>
                    <a:pt x="19658" y="27486"/>
                    <a:pt x="16714" y="29306"/>
                    <a:pt x="16031" y="29587"/>
                  </a:cubicBezTo>
                  <a:cubicBezTo>
                    <a:pt x="15871" y="29640"/>
                    <a:pt x="15723" y="29667"/>
                    <a:pt x="15590" y="29667"/>
                  </a:cubicBezTo>
                  <a:cubicBezTo>
                    <a:pt x="15148" y="29667"/>
                    <a:pt x="14827" y="29346"/>
                    <a:pt x="14546" y="28891"/>
                  </a:cubicBezTo>
                  <a:cubicBezTo>
                    <a:pt x="14185" y="28302"/>
                    <a:pt x="12726" y="25880"/>
                    <a:pt x="12726" y="25880"/>
                  </a:cubicBezTo>
                  <a:cubicBezTo>
                    <a:pt x="12726" y="25880"/>
                    <a:pt x="11936" y="24716"/>
                    <a:pt x="12820" y="23980"/>
                  </a:cubicBezTo>
                  <a:cubicBezTo>
                    <a:pt x="13689" y="23244"/>
                    <a:pt x="16473" y="21370"/>
                    <a:pt x="17369" y="21089"/>
                  </a:cubicBezTo>
                  <a:cubicBezTo>
                    <a:pt x="17597" y="21009"/>
                    <a:pt x="17784" y="20982"/>
                    <a:pt x="17958" y="20982"/>
                  </a:cubicBezTo>
                  <a:close/>
                  <a:moveTo>
                    <a:pt x="17771" y="0"/>
                  </a:moveTo>
                  <a:cubicBezTo>
                    <a:pt x="17222" y="0"/>
                    <a:pt x="16674" y="174"/>
                    <a:pt x="16219" y="388"/>
                  </a:cubicBezTo>
                  <a:cubicBezTo>
                    <a:pt x="15978" y="495"/>
                    <a:pt x="15830" y="589"/>
                    <a:pt x="15830" y="589"/>
                  </a:cubicBezTo>
                  <a:lnTo>
                    <a:pt x="15790" y="616"/>
                  </a:lnTo>
                  <a:cubicBezTo>
                    <a:pt x="15790" y="616"/>
                    <a:pt x="5112" y="6651"/>
                    <a:pt x="1713" y="8578"/>
                  </a:cubicBezTo>
                  <a:cubicBezTo>
                    <a:pt x="937" y="9019"/>
                    <a:pt x="468" y="9568"/>
                    <a:pt x="308" y="10264"/>
                  </a:cubicBezTo>
                  <a:cubicBezTo>
                    <a:pt x="0" y="11602"/>
                    <a:pt x="950" y="13034"/>
                    <a:pt x="964" y="13047"/>
                  </a:cubicBezTo>
                  <a:lnTo>
                    <a:pt x="977" y="13074"/>
                  </a:lnTo>
                  <a:cubicBezTo>
                    <a:pt x="1071" y="13208"/>
                    <a:pt x="9795" y="27499"/>
                    <a:pt x="12124" y="31393"/>
                  </a:cubicBezTo>
                  <a:cubicBezTo>
                    <a:pt x="12793" y="32504"/>
                    <a:pt x="13663" y="32838"/>
                    <a:pt x="14479" y="32838"/>
                  </a:cubicBezTo>
                  <a:cubicBezTo>
                    <a:pt x="15108" y="32838"/>
                    <a:pt x="15697" y="32638"/>
                    <a:pt x="16138" y="32437"/>
                  </a:cubicBezTo>
                  <a:cubicBezTo>
                    <a:pt x="16259" y="32383"/>
                    <a:pt x="16326" y="32343"/>
                    <a:pt x="16339" y="32330"/>
                  </a:cubicBezTo>
                  <a:cubicBezTo>
                    <a:pt x="16459" y="32263"/>
                    <a:pt x="27780" y="24850"/>
                    <a:pt x="30724" y="23177"/>
                  </a:cubicBezTo>
                  <a:cubicBezTo>
                    <a:pt x="31340" y="22829"/>
                    <a:pt x="31701" y="22387"/>
                    <a:pt x="31808" y="21852"/>
                  </a:cubicBezTo>
                  <a:cubicBezTo>
                    <a:pt x="32076" y="20594"/>
                    <a:pt x="31045" y="19162"/>
                    <a:pt x="31032" y="19149"/>
                  </a:cubicBezTo>
                  <a:lnTo>
                    <a:pt x="31019" y="19136"/>
                  </a:lnTo>
                  <a:lnTo>
                    <a:pt x="31005" y="19109"/>
                  </a:lnTo>
                  <a:cubicBezTo>
                    <a:pt x="30911" y="18948"/>
                    <a:pt x="21571" y="3533"/>
                    <a:pt x="19738" y="1044"/>
                  </a:cubicBezTo>
                  <a:cubicBezTo>
                    <a:pt x="19149" y="268"/>
                    <a:pt x="18453" y="0"/>
                    <a:pt x="177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5"/>
            <p:cNvSpPr/>
            <p:nvPr/>
          </p:nvSpPr>
          <p:spPr>
            <a:xfrm>
              <a:off x="232561" y="2691343"/>
              <a:ext cx="328439" cy="218805"/>
            </a:xfrm>
            <a:custGeom>
              <a:avLst/>
              <a:gdLst/>
              <a:ahLst/>
              <a:cxnLst/>
              <a:rect l="l" t="t" r="r" b="b"/>
              <a:pathLst>
                <a:path w="19137" h="12749" extrusionOk="0">
                  <a:moveTo>
                    <a:pt x="15475" y="0"/>
                  </a:moveTo>
                  <a:cubicBezTo>
                    <a:pt x="15015" y="0"/>
                    <a:pt x="14667" y="222"/>
                    <a:pt x="14667" y="222"/>
                  </a:cubicBezTo>
                  <a:cubicBezTo>
                    <a:pt x="14667" y="222"/>
                    <a:pt x="14279" y="436"/>
                    <a:pt x="13636" y="797"/>
                  </a:cubicBezTo>
                  <a:cubicBezTo>
                    <a:pt x="13047" y="1132"/>
                    <a:pt x="12231" y="1587"/>
                    <a:pt x="11308" y="2109"/>
                  </a:cubicBezTo>
                  <a:cubicBezTo>
                    <a:pt x="10799" y="2390"/>
                    <a:pt x="10277" y="2684"/>
                    <a:pt x="9729" y="2992"/>
                  </a:cubicBezTo>
                  <a:cubicBezTo>
                    <a:pt x="8110" y="3902"/>
                    <a:pt x="6343" y="4905"/>
                    <a:pt x="4858" y="5748"/>
                  </a:cubicBezTo>
                  <a:cubicBezTo>
                    <a:pt x="3279" y="6645"/>
                    <a:pt x="2021" y="7381"/>
                    <a:pt x="1566" y="7675"/>
                  </a:cubicBezTo>
                  <a:cubicBezTo>
                    <a:pt x="0" y="8692"/>
                    <a:pt x="1004" y="10031"/>
                    <a:pt x="1004" y="10031"/>
                  </a:cubicBezTo>
                  <a:cubicBezTo>
                    <a:pt x="1004" y="10031"/>
                    <a:pt x="1593" y="10900"/>
                    <a:pt x="2342" y="12118"/>
                  </a:cubicBezTo>
                  <a:cubicBezTo>
                    <a:pt x="2382" y="12172"/>
                    <a:pt x="2422" y="12225"/>
                    <a:pt x="2463" y="12279"/>
                  </a:cubicBezTo>
                  <a:cubicBezTo>
                    <a:pt x="2746" y="12636"/>
                    <a:pt x="3091" y="12749"/>
                    <a:pt x="3414" y="12749"/>
                  </a:cubicBezTo>
                  <a:cubicBezTo>
                    <a:pt x="3961" y="12749"/>
                    <a:pt x="4443" y="12426"/>
                    <a:pt x="4443" y="12426"/>
                  </a:cubicBezTo>
                  <a:cubicBezTo>
                    <a:pt x="4443" y="12426"/>
                    <a:pt x="5380" y="11877"/>
                    <a:pt x="6771" y="11074"/>
                  </a:cubicBezTo>
                  <a:cubicBezTo>
                    <a:pt x="7253" y="10793"/>
                    <a:pt x="7788" y="10472"/>
                    <a:pt x="8364" y="10138"/>
                  </a:cubicBezTo>
                  <a:cubicBezTo>
                    <a:pt x="9113" y="9709"/>
                    <a:pt x="9916" y="9228"/>
                    <a:pt x="10719" y="8759"/>
                  </a:cubicBezTo>
                  <a:cubicBezTo>
                    <a:pt x="13850" y="6926"/>
                    <a:pt x="17102" y="5012"/>
                    <a:pt x="17771" y="4584"/>
                  </a:cubicBezTo>
                  <a:cubicBezTo>
                    <a:pt x="19136" y="3714"/>
                    <a:pt x="18293" y="2724"/>
                    <a:pt x="18293" y="2724"/>
                  </a:cubicBezTo>
                  <a:lnTo>
                    <a:pt x="16674" y="663"/>
                  </a:lnTo>
                  <a:cubicBezTo>
                    <a:pt x="16286" y="144"/>
                    <a:pt x="15844" y="0"/>
                    <a:pt x="15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5"/>
            <p:cNvSpPr/>
            <p:nvPr/>
          </p:nvSpPr>
          <p:spPr>
            <a:xfrm>
              <a:off x="306973" y="2886023"/>
              <a:ext cx="161225" cy="149176"/>
            </a:xfrm>
            <a:custGeom>
              <a:avLst/>
              <a:gdLst/>
              <a:ahLst/>
              <a:cxnLst/>
              <a:rect l="l" t="t" r="r" b="b"/>
              <a:pathLst>
                <a:path w="9394" h="8692" extrusionOk="0">
                  <a:moveTo>
                    <a:pt x="6029" y="0"/>
                  </a:moveTo>
                  <a:cubicBezTo>
                    <a:pt x="5857" y="0"/>
                    <a:pt x="5661" y="34"/>
                    <a:pt x="5433" y="105"/>
                  </a:cubicBezTo>
                  <a:cubicBezTo>
                    <a:pt x="4536" y="386"/>
                    <a:pt x="1753" y="2259"/>
                    <a:pt x="883" y="2995"/>
                  </a:cubicBezTo>
                  <a:cubicBezTo>
                    <a:pt x="0" y="3731"/>
                    <a:pt x="790" y="4896"/>
                    <a:pt x="790" y="4896"/>
                  </a:cubicBezTo>
                  <a:cubicBezTo>
                    <a:pt x="790" y="4896"/>
                    <a:pt x="2248" y="7318"/>
                    <a:pt x="2623" y="7906"/>
                  </a:cubicBezTo>
                  <a:cubicBezTo>
                    <a:pt x="2901" y="8371"/>
                    <a:pt x="3220" y="8692"/>
                    <a:pt x="3664" y="8692"/>
                  </a:cubicBezTo>
                  <a:cubicBezTo>
                    <a:pt x="3796" y="8692"/>
                    <a:pt x="3939" y="8664"/>
                    <a:pt x="4095" y="8602"/>
                  </a:cubicBezTo>
                  <a:cubicBezTo>
                    <a:pt x="4777" y="8335"/>
                    <a:pt x="7721" y="6501"/>
                    <a:pt x="8551" y="5819"/>
                  </a:cubicBezTo>
                  <a:cubicBezTo>
                    <a:pt x="9394" y="5123"/>
                    <a:pt x="9166" y="4347"/>
                    <a:pt x="9166" y="4347"/>
                  </a:cubicBezTo>
                  <a:cubicBezTo>
                    <a:pt x="9166" y="4347"/>
                    <a:pt x="7561" y="1363"/>
                    <a:pt x="7146" y="747"/>
                  </a:cubicBezTo>
                  <a:cubicBezTo>
                    <a:pt x="6836" y="288"/>
                    <a:pt x="6534" y="0"/>
                    <a:pt x="60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5"/>
            <p:cNvSpPr/>
            <p:nvPr/>
          </p:nvSpPr>
          <p:spPr>
            <a:xfrm>
              <a:off x="322573" y="2897469"/>
              <a:ext cx="130933" cy="126316"/>
            </a:xfrm>
            <a:custGeom>
              <a:avLst/>
              <a:gdLst/>
              <a:ahLst/>
              <a:cxnLst/>
              <a:rect l="l" t="t" r="r" b="b"/>
              <a:pathLst>
                <a:path w="7629" h="7360" extrusionOk="0">
                  <a:moveTo>
                    <a:pt x="3105" y="1927"/>
                  </a:moveTo>
                  <a:cubicBezTo>
                    <a:pt x="3239" y="1927"/>
                    <a:pt x="3373" y="1994"/>
                    <a:pt x="3453" y="2114"/>
                  </a:cubicBezTo>
                  <a:lnTo>
                    <a:pt x="4109" y="3225"/>
                  </a:lnTo>
                  <a:lnTo>
                    <a:pt x="5086" y="2609"/>
                  </a:lnTo>
                  <a:cubicBezTo>
                    <a:pt x="5153" y="2569"/>
                    <a:pt x="5220" y="2543"/>
                    <a:pt x="5300" y="2543"/>
                  </a:cubicBezTo>
                  <a:cubicBezTo>
                    <a:pt x="5420" y="2543"/>
                    <a:pt x="5554" y="2609"/>
                    <a:pt x="5635" y="2730"/>
                  </a:cubicBezTo>
                  <a:cubicBezTo>
                    <a:pt x="5742" y="2917"/>
                    <a:pt x="5688" y="3158"/>
                    <a:pt x="5501" y="3278"/>
                  </a:cubicBezTo>
                  <a:lnTo>
                    <a:pt x="4497" y="3907"/>
                  </a:lnTo>
                  <a:lnTo>
                    <a:pt x="5166" y="5031"/>
                  </a:lnTo>
                  <a:cubicBezTo>
                    <a:pt x="5273" y="5219"/>
                    <a:pt x="5220" y="5460"/>
                    <a:pt x="5032" y="5567"/>
                  </a:cubicBezTo>
                  <a:lnTo>
                    <a:pt x="4992" y="5593"/>
                  </a:lnTo>
                  <a:cubicBezTo>
                    <a:pt x="4939" y="5607"/>
                    <a:pt x="4885" y="5620"/>
                    <a:pt x="4832" y="5620"/>
                  </a:cubicBezTo>
                  <a:cubicBezTo>
                    <a:pt x="4698" y="5620"/>
                    <a:pt x="4564" y="5553"/>
                    <a:pt x="4497" y="5433"/>
                  </a:cubicBezTo>
                  <a:lnTo>
                    <a:pt x="3841" y="4322"/>
                  </a:lnTo>
                  <a:lnTo>
                    <a:pt x="2851" y="4938"/>
                  </a:lnTo>
                  <a:lnTo>
                    <a:pt x="2811" y="4965"/>
                  </a:lnTo>
                  <a:cubicBezTo>
                    <a:pt x="2758" y="4991"/>
                    <a:pt x="2704" y="5005"/>
                    <a:pt x="2651" y="5005"/>
                  </a:cubicBezTo>
                  <a:cubicBezTo>
                    <a:pt x="2517" y="5005"/>
                    <a:pt x="2383" y="4938"/>
                    <a:pt x="2316" y="4817"/>
                  </a:cubicBezTo>
                  <a:cubicBezTo>
                    <a:pt x="2196" y="4630"/>
                    <a:pt x="2249" y="4389"/>
                    <a:pt x="2436" y="4282"/>
                  </a:cubicBezTo>
                  <a:lnTo>
                    <a:pt x="3440" y="3640"/>
                  </a:lnTo>
                  <a:lnTo>
                    <a:pt x="2771" y="2516"/>
                  </a:lnTo>
                  <a:cubicBezTo>
                    <a:pt x="2664" y="2328"/>
                    <a:pt x="2717" y="2088"/>
                    <a:pt x="2905" y="1980"/>
                  </a:cubicBezTo>
                  <a:cubicBezTo>
                    <a:pt x="2972" y="1940"/>
                    <a:pt x="3039" y="1927"/>
                    <a:pt x="3105" y="1927"/>
                  </a:cubicBezTo>
                  <a:close/>
                  <a:moveTo>
                    <a:pt x="5113" y="0"/>
                  </a:moveTo>
                  <a:cubicBezTo>
                    <a:pt x="5006" y="0"/>
                    <a:pt x="4885" y="27"/>
                    <a:pt x="4725" y="80"/>
                  </a:cubicBezTo>
                  <a:cubicBezTo>
                    <a:pt x="4658" y="94"/>
                    <a:pt x="4577" y="134"/>
                    <a:pt x="4497" y="174"/>
                  </a:cubicBezTo>
                  <a:cubicBezTo>
                    <a:pt x="3453" y="656"/>
                    <a:pt x="1179" y="2195"/>
                    <a:pt x="402" y="2850"/>
                  </a:cubicBezTo>
                  <a:cubicBezTo>
                    <a:pt x="1" y="3171"/>
                    <a:pt x="389" y="3800"/>
                    <a:pt x="443" y="3881"/>
                  </a:cubicBezTo>
                  <a:cubicBezTo>
                    <a:pt x="443" y="3881"/>
                    <a:pt x="1915" y="6303"/>
                    <a:pt x="2276" y="6892"/>
                  </a:cubicBezTo>
                  <a:cubicBezTo>
                    <a:pt x="2503" y="7266"/>
                    <a:pt x="2651" y="7360"/>
                    <a:pt x="2771" y="7360"/>
                  </a:cubicBezTo>
                  <a:cubicBezTo>
                    <a:pt x="2824" y="7360"/>
                    <a:pt x="2878" y="7333"/>
                    <a:pt x="2932" y="7320"/>
                  </a:cubicBezTo>
                  <a:cubicBezTo>
                    <a:pt x="2958" y="7306"/>
                    <a:pt x="2985" y="7293"/>
                    <a:pt x="3012" y="7280"/>
                  </a:cubicBezTo>
                  <a:cubicBezTo>
                    <a:pt x="3775" y="6918"/>
                    <a:pt x="6478" y="5246"/>
                    <a:pt x="7227" y="4630"/>
                  </a:cubicBezTo>
                  <a:cubicBezTo>
                    <a:pt x="7602" y="4309"/>
                    <a:pt x="7628" y="4014"/>
                    <a:pt x="7615" y="3907"/>
                  </a:cubicBezTo>
                  <a:cubicBezTo>
                    <a:pt x="7147" y="3024"/>
                    <a:pt x="5996" y="923"/>
                    <a:pt x="5688" y="455"/>
                  </a:cubicBezTo>
                  <a:cubicBezTo>
                    <a:pt x="5474" y="147"/>
                    <a:pt x="5340" y="0"/>
                    <a:pt x="5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360242" y="2930522"/>
              <a:ext cx="60875" cy="63415"/>
            </a:xfrm>
            <a:custGeom>
              <a:avLst/>
              <a:gdLst/>
              <a:ahLst/>
              <a:cxnLst/>
              <a:rect l="l" t="t" r="r" b="b"/>
              <a:pathLst>
                <a:path w="3547" h="3695" extrusionOk="0">
                  <a:moveTo>
                    <a:pt x="910" y="1"/>
                  </a:moveTo>
                  <a:cubicBezTo>
                    <a:pt x="844" y="1"/>
                    <a:pt x="777" y="14"/>
                    <a:pt x="710" y="54"/>
                  </a:cubicBezTo>
                  <a:cubicBezTo>
                    <a:pt x="522" y="162"/>
                    <a:pt x="469" y="402"/>
                    <a:pt x="576" y="590"/>
                  </a:cubicBezTo>
                  <a:lnTo>
                    <a:pt x="1245" y="1714"/>
                  </a:lnTo>
                  <a:lnTo>
                    <a:pt x="241" y="2356"/>
                  </a:lnTo>
                  <a:cubicBezTo>
                    <a:pt x="54" y="2463"/>
                    <a:pt x="1" y="2704"/>
                    <a:pt x="121" y="2891"/>
                  </a:cubicBezTo>
                  <a:cubicBezTo>
                    <a:pt x="188" y="3012"/>
                    <a:pt x="322" y="3079"/>
                    <a:pt x="456" y="3079"/>
                  </a:cubicBezTo>
                  <a:cubicBezTo>
                    <a:pt x="509" y="3079"/>
                    <a:pt x="563" y="3065"/>
                    <a:pt x="616" y="3039"/>
                  </a:cubicBezTo>
                  <a:lnTo>
                    <a:pt x="656" y="3012"/>
                  </a:lnTo>
                  <a:lnTo>
                    <a:pt x="1646" y="2396"/>
                  </a:lnTo>
                  <a:lnTo>
                    <a:pt x="2302" y="3507"/>
                  </a:lnTo>
                  <a:cubicBezTo>
                    <a:pt x="2369" y="3627"/>
                    <a:pt x="2503" y="3694"/>
                    <a:pt x="2637" y="3694"/>
                  </a:cubicBezTo>
                  <a:cubicBezTo>
                    <a:pt x="2690" y="3694"/>
                    <a:pt x="2744" y="3681"/>
                    <a:pt x="2797" y="3667"/>
                  </a:cubicBezTo>
                  <a:lnTo>
                    <a:pt x="2837" y="3641"/>
                  </a:lnTo>
                  <a:cubicBezTo>
                    <a:pt x="3025" y="3534"/>
                    <a:pt x="3078" y="3293"/>
                    <a:pt x="2971" y="3105"/>
                  </a:cubicBezTo>
                  <a:lnTo>
                    <a:pt x="2302" y="1981"/>
                  </a:lnTo>
                  <a:lnTo>
                    <a:pt x="3306" y="1352"/>
                  </a:lnTo>
                  <a:cubicBezTo>
                    <a:pt x="3493" y="1232"/>
                    <a:pt x="3547" y="991"/>
                    <a:pt x="3440" y="804"/>
                  </a:cubicBezTo>
                  <a:cubicBezTo>
                    <a:pt x="3359" y="683"/>
                    <a:pt x="3225" y="617"/>
                    <a:pt x="3105" y="617"/>
                  </a:cubicBezTo>
                  <a:cubicBezTo>
                    <a:pt x="3025" y="617"/>
                    <a:pt x="2958" y="643"/>
                    <a:pt x="2891" y="683"/>
                  </a:cubicBezTo>
                  <a:lnTo>
                    <a:pt x="1914" y="1299"/>
                  </a:lnTo>
                  <a:lnTo>
                    <a:pt x="1258" y="188"/>
                  </a:lnTo>
                  <a:cubicBezTo>
                    <a:pt x="1178" y="68"/>
                    <a:pt x="1044"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5"/>
            <p:cNvSpPr/>
            <p:nvPr/>
          </p:nvSpPr>
          <p:spPr>
            <a:xfrm>
              <a:off x="450495" y="2794518"/>
              <a:ext cx="161242" cy="149159"/>
            </a:xfrm>
            <a:custGeom>
              <a:avLst/>
              <a:gdLst/>
              <a:ahLst/>
              <a:cxnLst/>
              <a:rect l="l" t="t" r="r" b="b"/>
              <a:pathLst>
                <a:path w="9395" h="8691" extrusionOk="0">
                  <a:moveTo>
                    <a:pt x="6036" y="1"/>
                  </a:moveTo>
                  <a:cubicBezTo>
                    <a:pt x="5861" y="1"/>
                    <a:pt x="5663" y="36"/>
                    <a:pt x="5433" y="111"/>
                  </a:cubicBezTo>
                  <a:cubicBezTo>
                    <a:pt x="4550" y="392"/>
                    <a:pt x="1767" y="2266"/>
                    <a:pt x="884" y="3002"/>
                  </a:cubicBezTo>
                  <a:cubicBezTo>
                    <a:pt x="0" y="3738"/>
                    <a:pt x="790" y="4902"/>
                    <a:pt x="790" y="4902"/>
                  </a:cubicBezTo>
                  <a:cubicBezTo>
                    <a:pt x="790" y="4902"/>
                    <a:pt x="2262" y="7310"/>
                    <a:pt x="2623" y="7913"/>
                  </a:cubicBezTo>
                  <a:cubicBezTo>
                    <a:pt x="2901" y="8364"/>
                    <a:pt x="3217" y="8690"/>
                    <a:pt x="3658" y="8690"/>
                  </a:cubicBezTo>
                  <a:cubicBezTo>
                    <a:pt x="3792" y="8690"/>
                    <a:pt x="3937" y="8660"/>
                    <a:pt x="4095" y="8595"/>
                  </a:cubicBezTo>
                  <a:cubicBezTo>
                    <a:pt x="4778" y="8327"/>
                    <a:pt x="7735" y="6508"/>
                    <a:pt x="8565" y="5812"/>
                  </a:cubicBezTo>
                  <a:cubicBezTo>
                    <a:pt x="9394" y="5116"/>
                    <a:pt x="9167" y="4353"/>
                    <a:pt x="9167" y="4353"/>
                  </a:cubicBezTo>
                  <a:cubicBezTo>
                    <a:pt x="9167" y="4353"/>
                    <a:pt x="7574" y="1369"/>
                    <a:pt x="7160" y="753"/>
                  </a:cubicBezTo>
                  <a:cubicBezTo>
                    <a:pt x="6851" y="296"/>
                    <a:pt x="6543" y="1"/>
                    <a:pt x="6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5"/>
            <p:cNvSpPr/>
            <p:nvPr/>
          </p:nvSpPr>
          <p:spPr>
            <a:xfrm>
              <a:off x="466111" y="2805827"/>
              <a:ext cx="130916" cy="126333"/>
            </a:xfrm>
            <a:custGeom>
              <a:avLst/>
              <a:gdLst/>
              <a:ahLst/>
              <a:cxnLst/>
              <a:rect l="l" t="t" r="r" b="b"/>
              <a:pathLst>
                <a:path w="7628" h="7361" extrusionOk="0">
                  <a:moveTo>
                    <a:pt x="5300" y="2557"/>
                  </a:moveTo>
                  <a:cubicBezTo>
                    <a:pt x="5433" y="2557"/>
                    <a:pt x="5554" y="2624"/>
                    <a:pt x="5634" y="2744"/>
                  </a:cubicBezTo>
                  <a:cubicBezTo>
                    <a:pt x="5755" y="2918"/>
                    <a:pt x="5701" y="3172"/>
                    <a:pt x="5514" y="3279"/>
                  </a:cubicBezTo>
                  <a:lnTo>
                    <a:pt x="2864" y="4952"/>
                  </a:lnTo>
                  <a:lnTo>
                    <a:pt x="2811" y="4965"/>
                  </a:lnTo>
                  <a:cubicBezTo>
                    <a:pt x="2757" y="4992"/>
                    <a:pt x="2704" y="5005"/>
                    <a:pt x="2650" y="5005"/>
                  </a:cubicBezTo>
                  <a:cubicBezTo>
                    <a:pt x="2516" y="5005"/>
                    <a:pt x="2396" y="4939"/>
                    <a:pt x="2315" y="4818"/>
                  </a:cubicBezTo>
                  <a:cubicBezTo>
                    <a:pt x="2208" y="4644"/>
                    <a:pt x="2262" y="4403"/>
                    <a:pt x="2436" y="4283"/>
                  </a:cubicBezTo>
                  <a:lnTo>
                    <a:pt x="5099" y="2610"/>
                  </a:lnTo>
                  <a:cubicBezTo>
                    <a:pt x="5152" y="2570"/>
                    <a:pt x="5233" y="2557"/>
                    <a:pt x="5300" y="2557"/>
                  </a:cubicBezTo>
                  <a:close/>
                  <a:moveTo>
                    <a:pt x="5112" y="1"/>
                  </a:moveTo>
                  <a:cubicBezTo>
                    <a:pt x="5019" y="1"/>
                    <a:pt x="4885" y="28"/>
                    <a:pt x="4724" y="81"/>
                  </a:cubicBezTo>
                  <a:cubicBezTo>
                    <a:pt x="4671" y="108"/>
                    <a:pt x="4590" y="135"/>
                    <a:pt x="4497" y="175"/>
                  </a:cubicBezTo>
                  <a:cubicBezTo>
                    <a:pt x="3466" y="656"/>
                    <a:pt x="1191" y="2195"/>
                    <a:pt x="402" y="2851"/>
                  </a:cubicBezTo>
                  <a:cubicBezTo>
                    <a:pt x="0" y="3186"/>
                    <a:pt x="389" y="3801"/>
                    <a:pt x="455" y="3895"/>
                  </a:cubicBezTo>
                  <a:cubicBezTo>
                    <a:pt x="455" y="3895"/>
                    <a:pt x="1927" y="6303"/>
                    <a:pt x="2289" y="6906"/>
                  </a:cubicBezTo>
                  <a:cubicBezTo>
                    <a:pt x="2503" y="7267"/>
                    <a:pt x="2650" y="7361"/>
                    <a:pt x="2770" y="7361"/>
                  </a:cubicBezTo>
                  <a:cubicBezTo>
                    <a:pt x="2824" y="7361"/>
                    <a:pt x="2877" y="7347"/>
                    <a:pt x="2944" y="7320"/>
                  </a:cubicBezTo>
                  <a:cubicBezTo>
                    <a:pt x="2958" y="7307"/>
                    <a:pt x="2985" y="7307"/>
                    <a:pt x="3011" y="7294"/>
                  </a:cubicBezTo>
                  <a:cubicBezTo>
                    <a:pt x="3787" y="6932"/>
                    <a:pt x="6477" y="5260"/>
                    <a:pt x="7226" y="4631"/>
                  </a:cubicBezTo>
                  <a:cubicBezTo>
                    <a:pt x="7601" y="4323"/>
                    <a:pt x="7628" y="4015"/>
                    <a:pt x="7628" y="3922"/>
                  </a:cubicBezTo>
                  <a:cubicBezTo>
                    <a:pt x="7146" y="3025"/>
                    <a:pt x="6009" y="924"/>
                    <a:pt x="5688" y="469"/>
                  </a:cubicBezTo>
                  <a:cubicBezTo>
                    <a:pt x="5474" y="148"/>
                    <a:pt x="5353" y="1"/>
                    <a:pt x="5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5"/>
            <p:cNvSpPr/>
            <p:nvPr/>
          </p:nvSpPr>
          <p:spPr>
            <a:xfrm>
              <a:off x="504004" y="2849692"/>
              <a:ext cx="60875" cy="42048"/>
            </a:xfrm>
            <a:custGeom>
              <a:avLst/>
              <a:gdLst/>
              <a:ahLst/>
              <a:cxnLst/>
              <a:rect l="l" t="t" r="r" b="b"/>
              <a:pathLst>
                <a:path w="3547" h="2450" extrusionOk="0">
                  <a:moveTo>
                    <a:pt x="3092" y="1"/>
                  </a:moveTo>
                  <a:cubicBezTo>
                    <a:pt x="3025" y="1"/>
                    <a:pt x="2944" y="14"/>
                    <a:pt x="2891" y="54"/>
                  </a:cubicBezTo>
                  <a:lnTo>
                    <a:pt x="228" y="1727"/>
                  </a:lnTo>
                  <a:cubicBezTo>
                    <a:pt x="54" y="1847"/>
                    <a:pt x="0" y="2088"/>
                    <a:pt x="107" y="2262"/>
                  </a:cubicBezTo>
                  <a:cubicBezTo>
                    <a:pt x="188" y="2383"/>
                    <a:pt x="308" y="2449"/>
                    <a:pt x="442" y="2449"/>
                  </a:cubicBezTo>
                  <a:cubicBezTo>
                    <a:pt x="496" y="2449"/>
                    <a:pt x="549" y="2436"/>
                    <a:pt x="603" y="2409"/>
                  </a:cubicBezTo>
                  <a:lnTo>
                    <a:pt x="656" y="2396"/>
                  </a:lnTo>
                  <a:lnTo>
                    <a:pt x="3306" y="723"/>
                  </a:lnTo>
                  <a:cubicBezTo>
                    <a:pt x="3493" y="616"/>
                    <a:pt x="3547" y="362"/>
                    <a:pt x="3426" y="188"/>
                  </a:cubicBezTo>
                  <a:cubicBezTo>
                    <a:pt x="3346" y="68"/>
                    <a:pt x="3225" y="1"/>
                    <a:pt x="3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5"/>
            <p:cNvSpPr/>
            <p:nvPr/>
          </p:nvSpPr>
          <p:spPr>
            <a:xfrm>
              <a:off x="391476" y="3010255"/>
              <a:ext cx="161242" cy="149159"/>
            </a:xfrm>
            <a:custGeom>
              <a:avLst/>
              <a:gdLst/>
              <a:ahLst/>
              <a:cxnLst/>
              <a:rect l="l" t="t" r="r" b="b"/>
              <a:pathLst>
                <a:path w="9395" h="8691" extrusionOk="0">
                  <a:moveTo>
                    <a:pt x="6029" y="1"/>
                  </a:moveTo>
                  <a:cubicBezTo>
                    <a:pt x="5857" y="1"/>
                    <a:pt x="5661" y="34"/>
                    <a:pt x="5433" y="105"/>
                  </a:cubicBezTo>
                  <a:cubicBezTo>
                    <a:pt x="4537" y="386"/>
                    <a:pt x="1753" y="2260"/>
                    <a:pt x="884" y="2996"/>
                  </a:cubicBezTo>
                  <a:cubicBezTo>
                    <a:pt x="0" y="3732"/>
                    <a:pt x="790" y="4896"/>
                    <a:pt x="790" y="4896"/>
                  </a:cubicBezTo>
                  <a:cubicBezTo>
                    <a:pt x="790" y="4896"/>
                    <a:pt x="2249" y="7318"/>
                    <a:pt x="2610" y="7907"/>
                  </a:cubicBezTo>
                  <a:cubicBezTo>
                    <a:pt x="2900" y="8363"/>
                    <a:pt x="3223" y="8691"/>
                    <a:pt x="3670" y="8691"/>
                  </a:cubicBezTo>
                  <a:cubicBezTo>
                    <a:pt x="3801" y="8691"/>
                    <a:pt x="3941" y="8663"/>
                    <a:pt x="4095" y="8603"/>
                  </a:cubicBezTo>
                  <a:cubicBezTo>
                    <a:pt x="4778" y="8322"/>
                    <a:pt x="7722" y="6502"/>
                    <a:pt x="8551" y="5806"/>
                  </a:cubicBezTo>
                  <a:cubicBezTo>
                    <a:pt x="9394" y="5110"/>
                    <a:pt x="9167" y="4347"/>
                    <a:pt x="9167" y="4347"/>
                  </a:cubicBezTo>
                  <a:cubicBezTo>
                    <a:pt x="9167" y="4347"/>
                    <a:pt x="7561" y="1363"/>
                    <a:pt x="7146" y="748"/>
                  </a:cubicBezTo>
                  <a:cubicBezTo>
                    <a:pt x="6837" y="289"/>
                    <a:pt x="6535" y="1"/>
                    <a:pt x="6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5"/>
            <p:cNvSpPr/>
            <p:nvPr/>
          </p:nvSpPr>
          <p:spPr>
            <a:xfrm>
              <a:off x="407093" y="3021701"/>
              <a:ext cx="130916" cy="126093"/>
            </a:xfrm>
            <a:custGeom>
              <a:avLst/>
              <a:gdLst/>
              <a:ahLst/>
              <a:cxnLst/>
              <a:rect l="l" t="t" r="r" b="b"/>
              <a:pathLst>
                <a:path w="7628" h="7347" extrusionOk="0">
                  <a:moveTo>
                    <a:pt x="4617" y="977"/>
                  </a:moveTo>
                  <a:cubicBezTo>
                    <a:pt x="4657" y="977"/>
                    <a:pt x="4684" y="991"/>
                    <a:pt x="4724" y="991"/>
                  </a:cubicBezTo>
                  <a:cubicBezTo>
                    <a:pt x="4965" y="1058"/>
                    <a:pt x="5112" y="1298"/>
                    <a:pt x="5045" y="1539"/>
                  </a:cubicBezTo>
                  <a:lnTo>
                    <a:pt x="4055" y="5407"/>
                  </a:lnTo>
                  <a:cubicBezTo>
                    <a:pt x="4015" y="5540"/>
                    <a:pt x="3921" y="5647"/>
                    <a:pt x="3814" y="5701"/>
                  </a:cubicBezTo>
                  <a:cubicBezTo>
                    <a:pt x="3747" y="5728"/>
                    <a:pt x="3680" y="5741"/>
                    <a:pt x="3627" y="5741"/>
                  </a:cubicBezTo>
                  <a:cubicBezTo>
                    <a:pt x="3587" y="5741"/>
                    <a:pt x="3546" y="5741"/>
                    <a:pt x="3506" y="5728"/>
                  </a:cubicBezTo>
                  <a:cubicBezTo>
                    <a:pt x="3265" y="5674"/>
                    <a:pt x="3132" y="5420"/>
                    <a:pt x="3185" y="5179"/>
                  </a:cubicBezTo>
                  <a:lnTo>
                    <a:pt x="4189" y="1325"/>
                  </a:lnTo>
                  <a:cubicBezTo>
                    <a:pt x="4229" y="1111"/>
                    <a:pt x="4416" y="977"/>
                    <a:pt x="4617" y="977"/>
                  </a:cubicBezTo>
                  <a:close/>
                  <a:moveTo>
                    <a:pt x="5112" y="0"/>
                  </a:moveTo>
                  <a:cubicBezTo>
                    <a:pt x="5005" y="0"/>
                    <a:pt x="4885" y="27"/>
                    <a:pt x="4724" y="67"/>
                  </a:cubicBezTo>
                  <a:cubicBezTo>
                    <a:pt x="4657" y="94"/>
                    <a:pt x="4577" y="121"/>
                    <a:pt x="4483" y="174"/>
                  </a:cubicBezTo>
                  <a:cubicBezTo>
                    <a:pt x="3453" y="656"/>
                    <a:pt x="1178" y="2182"/>
                    <a:pt x="402" y="2837"/>
                  </a:cubicBezTo>
                  <a:cubicBezTo>
                    <a:pt x="0" y="3172"/>
                    <a:pt x="388" y="3787"/>
                    <a:pt x="442" y="3881"/>
                  </a:cubicBezTo>
                  <a:cubicBezTo>
                    <a:pt x="442" y="3881"/>
                    <a:pt x="1914" y="6303"/>
                    <a:pt x="2275" y="6892"/>
                  </a:cubicBezTo>
                  <a:cubicBezTo>
                    <a:pt x="2503" y="7267"/>
                    <a:pt x="2650" y="7347"/>
                    <a:pt x="2770" y="7347"/>
                  </a:cubicBezTo>
                  <a:cubicBezTo>
                    <a:pt x="2824" y="7347"/>
                    <a:pt x="2877" y="7334"/>
                    <a:pt x="2931" y="7307"/>
                  </a:cubicBezTo>
                  <a:cubicBezTo>
                    <a:pt x="2958" y="7307"/>
                    <a:pt x="2984" y="7293"/>
                    <a:pt x="3011" y="7280"/>
                  </a:cubicBezTo>
                  <a:cubicBezTo>
                    <a:pt x="3774" y="6919"/>
                    <a:pt x="6477" y="5246"/>
                    <a:pt x="7213" y="4630"/>
                  </a:cubicBezTo>
                  <a:cubicBezTo>
                    <a:pt x="7601" y="4309"/>
                    <a:pt x="7628" y="4015"/>
                    <a:pt x="7614" y="3908"/>
                  </a:cubicBezTo>
                  <a:cubicBezTo>
                    <a:pt x="7146" y="3025"/>
                    <a:pt x="5995" y="924"/>
                    <a:pt x="5688" y="455"/>
                  </a:cubicBezTo>
                  <a:cubicBezTo>
                    <a:pt x="5473" y="134"/>
                    <a:pt x="5340" y="0"/>
                    <a:pt x="5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5"/>
            <p:cNvSpPr/>
            <p:nvPr/>
          </p:nvSpPr>
          <p:spPr>
            <a:xfrm>
              <a:off x="460826" y="3038468"/>
              <a:ext cx="34016" cy="81779"/>
            </a:xfrm>
            <a:custGeom>
              <a:avLst/>
              <a:gdLst/>
              <a:ahLst/>
              <a:cxnLst/>
              <a:rect l="l" t="t" r="r" b="b"/>
              <a:pathLst>
                <a:path w="1982" h="4765" extrusionOk="0">
                  <a:moveTo>
                    <a:pt x="1486" y="0"/>
                  </a:moveTo>
                  <a:cubicBezTo>
                    <a:pt x="1285" y="0"/>
                    <a:pt x="1098" y="134"/>
                    <a:pt x="1058" y="348"/>
                  </a:cubicBezTo>
                  <a:lnTo>
                    <a:pt x="54" y="4202"/>
                  </a:lnTo>
                  <a:cubicBezTo>
                    <a:pt x="1" y="4443"/>
                    <a:pt x="134" y="4697"/>
                    <a:pt x="375" y="4751"/>
                  </a:cubicBezTo>
                  <a:cubicBezTo>
                    <a:pt x="415" y="4764"/>
                    <a:pt x="456" y="4764"/>
                    <a:pt x="496" y="4764"/>
                  </a:cubicBezTo>
                  <a:cubicBezTo>
                    <a:pt x="549" y="4764"/>
                    <a:pt x="616" y="4751"/>
                    <a:pt x="683" y="4724"/>
                  </a:cubicBezTo>
                  <a:cubicBezTo>
                    <a:pt x="790" y="4670"/>
                    <a:pt x="884" y="4563"/>
                    <a:pt x="924" y="4430"/>
                  </a:cubicBezTo>
                  <a:lnTo>
                    <a:pt x="1914" y="562"/>
                  </a:lnTo>
                  <a:cubicBezTo>
                    <a:pt x="1981" y="321"/>
                    <a:pt x="1834" y="81"/>
                    <a:pt x="1593" y="14"/>
                  </a:cubicBezTo>
                  <a:cubicBezTo>
                    <a:pt x="1553" y="14"/>
                    <a:pt x="1526" y="0"/>
                    <a:pt x="14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5"/>
            <p:cNvSpPr/>
            <p:nvPr/>
          </p:nvSpPr>
          <p:spPr>
            <a:xfrm>
              <a:off x="534998" y="2918630"/>
              <a:ext cx="161242" cy="149194"/>
            </a:xfrm>
            <a:custGeom>
              <a:avLst/>
              <a:gdLst/>
              <a:ahLst/>
              <a:cxnLst/>
              <a:rect l="l" t="t" r="r" b="b"/>
              <a:pathLst>
                <a:path w="9395" h="8693" extrusionOk="0">
                  <a:moveTo>
                    <a:pt x="6032" y="0"/>
                  </a:moveTo>
                  <a:cubicBezTo>
                    <a:pt x="5858" y="0"/>
                    <a:pt x="5662" y="34"/>
                    <a:pt x="5434" y="105"/>
                  </a:cubicBezTo>
                  <a:cubicBezTo>
                    <a:pt x="4551" y="386"/>
                    <a:pt x="1767" y="2260"/>
                    <a:pt x="884" y="2996"/>
                  </a:cubicBezTo>
                  <a:cubicBezTo>
                    <a:pt x="1" y="3732"/>
                    <a:pt x="790" y="4896"/>
                    <a:pt x="790" y="4896"/>
                  </a:cubicBezTo>
                  <a:cubicBezTo>
                    <a:pt x="790" y="4896"/>
                    <a:pt x="2262" y="7318"/>
                    <a:pt x="2624" y="7907"/>
                  </a:cubicBezTo>
                  <a:cubicBezTo>
                    <a:pt x="2902" y="8371"/>
                    <a:pt x="3221" y="8692"/>
                    <a:pt x="3665" y="8692"/>
                  </a:cubicBezTo>
                  <a:cubicBezTo>
                    <a:pt x="3797" y="8692"/>
                    <a:pt x="3939" y="8664"/>
                    <a:pt x="4096" y="8602"/>
                  </a:cubicBezTo>
                  <a:cubicBezTo>
                    <a:pt x="4778" y="8335"/>
                    <a:pt x="7722" y="6502"/>
                    <a:pt x="8565" y="5819"/>
                  </a:cubicBezTo>
                  <a:cubicBezTo>
                    <a:pt x="9395" y="5123"/>
                    <a:pt x="9167" y="4347"/>
                    <a:pt x="9167" y="4347"/>
                  </a:cubicBezTo>
                  <a:cubicBezTo>
                    <a:pt x="9167" y="4347"/>
                    <a:pt x="7575" y="1363"/>
                    <a:pt x="7160" y="747"/>
                  </a:cubicBezTo>
                  <a:cubicBezTo>
                    <a:pt x="6851" y="288"/>
                    <a:pt x="6541" y="0"/>
                    <a:pt x="6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550614" y="2930076"/>
              <a:ext cx="130933" cy="126333"/>
            </a:xfrm>
            <a:custGeom>
              <a:avLst/>
              <a:gdLst/>
              <a:ahLst/>
              <a:cxnLst/>
              <a:rect l="l" t="t" r="r" b="b"/>
              <a:pathLst>
                <a:path w="7629" h="7361" extrusionOk="0">
                  <a:moveTo>
                    <a:pt x="4136" y="1820"/>
                  </a:moveTo>
                  <a:cubicBezTo>
                    <a:pt x="4350" y="1847"/>
                    <a:pt x="4510" y="2034"/>
                    <a:pt x="4497" y="2248"/>
                  </a:cubicBezTo>
                  <a:lnTo>
                    <a:pt x="4403" y="3426"/>
                  </a:lnTo>
                  <a:lnTo>
                    <a:pt x="5701" y="3560"/>
                  </a:lnTo>
                  <a:cubicBezTo>
                    <a:pt x="5916" y="3586"/>
                    <a:pt x="6076" y="3787"/>
                    <a:pt x="6049" y="4001"/>
                  </a:cubicBezTo>
                  <a:cubicBezTo>
                    <a:pt x="6036" y="4135"/>
                    <a:pt x="5942" y="4256"/>
                    <a:pt x="5822" y="4309"/>
                  </a:cubicBezTo>
                  <a:cubicBezTo>
                    <a:pt x="5768" y="4336"/>
                    <a:pt x="5715" y="4349"/>
                    <a:pt x="5661" y="4349"/>
                  </a:cubicBezTo>
                  <a:lnTo>
                    <a:pt x="5621" y="4349"/>
                  </a:lnTo>
                  <a:lnTo>
                    <a:pt x="4336" y="4215"/>
                  </a:lnTo>
                  <a:lnTo>
                    <a:pt x="4243" y="5366"/>
                  </a:lnTo>
                  <a:cubicBezTo>
                    <a:pt x="4229" y="5513"/>
                    <a:pt x="4136" y="5634"/>
                    <a:pt x="4015" y="5687"/>
                  </a:cubicBezTo>
                  <a:cubicBezTo>
                    <a:pt x="3962" y="5714"/>
                    <a:pt x="3908" y="5727"/>
                    <a:pt x="3855" y="5727"/>
                  </a:cubicBezTo>
                  <a:lnTo>
                    <a:pt x="3815" y="5727"/>
                  </a:lnTo>
                  <a:cubicBezTo>
                    <a:pt x="3601" y="5714"/>
                    <a:pt x="3440" y="5527"/>
                    <a:pt x="3453" y="5299"/>
                  </a:cubicBezTo>
                  <a:lnTo>
                    <a:pt x="3560" y="4122"/>
                  </a:lnTo>
                  <a:lnTo>
                    <a:pt x="2249" y="3988"/>
                  </a:lnTo>
                  <a:cubicBezTo>
                    <a:pt x="2035" y="3961"/>
                    <a:pt x="1888" y="3774"/>
                    <a:pt x="1901" y="3560"/>
                  </a:cubicBezTo>
                  <a:cubicBezTo>
                    <a:pt x="1928" y="3346"/>
                    <a:pt x="2102" y="3198"/>
                    <a:pt x="2289" y="3198"/>
                  </a:cubicBezTo>
                  <a:lnTo>
                    <a:pt x="2343" y="3198"/>
                  </a:lnTo>
                  <a:lnTo>
                    <a:pt x="3614" y="3346"/>
                  </a:lnTo>
                  <a:lnTo>
                    <a:pt x="3708" y="2181"/>
                  </a:lnTo>
                  <a:cubicBezTo>
                    <a:pt x="3721" y="1981"/>
                    <a:pt x="3895" y="1820"/>
                    <a:pt x="4096" y="1820"/>
                  </a:cubicBezTo>
                  <a:close/>
                  <a:moveTo>
                    <a:pt x="5113" y="0"/>
                  </a:moveTo>
                  <a:cubicBezTo>
                    <a:pt x="5019" y="0"/>
                    <a:pt x="4885" y="27"/>
                    <a:pt x="4725" y="80"/>
                  </a:cubicBezTo>
                  <a:cubicBezTo>
                    <a:pt x="4671" y="94"/>
                    <a:pt x="4591" y="134"/>
                    <a:pt x="4497" y="174"/>
                  </a:cubicBezTo>
                  <a:cubicBezTo>
                    <a:pt x="3467" y="656"/>
                    <a:pt x="1192" y="2195"/>
                    <a:pt x="402" y="2850"/>
                  </a:cubicBezTo>
                  <a:cubicBezTo>
                    <a:pt x="1" y="3172"/>
                    <a:pt x="389" y="3801"/>
                    <a:pt x="456" y="3881"/>
                  </a:cubicBezTo>
                  <a:cubicBezTo>
                    <a:pt x="456" y="3881"/>
                    <a:pt x="1928" y="6303"/>
                    <a:pt x="2289" y="6892"/>
                  </a:cubicBezTo>
                  <a:cubicBezTo>
                    <a:pt x="2503" y="7266"/>
                    <a:pt x="2650" y="7360"/>
                    <a:pt x="2771" y="7360"/>
                  </a:cubicBezTo>
                  <a:cubicBezTo>
                    <a:pt x="2824" y="7360"/>
                    <a:pt x="2878" y="7333"/>
                    <a:pt x="2945" y="7320"/>
                  </a:cubicBezTo>
                  <a:cubicBezTo>
                    <a:pt x="2958" y="7307"/>
                    <a:pt x="2985" y="7293"/>
                    <a:pt x="3012" y="7280"/>
                  </a:cubicBezTo>
                  <a:cubicBezTo>
                    <a:pt x="3788" y="6918"/>
                    <a:pt x="6478" y="5246"/>
                    <a:pt x="7227" y="4630"/>
                  </a:cubicBezTo>
                  <a:cubicBezTo>
                    <a:pt x="7602" y="4309"/>
                    <a:pt x="7628" y="4015"/>
                    <a:pt x="7628" y="3908"/>
                  </a:cubicBezTo>
                  <a:cubicBezTo>
                    <a:pt x="7147" y="3024"/>
                    <a:pt x="6009" y="924"/>
                    <a:pt x="5688" y="455"/>
                  </a:cubicBezTo>
                  <a:cubicBezTo>
                    <a:pt x="5474" y="147"/>
                    <a:pt x="5353" y="0"/>
                    <a:pt x="5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5"/>
            <p:cNvSpPr/>
            <p:nvPr/>
          </p:nvSpPr>
          <p:spPr>
            <a:xfrm>
              <a:off x="582998" y="2961310"/>
              <a:ext cx="71911" cy="67071"/>
            </a:xfrm>
            <a:custGeom>
              <a:avLst/>
              <a:gdLst/>
              <a:ahLst/>
              <a:cxnLst/>
              <a:rect l="l" t="t" r="r" b="b"/>
              <a:pathLst>
                <a:path w="4190" h="3908" extrusionOk="0">
                  <a:moveTo>
                    <a:pt x="2209" y="0"/>
                  </a:moveTo>
                  <a:cubicBezTo>
                    <a:pt x="2008" y="0"/>
                    <a:pt x="1834" y="161"/>
                    <a:pt x="1821" y="361"/>
                  </a:cubicBezTo>
                  <a:lnTo>
                    <a:pt x="1727" y="1526"/>
                  </a:lnTo>
                  <a:lnTo>
                    <a:pt x="456" y="1378"/>
                  </a:lnTo>
                  <a:lnTo>
                    <a:pt x="402" y="1378"/>
                  </a:lnTo>
                  <a:cubicBezTo>
                    <a:pt x="215" y="1378"/>
                    <a:pt x="41" y="1526"/>
                    <a:pt x="14" y="1740"/>
                  </a:cubicBezTo>
                  <a:cubicBezTo>
                    <a:pt x="1" y="1954"/>
                    <a:pt x="148" y="2141"/>
                    <a:pt x="362" y="2168"/>
                  </a:cubicBezTo>
                  <a:lnTo>
                    <a:pt x="1673" y="2302"/>
                  </a:lnTo>
                  <a:lnTo>
                    <a:pt x="1566" y="3479"/>
                  </a:lnTo>
                  <a:cubicBezTo>
                    <a:pt x="1553" y="3707"/>
                    <a:pt x="1714" y="3894"/>
                    <a:pt x="1928" y="3907"/>
                  </a:cubicBezTo>
                  <a:lnTo>
                    <a:pt x="1968" y="3907"/>
                  </a:lnTo>
                  <a:cubicBezTo>
                    <a:pt x="2021" y="3907"/>
                    <a:pt x="2075" y="3894"/>
                    <a:pt x="2128" y="3867"/>
                  </a:cubicBezTo>
                  <a:cubicBezTo>
                    <a:pt x="2249" y="3814"/>
                    <a:pt x="2342" y="3693"/>
                    <a:pt x="2356" y="3546"/>
                  </a:cubicBezTo>
                  <a:lnTo>
                    <a:pt x="2449" y="2395"/>
                  </a:lnTo>
                  <a:lnTo>
                    <a:pt x="3734" y="2529"/>
                  </a:lnTo>
                  <a:lnTo>
                    <a:pt x="3774" y="2529"/>
                  </a:lnTo>
                  <a:cubicBezTo>
                    <a:pt x="3828" y="2529"/>
                    <a:pt x="3881" y="2516"/>
                    <a:pt x="3935" y="2489"/>
                  </a:cubicBezTo>
                  <a:cubicBezTo>
                    <a:pt x="4055" y="2436"/>
                    <a:pt x="4149" y="2315"/>
                    <a:pt x="4162" y="2181"/>
                  </a:cubicBezTo>
                  <a:cubicBezTo>
                    <a:pt x="4189" y="1967"/>
                    <a:pt x="4029" y="1766"/>
                    <a:pt x="3814" y="1740"/>
                  </a:cubicBezTo>
                  <a:lnTo>
                    <a:pt x="2516" y="1606"/>
                  </a:lnTo>
                  <a:lnTo>
                    <a:pt x="2610" y="428"/>
                  </a:lnTo>
                  <a:cubicBezTo>
                    <a:pt x="2623" y="214"/>
                    <a:pt x="2463" y="27"/>
                    <a:pt x="2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5"/>
            <p:cNvSpPr/>
            <p:nvPr/>
          </p:nvSpPr>
          <p:spPr>
            <a:xfrm>
              <a:off x="1018187" y="3151124"/>
              <a:ext cx="451305" cy="336969"/>
            </a:xfrm>
            <a:custGeom>
              <a:avLst/>
              <a:gdLst/>
              <a:ahLst/>
              <a:cxnLst/>
              <a:rect l="l" t="t" r="r" b="b"/>
              <a:pathLst>
                <a:path w="26296" h="19634" extrusionOk="0">
                  <a:moveTo>
                    <a:pt x="4269" y="0"/>
                  </a:moveTo>
                  <a:cubicBezTo>
                    <a:pt x="2853" y="0"/>
                    <a:pt x="1473" y="224"/>
                    <a:pt x="991" y="772"/>
                  </a:cubicBezTo>
                  <a:cubicBezTo>
                    <a:pt x="0" y="1896"/>
                    <a:pt x="1834" y="7088"/>
                    <a:pt x="3132" y="8185"/>
                  </a:cubicBezTo>
                  <a:cubicBezTo>
                    <a:pt x="4082" y="8988"/>
                    <a:pt x="13436" y="15491"/>
                    <a:pt x="16366" y="17485"/>
                  </a:cubicBezTo>
                  <a:cubicBezTo>
                    <a:pt x="16487" y="17566"/>
                    <a:pt x="16594" y="17646"/>
                    <a:pt x="16714" y="17726"/>
                  </a:cubicBezTo>
                  <a:lnTo>
                    <a:pt x="17437" y="18208"/>
                  </a:lnTo>
                  <a:lnTo>
                    <a:pt x="17664" y="18368"/>
                  </a:lnTo>
                  <a:lnTo>
                    <a:pt x="17851" y="18502"/>
                  </a:lnTo>
                  <a:lnTo>
                    <a:pt x="18012" y="18596"/>
                  </a:lnTo>
                  <a:cubicBezTo>
                    <a:pt x="18052" y="18623"/>
                    <a:pt x="18079" y="18649"/>
                    <a:pt x="18106" y="18676"/>
                  </a:cubicBezTo>
                  <a:cubicBezTo>
                    <a:pt x="18146" y="18703"/>
                    <a:pt x="18173" y="18716"/>
                    <a:pt x="18173" y="18716"/>
                  </a:cubicBezTo>
                  <a:cubicBezTo>
                    <a:pt x="18173" y="18716"/>
                    <a:pt x="19620" y="19633"/>
                    <a:pt x="21261" y="19633"/>
                  </a:cubicBezTo>
                  <a:cubicBezTo>
                    <a:pt x="22402" y="19633"/>
                    <a:pt x="23637" y="19190"/>
                    <a:pt x="24542" y="17686"/>
                  </a:cubicBezTo>
                  <a:cubicBezTo>
                    <a:pt x="26295" y="14769"/>
                    <a:pt x="24261" y="12534"/>
                    <a:pt x="23003" y="11530"/>
                  </a:cubicBezTo>
                  <a:cubicBezTo>
                    <a:pt x="22535" y="11156"/>
                    <a:pt x="22160" y="10955"/>
                    <a:pt x="22160" y="10955"/>
                  </a:cubicBezTo>
                  <a:cubicBezTo>
                    <a:pt x="22160" y="10955"/>
                    <a:pt x="21786" y="10674"/>
                    <a:pt x="21157" y="10206"/>
                  </a:cubicBezTo>
                  <a:cubicBezTo>
                    <a:pt x="18721" y="8426"/>
                    <a:pt x="8739" y="1213"/>
                    <a:pt x="7855" y="625"/>
                  </a:cubicBezTo>
                  <a:cubicBezTo>
                    <a:pt x="7286" y="247"/>
                    <a:pt x="5757" y="0"/>
                    <a:pt x="42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5"/>
            <p:cNvSpPr/>
            <p:nvPr/>
          </p:nvSpPr>
          <p:spPr>
            <a:xfrm>
              <a:off x="1062961" y="3281020"/>
              <a:ext cx="8976" cy="10589"/>
            </a:xfrm>
            <a:custGeom>
              <a:avLst/>
              <a:gdLst/>
              <a:ahLst/>
              <a:cxnLst/>
              <a:rect l="l" t="t" r="r" b="b"/>
              <a:pathLst>
                <a:path w="523" h="617" extrusionOk="0">
                  <a:moveTo>
                    <a:pt x="523" y="616"/>
                  </a:moveTo>
                  <a:cubicBezTo>
                    <a:pt x="349" y="469"/>
                    <a:pt x="175" y="255"/>
                    <a:pt x="1" y="1"/>
                  </a:cubicBezTo>
                  <a:cubicBezTo>
                    <a:pt x="175" y="255"/>
                    <a:pt x="349" y="469"/>
                    <a:pt x="523" y="616"/>
                  </a:cubicBezTo>
                  <a:lnTo>
                    <a:pt x="523" y="616"/>
                  </a:lnTo>
                  <a:lnTo>
                    <a:pt x="523" y="616"/>
                  </a:lnTo>
                  <a:close/>
                </a:path>
              </a:pathLst>
            </a:custGeom>
            <a:solidFill>
              <a:srgbClr val="F7DB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5"/>
            <p:cNvSpPr/>
            <p:nvPr/>
          </p:nvSpPr>
          <p:spPr>
            <a:xfrm>
              <a:off x="1035640" y="3216956"/>
              <a:ext cx="48930" cy="74657"/>
            </a:xfrm>
            <a:custGeom>
              <a:avLst/>
              <a:gdLst/>
              <a:ahLst/>
              <a:cxnLst/>
              <a:rect l="l" t="t" r="r" b="b"/>
              <a:pathLst>
                <a:path w="2851" h="4350" extrusionOk="0">
                  <a:moveTo>
                    <a:pt x="0" y="0"/>
                  </a:moveTo>
                  <a:cubicBezTo>
                    <a:pt x="362" y="1365"/>
                    <a:pt x="977" y="2837"/>
                    <a:pt x="1593" y="3734"/>
                  </a:cubicBezTo>
                  <a:cubicBezTo>
                    <a:pt x="1767" y="3988"/>
                    <a:pt x="1941" y="4202"/>
                    <a:pt x="2115" y="4349"/>
                  </a:cubicBezTo>
                  <a:cubicBezTo>
                    <a:pt x="2235" y="4135"/>
                    <a:pt x="2503" y="4068"/>
                    <a:pt x="2851" y="4068"/>
                  </a:cubicBezTo>
                  <a:cubicBezTo>
                    <a:pt x="2704" y="3961"/>
                    <a:pt x="2596" y="3881"/>
                    <a:pt x="2543" y="3841"/>
                  </a:cubicBezTo>
                  <a:cubicBezTo>
                    <a:pt x="1968" y="3345"/>
                    <a:pt x="1138" y="1633"/>
                    <a:pt x="683" y="13"/>
                  </a:cubicBezTo>
                  <a:lnTo>
                    <a:pt x="402" y="13"/>
                  </a:lnTo>
                  <a:cubicBezTo>
                    <a:pt x="268" y="13"/>
                    <a:pt x="134"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5"/>
            <p:cNvSpPr/>
            <p:nvPr/>
          </p:nvSpPr>
          <p:spPr>
            <a:xfrm>
              <a:off x="1090300" y="3151039"/>
              <a:ext cx="62248" cy="10589"/>
            </a:xfrm>
            <a:custGeom>
              <a:avLst/>
              <a:gdLst/>
              <a:ahLst/>
              <a:cxnLst/>
              <a:rect l="l" t="t" r="r" b="b"/>
              <a:pathLst>
                <a:path w="3627" h="617" extrusionOk="0">
                  <a:moveTo>
                    <a:pt x="0" y="1"/>
                  </a:moveTo>
                  <a:lnTo>
                    <a:pt x="0" y="14"/>
                  </a:lnTo>
                  <a:lnTo>
                    <a:pt x="67" y="14"/>
                  </a:lnTo>
                  <a:cubicBezTo>
                    <a:pt x="889" y="14"/>
                    <a:pt x="1719" y="85"/>
                    <a:pt x="2394" y="213"/>
                  </a:cubicBezTo>
                  <a:lnTo>
                    <a:pt x="2394" y="213"/>
                  </a:lnTo>
                  <a:cubicBezTo>
                    <a:pt x="1719" y="80"/>
                    <a:pt x="889" y="1"/>
                    <a:pt x="67" y="1"/>
                  </a:cubicBezTo>
                  <a:close/>
                  <a:moveTo>
                    <a:pt x="2394" y="213"/>
                  </a:moveTo>
                  <a:cubicBezTo>
                    <a:pt x="2929" y="318"/>
                    <a:pt x="3367" y="457"/>
                    <a:pt x="3627" y="616"/>
                  </a:cubicBezTo>
                  <a:cubicBezTo>
                    <a:pt x="3367" y="451"/>
                    <a:pt x="2929" y="314"/>
                    <a:pt x="2394" y="213"/>
                  </a:cubicBezTo>
                  <a:close/>
                </a:path>
              </a:pathLst>
            </a:custGeom>
            <a:solidFill>
              <a:srgbClr val="F7DB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1090300" y="3151262"/>
              <a:ext cx="68444" cy="28507"/>
            </a:xfrm>
            <a:custGeom>
              <a:avLst/>
              <a:gdLst/>
              <a:ahLst/>
              <a:cxnLst/>
              <a:rect l="l" t="t" r="r" b="b"/>
              <a:pathLst>
                <a:path w="3988" h="1661" extrusionOk="0">
                  <a:moveTo>
                    <a:pt x="0" y="1"/>
                  </a:moveTo>
                  <a:cubicBezTo>
                    <a:pt x="0" y="1"/>
                    <a:pt x="94" y="269"/>
                    <a:pt x="134" y="670"/>
                  </a:cubicBezTo>
                  <a:cubicBezTo>
                    <a:pt x="1445" y="670"/>
                    <a:pt x="2797" y="857"/>
                    <a:pt x="3279" y="1179"/>
                  </a:cubicBezTo>
                  <a:cubicBezTo>
                    <a:pt x="3359" y="1219"/>
                    <a:pt x="3600" y="1393"/>
                    <a:pt x="3988" y="1660"/>
                  </a:cubicBezTo>
                  <a:cubicBezTo>
                    <a:pt x="3814" y="1071"/>
                    <a:pt x="3653" y="617"/>
                    <a:pt x="3653" y="617"/>
                  </a:cubicBezTo>
                  <a:cubicBezTo>
                    <a:pt x="3640" y="617"/>
                    <a:pt x="3640" y="603"/>
                    <a:pt x="3627" y="603"/>
                  </a:cubicBezTo>
                  <a:cubicBezTo>
                    <a:pt x="3038" y="228"/>
                    <a:pt x="1539"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5"/>
            <p:cNvSpPr/>
            <p:nvPr/>
          </p:nvSpPr>
          <p:spPr>
            <a:xfrm>
              <a:off x="1027832" y="3151039"/>
              <a:ext cx="83152" cy="66144"/>
            </a:xfrm>
            <a:custGeom>
              <a:avLst/>
              <a:gdLst/>
              <a:ahLst/>
              <a:cxnLst/>
              <a:rect l="l" t="t" r="r" b="b"/>
              <a:pathLst>
                <a:path w="4845" h="3854" extrusionOk="0">
                  <a:moveTo>
                    <a:pt x="3640" y="1"/>
                  </a:moveTo>
                  <a:cubicBezTo>
                    <a:pt x="2249" y="14"/>
                    <a:pt x="910" y="241"/>
                    <a:pt x="429" y="777"/>
                  </a:cubicBezTo>
                  <a:cubicBezTo>
                    <a:pt x="0" y="1272"/>
                    <a:pt x="94" y="2503"/>
                    <a:pt x="455" y="3841"/>
                  </a:cubicBezTo>
                  <a:cubicBezTo>
                    <a:pt x="597" y="3850"/>
                    <a:pt x="733" y="3854"/>
                    <a:pt x="863" y="3854"/>
                  </a:cubicBezTo>
                  <a:cubicBezTo>
                    <a:pt x="4845" y="3854"/>
                    <a:pt x="3640" y="14"/>
                    <a:pt x="3640" y="14"/>
                  </a:cubicBezTo>
                  <a:lnTo>
                    <a:pt x="3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5"/>
            <p:cNvSpPr/>
            <p:nvPr/>
          </p:nvSpPr>
          <p:spPr>
            <a:xfrm>
              <a:off x="1328895" y="3348996"/>
              <a:ext cx="140578" cy="139085"/>
            </a:xfrm>
            <a:custGeom>
              <a:avLst/>
              <a:gdLst/>
              <a:ahLst/>
              <a:cxnLst/>
              <a:rect l="l" t="t" r="r" b="b"/>
              <a:pathLst>
                <a:path w="8191" h="8104" extrusionOk="0">
                  <a:moveTo>
                    <a:pt x="4898" y="0"/>
                  </a:moveTo>
                  <a:lnTo>
                    <a:pt x="1" y="7133"/>
                  </a:lnTo>
                  <a:lnTo>
                    <a:pt x="1" y="7146"/>
                  </a:lnTo>
                  <a:cubicBezTo>
                    <a:pt x="41" y="7173"/>
                    <a:pt x="68" y="7186"/>
                    <a:pt x="68" y="7186"/>
                  </a:cubicBezTo>
                  <a:cubicBezTo>
                    <a:pt x="68" y="7186"/>
                    <a:pt x="1515" y="8103"/>
                    <a:pt x="3156" y="8103"/>
                  </a:cubicBezTo>
                  <a:cubicBezTo>
                    <a:pt x="4297" y="8103"/>
                    <a:pt x="5532" y="7660"/>
                    <a:pt x="6437" y="6156"/>
                  </a:cubicBezTo>
                  <a:cubicBezTo>
                    <a:pt x="8190" y="3239"/>
                    <a:pt x="6156" y="1004"/>
                    <a:pt x="4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1299052" y="3326257"/>
              <a:ext cx="113925" cy="145160"/>
            </a:xfrm>
            <a:custGeom>
              <a:avLst/>
              <a:gdLst/>
              <a:ahLst/>
              <a:cxnLst/>
              <a:rect l="l" t="t" r="r" b="b"/>
              <a:pathLst>
                <a:path w="6638" h="8458" extrusionOk="0">
                  <a:moveTo>
                    <a:pt x="4791" y="1"/>
                  </a:moveTo>
                  <a:lnTo>
                    <a:pt x="0" y="7280"/>
                  </a:lnTo>
                  <a:lnTo>
                    <a:pt x="348" y="7521"/>
                  </a:lnTo>
                  <a:lnTo>
                    <a:pt x="1071" y="8003"/>
                  </a:lnTo>
                  <a:lnTo>
                    <a:pt x="1298" y="8163"/>
                  </a:lnTo>
                  <a:lnTo>
                    <a:pt x="1485" y="8297"/>
                  </a:lnTo>
                  <a:lnTo>
                    <a:pt x="1646" y="8391"/>
                  </a:lnTo>
                  <a:lnTo>
                    <a:pt x="1740" y="8458"/>
                  </a:lnTo>
                  <a:lnTo>
                    <a:pt x="6637" y="1325"/>
                  </a:lnTo>
                  <a:cubicBezTo>
                    <a:pt x="6169" y="951"/>
                    <a:pt x="5794" y="750"/>
                    <a:pt x="5794" y="750"/>
                  </a:cubicBezTo>
                  <a:cubicBezTo>
                    <a:pt x="5794" y="750"/>
                    <a:pt x="5420" y="469"/>
                    <a:pt x="4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5"/>
            <p:cNvSpPr/>
            <p:nvPr/>
          </p:nvSpPr>
          <p:spPr>
            <a:xfrm>
              <a:off x="1084551" y="3179750"/>
              <a:ext cx="290544" cy="261831"/>
            </a:xfrm>
            <a:custGeom>
              <a:avLst/>
              <a:gdLst/>
              <a:ahLst/>
              <a:cxnLst/>
              <a:rect l="l" t="t" r="r" b="b"/>
              <a:pathLst>
                <a:path w="16929" h="15256" extrusionOk="0">
                  <a:moveTo>
                    <a:pt x="4323" y="0"/>
                  </a:moveTo>
                  <a:cubicBezTo>
                    <a:pt x="4604" y="977"/>
                    <a:pt x="4925" y="2329"/>
                    <a:pt x="4617" y="2610"/>
                  </a:cubicBezTo>
                  <a:cubicBezTo>
                    <a:pt x="4524" y="2690"/>
                    <a:pt x="4363" y="2717"/>
                    <a:pt x="4176" y="2717"/>
                  </a:cubicBezTo>
                  <a:cubicBezTo>
                    <a:pt x="3881" y="2717"/>
                    <a:pt x="3493" y="2636"/>
                    <a:pt x="3105" y="2556"/>
                  </a:cubicBezTo>
                  <a:cubicBezTo>
                    <a:pt x="2717" y="2476"/>
                    <a:pt x="2329" y="2396"/>
                    <a:pt x="2035" y="2396"/>
                  </a:cubicBezTo>
                  <a:cubicBezTo>
                    <a:pt x="1834" y="2396"/>
                    <a:pt x="1673" y="2436"/>
                    <a:pt x="1580" y="2529"/>
                  </a:cubicBezTo>
                  <a:cubicBezTo>
                    <a:pt x="1138" y="3011"/>
                    <a:pt x="3226" y="5433"/>
                    <a:pt x="2623" y="6142"/>
                  </a:cubicBezTo>
                  <a:cubicBezTo>
                    <a:pt x="2463" y="6343"/>
                    <a:pt x="2169" y="6397"/>
                    <a:pt x="1821" y="6397"/>
                  </a:cubicBezTo>
                  <a:cubicBezTo>
                    <a:pt x="1540" y="6397"/>
                    <a:pt x="1218" y="6357"/>
                    <a:pt x="911" y="6316"/>
                  </a:cubicBezTo>
                  <a:cubicBezTo>
                    <a:pt x="589" y="6276"/>
                    <a:pt x="282" y="6236"/>
                    <a:pt x="1" y="6236"/>
                  </a:cubicBezTo>
                  <a:cubicBezTo>
                    <a:pt x="1540" y="7387"/>
                    <a:pt x="7882" y="11856"/>
                    <a:pt x="12686" y="15135"/>
                  </a:cubicBezTo>
                  <a:lnTo>
                    <a:pt x="12860" y="15255"/>
                  </a:lnTo>
                  <a:lnTo>
                    <a:pt x="16928" y="9100"/>
                  </a:lnTo>
                  <a:lnTo>
                    <a:pt x="16902" y="9086"/>
                  </a:lnTo>
                  <a:cubicBezTo>
                    <a:pt x="11094" y="4831"/>
                    <a:pt x="6129" y="1285"/>
                    <a:pt x="4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5"/>
            <p:cNvSpPr/>
            <p:nvPr/>
          </p:nvSpPr>
          <p:spPr>
            <a:xfrm>
              <a:off x="1047344" y="3162760"/>
              <a:ext cx="121751" cy="126779"/>
            </a:xfrm>
            <a:custGeom>
              <a:avLst/>
              <a:gdLst/>
              <a:ahLst/>
              <a:cxnLst/>
              <a:rect l="l" t="t" r="r" b="b"/>
              <a:pathLst>
                <a:path w="7094" h="7387" extrusionOk="0">
                  <a:moveTo>
                    <a:pt x="2637" y="0"/>
                  </a:moveTo>
                  <a:cubicBezTo>
                    <a:pt x="2771" y="1057"/>
                    <a:pt x="2650" y="3038"/>
                    <a:pt x="1" y="3171"/>
                  </a:cubicBezTo>
                  <a:cubicBezTo>
                    <a:pt x="456" y="4791"/>
                    <a:pt x="1286" y="6503"/>
                    <a:pt x="1861" y="6999"/>
                  </a:cubicBezTo>
                  <a:cubicBezTo>
                    <a:pt x="1914" y="7039"/>
                    <a:pt x="2022" y="7119"/>
                    <a:pt x="2169" y="7226"/>
                  </a:cubicBezTo>
                  <a:cubicBezTo>
                    <a:pt x="2450" y="7226"/>
                    <a:pt x="2757" y="7266"/>
                    <a:pt x="3079" y="7306"/>
                  </a:cubicBezTo>
                  <a:cubicBezTo>
                    <a:pt x="3386" y="7347"/>
                    <a:pt x="3708" y="7387"/>
                    <a:pt x="3989" y="7387"/>
                  </a:cubicBezTo>
                  <a:cubicBezTo>
                    <a:pt x="4337" y="7387"/>
                    <a:pt x="4631" y="7333"/>
                    <a:pt x="4791" y="7132"/>
                  </a:cubicBezTo>
                  <a:cubicBezTo>
                    <a:pt x="5394" y="6423"/>
                    <a:pt x="3306" y="4001"/>
                    <a:pt x="3748" y="3519"/>
                  </a:cubicBezTo>
                  <a:cubicBezTo>
                    <a:pt x="3841" y="3426"/>
                    <a:pt x="4002" y="3386"/>
                    <a:pt x="4203" y="3386"/>
                  </a:cubicBezTo>
                  <a:cubicBezTo>
                    <a:pt x="4497" y="3386"/>
                    <a:pt x="4885" y="3466"/>
                    <a:pt x="5273" y="3546"/>
                  </a:cubicBezTo>
                  <a:cubicBezTo>
                    <a:pt x="5661" y="3626"/>
                    <a:pt x="6049" y="3707"/>
                    <a:pt x="6344" y="3707"/>
                  </a:cubicBezTo>
                  <a:cubicBezTo>
                    <a:pt x="6531" y="3707"/>
                    <a:pt x="6692" y="3680"/>
                    <a:pt x="6785" y="3600"/>
                  </a:cubicBezTo>
                  <a:cubicBezTo>
                    <a:pt x="7093" y="3319"/>
                    <a:pt x="6772" y="1967"/>
                    <a:pt x="6491" y="990"/>
                  </a:cubicBezTo>
                  <a:cubicBezTo>
                    <a:pt x="6103" y="723"/>
                    <a:pt x="5862" y="549"/>
                    <a:pt x="5782" y="509"/>
                  </a:cubicBezTo>
                  <a:cubicBezTo>
                    <a:pt x="5300" y="187"/>
                    <a:pt x="3948" y="0"/>
                    <a:pt x="2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1041149" y="3162760"/>
              <a:ext cx="53753" cy="54439"/>
            </a:xfrm>
            <a:custGeom>
              <a:avLst/>
              <a:gdLst/>
              <a:ahLst/>
              <a:cxnLst/>
              <a:rect l="l" t="t" r="r" b="b"/>
              <a:pathLst>
                <a:path w="3132" h="3172" extrusionOk="0">
                  <a:moveTo>
                    <a:pt x="2958" y="0"/>
                  </a:moveTo>
                  <a:cubicBezTo>
                    <a:pt x="1700" y="0"/>
                    <a:pt x="482" y="161"/>
                    <a:pt x="161" y="535"/>
                  </a:cubicBezTo>
                  <a:cubicBezTo>
                    <a:pt x="148" y="535"/>
                    <a:pt x="1" y="723"/>
                    <a:pt x="54" y="1445"/>
                  </a:cubicBezTo>
                  <a:cubicBezTo>
                    <a:pt x="81" y="1954"/>
                    <a:pt x="201" y="2556"/>
                    <a:pt x="362" y="3171"/>
                  </a:cubicBezTo>
                  <a:cubicBezTo>
                    <a:pt x="3011" y="3038"/>
                    <a:pt x="3132" y="1057"/>
                    <a:pt x="2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5"/>
            <p:cNvSpPr/>
            <p:nvPr/>
          </p:nvSpPr>
          <p:spPr>
            <a:xfrm>
              <a:off x="1335331" y="3358641"/>
              <a:ext cx="104966" cy="117838"/>
            </a:xfrm>
            <a:custGeom>
              <a:avLst/>
              <a:gdLst/>
              <a:ahLst/>
              <a:cxnLst/>
              <a:rect l="l" t="t" r="r" b="b"/>
              <a:pathLst>
                <a:path w="6116" h="6866" extrusionOk="0">
                  <a:moveTo>
                    <a:pt x="4149" y="1"/>
                  </a:moveTo>
                  <a:lnTo>
                    <a:pt x="0" y="6022"/>
                  </a:lnTo>
                  <a:cubicBezTo>
                    <a:pt x="27" y="6036"/>
                    <a:pt x="41" y="6049"/>
                    <a:pt x="54" y="6062"/>
                  </a:cubicBezTo>
                  <a:cubicBezTo>
                    <a:pt x="188" y="6143"/>
                    <a:pt x="1432" y="6865"/>
                    <a:pt x="2784" y="6865"/>
                  </a:cubicBezTo>
                  <a:cubicBezTo>
                    <a:pt x="3038" y="6865"/>
                    <a:pt x="3292" y="6838"/>
                    <a:pt x="3546" y="6785"/>
                  </a:cubicBezTo>
                  <a:cubicBezTo>
                    <a:pt x="4336" y="6598"/>
                    <a:pt x="4978" y="6089"/>
                    <a:pt x="5487" y="5246"/>
                  </a:cubicBezTo>
                  <a:cubicBezTo>
                    <a:pt x="5915" y="4537"/>
                    <a:pt x="6116" y="3828"/>
                    <a:pt x="6076" y="3132"/>
                  </a:cubicBezTo>
                  <a:cubicBezTo>
                    <a:pt x="5982" y="1687"/>
                    <a:pt x="4845" y="563"/>
                    <a:pt x="4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5"/>
            <p:cNvSpPr/>
            <p:nvPr/>
          </p:nvSpPr>
          <p:spPr>
            <a:xfrm>
              <a:off x="1305247" y="3335902"/>
              <a:ext cx="101293" cy="126110"/>
            </a:xfrm>
            <a:custGeom>
              <a:avLst/>
              <a:gdLst/>
              <a:ahLst/>
              <a:cxnLst/>
              <a:rect l="l" t="t" r="r" b="b"/>
              <a:pathLst>
                <a:path w="5902" h="7348" extrusionOk="0">
                  <a:moveTo>
                    <a:pt x="4068" y="1"/>
                  </a:moveTo>
                  <a:lnTo>
                    <a:pt x="0" y="6156"/>
                  </a:lnTo>
                  <a:lnTo>
                    <a:pt x="1084" y="6892"/>
                  </a:lnTo>
                  <a:lnTo>
                    <a:pt x="1646" y="7280"/>
                  </a:lnTo>
                  <a:cubicBezTo>
                    <a:pt x="1673" y="7294"/>
                    <a:pt x="1713" y="7320"/>
                    <a:pt x="1753" y="7347"/>
                  </a:cubicBezTo>
                  <a:lnTo>
                    <a:pt x="5902" y="1326"/>
                  </a:lnTo>
                  <a:cubicBezTo>
                    <a:pt x="5888" y="1312"/>
                    <a:pt x="5875" y="1299"/>
                    <a:pt x="5862" y="1299"/>
                  </a:cubicBezTo>
                  <a:lnTo>
                    <a:pt x="5754" y="1205"/>
                  </a:lnTo>
                  <a:cubicBezTo>
                    <a:pt x="5380" y="924"/>
                    <a:pt x="5112" y="763"/>
                    <a:pt x="5112" y="763"/>
                  </a:cubicBezTo>
                  <a:lnTo>
                    <a:pt x="5072" y="750"/>
                  </a:lnTo>
                  <a:lnTo>
                    <a:pt x="4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1497919" y="2171994"/>
              <a:ext cx="342666" cy="354131"/>
            </a:xfrm>
            <a:custGeom>
              <a:avLst/>
              <a:gdLst/>
              <a:ahLst/>
              <a:cxnLst/>
              <a:rect l="l" t="t" r="r" b="b"/>
              <a:pathLst>
                <a:path w="19966" h="20634" extrusionOk="0">
                  <a:moveTo>
                    <a:pt x="13242" y="0"/>
                  </a:moveTo>
                  <a:cubicBezTo>
                    <a:pt x="12612" y="0"/>
                    <a:pt x="12149" y="325"/>
                    <a:pt x="11656" y="874"/>
                  </a:cubicBezTo>
                  <a:lnTo>
                    <a:pt x="10224" y="2627"/>
                  </a:lnTo>
                  <a:cubicBezTo>
                    <a:pt x="9809" y="3082"/>
                    <a:pt x="1981" y="12569"/>
                    <a:pt x="1339" y="13412"/>
                  </a:cubicBezTo>
                  <a:cubicBezTo>
                    <a:pt x="536" y="14483"/>
                    <a:pt x="1" y="19220"/>
                    <a:pt x="1058" y="20277"/>
                  </a:cubicBezTo>
                  <a:cubicBezTo>
                    <a:pt x="1308" y="20528"/>
                    <a:pt x="1797" y="20634"/>
                    <a:pt x="2413" y="20634"/>
                  </a:cubicBezTo>
                  <a:cubicBezTo>
                    <a:pt x="4395" y="20634"/>
                    <a:pt x="7693" y="19534"/>
                    <a:pt x="8592" y="18604"/>
                  </a:cubicBezTo>
                  <a:cubicBezTo>
                    <a:pt x="9448" y="17708"/>
                    <a:pt x="18106" y="6682"/>
                    <a:pt x="18695" y="5932"/>
                  </a:cubicBezTo>
                  <a:cubicBezTo>
                    <a:pt x="19297" y="5169"/>
                    <a:pt x="19966" y="3925"/>
                    <a:pt x="16460" y="1489"/>
                  </a:cubicBezTo>
                  <a:cubicBezTo>
                    <a:pt x="14945" y="444"/>
                    <a:pt x="13979" y="0"/>
                    <a:pt x="13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5"/>
            <p:cNvSpPr/>
            <p:nvPr/>
          </p:nvSpPr>
          <p:spPr>
            <a:xfrm>
              <a:off x="1539261" y="2183544"/>
              <a:ext cx="276986" cy="294903"/>
            </a:xfrm>
            <a:custGeom>
              <a:avLst/>
              <a:gdLst/>
              <a:ahLst/>
              <a:cxnLst/>
              <a:rect l="l" t="t" r="r" b="b"/>
              <a:pathLst>
                <a:path w="16139" h="17183" extrusionOk="0">
                  <a:moveTo>
                    <a:pt x="10839" y="0"/>
                  </a:moveTo>
                  <a:cubicBezTo>
                    <a:pt x="10532" y="0"/>
                    <a:pt x="10237" y="107"/>
                    <a:pt x="9769" y="629"/>
                  </a:cubicBezTo>
                  <a:lnTo>
                    <a:pt x="8310" y="2409"/>
                  </a:lnTo>
                  <a:cubicBezTo>
                    <a:pt x="7989" y="2757"/>
                    <a:pt x="1914" y="10090"/>
                    <a:pt x="0" y="12472"/>
                  </a:cubicBezTo>
                  <a:cubicBezTo>
                    <a:pt x="643" y="12325"/>
                    <a:pt x="1432" y="12177"/>
                    <a:pt x="1981" y="12177"/>
                  </a:cubicBezTo>
                  <a:cubicBezTo>
                    <a:pt x="2288" y="12177"/>
                    <a:pt x="2516" y="12231"/>
                    <a:pt x="2610" y="12338"/>
                  </a:cubicBezTo>
                  <a:cubicBezTo>
                    <a:pt x="3024" y="12873"/>
                    <a:pt x="1887" y="14880"/>
                    <a:pt x="2342" y="15362"/>
                  </a:cubicBezTo>
                  <a:cubicBezTo>
                    <a:pt x="2396" y="15416"/>
                    <a:pt x="2476" y="15442"/>
                    <a:pt x="2569" y="15442"/>
                  </a:cubicBezTo>
                  <a:cubicBezTo>
                    <a:pt x="2904" y="15442"/>
                    <a:pt x="3453" y="15188"/>
                    <a:pt x="4028" y="14921"/>
                  </a:cubicBezTo>
                  <a:cubicBezTo>
                    <a:pt x="4603" y="14666"/>
                    <a:pt x="5192" y="14412"/>
                    <a:pt x="5620" y="14412"/>
                  </a:cubicBezTo>
                  <a:cubicBezTo>
                    <a:pt x="5781" y="14412"/>
                    <a:pt x="5915" y="14452"/>
                    <a:pt x="6022" y="14546"/>
                  </a:cubicBezTo>
                  <a:cubicBezTo>
                    <a:pt x="6504" y="15014"/>
                    <a:pt x="5995" y="16312"/>
                    <a:pt x="5942" y="17182"/>
                  </a:cubicBezTo>
                  <a:cubicBezTo>
                    <a:pt x="6972" y="15964"/>
                    <a:pt x="10491" y="11548"/>
                    <a:pt x="15643" y="5005"/>
                  </a:cubicBezTo>
                  <a:lnTo>
                    <a:pt x="15764" y="4844"/>
                  </a:lnTo>
                  <a:cubicBezTo>
                    <a:pt x="16005" y="4537"/>
                    <a:pt x="16138" y="4282"/>
                    <a:pt x="16098" y="3961"/>
                  </a:cubicBezTo>
                  <a:cubicBezTo>
                    <a:pt x="16018" y="3493"/>
                    <a:pt x="15550" y="2663"/>
                    <a:pt x="13676" y="1365"/>
                  </a:cubicBezTo>
                  <a:cubicBezTo>
                    <a:pt x="12325" y="428"/>
                    <a:pt x="11415" y="0"/>
                    <a:pt x="108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5"/>
            <p:cNvSpPr/>
            <p:nvPr/>
          </p:nvSpPr>
          <p:spPr>
            <a:xfrm>
              <a:off x="1504114" y="2402850"/>
              <a:ext cx="16322" cy="85452"/>
            </a:xfrm>
            <a:custGeom>
              <a:avLst/>
              <a:gdLst/>
              <a:ahLst/>
              <a:cxnLst/>
              <a:rect l="l" t="t" r="r" b="b"/>
              <a:pathLst>
                <a:path w="951" h="4979" extrusionOk="0">
                  <a:moveTo>
                    <a:pt x="951" y="1"/>
                  </a:moveTo>
                  <a:cubicBezTo>
                    <a:pt x="549" y="576"/>
                    <a:pt x="215" y="2088"/>
                    <a:pt x="121" y="3560"/>
                  </a:cubicBezTo>
                  <a:cubicBezTo>
                    <a:pt x="95" y="4055"/>
                    <a:pt x="95" y="4537"/>
                    <a:pt x="135" y="4978"/>
                  </a:cubicBezTo>
                  <a:cubicBezTo>
                    <a:pt x="1" y="3199"/>
                    <a:pt x="416" y="777"/>
                    <a:pt x="951" y="1"/>
                  </a:cubicBezTo>
                  <a:close/>
                </a:path>
              </a:pathLst>
            </a:custGeom>
            <a:solidFill>
              <a:srgbClr val="F7DB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5"/>
            <p:cNvSpPr/>
            <p:nvPr/>
          </p:nvSpPr>
          <p:spPr>
            <a:xfrm>
              <a:off x="1504114" y="2397564"/>
              <a:ext cx="141265" cy="128410"/>
            </a:xfrm>
            <a:custGeom>
              <a:avLst/>
              <a:gdLst/>
              <a:ahLst/>
              <a:cxnLst/>
              <a:rect l="l" t="t" r="r" b="b"/>
              <a:pathLst>
                <a:path w="8231" h="7482" extrusionOk="0">
                  <a:moveTo>
                    <a:pt x="2048" y="1"/>
                  </a:moveTo>
                  <a:lnTo>
                    <a:pt x="2048" y="1"/>
                  </a:lnTo>
                  <a:cubicBezTo>
                    <a:pt x="1446" y="135"/>
                    <a:pt x="978" y="268"/>
                    <a:pt x="978" y="268"/>
                  </a:cubicBezTo>
                  <a:cubicBezTo>
                    <a:pt x="978" y="268"/>
                    <a:pt x="978" y="268"/>
                    <a:pt x="978" y="282"/>
                  </a:cubicBezTo>
                  <a:lnTo>
                    <a:pt x="964" y="282"/>
                  </a:lnTo>
                  <a:cubicBezTo>
                    <a:pt x="964" y="295"/>
                    <a:pt x="964" y="295"/>
                    <a:pt x="964" y="295"/>
                  </a:cubicBezTo>
                  <a:lnTo>
                    <a:pt x="951" y="295"/>
                  </a:lnTo>
                  <a:cubicBezTo>
                    <a:pt x="951" y="309"/>
                    <a:pt x="951" y="309"/>
                    <a:pt x="951" y="309"/>
                  </a:cubicBezTo>
                  <a:cubicBezTo>
                    <a:pt x="416" y="1085"/>
                    <a:pt x="1" y="3507"/>
                    <a:pt x="135" y="5286"/>
                  </a:cubicBezTo>
                  <a:cubicBezTo>
                    <a:pt x="202" y="6116"/>
                    <a:pt x="376" y="6799"/>
                    <a:pt x="697" y="7133"/>
                  </a:cubicBezTo>
                  <a:cubicBezTo>
                    <a:pt x="951" y="7374"/>
                    <a:pt x="1446" y="7481"/>
                    <a:pt x="2062" y="7481"/>
                  </a:cubicBezTo>
                  <a:cubicBezTo>
                    <a:pt x="2570" y="7481"/>
                    <a:pt x="3146" y="7414"/>
                    <a:pt x="3761" y="7294"/>
                  </a:cubicBezTo>
                  <a:cubicBezTo>
                    <a:pt x="5153" y="7013"/>
                    <a:pt x="6678" y="6477"/>
                    <a:pt x="7602" y="5929"/>
                  </a:cubicBezTo>
                  <a:cubicBezTo>
                    <a:pt x="7856" y="5768"/>
                    <a:pt x="8083" y="5608"/>
                    <a:pt x="8231" y="5460"/>
                  </a:cubicBezTo>
                  <a:cubicBezTo>
                    <a:pt x="8030" y="5313"/>
                    <a:pt x="7976" y="5046"/>
                    <a:pt x="7990" y="4711"/>
                  </a:cubicBezTo>
                  <a:lnTo>
                    <a:pt x="7990" y="4711"/>
                  </a:lnTo>
                  <a:cubicBezTo>
                    <a:pt x="7883" y="4845"/>
                    <a:pt x="7789" y="4939"/>
                    <a:pt x="7749" y="4992"/>
                  </a:cubicBezTo>
                  <a:cubicBezTo>
                    <a:pt x="7026" y="5741"/>
                    <a:pt x="3962" y="6812"/>
                    <a:pt x="2062" y="6812"/>
                  </a:cubicBezTo>
                  <a:cubicBezTo>
                    <a:pt x="1339" y="6812"/>
                    <a:pt x="1178" y="6651"/>
                    <a:pt x="1178" y="6651"/>
                  </a:cubicBezTo>
                  <a:cubicBezTo>
                    <a:pt x="456" y="5929"/>
                    <a:pt x="817" y="1593"/>
                    <a:pt x="1513" y="670"/>
                  </a:cubicBezTo>
                  <a:cubicBezTo>
                    <a:pt x="1593" y="563"/>
                    <a:pt x="1781" y="335"/>
                    <a:pt x="2048" y="1"/>
                  </a:cubicBezTo>
                  <a:close/>
                </a:path>
              </a:pathLst>
            </a:custGeom>
            <a:solidFill>
              <a:srgbClr val="F579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5"/>
            <p:cNvSpPr/>
            <p:nvPr/>
          </p:nvSpPr>
          <p:spPr>
            <a:xfrm>
              <a:off x="1511922" y="2392519"/>
              <a:ext cx="138965" cy="121957"/>
            </a:xfrm>
            <a:custGeom>
              <a:avLst/>
              <a:gdLst/>
              <a:ahLst/>
              <a:cxnLst/>
              <a:rect l="l" t="t" r="r" b="b"/>
              <a:pathLst>
                <a:path w="8097" h="7106" extrusionOk="0">
                  <a:moveTo>
                    <a:pt x="3574" y="0"/>
                  </a:moveTo>
                  <a:cubicBezTo>
                    <a:pt x="3025" y="0"/>
                    <a:pt x="2236" y="148"/>
                    <a:pt x="1593" y="295"/>
                  </a:cubicBezTo>
                  <a:cubicBezTo>
                    <a:pt x="1326" y="629"/>
                    <a:pt x="1138" y="857"/>
                    <a:pt x="1058" y="964"/>
                  </a:cubicBezTo>
                  <a:cubicBezTo>
                    <a:pt x="362" y="1887"/>
                    <a:pt x="1" y="6223"/>
                    <a:pt x="723" y="6945"/>
                  </a:cubicBezTo>
                  <a:cubicBezTo>
                    <a:pt x="723" y="6945"/>
                    <a:pt x="884" y="7106"/>
                    <a:pt x="1607" y="7106"/>
                  </a:cubicBezTo>
                  <a:cubicBezTo>
                    <a:pt x="3507" y="7106"/>
                    <a:pt x="6571" y="6035"/>
                    <a:pt x="7294" y="5286"/>
                  </a:cubicBezTo>
                  <a:cubicBezTo>
                    <a:pt x="7334" y="5233"/>
                    <a:pt x="7428" y="5139"/>
                    <a:pt x="7535" y="5005"/>
                  </a:cubicBezTo>
                  <a:cubicBezTo>
                    <a:pt x="7588" y="4135"/>
                    <a:pt x="8097" y="2837"/>
                    <a:pt x="7615" y="2369"/>
                  </a:cubicBezTo>
                  <a:cubicBezTo>
                    <a:pt x="7508" y="2275"/>
                    <a:pt x="7374" y="2235"/>
                    <a:pt x="7213" y="2235"/>
                  </a:cubicBezTo>
                  <a:cubicBezTo>
                    <a:pt x="6785" y="2235"/>
                    <a:pt x="6196" y="2489"/>
                    <a:pt x="5621" y="2744"/>
                  </a:cubicBezTo>
                  <a:cubicBezTo>
                    <a:pt x="5046" y="3011"/>
                    <a:pt x="4497" y="3265"/>
                    <a:pt x="4162" y="3265"/>
                  </a:cubicBezTo>
                  <a:cubicBezTo>
                    <a:pt x="4069" y="3265"/>
                    <a:pt x="3989" y="3239"/>
                    <a:pt x="3935" y="3185"/>
                  </a:cubicBezTo>
                  <a:cubicBezTo>
                    <a:pt x="3480" y="2703"/>
                    <a:pt x="4617" y="696"/>
                    <a:pt x="4203" y="161"/>
                  </a:cubicBezTo>
                  <a:cubicBezTo>
                    <a:pt x="4109" y="54"/>
                    <a:pt x="3881" y="0"/>
                    <a:pt x="3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5"/>
            <p:cNvSpPr/>
            <p:nvPr/>
          </p:nvSpPr>
          <p:spPr>
            <a:xfrm>
              <a:off x="1505041" y="2462212"/>
              <a:ext cx="69937" cy="63844"/>
            </a:xfrm>
            <a:custGeom>
              <a:avLst/>
              <a:gdLst/>
              <a:ahLst/>
              <a:cxnLst/>
              <a:rect l="l" t="t" r="r" b="b"/>
              <a:pathLst>
                <a:path w="4075" h="3720" extrusionOk="0">
                  <a:moveTo>
                    <a:pt x="1038" y="1"/>
                  </a:moveTo>
                  <a:cubicBezTo>
                    <a:pt x="491" y="1"/>
                    <a:pt x="81" y="101"/>
                    <a:pt x="81" y="101"/>
                  </a:cubicBezTo>
                  <a:lnTo>
                    <a:pt x="67" y="101"/>
                  </a:lnTo>
                  <a:cubicBezTo>
                    <a:pt x="0" y="1493"/>
                    <a:pt x="134" y="2858"/>
                    <a:pt x="643" y="3366"/>
                  </a:cubicBezTo>
                  <a:cubicBezTo>
                    <a:pt x="892" y="3615"/>
                    <a:pt x="1377" y="3720"/>
                    <a:pt x="1989" y="3720"/>
                  </a:cubicBezTo>
                  <a:cubicBezTo>
                    <a:pt x="2495" y="3720"/>
                    <a:pt x="3089" y="3648"/>
                    <a:pt x="3707" y="3527"/>
                  </a:cubicBezTo>
                  <a:cubicBezTo>
                    <a:pt x="4074" y="479"/>
                    <a:pt x="2231" y="1"/>
                    <a:pt x="1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1006929" y="2178945"/>
              <a:ext cx="292603" cy="292603"/>
            </a:xfrm>
            <a:custGeom>
              <a:avLst/>
              <a:gdLst/>
              <a:ahLst/>
              <a:cxnLst/>
              <a:rect l="l" t="t" r="r" b="b"/>
              <a:pathLst>
                <a:path w="17049" h="17049" extrusionOk="0">
                  <a:moveTo>
                    <a:pt x="8525" y="7521"/>
                  </a:moveTo>
                  <a:cubicBezTo>
                    <a:pt x="9073" y="7521"/>
                    <a:pt x="9528" y="7963"/>
                    <a:pt x="9528" y="8525"/>
                  </a:cubicBezTo>
                  <a:cubicBezTo>
                    <a:pt x="9528" y="9073"/>
                    <a:pt x="9073" y="9528"/>
                    <a:pt x="8525" y="9528"/>
                  </a:cubicBezTo>
                  <a:cubicBezTo>
                    <a:pt x="7963" y="9528"/>
                    <a:pt x="7521" y="9073"/>
                    <a:pt x="7521" y="8525"/>
                  </a:cubicBezTo>
                  <a:cubicBezTo>
                    <a:pt x="7521" y="7963"/>
                    <a:pt x="7963" y="7521"/>
                    <a:pt x="8525" y="7521"/>
                  </a:cubicBezTo>
                  <a:close/>
                  <a:moveTo>
                    <a:pt x="8525" y="777"/>
                  </a:moveTo>
                  <a:cubicBezTo>
                    <a:pt x="12660" y="777"/>
                    <a:pt x="16045" y="4042"/>
                    <a:pt x="16246" y="8123"/>
                  </a:cubicBezTo>
                  <a:lnTo>
                    <a:pt x="10264" y="8123"/>
                  </a:lnTo>
                  <a:cubicBezTo>
                    <a:pt x="10077" y="7334"/>
                    <a:pt x="9368" y="6731"/>
                    <a:pt x="8525" y="6731"/>
                  </a:cubicBezTo>
                  <a:cubicBezTo>
                    <a:pt x="7535" y="6731"/>
                    <a:pt x="6732" y="7534"/>
                    <a:pt x="6732" y="8525"/>
                  </a:cubicBezTo>
                  <a:cubicBezTo>
                    <a:pt x="6732" y="9501"/>
                    <a:pt x="7535" y="10304"/>
                    <a:pt x="8525" y="10304"/>
                  </a:cubicBezTo>
                  <a:cubicBezTo>
                    <a:pt x="9368" y="10304"/>
                    <a:pt x="10077" y="9716"/>
                    <a:pt x="10264" y="8913"/>
                  </a:cubicBezTo>
                  <a:lnTo>
                    <a:pt x="16246" y="8913"/>
                  </a:lnTo>
                  <a:cubicBezTo>
                    <a:pt x="16045" y="12994"/>
                    <a:pt x="12660" y="16259"/>
                    <a:pt x="8525" y="16259"/>
                  </a:cubicBezTo>
                  <a:cubicBezTo>
                    <a:pt x="4256" y="16259"/>
                    <a:pt x="777" y="12793"/>
                    <a:pt x="777" y="8525"/>
                  </a:cubicBezTo>
                  <a:cubicBezTo>
                    <a:pt x="777" y="4256"/>
                    <a:pt x="4256" y="777"/>
                    <a:pt x="8525" y="777"/>
                  </a:cubicBezTo>
                  <a:close/>
                  <a:moveTo>
                    <a:pt x="8525" y="1"/>
                  </a:moveTo>
                  <a:cubicBezTo>
                    <a:pt x="3814" y="1"/>
                    <a:pt x="1" y="3814"/>
                    <a:pt x="1" y="8525"/>
                  </a:cubicBezTo>
                  <a:cubicBezTo>
                    <a:pt x="1" y="13222"/>
                    <a:pt x="3814" y="17049"/>
                    <a:pt x="8525" y="17049"/>
                  </a:cubicBezTo>
                  <a:cubicBezTo>
                    <a:pt x="13222" y="17049"/>
                    <a:pt x="17049" y="13222"/>
                    <a:pt x="17049" y="8525"/>
                  </a:cubicBezTo>
                  <a:cubicBezTo>
                    <a:pt x="17049" y="3814"/>
                    <a:pt x="13222" y="1"/>
                    <a:pt x="8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5"/>
            <p:cNvSpPr/>
            <p:nvPr/>
          </p:nvSpPr>
          <p:spPr>
            <a:xfrm>
              <a:off x="1195482" y="2270123"/>
              <a:ext cx="27803" cy="38598"/>
            </a:xfrm>
            <a:custGeom>
              <a:avLst/>
              <a:gdLst/>
              <a:ahLst/>
              <a:cxnLst/>
              <a:rect l="l" t="t" r="r" b="b"/>
              <a:pathLst>
                <a:path w="1620" h="2249" extrusionOk="0">
                  <a:moveTo>
                    <a:pt x="1432" y="0"/>
                  </a:moveTo>
                  <a:cubicBezTo>
                    <a:pt x="1258" y="0"/>
                    <a:pt x="1124" y="27"/>
                    <a:pt x="1004" y="94"/>
                  </a:cubicBezTo>
                  <a:cubicBezTo>
                    <a:pt x="883" y="161"/>
                    <a:pt x="790" y="268"/>
                    <a:pt x="696" y="415"/>
                  </a:cubicBezTo>
                  <a:lnTo>
                    <a:pt x="696" y="54"/>
                  </a:lnTo>
                  <a:lnTo>
                    <a:pt x="0" y="54"/>
                  </a:lnTo>
                  <a:lnTo>
                    <a:pt x="0" y="2248"/>
                  </a:lnTo>
                  <a:lnTo>
                    <a:pt x="696" y="2248"/>
                  </a:lnTo>
                  <a:lnTo>
                    <a:pt x="696" y="1231"/>
                  </a:lnTo>
                  <a:cubicBezTo>
                    <a:pt x="696" y="1017"/>
                    <a:pt x="749" y="856"/>
                    <a:pt x="843" y="736"/>
                  </a:cubicBezTo>
                  <a:cubicBezTo>
                    <a:pt x="937" y="629"/>
                    <a:pt x="1084" y="562"/>
                    <a:pt x="1258" y="562"/>
                  </a:cubicBezTo>
                  <a:cubicBezTo>
                    <a:pt x="1325" y="562"/>
                    <a:pt x="1378" y="575"/>
                    <a:pt x="1445" y="589"/>
                  </a:cubicBezTo>
                  <a:cubicBezTo>
                    <a:pt x="1499" y="602"/>
                    <a:pt x="1566" y="616"/>
                    <a:pt x="1619" y="642"/>
                  </a:cubicBezTo>
                  <a:lnTo>
                    <a:pt x="1619" y="13"/>
                  </a:lnTo>
                  <a:cubicBezTo>
                    <a:pt x="1566" y="13"/>
                    <a:pt x="1526" y="0"/>
                    <a:pt x="1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5"/>
            <p:cNvSpPr/>
            <p:nvPr/>
          </p:nvSpPr>
          <p:spPr>
            <a:xfrm>
              <a:off x="831779" y="2868149"/>
              <a:ext cx="221173" cy="220710"/>
            </a:xfrm>
            <a:custGeom>
              <a:avLst/>
              <a:gdLst/>
              <a:ahLst/>
              <a:cxnLst/>
              <a:rect l="l" t="t" r="r" b="b"/>
              <a:pathLst>
                <a:path w="12887" h="12860" extrusionOk="0">
                  <a:moveTo>
                    <a:pt x="6250" y="0"/>
                  </a:moveTo>
                  <a:cubicBezTo>
                    <a:pt x="5674" y="14"/>
                    <a:pt x="5112" y="107"/>
                    <a:pt x="4564" y="268"/>
                  </a:cubicBezTo>
                  <a:cubicBezTo>
                    <a:pt x="4416" y="308"/>
                    <a:pt x="4336" y="469"/>
                    <a:pt x="4376" y="616"/>
                  </a:cubicBezTo>
                  <a:cubicBezTo>
                    <a:pt x="4416" y="736"/>
                    <a:pt x="4524" y="803"/>
                    <a:pt x="4644" y="803"/>
                  </a:cubicBezTo>
                  <a:cubicBezTo>
                    <a:pt x="4671" y="803"/>
                    <a:pt x="4697" y="803"/>
                    <a:pt x="4724" y="790"/>
                  </a:cubicBezTo>
                  <a:cubicBezTo>
                    <a:pt x="5219" y="643"/>
                    <a:pt x="5741" y="562"/>
                    <a:pt x="6277" y="549"/>
                  </a:cubicBezTo>
                  <a:cubicBezTo>
                    <a:pt x="6424" y="536"/>
                    <a:pt x="6544" y="415"/>
                    <a:pt x="6544" y="268"/>
                  </a:cubicBezTo>
                  <a:cubicBezTo>
                    <a:pt x="6531" y="107"/>
                    <a:pt x="6424" y="0"/>
                    <a:pt x="6263" y="0"/>
                  </a:cubicBezTo>
                  <a:close/>
                  <a:moveTo>
                    <a:pt x="7896" y="161"/>
                  </a:moveTo>
                  <a:cubicBezTo>
                    <a:pt x="7775" y="161"/>
                    <a:pt x="7655" y="255"/>
                    <a:pt x="7628" y="375"/>
                  </a:cubicBezTo>
                  <a:cubicBezTo>
                    <a:pt x="7588" y="522"/>
                    <a:pt x="7682" y="669"/>
                    <a:pt x="7829" y="709"/>
                  </a:cubicBezTo>
                  <a:cubicBezTo>
                    <a:pt x="8337" y="830"/>
                    <a:pt x="8832" y="1017"/>
                    <a:pt x="9287" y="1272"/>
                  </a:cubicBezTo>
                  <a:cubicBezTo>
                    <a:pt x="9328" y="1298"/>
                    <a:pt x="9381" y="1312"/>
                    <a:pt x="9421" y="1312"/>
                  </a:cubicBezTo>
                  <a:cubicBezTo>
                    <a:pt x="9515" y="1312"/>
                    <a:pt x="9609" y="1258"/>
                    <a:pt x="9662" y="1164"/>
                  </a:cubicBezTo>
                  <a:cubicBezTo>
                    <a:pt x="9742" y="1031"/>
                    <a:pt x="9689" y="870"/>
                    <a:pt x="9555" y="790"/>
                  </a:cubicBezTo>
                  <a:cubicBezTo>
                    <a:pt x="9060" y="522"/>
                    <a:pt x="8511" y="308"/>
                    <a:pt x="7963" y="174"/>
                  </a:cubicBezTo>
                  <a:cubicBezTo>
                    <a:pt x="7936" y="161"/>
                    <a:pt x="7922" y="161"/>
                    <a:pt x="7896" y="161"/>
                  </a:cubicBezTo>
                  <a:close/>
                  <a:moveTo>
                    <a:pt x="3159" y="937"/>
                  </a:moveTo>
                  <a:cubicBezTo>
                    <a:pt x="3105" y="937"/>
                    <a:pt x="3052" y="950"/>
                    <a:pt x="3011" y="977"/>
                  </a:cubicBezTo>
                  <a:cubicBezTo>
                    <a:pt x="2516" y="1285"/>
                    <a:pt x="2075" y="1660"/>
                    <a:pt x="1687" y="2074"/>
                  </a:cubicBezTo>
                  <a:cubicBezTo>
                    <a:pt x="1593" y="2195"/>
                    <a:pt x="1593" y="2369"/>
                    <a:pt x="1713" y="2462"/>
                  </a:cubicBezTo>
                  <a:cubicBezTo>
                    <a:pt x="1767" y="2516"/>
                    <a:pt x="1834" y="2543"/>
                    <a:pt x="1887" y="2543"/>
                  </a:cubicBezTo>
                  <a:cubicBezTo>
                    <a:pt x="1968" y="2543"/>
                    <a:pt x="2048" y="2516"/>
                    <a:pt x="2101" y="2449"/>
                  </a:cubicBezTo>
                  <a:cubicBezTo>
                    <a:pt x="2449" y="2061"/>
                    <a:pt x="2851" y="1726"/>
                    <a:pt x="3306" y="1445"/>
                  </a:cubicBezTo>
                  <a:cubicBezTo>
                    <a:pt x="3426" y="1365"/>
                    <a:pt x="3466" y="1191"/>
                    <a:pt x="3386" y="1071"/>
                  </a:cubicBezTo>
                  <a:cubicBezTo>
                    <a:pt x="3333" y="990"/>
                    <a:pt x="3239" y="937"/>
                    <a:pt x="3159" y="937"/>
                  </a:cubicBezTo>
                  <a:close/>
                  <a:moveTo>
                    <a:pt x="10746" y="1740"/>
                  </a:moveTo>
                  <a:cubicBezTo>
                    <a:pt x="10666" y="1740"/>
                    <a:pt x="10599" y="1767"/>
                    <a:pt x="10545" y="1820"/>
                  </a:cubicBezTo>
                  <a:cubicBezTo>
                    <a:pt x="10438" y="1927"/>
                    <a:pt x="10438" y="2101"/>
                    <a:pt x="10545" y="2208"/>
                  </a:cubicBezTo>
                  <a:cubicBezTo>
                    <a:pt x="10933" y="2570"/>
                    <a:pt x="11254" y="2984"/>
                    <a:pt x="11522" y="3439"/>
                  </a:cubicBezTo>
                  <a:cubicBezTo>
                    <a:pt x="11576" y="3533"/>
                    <a:pt x="11656" y="3573"/>
                    <a:pt x="11763" y="3573"/>
                  </a:cubicBezTo>
                  <a:cubicBezTo>
                    <a:pt x="11803" y="3573"/>
                    <a:pt x="11857" y="3560"/>
                    <a:pt x="11897" y="3533"/>
                  </a:cubicBezTo>
                  <a:cubicBezTo>
                    <a:pt x="12031" y="3466"/>
                    <a:pt x="12071" y="3292"/>
                    <a:pt x="11990" y="3158"/>
                  </a:cubicBezTo>
                  <a:cubicBezTo>
                    <a:pt x="11696" y="2663"/>
                    <a:pt x="11348" y="2222"/>
                    <a:pt x="10933" y="1820"/>
                  </a:cubicBezTo>
                  <a:cubicBezTo>
                    <a:pt x="10880" y="1767"/>
                    <a:pt x="10813" y="1740"/>
                    <a:pt x="10746" y="1740"/>
                  </a:cubicBezTo>
                  <a:close/>
                  <a:moveTo>
                    <a:pt x="951" y="3332"/>
                  </a:moveTo>
                  <a:cubicBezTo>
                    <a:pt x="857" y="3332"/>
                    <a:pt x="763" y="3386"/>
                    <a:pt x="710" y="3479"/>
                  </a:cubicBezTo>
                  <a:cubicBezTo>
                    <a:pt x="442" y="3988"/>
                    <a:pt x="255" y="4537"/>
                    <a:pt x="134" y="5099"/>
                  </a:cubicBezTo>
                  <a:cubicBezTo>
                    <a:pt x="108" y="5246"/>
                    <a:pt x="201" y="5393"/>
                    <a:pt x="348" y="5420"/>
                  </a:cubicBezTo>
                  <a:lnTo>
                    <a:pt x="402" y="5433"/>
                  </a:lnTo>
                  <a:cubicBezTo>
                    <a:pt x="536" y="5433"/>
                    <a:pt x="643" y="5339"/>
                    <a:pt x="670" y="5206"/>
                  </a:cubicBezTo>
                  <a:cubicBezTo>
                    <a:pt x="777" y="4697"/>
                    <a:pt x="951" y="4202"/>
                    <a:pt x="1192" y="3734"/>
                  </a:cubicBezTo>
                  <a:cubicBezTo>
                    <a:pt x="1272" y="3600"/>
                    <a:pt x="1218" y="3439"/>
                    <a:pt x="1084" y="3372"/>
                  </a:cubicBezTo>
                  <a:cubicBezTo>
                    <a:pt x="1044" y="3346"/>
                    <a:pt x="991" y="3332"/>
                    <a:pt x="951" y="3332"/>
                  </a:cubicBezTo>
                  <a:close/>
                  <a:moveTo>
                    <a:pt x="12392" y="4537"/>
                  </a:moveTo>
                  <a:cubicBezTo>
                    <a:pt x="12365" y="4537"/>
                    <a:pt x="12352" y="4537"/>
                    <a:pt x="12325" y="4550"/>
                  </a:cubicBezTo>
                  <a:cubicBezTo>
                    <a:pt x="12178" y="4590"/>
                    <a:pt x="12084" y="4737"/>
                    <a:pt x="12124" y="4885"/>
                  </a:cubicBezTo>
                  <a:cubicBezTo>
                    <a:pt x="12271" y="5393"/>
                    <a:pt x="12338" y="5915"/>
                    <a:pt x="12338" y="6437"/>
                  </a:cubicBezTo>
                  <a:cubicBezTo>
                    <a:pt x="12338" y="6584"/>
                    <a:pt x="12459" y="6718"/>
                    <a:pt x="12606" y="6718"/>
                  </a:cubicBezTo>
                  <a:cubicBezTo>
                    <a:pt x="12767" y="6718"/>
                    <a:pt x="12887" y="6584"/>
                    <a:pt x="12887" y="6437"/>
                  </a:cubicBezTo>
                  <a:cubicBezTo>
                    <a:pt x="12887" y="5861"/>
                    <a:pt x="12807" y="5286"/>
                    <a:pt x="12660" y="4737"/>
                  </a:cubicBezTo>
                  <a:cubicBezTo>
                    <a:pt x="12633" y="4617"/>
                    <a:pt x="12512" y="4537"/>
                    <a:pt x="12392" y="4537"/>
                  </a:cubicBezTo>
                  <a:close/>
                  <a:moveTo>
                    <a:pt x="268" y="6517"/>
                  </a:moveTo>
                  <a:cubicBezTo>
                    <a:pt x="108" y="6530"/>
                    <a:pt x="1" y="6651"/>
                    <a:pt x="1" y="6811"/>
                  </a:cubicBezTo>
                  <a:cubicBezTo>
                    <a:pt x="41" y="7387"/>
                    <a:pt x="148" y="7949"/>
                    <a:pt x="335" y="8484"/>
                  </a:cubicBezTo>
                  <a:cubicBezTo>
                    <a:pt x="362" y="8605"/>
                    <a:pt x="469" y="8671"/>
                    <a:pt x="589" y="8671"/>
                  </a:cubicBezTo>
                  <a:cubicBezTo>
                    <a:pt x="616" y="8671"/>
                    <a:pt x="643" y="8671"/>
                    <a:pt x="670" y="8658"/>
                  </a:cubicBezTo>
                  <a:cubicBezTo>
                    <a:pt x="817" y="8618"/>
                    <a:pt x="897" y="8457"/>
                    <a:pt x="844" y="8310"/>
                  </a:cubicBezTo>
                  <a:cubicBezTo>
                    <a:pt x="683" y="7815"/>
                    <a:pt x="589" y="7307"/>
                    <a:pt x="549" y="6771"/>
                  </a:cubicBezTo>
                  <a:cubicBezTo>
                    <a:pt x="549" y="6624"/>
                    <a:pt x="429" y="6517"/>
                    <a:pt x="282" y="6517"/>
                  </a:cubicBezTo>
                  <a:close/>
                  <a:moveTo>
                    <a:pt x="12539" y="7092"/>
                  </a:moveTo>
                  <a:cubicBezTo>
                    <a:pt x="12405" y="7092"/>
                    <a:pt x="12285" y="7200"/>
                    <a:pt x="12271" y="7333"/>
                  </a:cubicBezTo>
                  <a:cubicBezTo>
                    <a:pt x="12191" y="7855"/>
                    <a:pt x="12044" y="8350"/>
                    <a:pt x="11830" y="8832"/>
                  </a:cubicBezTo>
                  <a:cubicBezTo>
                    <a:pt x="11763" y="8979"/>
                    <a:pt x="11830" y="9140"/>
                    <a:pt x="11964" y="9193"/>
                  </a:cubicBezTo>
                  <a:cubicBezTo>
                    <a:pt x="12004" y="9220"/>
                    <a:pt x="12044" y="9220"/>
                    <a:pt x="12084" y="9220"/>
                  </a:cubicBezTo>
                  <a:cubicBezTo>
                    <a:pt x="12191" y="9220"/>
                    <a:pt x="12285" y="9167"/>
                    <a:pt x="12325" y="9060"/>
                  </a:cubicBezTo>
                  <a:cubicBezTo>
                    <a:pt x="12566" y="8538"/>
                    <a:pt x="12726" y="7976"/>
                    <a:pt x="12807" y="7414"/>
                  </a:cubicBezTo>
                  <a:cubicBezTo>
                    <a:pt x="12833" y="7266"/>
                    <a:pt x="12726" y="7119"/>
                    <a:pt x="12579" y="7106"/>
                  </a:cubicBezTo>
                  <a:cubicBezTo>
                    <a:pt x="12566" y="7106"/>
                    <a:pt x="12552" y="7092"/>
                    <a:pt x="12539" y="7092"/>
                  </a:cubicBezTo>
                  <a:close/>
                  <a:moveTo>
                    <a:pt x="1312" y="9595"/>
                  </a:moveTo>
                  <a:cubicBezTo>
                    <a:pt x="1258" y="9595"/>
                    <a:pt x="1205" y="9608"/>
                    <a:pt x="1165" y="9648"/>
                  </a:cubicBezTo>
                  <a:cubicBezTo>
                    <a:pt x="1031" y="9729"/>
                    <a:pt x="1004" y="9903"/>
                    <a:pt x="1084" y="10023"/>
                  </a:cubicBezTo>
                  <a:cubicBezTo>
                    <a:pt x="1406" y="10505"/>
                    <a:pt x="1794" y="10933"/>
                    <a:pt x="2222" y="11308"/>
                  </a:cubicBezTo>
                  <a:cubicBezTo>
                    <a:pt x="2275" y="11348"/>
                    <a:pt x="2342" y="11375"/>
                    <a:pt x="2396" y="11375"/>
                  </a:cubicBezTo>
                  <a:cubicBezTo>
                    <a:pt x="2476" y="11375"/>
                    <a:pt x="2556" y="11348"/>
                    <a:pt x="2610" y="11281"/>
                  </a:cubicBezTo>
                  <a:cubicBezTo>
                    <a:pt x="2704" y="11174"/>
                    <a:pt x="2690" y="11000"/>
                    <a:pt x="2583" y="10893"/>
                  </a:cubicBezTo>
                  <a:cubicBezTo>
                    <a:pt x="2182" y="10545"/>
                    <a:pt x="1834" y="10157"/>
                    <a:pt x="1539" y="9715"/>
                  </a:cubicBezTo>
                  <a:cubicBezTo>
                    <a:pt x="1486" y="9635"/>
                    <a:pt x="1406" y="9595"/>
                    <a:pt x="1312" y="9595"/>
                  </a:cubicBezTo>
                  <a:close/>
                  <a:moveTo>
                    <a:pt x="11214" y="10063"/>
                  </a:moveTo>
                  <a:cubicBezTo>
                    <a:pt x="11134" y="10063"/>
                    <a:pt x="11067" y="10103"/>
                    <a:pt x="11000" y="10170"/>
                  </a:cubicBezTo>
                  <a:cubicBezTo>
                    <a:pt x="10679" y="10572"/>
                    <a:pt x="10291" y="10933"/>
                    <a:pt x="9863" y="11241"/>
                  </a:cubicBezTo>
                  <a:cubicBezTo>
                    <a:pt x="9742" y="11334"/>
                    <a:pt x="9716" y="11495"/>
                    <a:pt x="9796" y="11629"/>
                  </a:cubicBezTo>
                  <a:cubicBezTo>
                    <a:pt x="9849" y="11696"/>
                    <a:pt x="9930" y="11736"/>
                    <a:pt x="10023" y="11736"/>
                  </a:cubicBezTo>
                  <a:cubicBezTo>
                    <a:pt x="10077" y="11736"/>
                    <a:pt x="10130" y="11722"/>
                    <a:pt x="10184" y="11682"/>
                  </a:cubicBezTo>
                  <a:cubicBezTo>
                    <a:pt x="10652" y="11348"/>
                    <a:pt x="11067" y="10960"/>
                    <a:pt x="11428" y="10518"/>
                  </a:cubicBezTo>
                  <a:cubicBezTo>
                    <a:pt x="11522" y="10398"/>
                    <a:pt x="11509" y="10224"/>
                    <a:pt x="11388" y="10130"/>
                  </a:cubicBezTo>
                  <a:cubicBezTo>
                    <a:pt x="11348" y="10090"/>
                    <a:pt x="11281" y="10063"/>
                    <a:pt x="11214" y="10063"/>
                  </a:cubicBezTo>
                  <a:close/>
                  <a:moveTo>
                    <a:pt x="3774" y="11722"/>
                  </a:moveTo>
                  <a:cubicBezTo>
                    <a:pt x="3667" y="11722"/>
                    <a:pt x="3573" y="11789"/>
                    <a:pt x="3520" y="11883"/>
                  </a:cubicBezTo>
                  <a:cubicBezTo>
                    <a:pt x="3453" y="12017"/>
                    <a:pt x="3520" y="12191"/>
                    <a:pt x="3654" y="12244"/>
                  </a:cubicBezTo>
                  <a:cubicBezTo>
                    <a:pt x="4176" y="12499"/>
                    <a:pt x="4724" y="12673"/>
                    <a:pt x="5286" y="12780"/>
                  </a:cubicBezTo>
                  <a:lnTo>
                    <a:pt x="5326" y="12780"/>
                  </a:lnTo>
                  <a:cubicBezTo>
                    <a:pt x="5460" y="12780"/>
                    <a:pt x="5581" y="12686"/>
                    <a:pt x="5607" y="12552"/>
                  </a:cubicBezTo>
                  <a:cubicBezTo>
                    <a:pt x="5634" y="12405"/>
                    <a:pt x="5527" y="12271"/>
                    <a:pt x="5380" y="12244"/>
                  </a:cubicBezTo>
                  <a:cubicBezTo>
                    <a:pt x="4871" y="12151"/>
                    <a:pt x="4363" y="11977"/>
                    <a:pt x="3895" y="11749"/>
                  </a:cubicBezTo>
                  <a:cubicBezTo>
                    <a:pt x="3854" y="11736"/>
                    <a:pt x="3814" y="11722"/>
                    <a:pt x="3774" y="11722"/>
                  </a:cubicBezTo>
                  <a:close/>
                  <a:moveTo>
                    <a:pt x="8578" y="11950"/>
                  </a:moveTo>
                  <a:cubicBezTo>
                    <a:pt x="8538" y="11950"/>
                    <a:pt x="8511" y="11963"/>
                    <a:pt x="8471" y="11977"/>
                  </a:cubicBezTo>
                  <a:cubicBezTo>
                    <a:pt x="7989" y="12151"/>
                    <a:pt x="7467" y="12271"/>
                    <a:pt x="6946" y="12311"/>
                  </a:cubicBezTo>
                  <a:cubicBezTo>
                    <a:pt x="6798" y="12325"/>
                    <a:pt x="6678" y="12458"/>
                    <a:pt x="6691" y="12606"/>
                  </a:cubicBezTo>
                  <a:cubicBezTo>
                    <a:pt x="6705" y="12753"/>
                    <a:pt x="6825" y="12860"/>
                    <a:pt x="6972" y="12860"/>
                  </a:cubicBezTo>
                  <a:lnTo>
                    <a:pt x="6999" y="12860"/>
                  </a:lnTo>
                  <a:cubicBezTo>
                    <a:pt x="7561" y="12806"/>
                    <a:pt x="8123" y="12686"/>
                    <a:pt x="8672" y="12485"/>
                  </a:cubicBezTo>
                  <a:cubicBezTo>
                    <a:pt x="8806" y="12432"/>
                    <a:pt x="8886" y="12285"/>
                    <a:pt x="8832" y="12137"/>
                  </a:cubicBezTo>
                  <a:cubicBezTo>
                    <a:pt x="8792" y="12030"/>
                    <a:pt x="8685" y="11950"/>
                    <a:pt x="8578" y="119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5"/>
            <p:cNvSpPr/>
            <p:nvPr/>
          </p:nvSpPr>
          <p:spPr>
            <a:xfrm>
              <a:off x="1513999" y="3874652"/>
              <a:ext cx="219337" cy="110492"/>
            </a:xfrm>
            <a:custGeom>
              <a:avLst/>
              <a:gdLst/>
              <a:ahLst/>
              <a:cxnLst/>
              <a:rect l="l" t="t" r="r" b="b"/>
              <a:pathLst>
                <a:path w="12780" h="6438" extrusionOk="0">
                  <a:moveTo>
                    <a:pt x="6156" y="1"/>
                  </a:moveTo>
                  <a:cubicBezTo>
                    <a:pt x="5580" y="14"/>
                    <a:pt x="5005" y="108"/>
                    <a:pt x="4470" y="268"/>
                  </a:cubicBezTo>
                  <a:cubicBezTo>
                    <a:pt x="4322" y="322"/>
                    <a:pt x="4242" y="469"/>
                    <a:pt x="4282" y="616"/>
                  </a:cubicBezTo>
                  <a:cubicBezTo>
                    <a:pt x="4322" y="737"/>
                    <a:pt x="4430" y="817"/>
                    <a:pt x="4550" y="817"/>
                  </a:cubicBezTo>
                  <a:cubicBezTo>
                    <a:pt x="4577" y="817"/>
                    <a:pt x="4604" y="804"/>
                    <a:pt x="4630" y="804"/>
                  </a:cubicBezTo>
                  <a:cubicBezTo>
                    <a:pt x="5125" y="643"/>
                    <a:pt x="5647" y="563"/>
                    <a:pt x="6169" y="549"/>
                  </a:cubicBezTo>
                  <a:cubicBezTo>
                    <a:pt x="6316" y="549"/>
                    <a:pt x="6437" y="416"/>
                    <a:pt x="6437" y="268"/>
                  </a:cubicBezTo>
                  <a:cubicBezTo>
                    <a:pt x="6437" y="121"/>
                    <a:pt x="6316" y="1"/>
                    <a:pt x="6169" y="1"/>
                  </a:cubicBezTo>
                  <a:close/>
                  <a:moveTo>
                    <a:pt x="7788" y="175"/>
                  </a:moveTo>
                  <a:cubicBezTo>
                    <a:pt x="7668" y="175"/>
                    <a:pt x="7561" y="255"/>
                    <a:pt x="7534" y="375"/>
                  </a:cubicBezTo>
                  <a:cubicBezTo>
                    <a:pt x="7494" y="523"/>
                    <a:pt x="7588" y="670"/>
                    <a:pt x="7735" y="710"/>
                  </a:cubicBezTo>
                  <a:cubicBezTo>
                    <a:pt x="8243" y="830"/>
                    <a:pt x="8725" y="1031"/>
                    <a:pt x="9193" y="1272"/>
                  </a:cubicBezTo>
                  <a:cubicBezTo>
                    <a:pt x="9234" y="1299"/>
                    <a:pt x="9274" y="1312"/>
                    <a:pt x="9327" y="1312"/>
                  </a:cubicBezTo>
                  <a:cubicBezTo>
                    <a:pt x="9421" y="1312"/>
                    <a:pt x="9515" y="1259"/>
                    <a:pt x="9568" y="1165"/>
                  </a:cubicBezTo>
                  <a:cubicBezTo>
                    <a:pt x="9635" y="1045"/>
                    <a:pt x="9595" y="871"/>
                    <a:pt x="9461" y="804"/>
                  </a:cubicBezTo>
                  <a:cubicBezTo>
                    <a:pt x="8953" y="523"/>
                    <a:pt x="8417" y="309"/>
                    <a:pt x="7855" y="175"/>
                  </a:cubicBezTo>
                  <a:close/>
                  <a:moveTo>
                    <a:pt x="3051" y="951"/>
                  </a:moveTo>
                  <a:cubicBezTo>
                    <a:pt x="2998" y="951"/>
                    <a:pt x="2958" y="964"/>
                    <a:pt x="2904" y="991"/>
                  </a:cubicBezTo>
                  <a:cubicBezTo>
                    <a:pt x="2422" y="1285"/>
                    <a:pt x="1981" y="1660"/>
                    <a:pt x="1593" y="2088"/>
                  </a:cubicBezTo>
                  <a:cubicBezTo>
                    <a:pt x="1486" y="2195"/>
                    <a:pt x="1499" y="2369"/>
                    <a:pt x="1606" y="2476"/>
                  </a:cubicBezTo>
                  <a:cubicBezTo>
                    <a:pt x="1660" y="2517"/>
                    <a:pt x="1726" y="2543"/>
                    <a:pt x="1793" y="2543"/>
                  </a:cubicBezTo>
                  <a:cubicBezTo>
                    <a:pt x="1874" y="2543"/>
                    <a:pt x="1941" y="2517"/>
                    <a:pt x="1994" y="2450"/>
                  </a:cubicBezTo>
                  <a:cubicBezTo>
                    <a:pt x="2355" y="2062"/>
                    <a:pt x="2757" y="1727"/>
                    <a:pt x="3198" y="1446"/>
                  </a:cubicBezTo>
                  <a:cubicBezTo>
                    <a:pt x="3332" y="1366"/>
                    <a:pt x="3359" y="1205"/>
                    <a:pt x="3279" y="1071"/>
                  </a:cubicBezTo>
                  <a:cubicBezTo>
                    <a:pt x="3239" y="991"/>
                    <a:pt x="3145" y="951"/>
                    <a:pt x="3051" y="951"/>
                  </a:cubicBezTo>
                  <a:close/>
                  <a:moveTo>
                    <a:pt x="10639" y="1740"/>
                  </a:moveTo>
                  <a:cubicBezTo>
                    <a:pt x="10572" y="1740"/>
                    <a:pt x="10491" y="1767"/>
                    <a:pt x="10438" y="1821"/>
                  </a:cubicBezTo>
                  <a:cubicBezTo>
                    <a:pt x="10344" y="1928"/>
                    <a:pt x="10344" y="2102"/>
                    <a:pt x="10451" y="2209"/>
                  </a:cubicBezTo>
                  <a:cubicBezTo>
                    <a:pt x="10826" y="2583"/>
                    <a:pt x="11147" y="2998"/>
                    <a:pt x="11415" y="3440"/>
                  </a:cubicBezTo>
                  <a:cubicBezTo>
                    <a:pt x="11468" y="3534"/>
                    <a:pt x="11562" y="3574"/>
                    <a:pt x="11656" y="3574"/>
                  </a:cubicBezTo>
                  <a:cubicBezTo>
                    <a:pt x="11709" y="3574"/>
                    <a:pt x="11749" y="3560"/>
                    <a:pt x="11789" y="3547"/>
                  </a:cubicBezTo>
                  <a:cubicBezTo>
                    <a:pt x="11923" y="3467"/>
                    <a:pt x="11963" y="3293"/>
                    <a:pt x="11896" y="3172"/>
                  </a:cubicBezTo>
                  <a:cubicBezTo>
                    <a:pt x="11602" y="2677"/>
                    <a:pt x="11241" y="2222"/>
                    <a:pt x="10826" y="1821"/>
                  </a:cubicBezTo>
                  <a:cubicBezTo>
                    <a:pt x="10772" y="1767"/>
                    <a:pt x="10706" y="1740"/>
                    <a:pt x="10639" y="1740"/>
                  </a:cubicBezTo>
                  <a:close/>
                  <a:moveTo>
                    <a:pt x="857" y="3346"/>
                  </a:moveTo>
                  <a:cubicBezTo>
                    <a:pt x="750" y="3346"/>
                    <a:pt x="656" y="3400"/>
                    <a:pt x="616" y="3493"/>
                  </a:cubicBezTo>
                  <a:cubicBezTo>
                    <a:pt x="348" y="4002"/>
                    <a:pt x="147" y="4537"/>
                    <a:pt x="40" y="5099"/>
                  </a:cubicBezTo>
                  <a:cubicBezTo>
                    <a:pt x="0" y="5246"/>
                    <a:pt x="94" y="5394"/>
                    <a:pt x="241" y="5434"/>
                  </a:cubicBezTo>
                  <a:lnTo>
                    <a:pt x="308" y="5434"/>
                  </a:lnTo>
                  <a:cubicBezTo>
                    <a:pt x="428" y="5434"/>
                    <a:pt x="549" y="5340"/>
                    <a:pt x="576" y="5220"/>
                  </a:cubicBezTo>
                  <a:cubicBezTo>
                    <a:pt x="683" y="4698"/>
                    <a:pt x="857" y="4203"/>
                    <a:pt x="1098" y="3734"/>
                  </a:cubicBezTo>
                  <a:cubicBezTo>
                    <a:pt x="1164" y="3600"/>
                    <a:pt x="1111" y="3440"/>
                    <a:pt x="977" y="3373"/>
                  </a:cubicBezTo>
                  <a:cubicBezTo>
                    <a:pt x="937" y="3346"/>
                    <a:pt x="897" y="3346"/>
                    <a:pt x="857" y="3346"/>
                  </a:cubicBezTo>
                  <a:close/>
                  <a:moveTo>
                    <a:pt x="12298" y="4537"/>
                  </a:moveTo>
                  <a:cubicBezTo>
                    <a:pt x="12271" y="4537"/>
                    <a:pt x="12244" y="4551"/>
                    <a:pt x="12218" y="4551"/>
                  </a:cubicBezTo>
                  <a:cubicBezTo>
                    <a:pt x="12070" y="4591"/>
                    <a:pt x="11990" y="4738"/>
                    <a:pt x="12030" y="4885"/>
                  </a:cubicBezTo>
                  <a:cubicBezTo>
                    <a:pt x="12164" y="5394"/>
                    <a:pt x="12231" y="5915"/>
                    <a:pt x="12231" y="6437"/>
                  </a:cubicBezTo>
                  <a:lnTo>
                    <a:pt x="12780" y="6437"/>
                  </a:lnTo>
                  <a:cubicBezTo>
                    <a:pt x="12780" y="5862"/>
                    <a:pt x="12713" y="5300"/>
                    <a:pt x="12566" y="4738"/>
                  </a:cubicBezTo>
                  <a:cubicBezTo>
                    <a:pt x="12525" y="4617"/>
                    <a:pt x="12418" y="4537"/>
                    <a:pt x="12298" y="45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5"/>
            <p:cNvSpPr/>
            <p:nvPr/>
          </p:nvSpPr>
          <p:spPr>
            <a:xfrm rot="-1025796">
              <a:off x="-13396" y="2029358"/>
              <a:ext cx="326571" cy="606996"/>
            </a:xfrm>
            <a:custGeom>
              <a:avLst/>
              <a:gdLst/>
              <a:ahLst/>
              <a:cxnLst/>
              <a:rect l="l" t="t" r="r" b="b"/>
              <a:pathLst>
                <a:path w="19030" h="35371" extrusionOk="0">
                  <a:moveTo>
                    <a:pt x="5078" y="0"/>
                  </a:moveTo>
                  <a:cubicBezTo>
                    <a:pt x="4629" y="0"/>
                    <a:pt x="4133" y="76"/>
                    <a:pt x="3587" y="253"/>
                  </a:cubicBezTo>
                  <a:cubicBezTo>
                    <a:pt x="1" y="1417"/>
                    <a:pt x="1219" y="5525"/>
                    <a:pt x="1219" y="5525"/>
                  </a:cubicBezTo>
                  <a:cubicBezTo>
                    <a:pt x="1219" y="5525"/>
                    <a:pt x="2222" y="8268"/>
                    <a:pt x="3600" y="11975"/>
                  </a:cubicBezTo>
                  <a:cubicBezTo>
                    <a:pt x="5768" y="17836"/>
                    <a:pt x="8846" y="26106"/>
                    <a:pt x="10264" y="29893"/>
                  </a:cubicBezTo>
                  <a:cubicBezTo>
                    <a:pt x="10666" y="30990"/>
                    <a:pt x="10947" y="31699"/>
                    <a:pt x="11014" y="31873"/>
                  </a:cubicBezTo>
                  <a:cubicBezTo>
                    <a:pt x="11466" y="32955"/>
                    <a:pt x="14624" y="35370"/>
                    <a:pt x="16125" y="35370"/>
                  </a:cubicBezTo>
                  <a:cubicBezTo>
                    <a:pt x="16222" y="35370"/>
                    <a:pt x="16311" y="35360"/>
                    <a:pt x="16393" y="35339"/>
                  </a:cubicBezTo>
                  <a:cubicBezTo>
                    <a:pt x="17745" y="34978"/>
                    <a:pt x="19029" y="30013"/>
                    <a:pt x="18601" y="28488"/>
                  </a:cubicBezTo>
                  <a:cubicBezTo>
                    <a:pt x="18561" y="28367"/>
                    <a:pt x="18454" y="28060"/>
                    <a:pt x="18307" y="27631"/>
                  </a:cubicBezTo>
                  <a:cubicBezTo>
                    <a:pt x="17223" y="24661"/>
                    <a:pt x="13623" y="15307"/>
                    <a:pt x="11161" y="8937"/>
                  </a:cubicBezTo>
                  <a:cubicBezTo>
                    <a:pt x="9769" y="5338"/>
                    <a:pt x="8752" y="2688"/>
                    <a:pt x="8752" y="2688"/>
                  </a:cubicBezTo>
                  <a:cubicBezTo>
                    <a:pt x="8752" y="2688"/>
                    <a:pt x="7752" y="0"/>
                    <a:pt x="5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5"/>
            <p:cNvSpPr/>
            <p:nvPr/>
          </p:nvSpPr>
          <p:spPr>
            <a:xfrm rot="-1025796">
              <a:off x="94210" y="2181572"/>
              <a:ext cx="146296" cy="326330"/>
            </a:xfrm>
            <a:custGeom>
              <a:avLst/>
              <a:gdLst/>
              <a:ahLst/>
              <a:cxnLst/>
              <a:rect l="l" t="t" r="r" b="b"/>
              <a:pathLst>
                <a:path w="8525" h="19016" extrusionOk="0">
                  <a:moveTo>
                    <a:pt x="1727" y="0"/>
                  </a:moveTo>
                  <a:lnTo>
                    <a:pt x="1" y="857"/>
                  </a:lnTo>
                  <a:lnTo>
                    <a:pt x="6678" y="19015"/>
                  </a:lnTo>
                  <a:lnTo>
                    <a:pt x="8525" y="18507"/>
                  </a:lnTo>
                  <a:lnTo>
                    <a:pt x="1727" y="0"/>
                  </a:lnTo>
                  <a:close/>
                </a:path>
              </a:pathLst>
            </a:custGeom>
            <a:solidFill>
              <a:srgbClr val="1A2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5"/>
            <p:cNvSpPr/>
            <p:nvPr/>
          </p:nvSpPr>
          <p:spPr>
            <a:xfrm rot="-1025796">
              <a:off x="227654" y="2461264"/>
              <a:ext cx="147223" cy="139329"/>
            </a:xfrm>
            <a:custGeom>
              <a:avLst/>
              <a:gdLst/>
              <a:ahLst/>
              <a:cxnLst/>
              <a:rect l="l" t="t" r="r" b="b"/>
              <a:pathLst>
                <a:path w="8579" h="8119" extrusionOk="0">
                  <a:moveTo>
                    <a:pt x="5398" y="1"/>
                  </a:moveTo>
                  <a:cubicBezTo>
                    <a:pt x="1593" y="1"/>
                    <a:pt x="0" y="2643"/>
                    <a:pt x="0" y="2643"/>
                  </a:cubicBezTo>
                  <a:cubicBezTo>
                    <a:pt x="402" y="3740"/>
                    <a:pt x="683" y="4449"/>
                    <a:pt x="750" y="4623"/>
                  </a:cubicBezTo>
                  <a:cubicBezTo>
                    <a:pt x="1004" y="5226"/>
                    <a:pt x="2088" y="6229"/>
                    <a:pt x="3252" y="7005"/>
                  </a:cubicBezTo>
                  <a:cubicBezTo>
                    <a:pt x="4203" y="7639"/>
                    <a:pt x="5205" y="8118"/>
                    <a:pt x="5870" y="8118"/>
                  </a:cubicBezTo>
                  <a:cubicBezTo>
                    <a:pt x="5964" y="8118"/>
                    <a:pt x="6050" y="8109"/>
                    <a:pt x="6129" y="8089"/>
                  </a:cubicBezTo>
                  <a:cubicBezTo>
                    <a:pt x="6718" y="7929"/>
                    <a:pt x="7293" y="6925"/>
                    <a:pt x="7708" y="5694"/>
                  </a:cubicBezTo>
                  <a:cubicBezTo>
                    <a:pt x="8270" y="4088"/>
                    <a:pt x="8578" y="2108"/>
                    <a:pt x="8337" y="1238"/>
                  </a:cubicBezTo>
                  <a:cubicBezTo>
                    <a:pt x="8297" y="1117"/>
                    <a:pt x="8190" y="810"/>
                    <a:pt x="8043" y="381"/>
                  </a:cubicBezTo>
                  <a:lnTo>
                    <a:pt x="8029" y="381"/>
                  </a:lnTo>
                  <a:cubicBezTo>
                    <a:pt x="7055" y="112"/>
                    <a:pt x="6180" y="1"/>
                    <a:pt x="53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5"/>
            <p:cNvSpPr/>
            <p:nvPr/>
          </p:nvSpPr>
          <p:spPr>
            <a:xfrm rot="-1025796">
              <a:off x="294744" y="2536333"/>
              <a:ext cx="76486" cy="56425"/>
            </a:xfrm>
            <a:custGeom>
              <a:avLst/>
              <a:gdLst/>
              <a:ahLst/>
              <a:cxnLst/>
              <a:rect l="l" t="t" r="r" b="b"/>
              <a:pathLst>
                <a:path w="4457" h="3288" extrusionOk="0">
                  <a:moveTo>
                    <a:pt x="2376" y="1"/>
                  </a:moveTo>
                  <a:cubicBezTo>
                    <a:pt x="644" y="1"/>
                    <a:pt x="0" y="2174"/>
                    <a:pt x="0" y="2174"/>
                  </a:cubicBezTo>
                  <a:cubicBezTo>
                    <a:pt x="951" y="2808"/>
                    <a:pt x="1953" y="3287"/>
                    <a:pt x="2618" y="3287"/>
                  </a:cubicBezTo>
                  <a:cubicBezTo>
                    <a:pt x="2712" y="3287"/>
                    <a:pt x="2798" y="3278"/>
                    <a:pt x="2877" y="3258"/>
                  </a:cubicBezTo>
                  <a:cubicBezTo>
                    <a:pt x="3466" y="3098"/>
                    <a:pt x="4041" y="2094"/>
                    <a:pt x="4456" y="863"/>
                  </a:cubicBezTo>
                  <a:cubicBezTo>
                    <a:pt x="3634" y="236"/>
                    <a:pt x="2946" y="1"/>
                    <a:pt x="2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5"/>
            <p:cNvSpPr/>
            <p:nvPr/>
          </p:nvSpPr>
          <p:spPr>
            <a:xfrm rot="-1025796">
              <a:off x="109067" y="2060172"/>
              <a:ext cx="189696" cy="284183"/>
            </a:xfrm>
            <a:custGeom>
              <a:avLst/>
              <a:gdLst/>
              <a:ahLst/>
              <a:cxnLst/>
              <a:rect l="l" t="t" r="r" b="b"/>
              <a:pathLst>
                <a:path w="11054" h="16560" extrusionOk="0">
                  <a:moveTo>
                    <a:pt x="2775" y="1"/>
                  </a:moveTo>
                  <a:cubicBezTo>
                    <a:pt x="2578" y="1"/>
                    <a:pt x="2380" y="37"/>
                    <a:pt x="2181" y="113"/>
                  </a:cubicBezTo>
                  <a:cubicBezTo>
                    <a:pt x="656" y="688"/>
                    <a:pt x="0" y="889"/>
                    <a:pt x="0" y="889"/>
                  </a:cubicBezTo>
                  <a:lnTo>
                    <a:pt x="1807" y="5546"/>
                  </a:lnTo>
                  <a:cubicBezTo>
                    <a:pt x="1807" y="5546"/>
                    <a:pt x="2459" y="5099"/>
                    <a:pt x="3181" y="5099"/>
                  </a:cubicBezTo>
                  <a:cubicBezTo>
                    <a:pt x="3708" y="5099"/>
                    <a:pt x="4271" y="5337"/>
                    <a:pt x="4643" y="6161"/>
                  </a:cubicBezTo>
                  <a:cubicBezTo>
                    <a:pt x="5499" y="8054"/>
                    <a:pt x="7910" y="16560"/>
                    <a:pt x="10043" y="16560"/>
                  </a:cubicBezTo>
                  <a:cubicBezTo>
                    <a:pt x="10112" y="16560"/>
                    <a:pt x="10182" y="16551"/>
                    <a:pt x="10250" y="16532"/>
                  </a:cubicBezTo>
                  <a:cubicBezTo>
                    <a:pt x="11053" y="16318"/>
                    <a:pt x="10665" y="14953"/>
                    <a:pt x="9822" y="12718"/>
                  </a:cubicBezTo>
                  <a:cubicBezTo>
                    <a:pt x="9038" y="10607"/>
                    <a:pt x="6140" y="1"/>
                    <a:pt x="2775" y="1"/>
                  </a:cubicBezTo>
                  <a:close/>
                </a:path>
              </a:pathLst>
            </a:custGeom>
            <a:solidFill>
              <a:srgbClr val="1A2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5"/>
            <p:cNvSpPr/>
            <p:nvPr/>
          </p:nvSpPr>
          <p:spPr>
            <a:xfrm rot="-1025796">
              <a:off x="-69426" y="2058075"/>
              <a:ext cx="191549" cy="205518"/>
            </a:xfrm>
            <a:custGeom>
              <a:avLst/>
              <a:gdLst/>
              <a:ahLst/>
              <a:cxnLst/>
              <a:rect l="l" t="t" r="r" b="b"/>
              <a:pathLst>
                <a:path w="11162" h="11976" extrusionOk="0">
                  <a:moveTo>
                    <a:pt x="5078" y="0"/>
                  </a:moveTo>
                  <a:cubicBezTo>
                    <a:pt x="4629" y="0"/>
                    <a:pt x="4133" y="76"/>
                    <a:pt x="3587" y="253"/>
                  </a:cubicBezTo>
                  <a:cubicBezTo>
                    <a:pt x="1" y="1417"/>
                    <a:pt x="1219" y="5525"/>
                    <a:pt x="1219" y="5525"/>
                  </a:cubicBezTo>
                  <a:cubicBezTo>
                    <a:pt x="1219" y="5525"/>
                    <a:pt x="2222" y="8268"/>
                    <a:pt x="3600" y="11975"/>
                  </a:cubicBezTo>
                  <a:lnTo>
                    <a:pt x="11161" y="8937"/>
                  </a:lnTo>
                  <a:cubicBezTo>
                    <a:pt x="9769" y="5338"/>
                    <a:pt x="8752" y="2688"/>
                    <a:pt x="8752" y="2688"/>
                  </a:cubicBezTo>
                  <a:cubicBezTo>
                    <a:pt x="8752" y="2688"/>
                    <a:pt x="7752" y="0"/>
                    <a:pt x="5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5"/>
            <p:cNvSpPr/>
            <p:nvPr/>
          </p:nvSpPr>
          <p:spPr>
            <a:xfrm rot="-1025796">
              <a:off x="56401" y="2177834"/>
              <a:ext cx="229646" cy="345619"/>
            </a:xfrm>
            <a:custGeom>
              <a:avLst/>
              <a:gdLst/>
              <a:ahLst/>
              <a:cxnLst/>
              <a:rect l="l" t="t" r="r" b="b"/>
              <a:pathLst>
                <a:path w="13382" h="20140" extrusionOk="0">
                  <a:moveTo>
                    <a:pt x="6397" y="0"/>
                  </a:moveTo>
                  <a:lnTo>
                    <a:pt x="3934" y="991"/>
                  </a:lnTo>
                  <a:lnTo>
                    <a:pt x="10251" y="18172"/>
                  </a:lnTo>
                  <a:cubicBezTo>
                    <a:pt x="10625" y="18106"/>
                    <a:pt x="11040" y="18065"/>
                    <a:pt x="11482" y="18065"/>
                  </a:cubicBezTo>
                  <a:cubicBezTo>
                    <a:pt x="12057" y="18065"/>
                    <a:pt x="12699" y="18132"/>
                    <a:pt x="13382" y="18280"/>
                  </a:cubicBezTo>
                  <a:cubicBezTo>
                    <a:pt x="12111" y="14814"/>
                    <a:pt x="8498" y="5420"/>
                    <a:pt x="6397" y="0"/>
                  </a:cubicBezTo>
                  <a:close/>
                  <a:moveTo>
                    <a:pt x="2168" y="1700"/>
                  </a:moveTo>
                  <a:lnTo>
                    <a:pt x="0" y="2570"/>
                  </a:lnTo>
                  <a:cubicBezTo>
                    <a:pt x="0" y="2570"/>
                    <a:pt x="0" y="2583"/>
                    <a:pt x="0" y="2583"/>
                  </a:cubicBezTo>
                  <a:cubicBezTo>
                    <a:pt x="1753" y="7320"/>
                    <a:pt x="4978" y="16005"/>
                    <a:pt x="6517" y="20140"/>
                  </a:cubicBezTo>
                  <a:cubicBezTo>
                    <a:pt x="6905" y="19725"/>
                    <a:pt x="7521" y="19163"/>
                    <a:pt x="8417" y="18734"/>
                  </a:cubicBezTo>
                  <a:lnTo>
                    <a:pt x="2168" y="170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5"/>
            <p:cNvSpPr/>
            <p:nvPr/>
          </p:nvSpPr>
          <p:spPr>
            <a:xfrm rot="-1025796">
              <a:off x="101863" y="2198374"/>
              <a:ext cx="138711" cy="304519"/>
            </a:xfrm>
            <a:custGeom>
              <a:avLst/>
              <a:gdLst/>
              <a:ahLst/>
              <a:cxnLst/>
              <a:rect l="l" t="t" r="r" b="b"/>
              <a:pathLst>
                <a:path w="8083" h="17745" extrusionOk="0">
                  <a:moveTo>
                    <a:pt x="1766" y="1"/>
                  </a:moveTo>
                  <a:lnTo>
                    <a:pt x="0" y="710"/>
                  </a:lnTo>
                  <a:lnTo>
                    <a:pt x="6249" y="17744"/>
                  </a:lnTo>
                  <a:cubicBezTo>
                    <a:pt x="6771" y="17504"/>
                    <a:pt x="7373" y="17290"/>
                    <a:pt x="8083" y="17182"/>
                  </a:cubicBezTo>
                  <a:lnTo>
                    <a:pt x="17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5"/>
            <p:cNvSpPr/>
            <p:nvPr/>
          </p:nvSpPr>
          <p:spPr>
            <a:xfrm rot="-1025796">
              <a:off x="231015" y="2462367"/>
              <a:ext cx="128140" cy="110241"/>
            </a:xfrm>
            <a:custGeom>
              <a:avLst/>
              <a:gdLst/>
              <a:ahLst/>
              <a:cxnLst/>
              <a:rect l="l" t="t" r="r" b="b"/>
              <a:pathLst>
                <a:path w="7467" h="6424" extrusionOk="0">
                  <a:moveTo>
                    <a:pt x="4965" y="0"/>
                  </a:moveTo>
                  <a:cubicBezTo>
                    <a:pt x="4523" y="0"/>
                    <a:pt x="4108" y="41"/>
                    <a:pt x="3734" y="107"/>
                  </a:cubicBezTo>
                  <a:cubicBezTo>
                    <a:pt x="3024" y="215"/>
                    <a:pt x="2422" y="429"/>
                    <a:pt x="1900" y="669"/>
                  </a:cubicBezTo>
                  <a:cubicBezTo>
                    <a:pt x="1004" y="1098"/>
                    <a:pt x="388" y="1660"/>
                    <a:pt x="0" y="2075"/>
                  </a:cubicBezTo>
                  <a:cubicBezTo>
                    <a:pt x="54" y="2195"/>
                    <a:pt x="94" y="2315"/>
                    <a:pt x="134" y="2422"/>
                  </a:cubicBezTo>
                  <a:lnTo>
                    <a:pt x="214" y="2637"/>
                  </a:lnTo>
                  <a:cubicBezTo>
                    <a:pt x="415" y="3172"/>
                    <a:pt x="803" y="4202"/>
                    <a:pt x="883" y="4390"/>
                  </a:cubicBezTo>
                  <a:cubicBezTo>
                    <a:pt x="1097" y="4898"/>
                    <a:pt x="2047" y="5741"/>
                    <a:pt x="3051" y="6424"/>
                  </a:cubicBezTo>
                  <a:cubicBezTo>
                    <a:pt x="3372" y="5781"/>
                    <a:pt x="4041" y="4845"/>
                    <a:pt x="5192" y="4845"/>
                  </a:cubicBezTo>
                  <a:cubicBezTo>
                    <a:pt x="5634" y="4845"/>
                    <a:pt x="6142" y="4992"/>
                    <a:pt x="6731" y="5340"/>
                  </a:cubicBezTo>
                  <a:cubicBezTo>
                    <a:pt x="7293" y="3667"/>
                    <a:pt x="7467" y="2008"/>
                    <a:pt x="7293" y="1419"/>
                  </a:cubicBezTo>
                  <a:cubicBezTo>
                    <a:pt x="7280" y="1365"/>
                    <a:pt x="7226" y="1178"/>
                    <a:pt x="7012" y="603"/>
                  </a:cubicBezTo>
                  <a:cubicBezTo>
                    <a:pt x="6972" y="482"/>
                    <a:pt x="6918" y="348"/>
                    <a:pt x="6865" y="215"/>
                  </a:cubicBezTo>
                  <a:cubicBezTo>
                    <a:pt x="6182" y="67"/>
                    <a:pt x="5540" y="0"/>
                    <a:pt x="4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5"/>
            <p:cNvSpPr/>
            <p:nvPr/>
          </p:nvSpPr>
          <p:spPr>
            <a:xfrm rot="-1025796">
              <a:off x="297448" y="2537412"/>
              <a:ext cx="63152" cy="45716"/>
            </a:xfrm>
            <a:custGeom>
              <a:avLst/>
              <a:gdLst/>
              <a:ahLst/>
              <a:cxnLst/>
              <a:rect l="l" t="t" r="r" b="b"/>
              <a:pathLst>
                <a:path w="3680" h="2664" extrusionOk="0">
                  <a:moveTo>
                    <a:pt x="2141" y="1"/>
                  </a:moveTo>
                  <a:cubicBezTo>
                    <a:pt x="990" y="1"/>
                    <a:pt x="321" y="937"/>
                    <a:pt x="0" y="1580"/>
                  </a:cubicBezTo>
                  <a:cubicBezTo>
                    <a:pt x="897" y="2182"/>
                    <a:pt x="1820" y="2663"/>
                    <a:pt x="2328" y="2663"/>
                  </a:cubicBezTo>
                  <a:cubicBezTo>
                    <a:pt x="2395" y="2663"/>
                    <a:pt x="2436" y="2650"/>
                    <a:pt x="2489" y="2637"/>
                  </a:cubicBezTo>
                  <a:cubicBezTo>
                    <a:pt x="2623" y="2610"/>
                    <a:pt x="3118" y="2155"/>
                    <a:pt x="3653" y="576"/>
                  </a:cubicBezTo>
                  <a:cubicBezTo>
                    <a:pt x="3667" y="549"/>
                    <a:pt x="3680" y="522"/>
                    <a:pt x="3680" y="496"/>
                  </a:cubicBezTo>
                  <a:cubicBezTo>
                    <a:pt x="3091" y="148"/>
                    <a:pt x="2583" y="1"/>
                    <a:pt x="2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5"/>
            <p:cNvSpPr/>
            <p:nvPr/>
          </p:nvSpPr>
          <p:spPr>
            <a:xfrm rot="-1025796">
              <a:off x="-44169" y="2066525"/>
              <a:ext cx="157090" cy="190846"/>
            </a:xfrm>
            <a:custGeom>
              <a:avLst/>
              <a:gdLst/>
              <a:ahLst/>
              <a:cxnLst/>
              <a:rect l="l" t="t" r="r" b="b"/>
              <a:pathLst>
                <a:path w="9154" h="11121" extrusionOk="0">
                  <a:moveTo>
                    <a:pt x="3654" y="1"/>
                  </a:moveTo>
                  <a:cubicBezTo>
                    <a:pt x="3266" y="1"/>
                    <a:pt x="2824" y="67"/>
                    <a:pt x="2342" y="228"/>
                  </a:cubicBezTo>
                  <a:cubicBezTo>
                    <a:pt x="1352" y="549"/>
                    <a:pt x="723" y="1138"/>
                    <a:pt x="415" y="2035"/>
                  </a:cubicBezTo>
                  <a:cubicBezTo>
                    <a:pt x="1" y="3225"/>
                    <a:pt x="335" y="4550"/>
                    <a:pt x="375" y="4711"/>
                  </a:cubicBezTo>
                  <a:cubicBezTo>
                    <a:pt x="482" y="4992"/>
                    <a:pt x="1446" y="7615"/>
                    <a:pt x="2757" y="11121"/>
                  </a:cubicBezTo>
                  <a:lnTo>
                    <a:pt x="4925" y="10251"/>
                  </a:lnTo>
                  <a:lnTo>
                    <a:pt x="6691" y="9542"/>
                  </a:lnTo>
                  <a:lnTo>
                    <a:pt x="9154" y="8551"/>
                  </a:lnTo>
                  <a:cubicBezTo>
                    <a:pt x="9154" y="8538"/>
                    <a:pt x="9154" y="8538"/>
                    <a:pt x="9154" y="8538"/>
                  </a:cubicBezTo>
                  <a:cubicBezTo>
                    <a:pt x="7762" y="4938"/>
                    <a:pt x="6732" y="2289"/>
                    <a:pt x="6732" y="2275"/>
                  </a:cubicBezTo>
                  <a:cubicBezTo>
                    <a:pt x="6625" y="2008"/>
                    <a:pt x="5795" y="1"/>
                    <a:pt x="3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5"/>
            <p:cNvSpPr/>
            <p:nvPr/>
          </p:nvSpPr>
          <p:spPr>
            <a:xfrm>
              <a:off x="1555101" y="2661834"/>
              <a:ext cx="309371" cy="241631"/>
            </a:xfrm>
            <a:custGeom>
              <a:avLst/>
              <a:gdLst/>
              <a:ahLst/>
              <a:cxnLst/>
              <a:rect l="l" t="t" r="r" b="b"/>
              <a:pathLst>
                <a:path w="18026" h="14079" extrusionOk="0">
                  <a:moveTo>
                    <a:pt x="4703" y="2723"/>
                  </a:moveTo>
                  <a:cubicBezTo>
                    <a:pt x="6133" y="2723"/>
                    <a:pt x="7347" y="4819"/>
                    <a:pt x="7869" y="5758"/>
                  </a:cubicBezTo>
                  <a:cubicBezTo>
                    <a:pt x="7227" y="5838"/>
                    <a:pt x="6584" y="5919"/>
                    <a:pt x="5942" y="5972"/>
                  </a:cubicBezTo>
                  <a:cubicBezTo>
                    <a:pt x="5674" y="5999"/>
                    <a:pt x="5407" y="6012"/>
                    <a:pt x="5139" y="6012"/>
                  </a:cubicBezTo>
                  <a:cubicBezTo>
                    <a:pt x="4644" y="6012"/>
                    <a:pt x="3627" y="5905"/>
                    <a:pt x="3306" y="5357"/>
                  </a:cubicBezTo>
                  <a:cubicBezTo>
                    <a:pt x="2985" y="4821"/>
                    <a:pt x="2891" y="3844"/>
                    <a:pt x="3453" y="3296"/>
                  </a:cubicBezTo>
                  <a:cubicBezTo>
                    <a:pt x="3880" y="2890"/>
                    <a:pt x="4300" y="2723"/>
                    <a:pt x="4703" y="2723"/>
                  </a:cubicBezTo>
                  <a:close/>
                  <a:moveTo>
                    <a:pt x="13490" y="7481"/>
                  </a:moveTo>
                  <a:cubicBezTo>
                    <a:pt x="14751" y="7481"/>
                    <a:pt x="16061" y="7730"/>
                    <a:pt x="16125" y="8782"/>
                  </a:cubicBezTo>
                  <a:cubicBezTo>
                    <a:pt x="16165" y="9465"/>
                    <a:pt x="16018" y="9987"/>
                    <a:pt x="15751" y="10602"/>
                  </a:cubicBezTo>
                  <a:cubicBezTo>
                    <a:pt x="15650" y="10804"/>
                    <a:pt x="14655" y="12210"/>
                    <a:pt x="14273" y="12210"/>
                  </a:cubicBezTo>
                  <a:cubicBezTo>
                    <a:pt x="14250" y="12210"/>
                    <a:pt x="14230" y="12205"/>
                    <a:pt x="14212" y="12195"/>
                  </a:cubicBezTo>
                  <a:cubicBezTo>
                    <a:pt x="13516" y="12034"/>
                    <a:pt x="12981" y="10870"/>
                    <a:pt x="12686" y="10321"/>
                  </a:cubicBezTo>
                  <a:cubicBezTo>
                    <a:pt x="12218" y="9451"/>
                    <a:pt x="11830" y="8555"/>
                    <a:pt x="11442" y="7645"/>
                  </a:cubicBezTo>
                  <a:cubicBezTo>
                    <a:pt x="11865" y="7587"/>
                    <a:pt x="12667" y="7481"/>
                    <a:pt x="13490" y="7481"/>
                  </a:cubicBezTo>
                  <a:close/>
                  <a:moveTo>
                    <a:pt x="4966" y="0"/>
                  </a:moveTo>
                  <a:cubicBezTo>
                    <a:pt x="4167" y="0"/>
                    <a:pt x="3372" y="242"/>
                    <a:pt x="2663" y="753"/>
                  </a:cubicBezTo>
                  <a:cubicBezTo>
                    <a:pt x="1620" y="1516"/>
                    <a:pt x="750" y="2827"/>
                    <a:pt x="442" y="4085"/>
                  </a:cubicBezTo>
                  <a:cubicBezTo>
                    <a:pt x="1" y="5945"/>
                    <a:pt x="977" y="7551"/>
                    <a:pt x="2663" y="8314"/>
                  </a:cubicBezTo>
                  <a:cubicBezTo>
                    <a:pt x="3416" y="8587"/>
                    <a:pt x="4190" y="8711"/>
                    <a:pt x="4969" y="8711"/>
                  </a:cubicBezTo>
                  <a:cubicBezTo>
                    <a:pt x="5257" y="8711"/>
                    <a:pt x="5546" y="8694"/>
                    <a:pt x="5835" y="8662"/>
                  </a:cubicBezTo>
                  <a:cubicBezTo>
                    <a:pt x="6879" y="8528"/>
                    <a:pt x="7909" y="8287"/>
                    <a:pt x="8939" y="8086"/>
                  </a:cubicBezTo>
                  <a:cubicBezTo>
                    <a:pt x="8946" y="8085"/>
                    <a:pt x="8953" y="8085"/>
                    <a:pt x="8960" y="8085"/>
                  </a:cubicBezTo>
                  <a:cubicBezTo>
                    <a:pt x="9254" y="8085"/>
                    <a:pt x="9665" y="9163"/>
                    <a:pt x="9809" y="9438"/>
                  </a:cubicBezTo>
                  <a:cubicBezTo>
                    <a:pt x="10090" y="9973"/>
                    <a:pt x="10385" y="10508"/>
                    <a:pt x="10692" y="11017"/>
                  </a:cubicBezTo>
                  <a:cubicBezTo>
                    <a:pt x="11456" y="12294"/>
                    <a:pt x="12687" y="14078"/>
                    <a:pt x="14198" y="14078"/>
                  </a:cubicBezTo>
                  <a:cubicBezTo>
                    <a:pt x="14620" y="14078"/>
                    <a:pt x="15062" y="13940"/>
                    <a:pt x="15523" y="13613"/>
                  </a:cubicBezTo>
                  <a:cubicBezTo>
                    <a:pt x="15547" y="13595"/>
                    <a:pt x="15555" y="13588"/>
                    <a:pt x="15554" y="13588"/>
                  </a:cubicBezTo>
                  <a:lnTo>
                    <a:pt x="15554" y="13588"/>
                  </a:lnTo>
                  <a:cubicBezTo>
                    <a:pt x="15554" y="13588"/>
                    <a:pt x="15552" y="13589"/>
                    <a:pt x="15550" y="13590"/>
                  </a:cubicBezTo>
                  <a:lnTo>
                    <a:pt x="15550" y="13590"/>
                  </a:lnTo>
                  <a:cubicBezTo>
                    <a:pt x="16592" y="12704"/>
                    <a:pt x="17266" y="11193"/>
                    <a:pt x="17584" y="9893"/>
                  </a:cubicBezTo>
                  <a:cubicBezTo>
                    <a:pt x="18026" y="8060"/>
                    <a:pt x="17330" y="6427"/>
                    <a:pt x="15510" y="5771"/>
                  </a:cubicBezTo>
                  <a:cubicBezTo>
                    <a:pt x="14720" y="5504"/>
                    <a:pt x="13877" y="5410"/>
                    <a:pt x="13048" y="5383"/>
                  </a:cubicBezTo>
                  <a:cubicBezTo>
                    <a:pt x="12926" y="5379"/>
                    <a:pt x="12803" y="5378"/>
                    <a:pt x="12680" y="5378"/>
                  </a:cubicBezTo>
                  <a:cubicBezTo>
                    <a:pt x="12383" y="5378"/>
                    <a:pt x="12083" y="5387"/>
                    <a:pt x="11790" y="5397"/>
                  </a:cubicBezTo>
                  <a:cubicBezTo>
                    <a:pt x="11576" y="5410"/>
                    <a:pt x="11362" y="5410"/>
                    <a:pt x="11147" y="5423"/>
                  </a:cubicBezTo>
                  <a:cubicBezTo>
                    <a:pt x="10987" y="5436"/>
                    <a:pt x="10848" y="5474"/>
                    <a:pt x="10730" y="5474"/>
                  </a:cubicBezTo>
                  <a:cubicBezTo>
                    <a:pt x="10603" y="5474"/>
                    <a:pt x="10501" y="5430"/>
                    <a:pt x="10425" y="5263"/>
                  </a:cubicBezTo>
                  <a:cubicBezTo>
                    <a:pt x="9702" y="3617"/>
                    <a:pt x="8939" y="1770"/>
                    <a:pt x="7387" y="753"/>
                  </a:cubicBezTo>
                  <a:cubicBezTo>
                    <a:pt x="6636" y="262"/>
                    <a:pt x="5799" y="0"/>
                    <a:pt x="4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20"/>
        <p:cNvGrpSpPr/>
        <p:nvPr/>
      </p:nvGrpSpPr>
      <p:grpSpPr>
        <a:xfrm>
          <a:off x="0" y="0"/>
          <a:ext cx="0" cy="0"/>
          <a:chOff x="0" y="0"/>
          <a:chExt cx="0" cy="0"/>
        </a:xfrm>
      </p:grpSpPr>
      <p:sp>
        <p:nvSpPr>
          <p:cNvPr id="5221" name="Google Shape;5221;p6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222" name="Google Shape;5222;p6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223" name="Google Shape;5223;p6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Fredoka One</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https://fonts.google.com/specimen/Fredoka+One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Didact Gothic</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https://fonts.google.com/specimen/Didact+Gothic</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sp>
        <p:nvSpPr>
          <p:cNvPr id="5224" name="Google Shape;5224;p68"/>
          <p:cNvSpPr/>
          <p:nvPr/>
        </p:nvSpPr>
        <p:spPr>
          <a:xfrm>
            <a:off x="1363265" y="3498875"/>
            <a:ext cx="791400" cy="754200"/>
          </a:xfrm>
          <a:prstGeom prst="roundRect">
            <a:avLst>
              <a:gd name="adj" fmla="val 16667"/>
            </a:avLst>
          </a:prstGeom>
          <a:solidFill>
            <a:srgbClr val="002E7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8"/>
          <p:cNvSpPr/>
          <p:nvPr/>
        </p:nvSpPr>
        <p:spPr>
          <a:xfrm>
            <a:off x="2300942" y="3498875"/>
            <a:ext cx="791400" cy="754200"/>
          </a:xfrm>
          <a:prstGeom prst="roundRect">
            <a:avLst>
              <a:gd name="adj" fmla="val 16667"/>
            </a:avLst>
          </a:prstGeom>
          <a:solidFill>
            <a:srgbClr val="03338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8"/>
          <p:cNvSpPr/>
          <p:nvPr/>
        </p:nvSpPr>
        <p:spPr>
          <a:xfrm>
            <a:off x="4176297" y="3498875"/>
            <a:ext cx="791400" cy="754200"/>
          </a:xfrm>
          <a:prstGeom prst="roundRect">
            <a:avLst>
              <a:gd name="adj" fmla="val 16667"/>
            </a:avLst>
          </a:prstGeom>
          <a:solidFill>
            <a:srgbClr val="EF3C4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8"/>
          <p:cNvSpPr/>
          <p:nvPr/>
        </p:nvSpPr>
        <p:spPr>
          <a:xfrm>
            <a:off x="425588" y="3498875"/>
            <a:ext cx="791400" cy="754200"/>
          </a:xfrm>
          <a:prstGeom prst="roundRect">
            <a:avLst>
              <a:gd name="adj" fmla="val 16667"/>
            </a:avLst>
          </a:prstGeom>
          <a:solidFill>
            <a:srgbClr val="001E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8"/>
          <p:cNvSpPr txBox="1"/>
          <p:nvPr/>
        </p:nvSpPr>
        <p:spPr>
          <a:xfrm>
            <a:off x="13632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#002e73</a:t>
            </a:r>
            <a:endParaRPr sz="1000">
              <a:solidFill>
                <a:schemeClr val="lt1"/>
              </a:solidFill>
            </a:endParaRPr>
          </a:p>
        </p:txBody>
      </p:sp>
      <p:sp>
        <p:nvSpPr>
          <p:cNvPr id="5229" name="Google Shape;5229;p68"/>
          <p:cNvSpPr txBox="1"/>
          <p:nvPr/>
        </p:nvSpPr>
        <p:spPr>
          <a:xfrm>
            <a:off x="23009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#03338b</a:t>
            </a:r>
            <a:endParaRPr sz="1000">
              <a:solidFill>
                <a:srgbClr val="FFFFFF"/>
              </a:solidFill>
            </a:endParaRPr>
          </a:p>
        </p:txBody>
      </p:sp>
      <p:sp>
        <p:nvSpPr>
          <p:cNvPr id="5230" name="Google Shape;5230;p68"/>
          <p:cNvSpPr txBox="1"/>
          <p:nvPr/>
        </p:nvSpPr>
        <p:spPr>
          <a:xfrm>
            <a:off x="41762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#ef3c4f</a:t>
            </a:r>
            <a:endParaRPr sz="1000">
              <a:solidFill>
                <a:srgbClr val="FFFFFF"/>
              </a:solidFill>
            </a:endParaRPr>
          </a:p>
        </p:txBody>
      </p:sp>
      <p:sp>
        <p:nvSpPr>
          <p:cNvPr id="5231" name="Google Shape;5231;p68"/>
          <p:cNvSpPr txBox="1"/>
          <p:nvPr/>
        </p:nvSpPr>
        <p:spPr>
          <a:xfrm>
            <a:off x="425588" y="36562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#001e5d</a:t>
            </a:r>
            <a:endParaRPr sz="1000">
              <a:solidFill>
                <a:srgbClr val="FFFFFF"/>
              </a:solidFill>
            </a:endParaRPr>
          </a:p>
        </p:txBody>
      </p:sp>
      <p:sp>
        <p:nvSpPr>
          <p:cNvPr id="5232" name="Google Shape;5232;p68"/>
          <p:cNvSpPr/>
          <p:nvPr/>
        </p:nvSpPr>
        <p:spPr>
          <a:xfrm>
            <a:off x="5113975" y="3498875"/>
            <a:ext cx="791400" cy="754200"/>
          </a:xfrm>
          <a:prstGeom prst="roundRect">
            <a:avLst>
              <a:gd name="adj" fmla="val 16667"/>
            </a:avLst>
          </a:prstGeom>
          <a:solidFill>
            <a:srgbClr val="757BE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8"/>
          <p:cNvSpPr/>
          <p:nvPr/>
        </p:nvSpPr>
        <p:spPr>
          <a:xfrm>
            <a:off x="3238620" y="3498875"/>
            <a:ext cx="791400" cy="754200"/>
          </a:xfrm>
          <a:prstGeom prst="roundRect">
            <a:avLst>
              <a:gd name="adj" fmla="val 16667"/>
            </a:avLst>
          </a:prstGeom>
          <a:solidFill>
            <a:srgbClr val="DC2F0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8"/>
          <p:cNvSpPr txBox="1"/>
          <p:nvPr/>
        </p:nvSpPr>
        <p:spPr>
          <a:xfrm>
            <a:off x="51139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#757bed</a:t>
            </a:r>
            <a:endParaRPr sz="1000">
              <a:solidFill>
                <a:srgbClr val="FFFFFF"/>
              </a:solidFill>
            </a:endParaRPr>
          </a:p>
        </p:txBody>
      </p:sp>
      <p:sp>
        <p:nvSpPr>
          <p:cNvPr id="5235" name="Google Shape;5235;p68"/>
          <p:cNvSpPr txBox="1"/>
          <p:nvPr/>
        </p:nvSpPr>
        <p:spPr>
          <a:xfrm>
            <a:off x="32386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#dc2f02</a:t>
            </a:r>
            <a:endParaRPr sz="1000">
              <a:solidFill>
                <a:schemeClr val="lt1"/>
              </a:solidFill>
            </a:endParaRPr>
          </a:p>
        </p:txBody>
      </p:sp>
      <p:sp>
        <p:nvSpPr>
          <p:cNvPr id="5236" name="Google Shape;5236;p68"/>
          <p:cNvSpPr/>
          <p:nvPr/>
        </p:nvSpPr>
        <p:spPr>
          <a:xfrm>
            <a:off x="6989330" y="3498875"/>
            <a:ext cx="791400" cy="754200"/>
          </a:xfrm>
          <a:prstGeom prst="roundRect">
            <a:avLst>
              <a:gd name="adj" fmla="val 16667"/>
            </a:avLst>
          </a:prstGeom>
          <a:solidFill>
            <a:srgbClr val="FA8D0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8"/>
          <p:cNvSpPr txBox="1"/>
          <p:nvPr/>
        </p:nvSpPr>
        <p:spPr>
          <a:xfrm>
            <a:off x="70025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#fa8d07</a:t>
            </a:r>
            <a:endParaRPr sz="1000">
              <a:solidFill>
                <a:srgbClr val="FFFFFF"/>
              </a:solidFill>
            </a:endParaRPr>
          </a:p>
        </p:txBody>
      </p:sp>
      <p:sp>
        <p:nvSpPr>
          <p:cNvPr id="5238" name="Google Shape;5238;p68"/>
          <p:cNvSpPr/>
          <p:nvPr/>
        </p:nvSpPr>
        <p:spPr>
          <a:xfrm>
            <a:off x="7927007" y="3498875"/>
            <a:ext cx="791400" cy="754200"/>
          </a:xfrm>
          <a:prstGeom prst="roundRect">
            <a:avLst>
              <a:gd name="adj" fmla="val 16667"/>
            </a:avLst>
          </a:prstGeom>
          <a:solidFill>
            <a:srgbClr val="FFC6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8"/>
          <p:cNvSpPr/>
          <p:nvPr/>
        </p:nvSpPr>
        <p:spPr>
          <a:xfrm>
            <a:off x="6051652" y="3498875"/>
            <a:ext cx="791400" cy="754200"/>
          </a:xfrm>
          <a:prstGeom prst="roundRect">
            <a:avLst>
              <a:gd name="adj" fmla="val 16667"/>
            </a:avLst>
          </a:prstGeom>
          <a:solidFill>
            <a:srgbClr val="2BDD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8"/>
          <p:cNvSpPr txBox="1"/>
          <p:nvPr/>
        </p:nvSpPr>
        <p:spPr>
          <a:xfrm>
            <a:off x="79270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#ffc600</a:t>
            </a:r>
            <a:endParaRPr sz="1000">
              <a:solidFill>
                <a:srgbClr val="FFFFFF"/>
              </a:solidFill>
            </a:endParaRPr>
          </a:p>
        </p:txBody>
      </p:sp>
      <p:sp>
        <p:nvSpPr>
          <p:cNvPr id="5241" name="Google Shape;5241;p68"/>
          <p:cNvSpPr txBox="1"/>
          <p:nvPr/>
        </p:nvSpPr>
        <p:spPr>
          <a:xfrm>
            <a:off x="605173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#2bddea</a:t>
            </a:r>
            <a:endParaRPr sz="1000">
              <a:solidFill>
                <a:schemeClr val="lt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61"/>
        <p:cNvGrpSpPr/>
        <p:nvPr/>
      </p:nvGrpSpPr>
      <p:grpSpPr>
        <a:xfrm>
          <a:off x="0" y="0"/>
          <a:ext cx="0" cy="0"/>
          <a:chOff x="0" y="0"/>
          <a:chExt cx="0" cy="0"/>
        </a:xfrm>
      </p:grpSpPr>
      <p:sp>
        <p:nvSpPr>
          <p:cNvPr id="5262" name="Google Shape;5262;p70"/>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5263" name="Google Shape;5263;p70"/>
          <p:cNvGrpSpPr/>
          <p:nvPr/>
        </p:nvGrpSpPr>
        <p:grpSpPr>
          <a:xfrm>
            <a:off x="5156078" y="3085736"/>
            <a:ext cx="474294" cy="551291"/>
            <a:chOff x="4727025" y="1332775"/>
            <a:chExt cx="59900" cy="69625"/>
          </a:xfrm>
        </p:grpSpPr>
        <p:sp>
          <p:nvSpPr>
            <p:cNvPr id="5264" name="Google Shape;5264;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70"/>
          <p:cNvGrpSpPr/>
          <p:nvPr/>
        </p:nvGrpSpPr>
        <p:grpSpPr>
          <a:xfrm>
            <a:off x="5769734" y="2314340"/>
            <a:ext cx="555653" cy="557031"/>
            <a:chOff x="4820425" y="1329900"/>
            <a:chExt cx="70175" cy="70350"/>
          </a:xfrm>
        </p:grpSpPr>
        <p:sp>
          <p:nvSpPr>
            <p:cNvPr id="5267" name="Google Shape;5267;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1" name="Google Shape;5271;p70"/>
          <p:cNvGrpSpPr/>
          <p:nvPr/>
        </p:nvGrpSpPr>
        <p:grpSpPr>
          <a:xfrm>
            <a:off x="6396103" y="2318845"/>
            <a:ext cx="582574" cy="533871"/>
            <a:chOff x="4903200" y="1331525"/>
            <a:chExt cx="73575" cy="67425"/>
          </a:xfrm>
        </p:grpSpPr>
        <p:sp>
          <p:nvSpPr>
            <p:cNvPr id="5272" name="Google Shape;5272;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70"/>
          <p:cNvGrpSpPr/>
          <p:nvPr/>
        </p:nvGrpSpPr>
        <p:grpSpPr>
          <a:xfrm>
            <a:off x="5755581" y="3078709"/>
            <a:ext cx="583960" cy="565345"/>
            <a:chOff x="4815575" y="1416800"/>
            <a:chExt cx="73750" cy="71400"/>
          </a:xfrm>
        </p:grpSpPr>
        <p:sp>
          <p:nvSpPr>
            <p:cNvPr id="5275" name="Google Shape;5275;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70"/>
          <p:cNvGrpSpPr/>
          <p:nvPr/>
        </p:nvGrpSpPr>
        <p:grpSpPr>
          <a:xfrm>
            <a:off x="6390362" y="3108896"/>
            <a:ext cx="589898" cy="504970"/>
            <a:chOff x="4902475" y="1418875"/>
            <a:chExt cx="74500" cy="63775"/>
          </a:xfrm>
        </p:grpSpPr>
        <p:sp>
          <p:nvSpPr>
            <p:cNvPr id="5279" name="Google Shape;5279;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70"/>
          <p:cNvGrpSpPr/>
          <p:nvPr/>
        </p:nvGrpSpPr>
        <p:grpSpPr>
          <a:xfrm>
            <a:off x="5765577" y="3826000"/>
            <a:ext cx="563967" cy="567127"/>
            <a:chOff x="4818100" y="1507675"/>
            <a:chExt cx="71225" cy="71625"/>
          </a:xfrm>
        </p:grpSpPr>
        <p:sp>
          <p:nvSpPr>
            <p:cNvPr id="5282" name="Google Shape;5282;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6" name="Google Shape;5286;p70"/>
          <p:cNvGrpSpPr/>
          <p:nvPr/>
        </p:nvGrpSpPr>
        <p:grpSpPr>
          <a:xfrm>
            <a:off x="5079075" y="3829461"/>
            <a:ext cx="628301" cy="588505"/>
            <a:chOff x="4721450" y="1509475"/>
            <a:chExt cx="79350" cy="74325"/>
          </a:xfrm>
        </p:grpSpPr>
        <p:sp>
          <p:nvSpPr>
            <p:cNvPr id="5287" name="Google Shape;5287;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70"/>
          <p:cNvGrpSpPr/>
          <p:nvPr/>
        </p:nvGrpSpPr>
        <p:grpSpPr>
          <a:xfrm>
            <a:off x="6424608" y="3814027"/>
            <a:ext cx="557038" cy="562772"/>
            <a:chOff x="4906800" y="1507500"/>
            <a:chExt cx="70350" cy="71075"/>
          </a:xfrm>
        </p:grpSpPr>
        <p:sp>
          <p:nvSpPr>
            <p:cNvPr id="5292" name="Google Shape;5292;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70"/>
          <p:cNvGrpSpPr/>
          <p:nvPr/>
        </p:nvGrpSpPr>
        <p:grpSpPr>
          <a:xfrm>
            <a:off x="4462216" y="2340963"/>
            <a:ext cx="517934" cy="517934"/>
            <a:chOff x="3736598" y="2170606"/>
            <a:chExt cx="404889" cy="404889"/>
          </a:xfrm>
        </p:grpSpPr>
        <p:sp>
          <p:nvSpPr>
            <p:cNvPr id="5298" name="Google Shape;5298;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70"/>
          <p:cNvGrpSpPr/>
          <p:nvPr/>
        </p:nvGrpSpPr>
        <p:grpSpPr>
          <a:xfrm>
            <a:off x="3729277" y="2341061"/>
            <a:ext cx="586986" cy="517740"/>
            <a:chOff x="3161917" y="2170682"/>
            <a:chExt cx="458870" cy="404737"/>
          </a:xfrm>
        </p:grpSpPr>
        <p:sp>
          <p:nvSpPr>
            <p:cNvPr id="5303" name="Google Shape;5303;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70"/>
          <p:cNvGrpSpPr/>
          <p:nvPr/>
        </p:nvGrpSpPr>
        <p:grpSpPr>
          <a:xfrm>
            <a:off x="3752299" y="3102400"/>
            <a:ext cx="540943" cy="517963"/>
            <a:chOff x="3179914" y="2889488"/>
            <a:chExt cx="422876" cy="404911"/>
          </a:xfrm>
        </p:grpSpPr>
        <p:sp>
          <p:nvSpPr>
            <p:cNvPr id="5307" name="Google Shape;5307;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70"/>
          <p:cNvGrpSpPr/>
          <p:nvPr/>
        </p:nvGrpSpPr>
        <p:grpSpPr>
          <a:xfrm>
            <a:off x="4453093" y="3102358"/>
            <a:ext cx="536180" cy="518047"/>
            <a:chOff x="3729467" y="2889422"/>
            <a:chExt cx="419153" cy="404977"/>
          </a:xfrm>
        </p:grpSpPr>
        <p:sp>
          <p:nvSpPr>
            <p:cNvPr id="5314" name="Google Shape;5314;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70"/>
          <p:cNvGrpSpPr/>
          <p:nvPr/>
        </p:nvGrpSpPr>
        <p:grpSpPr>
          <a:xfrm>
            <a:off x="1990126" y="3445787"/>
            <a:ext cx="965351" cy="134611"/>
            <a:chOff x="4411970" y="2962952"/>
            <a:chExt cx="706544" cy="104212"/>
          </a:xfrm>
        </p:grpSpPr>
        <p:sp>
          <p:nvSpPr>
            <p:cNvPr id="5322" name="Google Shape;5322;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70"/>
          <p:cNvGrpSpPr/>
          <p:nvPr/>
        </p:nvGrpSpPr>
        <p:grpSpPr>
          <a:xfrm>
            <a:off x="1990126" y="3041077"/>
            <a:ext cx="960158" cy="289172"/>
            <a:chOff x="4411970" y="2726085"/>
            <a:chExt cx="643107" cy="193659"/>
          </a:xfrm>
        </p:grpSpPr>
        <p:sp>
          <p:nvSpPr>
            <p:cNvPr id="5327" name="Google Shape;5327;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70"/>
          <p:cNvGrpSpPr/>
          <p:nvPr/>
        </p:nvGrpSpPr>
        <p:grpSpPr>
          <a:xfrm>
            <a:off x="998624" y="3295400"/>
            <a:ext cx="811503" cy="252584"/>
            <a:chOff x="4411970" y="4340222"/>
            <a:chExt cx="779467" cy="242683"/>
          </a:xfrm>
        </p:grpSpPr>
        <p:sp>
          <p:nvSpPr>
            <p:cNvPr id="5331" name="Google Shape;5331;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70"/>
          <p:cNvGrpSpPr/>
          <p:nvPr/>
        </p:nvGrpSpPr>
        <p:grpSpPr>
          <a:xfrm>
            <a:off x="1990126" y="2709308"/>
            <a:ext cx="965160" cy="216230"/>
            <a:chOff x="4411970" y="2468674"/>
            <a:chExt cx="747317" cy="167425"/>
          </a:xfrm>
        </p:grpSpPr>
        <p:sp>
          <p:nvSpPr>
            <p:cNvPr id="5335" name="Google Shape;5335;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7" name="Google Shape;5337;p7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8" name="Google Shape;5338;p70"/>
          <p:cNvGrpSpPr/>
          <p:nvPr/>
        </p:nvGrpSpPr>
        <p:grpSpPr>
          <a:xfrm>
            <a:off x="997692" y="2334687"/>
            <a:ext cx="1959041" cy="208784"/>
            <a:chOff x="6336019" y="3733725"/>
            <a:chExt cx="2566206" cy="351310"/>
          </a:xfrm>
        </p:grpSpPr>
        <p:sp>
          <p:nvSpPr>
            <p:cNvPr id="5339" name="Google Shape;5339;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70"/>
          <p:cNvGrpSpPr/>
          <p:nvPr/>
        </p:nvGrpSpPr>
        <p:grpSpPr>
          <a:xfrm>
            <a:off x="1990126" y="3950602"/>
            <a:ext cx="946551" cy="153200"/>
            <a:chOff x="4404545" y="3301592"/>
            <a:chExt cx="782403" cy="129272"/>
          </a:xfrm>
        </p:grpSpPr>
        <p:sp>
          <p:nvSpPr>
            <p:cNvPr id="5344" name="Google Shape;5344;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70"/>
          <p:cNvGrpSpPr/>
          <p:nvPr/>
        </p:nvGrpSpPr>
        <p:grpSpPr>
          <a:xfrm>
            <a:off x="1990126" y="3695937"/>
            <a:ext cx="962257" cy="139127"/>
            <a:chOff x="4411970" y="3131459"/>
            <a:chExt cx="710520" cy="117397"/>
          </a:xfrm>
        </p:grpSpPr>
        <p:sp>
          <p:nvSpPr>
            <p:cNvPr id="5347" name="Google Shape;5347;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9" name="Google Shape;5349;p7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0" name="Google Shape;5350;p70"/>
          <p:cNvGrpSpPr/>
          <p:nvPr/>
        </p:nvGrpSpPr>
        <p:grpSpPr>
          <a:xfrm>
            <a:off x="990271" y="3621603"/>
            <a:ext cx="823838" cy="458988"/>
            <a:chOff x="4411970" y="1801825"/>
            <a:chExt cx="734586" cy="409262"/>
          </a:xfrm>
        </p:grpSpPr>
        <p:sp>
          <p:nvSpPr>
            <p:cNvPr id="5351" name="Google Shape;5351;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70"/>
          <p:cNvGrpSpPr/>
          <p:nvPr/>
        </p:nvGrpSpPr>
        <p:grpSpPr>
          <a:xfrm>
            <a:off x="3095243" y="2339173"/>
            <a:ext cx="521514" cy="521514"/>
            <a:chOff x="5681300" y="2527788"/>
            <a:chExt cx="805800" cy="805800"/>
          </a:xfrm>
        </p:grpSpPr>
        <p:sp>
          <p:nvSpPr>
            <p:cNvPr id="5354" name="Google Shape;5354;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6" name="Google Shape;5356;p70"/>
          <p:cNvGrpSpPr/>
          <p:nvPr/>
        </p:nvGrpSpPr>
        <p:grpSpPr>
          <a:xfrm>
            <a:off x="3089483" y="3094865"/>
            <a:ext cx="533033" cy="533033"/>
            <a:chOff x="4049800" y="640400"/>
            <a:chExt cx="858900" cy="858900"/>
          </a:xfrm>
        </p:grpSpPr>
        <p:sp>
          <p:nvSpPr>
            <p:cNvPr id="5357" name="Google Shape;5357;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70"/>
          <p:cNvGrpSpPr/>
          <p:nvPr/>
        </p:nvGrpSpPr>
        <p:grpSpPr>
          <a:xfrm>
            <a:off x="3014966" y="3772543"/>
            <a:ext cx="682068" cy="682068"/>
            <a:chOff x="5080188" y="927900"/>
            <a:chExt cx="961200" cy="961200"/>
          </a:xfrm>
        </p:grpSpPr>
        <p:sp>
          <p:nvSpPr>
            <p:cNvPr id="5360" name="Google Shape;5360;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70"/>
          <p:cNvGrpSpPr/>
          <p:nvPr/>
        </p:nvGrpSpPr>
        <p:grpSpPr>
          <a:xfrm>
            <a:off x="4478465" y="3869234"/>
            <a:ext cx="505650" cy="504006"/>
            <a:chOff x="6039282" y="1042577"/>
            <a:chExt cx="734315" cy="731929"/>
          </a:xfrm>
        </p:grpSpPr>
        <p:sp>
          <p:nvSpPr>
            <p:cNvPr id="5369" name="Google Shape;5369;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70"/>
          <p:cNvGrpSpPr/>
          <p:nvPr/>
        </p:nvGrpSpPr>
        <p:grpSpPr>
          <a:xfrm>
            <a:off x="5091067" y="2298862"/>
            <a:ext cx="567744" cy="602136"/>
            <a:chOff x="1825800" y="1651625"/>
            <a:chExt cx="539989" cy="571775"/>
          </a:xfrm>
        </p:grpSpPr>
        <p:sp>
          <p:nvSpPr>
            <p:cNvPr id="5391" name="Google Shape;5391;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70"/>
          <p:cNvGrpSpPr/>
          <p:nvPr/>
        </p:nvGrpSpPr>
        <p:grpSpPr>
          <a:xfrm>
            <a:off x="3765995" y="3855579"/>
            <a:ext cx="508123" cy="507955"/>
            <a:chOff x="1897577" y="2802432"/>
            <a:chExt cx="492176" cy="492014"/>
          </a:xfrm>
        </p:grpSpPr>
        <p:sp>
          <p:nvSpPr>
            <p:cNvPr id="5396" name="Google Shape;5396;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8" name="Google Shape;5408;p70"/>
          <p:cNvGrpSpPr/>
          <p:nvPr/>
        </p:nvGrpSpPr>
        <p:grpSpPr>
          <a:xfrm>
            <a:off x="997525" y="4169123"/>
            <a:ext cx="809227" cy="200842"/>
            <a:chOff x="2013045" y="4813233"/>
            <a:chExt cx="921986" cy="228854"/>
          </a:xfrm>
        </p:grpSpPr>
        <p:sp>
          <p:nvSpPr>
            <p:cNvPr id="5409" name="Google Shape;5409;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70"/>
          <p:cNvGrpSpPr/>
          <p:nvPr/>
        </p:nvGrpSpPr>
        <p:grpSpPr>
          <a:xfrm>
            <a:off x="1005985" y="2656004"/>
            <a:ext cx="792421" cy="269941"/>
            <a:chOff x="1046767" y="4756633"/>
            <a:chExt cx="859646" cy="292841"/>
          </a:xfrm>
        </p:grpSpPr>
        <p:sp>
          <p:nvSpPr>
            <p:cNvPr id="5412" name="Google Shape;5412;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5" name="Google Shape;5415;p7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9" name="Google Shape;5419;p70"/>
          <p:cNvGrpSpPr/>
          <p:nvPr/>
        </p:nvGrpSpPr>
        <p:grpSpPr>
          <a:xfrm>
            <a:off x="7141841" y="2550562"/>
            <a:ext cx="166473" cy="141497"/>
            <a:chOff x="4660325" y="1866850"/>
            <a:chExt cx="68350" cy="58100"/>
          </a:xfrm>
        </p:grpSpPr>
        <p:sp>
          <p:nvSpPr>
            <p:cNvPr id="5420" name="Google Shape;5420;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70"/>
          <p:cNvGrpSpPr/>
          <p:nvPr/>
        </p:nvGrpSpPr>
        <p:grpSpPr>
          <a:xfrm>
            <a:off x="7451186" y="2576286"/>
            <a:ext cx="162515" cy="90049"/>
            <a:chOff x="4791775" y="1877500"/>
            <a:chExt cx="66725" cy="36975"/>
          </a:xfrm>
        </p:grpSpPr>
        <p:sp>
          <p:nvSpPr>
            <p:cNvPr id="5423" name="Google Shape;5423;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5" name="Google Shape;5425;p70"/>
          <p:cNvGrpSpPr/>
          <p:nvPr/>
        </p:nvGrpSpPr>
        <p:grpSpPr>
          <a:xfrm>
            <a:off x="7772899" y="2576286"/>
            <a:ext cx="144979" cy="90049"/>
            <a:chOff x="4923925" y="1877500"/>
            <a:chExt cx="59525" cy="36975"/>
          </a:xfrm>
        </p:grpSpPr>
        <p:sp>
          <p:nvSpPr>
            <p:cNvPr id="5426" name="Google Shape;5426;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70"/>
          <p:cNvGrpSpPr/>
          <p:nvPr/>
        </p:nvGrpSpPr>
        <p:grpSpPr>
          <a:xfrm>
            <a:off x="8067390" y="2558477"/>
            <a:ext cx="141447" cy="125667"/>
            <a:chOff x="5058450" y="1870100"/>
            <a:chExt cx="58075" cy="51600"/>
          </a:xfrm>
        </p:grpSpPr>
        <p:sp>
          <p:nvSpPr>
            <p:cNvPr id="5429" name="Google Shape;5429;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1" name="Google Shape;5431;p70"/>
          <p:cNvGrpSpPr/>
          <p:nvPr/>
        </p:nvGrpSpPr>
        <p:grpSpPr>
          <a:xfrm>
            <a:off x="7481905" y="2980885"/>
            <a:ext cx="101077" cy="107645"/>
            <a:chOff x="4811425" y="2065025"/>
            <a:chExt cx="41500" cy="44200"/>
          </a:xfrm>
        </p:grpSpPr>
        <p:sp>
          <p:nvSpPr>
            <p:cNvPr id="5432" name="Google Shape;5432;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70"/>
          <p:cNvGrpSpPr/>
          <p:nvPr/>
        </p:nvGrpSpPr>
        <p:grpSpPr>
          <a:xfrm>
            <a:off x="7774342" y="2981098"/>
            <a:ext cx="120867" cy="107218"/>
            <a:chOff x="4929875" y="2065025"/>
            <a:chExt cx="49625" cy="44025"/>
          </a:xfrm>
        </p:grpSpPr>
        <p:sp>
          <p:nvSpPr>
            <p:cNvPr id="5435" name="Google Shape;5435;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70"/>
          <p:cNvGrpSpPr/>
          <p:nvPr/>
        </p:nvGrpSpPr>
        <p:grpSpPr>
          <a:xfrm>
            <a:off x="8103011" y="2984112"/>
            <a:ext cx="70206" cy="101191"/>
            <a:chOff x="5083925" y="2066350"/>
            <a:chExt cx="28825" cy="41550"/>
          </a:xfrm>
        </p:grpSpPr>
        <p:sp>
          <p:nvSpPr>
            <p:cNvPr id="5438" name="Google Shape;5438;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0" name="Google Shape;5440;p70"/>
          <p:cNvGrpSpPr/>
          <p:nvPr/>
        </p:nvGrpSpPr>
        <p:grpSpPr>
          <a:xfrm>
            <a:off x="7134565" y="2999759"/>
            <a:ext cx="181026" cy="69896"/>
            <a:chOff x="4659775" y="2072775"/>
            <a:chExt cx="74325" cy="28700"/>
          </a:xfrm>
        </p:grpSpPr>
        <p:sp>
          <p:nvSpPr>
            <p:cNvPr id="5441" name="Google Shape;5441;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70"/>
          <p:cNvGrpSpPr/>
          <p:nvPr/>
        </p:nvGrpSpPr>
        <p:grpSpPr>
          <a:xfrm>
            <a:off x="8054421" y="2790324"/>
            <a:ext cx="167387" cy="89197"/>
            <a:chOff x="4662475" y="1976500"/>
            <a:chExt cx="68725" cy="36625"/>
          </a:xfrm>
        </p:grpSpPr>
        <p:sp>
          <p:nvSpPr>
            <p:cNvPr id="5445" name="Google Shape;5445;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70"/>
          <p:cNvGrpSpPr/>
          <p:nvPr/>
        </p:nvGrpSpPr>
        <p:grpSpPr>
          <a:xfrm>
            <a:off x="7751326" y="2793764"/>
            <a:ext cx="166899" cy="82317"/>
            <a:chOff x="4920150" y="1977875"/>
            <a:chExt cx="68525" cy="33800"/>
          </a:xfrm>
        </p:grpSpPr>
        <p:sp>
          <p:nvSpPr>
            <p:cNvPr id="5449" name="Google Shape;5449;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70"/>
          <p:cNvGrpSpPr/>
          <p:nvPr/>
        </p:nvGrpSpPr>
        <p:grpSpPr>
          <a:xfrm>
            <a:off x="7162483" y="3197682"/>
            <a:ext cx="125190" cy="127859"/>
            <a:chOff x="4676550" y="2160575"/>
            <a:chExt cx="51400" cy="52500"/>
          </a:xfrm>
        </p:grpSpPr>
        <p:sp>
          <p:nvSpPr>
            <p:cNvPr id="5453" name="Google Shape;5453;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70"/>
          <p:cNvGrpSpPr/>
          <p:nvPr/>
        </p:nvGrpSpPr>
        <p:grpSpPr>
          <a:xfrm>
            <a:off x="7459741" y="3204714"/>
            <a:ext cx="145405" cy="113794"/>
            <a:chOff x="4768325" y="2163475"/>
            <a:chExt cx="59700" cy="46725"/>
          </a:xfrm>
        </p:grpSpPr>
        <p:sp>
          <p:nvSpPr>
            <p:cNvPr id="5457" name="Google Shape;5457;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9" name="Google Shape;5459;p7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5" name="Google Shape;5465;p70"/>
          <p:cNvGrpSpPr/>
          <p:nvPr/>
        </p:nvGrpSpPr>
        <p:grpSpPr>
          <a:xfrm>
            <a:off x="7476059" y="3459808"/>
            <a:ext cx="112768" cy="106853"/>
            <a:chOff x="4768575" y="2253950"/>
            <a:chExt cx="46300" cy="43875"/>
          </a:xfrm>
        </p:grpSpPr>
        <p:sp>
          <p:nvSpPr>
            <p:cNvPr id="5466" name="Google Shape;5466;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70"/>
          <p:cNvGrpSpPr/>
          <p:nvPr/>
        </p:nvGrpSpPr>
        <p:grpSpPr>
          <a:xfrm>
            <a:off x="7775682" y="3948834"/>
            <a:ext cx="118187" cy="146246"/>
            <a:chOff x="4960900" y="2433225"/>
            <a:chExt cx="48525" cy="60050"/>
          </a:xfrm>
        </p:grpSpPr>
        <p:sp>
          <p:nvSpPr>
            <p:cNvPr id="5469" name="Google Shape;5469;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70"/>
          <p:cNvGrpSpPr/>
          <p:nvPr/>
        </p:nvGrpSpPr>
        <p:grpSpPr>
          <a:xfrm>
            <a:off x="7464247" y="4212895"/>
            <a:ext cx="136394" cy="143810"/>
            <a:chOff x="4854075" y="2527625"/>
            <a:chExt cx="56000" cy="59050"/>
          </a:xfrm>
        </p:grpSpPr>
        <p:sp>
          <p:nvSpPr>
            <p:cNvPr id="5472" name="Google Shape;5472;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4" name="Google Shape;5474;p7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7" name="Google Shape;5477;p70"/>
          <p:cNvGrpSpPr/>
          <p:nvPr/>
        </p:nvGrpSpPr>
        <p:grpSpPr>
          <a:xfrm>
            <a:off x="8088458" y="3676639"/>
            <a:ext cx="99312" cy="160797"/>
            <a:chOff x="5059700" y="2334775"/>
            <a:chExt cx="40775" cy="66025"/>
          </a:xfrm>
        </p:grpSpPr>
        <p:sp>
          <p:nvSpPr>
            <p:cNvPr id="5478" name="Google Shape;5478;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70"/>
          <p:cNvGrpSpPr/>
          <p:nvPr/>
        </p:nvGrpSpPr>
        <p:grpSpPr>
          <a:xfrm>
            <a:off x="8045622" y="3941771"/>
            <a:ext cx="184984" cy="160371"/>
            <a:chOff x="5037700" y="2430325"/>
            <a:chExt cx="75950" cy="65850"/>
          </a:xfrm>
        </p:grpSpPr>
        <p:sp>
          <p:nvSpPr>
            <p:cNvPr id="5488" name="Google Shape;5488;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70"/>
          <p:cNvGrpSpPr/>
          <p:nvPr/>
        </p:nvGrpSpPr>
        <p:grpSpPr>
          <a:xfrm>
            <a:off x="7465128" y="3708223"/>
            <a:ext cx="173014" cy="97629"/>
            <a:chOff x="4756975" y="2341800"/>
            <a:chExt cx="91975" cy="51925"/>
          </a:xfrm>
        </p:grpSpPr>
        <p:sp>
          <p:nvSpPr>
            <p:cNvPr id="5491" name="Google Shape;5491;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70"/>
          <p:cNvGrpSpPr/>
          <p:nvPr/>
        </p:nvGrpSpPr>
        <p:grpSpPr>
          <a:xfrm>
            <a:off x="7732065" y="4196920"/>
            <a:ext cx="212497" cy="175761"/>
            <a:chOff x="4943575" y="2516350"/>
            <a:chExt cx="98675" cy="81700"/>
          </a:xfrm>
        </p:grpSpPr>
        <p:sp>
          <p:nvSpPr>
            <p:cNvPr id="5512" name="Google Shape;5512;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0" name="Google Shape;5590;p7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598"/>
        <p:cNvGrpSpPr/>
        <p:nvPr/>
      </p:nvGrpSpPr>
      <p:grpSpPr>
        <a:xfrm>
          <a:off x="0" y="0"/>
          <a:ext cx="0" cy="0"/>
          <a:chOff x="0" y="0"/>
          <a:chExt cx="0" cy="0"/>
        </a:xfrm>
      </p:grpSpPr>
      <p:grpSp>
        <p:nvGrpSpPr>
          <p:cNvPr id="5599" name="Google Shape;5599;p71"/>
          <p:cNvGrpSpPr/>
          <p:nvPr/>
        </p:nvGrpSpPr>
        <p:grpSpPr>
          <a:xfrm>
            <a:off x="745571" y="1168666"/>
            <a:ext cx="2492868" cy="1379876"/>
            <a:chOff x="2654821" y="2311071"/>
            <a:chExt cx="2279715" cy="1262120"/>
          </a:xfrm>
        </p:grpSpPr>
        <p:grpSp>
          <p:nvGrpSpPr>
            <p:cNvPr id="5600" name="Google Shape;5600;p71"/>
            <p:cNvGrpSpPr/>
            <p:nvPr/>
          </p:nvGrpSpPr>
          <p:grpSpPr>
            <a:xfrm>
              <a:off x="4034269" y="2840745"/>
              <a:ext cx="40212" cy="36437"/>
              <a:chOff x="4293400" y="2574725"/>
              <a:chExt cx="84425" cy="80100"/>
            </a:xfrm>
          </p:grpSpPr>
          <p:sp>
            <p:nvSpPr>
              <p:cNvPr id="5601" name="Google Shape;5601;p7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602" name="Google Shape;5602;p7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71"/>
            <p:cNvGrpSpPr/>
            <p:nvPr/>
          </p:nvGrpSpPr>
          <p:grpSpPr>
            <a:xfrm>
              <a:off x="3894606" y="2334874"/>
              <a:ext cx="913198" cy="518984"/>
              <a:chOff x="4000175" y="1462675"/>
              <a:chExt cx="1917275" cy="1140875"/>
            </a:xfrm>
          </p:grpSpPr>
          <p:sp>
            <p:nvSpPr>
              <p:cNvPr id="5604" name="Google Shape;5604;p7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605" name="Google Shape;5605;p71"/>
              <p:cNvGrpSpPr/>
              <p:nvPr/>
            </p:nvGrpSpPr>
            <p:grpSpPr>
              <a:xfrm>
                <a:off x="4000175" y="1462675"/>
                <a:ext cx="1917275" cy="1140875"/>
                <a:chOff x="4000175" y="1462675"/>
                <a:chExt cx="1917275" cy="1140875"/>
              </a:xfrm>
            </p:grpSpPr>
            <p:sp>
              <p:nvSpPr>
                <p:cNvPr id="5606" name="Google Shape;5606;p7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607" name="Google Shape;5607;p7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611" name="Google Shape;5611;p7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2" name="Google Shape;5612;p71"/>
            <p:cNvGrpSpPr/>
            <p:nvPr/>
          </p:nvGrpSpPr>
          <p:grpSpPr>
            <a:xfrm>
              <a:off x="3875768" y="2846704"/>
              <a:ext cx="44796" cy="47366"/>
              <a:chOff x="3960625" y="2587825"/>
              <a:chExt cx="94050" cy="104125"/>
            </a:xfrm>
          </p:grpSpPr>
          <p:sp>
            <p:nvSpPr>
              <p:cNvPr id="5613" name="Google Shape;5613;p7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614" name="Google Shape;5614;p7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71"/>
            <p:cNvGrpSpPr/>
            <p:nvPr/>
          </p:nvGrpSpPr>
          <p:grpSpPr>
            <a:xfrm>
              <a:off x="3782759" y="2807162"/>
              <a:ext cx="82686" cy="85487"/>
              <a:chOff x="3765350" y="2500900"/>
              <a:chExt cx="173600" cy="187925"/>
            </a:xfrm>
          </p:grpSpPr>
          <p:sp>
            <p:nvSpPr>
              <p:cNvPr id="5616" name="Google Shape;5616;p7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617" name="Google Shape;5617;p7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2" name="Google Shape;5622;p71"/>
            <p:cNvGrpSpPr/>
            <p:nvPr/>
          </p:nvGrpSpPr>
          <p:grpSpPr>
            <a:xfrm>
              <a:off x="3775674" y="2798496"/>
              <a:ext cx="40545" cy="23564"/>
              <a:chOff x="3750475" y="2481850"/>
              <a:chExt cx="85125" cy="51800"/>
            </a:xfrm>
          </p:grpSpPr>
          <p:sp>
            <p:nvSpPr>
              <p:cNvPr id="5623" name="Google Shape;5623;p7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625" name="Google Shape;5625;p71"/>
            <p:cNvGrpSpPr/>
            <p:nvPr/>
          </p:nvGrpSpPr>
          <p:grpSpPr>
            <a:xfrm>
              <a:off x="3716946" y="2776024"/>
              <a:ext cx="81971" cy="76912"/>
              <a:chOff x="3627175" y="2432450"/>
              <a:chExt cx="172100" cy="169075"/>
            </a:xfrm>
          </p:grpSpPr>
          <p:sp>
            <p:nvSpPr>
              <p:cNvPr id="5626" name="Google Shape;5626;p7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628" name="Google Shape;5628;p7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629" name="Google Shape;5629;p71"/>
            <p:cNvGrpSpPr/>
            <p:nvPr/>
          </p:nvGrpSpPr>
          <p:grpSpPr>
            <a:xfrm>
              <a:off x="3685682" y="2845624"/>
              <a:ext cx="29311" cy="45055"/>
              <a:chOff x="3561536" y="2585450"/>
              <a:chExt cx="61539" cy="99045"/>
            </a:xfrm>
          </p:grpSpPr>
          <p:sp>
            <p:nvSpPr>
              <p:cNvPr id="5630" name="Google Shape;5630;p7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632" name="Google Shape;5632;p71"/>
            <p:cNvGrpSpPr/>
            <p:nvPr/>
          </p:nvGrpSpPr>
          <p:grpSpPr>
            <a:xfrm>
              <a:off x="3849905" y="2572252"/>
              <a:ext cx="74339" cy="119559"/>
              <a:chOff x="3906325" y="1984500"/>
              <a:chExt cx="156075" cy="262825"/>
            </a:xfrm>
          </p:grpSpPr>
          <p:sp>
            <p:nvSpPr>
              <p:cNvPr id="5633" name="Google Shape;5633;p7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634" name="Google Shape;5634;p7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71"/>
            <p:cNvGrpSpPr/>
            <p:nvPr/>
          </p:nvGrpSpPr>
          <p:grpSpPr>
            <a:xfrm>
              <a:off x="2654821" y="2414345"/>
              <a:ext cx="667570" cy="558731"/>
              <a:chOff x="1397225" y="1637375"/>
              <a:chExt cx="1401575" cy="1228250"/>
            </a:xfrm>
          </p:grpSpPr>
          <p:sp>
            <p:nvSpPr>
              <p:cNvPr id="5636" name="Google Shape;5636;p7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637" name="Google Shape;5637;p71"/>
              <p:cNvGrpSpPr/>
              <p:nvPr/>
            </p:nvGrpSpPr>
            <p:grpSpPr>
              <a:xfrm>
                <a:off x="1397225" y="1637375"/>
                <a:ext cx="1398775" cy="1228250"/>
                <a:chOff x="1397225" y="1637375"/>
                <a:chExt cx="1398775" cy="1228250"/>
              </a:xfrm>
            </p:grpSpPr>
            <p:sp>
              <p:nvSpPr>
                <p:cNvPr id="5638" name="Google Shape;5638;p7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40" name="Google Shape;5640;p71"/>
            <p:cNvGrpSpPr/>
            <p:nvPr/>
          </p:nvGrpSpPr>
          <p:grpSpPr>
            <a:xfrm>
              <a:off x="3230417" y="3103734"/>
              <a:ext cx="282982" cy="280332"/>
              <a:chOff x="2605700" y="3152850"/>
              <a:chExt cx="594125" cy="616250"/>
            </a:xfrm>
          </p:grpSpPr>
          <p:sp>
            <p:nvSpPr>
              <p:cNvPr id="5641" name="Google Shape;5641;p7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642" name="Google Shape;5642;p7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643" name="Google Shape;5643;p71"/>
            <p:cNvGrpSpPr/>
            <p:nvPr/>
          </p:nvGrpSpPr>
          <p:grpSpPr>
            <a:xfrm>
              <a:off x="3265985" y="3226989"/>
              <a:ext cx="87151" cy="346202"/>
              <a:chOff x="2680375" y="3423800"/>
              <a:chExt cx="182975" cy="761050"/>
            </a:xfrm>
          </p:grpSpPr>
          <p:sp>
            <p:nvSpPr>
              <p:cNvPr id="5644" name="Google Shape;5644;p7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645" name="Google Shape;5645;p7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71"/>
            <p:cNvGrpSpPr/>
            <p:nvPr/>
          </p:nvGrpSpPr>
          <p:grpSpPr>
            <a:xfrm>
              <a:off x="3855466" y="3289811"/>
              <a:ext cx="112514" cy="94210"/>
              <a:chOff x="3918000" y="3561900"/>
              <a:chExt cx="236225" cy="207100"/>
            </a:xfrm>
          </p:grpSpPr>
          <p:sp>
            <p:nvSpPr>
              <p:cNvPr id="5647" name="Google Shape;5647;p7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648" name="Google Shape;5648;p7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9" name="Google Shape;5649;p7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652" name="Google Shape;5652;p71"/>
            <p:cNvGrpSpPr/>
            <p:nvPr/>
          </p:nvGrpSpPr>
          <p:grpSpPr>
            <a:xfrm>
              <a:off x="2905224" y="2311071"/>
              <a:ext cx="596721" cy="528992"/>
              <a:chOff x="1922950" y="1410350"/>
              <a:chExt cx="1252825" cy="1162875"/>
            </a:xfrm>
          </p:grpSpPr>
          <p:sp>
            <p:nvSpPr>
              <p:cNvPr id="5653" name="Google Shape;5653;p7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669" name="Google Shape;5669;p7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689" name="Google Shape;5689;p7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690" name="Google Shape;5690;p7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1" name="Google Shape;5691;p71"/>
            <p:cNvGrpSpPr/>
            <p:nvPr/>
          </p:nvGrpSpPr>
          <p:grpSpPr>
            <a:xfrm>
              <a:off x="3280929" y="3294542"/>
              <a:ext cx="109894" cy="272224"/>
              <a:chOff x="2711750" y="3572300"/>
              <a:chExt cx="230725" cy="598425"/>
            </a:xfrm>
          </p:grpSpPr>
          <p:sp>
            <p:nvSpPr>
              <p:cNvPr id="5692" name="Google Shape;5692;p7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4" name="Google Shape;5694;p7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5" name="Google Shape;5695;p71"/>
            <p:cNvGrpSpPr/>
            <p:nvPr/>
          </p:nvGrpSpPr>
          <p:grpSpPr>
            <a:xfrm>
              <a:off x="3790439" y="2408636"/>
              <a:ext cx="73017" cy="75684"/>
              <a:chOff x="3781475" y="1624825"/>
              <a:chExt cx="153300" cy="166375"/>
            </a:xfrm>
          </p:grpSpPr>
          <p:sp>
            <p:nvSpPr>
              <p:cNvPr id="5696" name="Google Shape;5696;p7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0" name="Google Shape;5700;p7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7" name="Google Shape;5707;p71"/>
            <p:cNvGrpSpPr/>
            <p:nvPr/>
          </p:nvGrpSpPr>
          <p:grpSpPr>
            <a:xfrm>
              <a:off x="4403342" y="3107749"/>
              <a:ext cx="316680" cy="101374"/>
              <a:chOff x="5068275" y="3161675"/>
              <a:chExt cx="664875" cy="222850"/>
            </a:xfrm>
          </p:grpSpPr>
          <p:sp>
            <p:nvSpPr>
              <p:cNvPr id="5708" name="Google Shape;5708;p7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2" name="Google Shape;5712;p7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1" name="Google Shape;5741;p71"/>
            <p:cNvGrpSpPr/>
            <p:nvPr/>
          </p:nvGrpSpPr>
          <p:grpSpPr>
            <a:xfrm>
              <a:off x="3697513" y="2707266"/>
              <a:ext cx="59549" cy="79733"/>
              <a:chOff x="3586375" y="2281300"/>
              <a:chExt cx="125025" cy="175275"/>
            </a:xfrm>
          </p:grpSpPr>
          <p:sp>
            <p:nvSpPr>
              <p:cNvPr id="5742" name="Google Shape;5742;p7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4" name="Google Shape;5744;p7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5" name="Google Shape;5745;p71"/>
            <p:cNvGrpSpPr/>
            <p:nvPr/>
          </p:nvGrpSpPr>
          <p:grpSpPr>
            <a:xfrm>
              <a:off x="4513224" y="3221724"/>
              <a:ext cx="274563" cy="280321"/>
              <a:chOff x="5298975" y="3412225"/>
              <a:chExt cx="576450" cy="616225"/>
            </a:xfrm>
          </p:grpSpPr>
          <p:sp>
            <p:nvSpPr>
              <p:cNvPr id="5746" name="Google Shape;5746;p7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747" name="Google Shape;5747;p7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8" name="Google Shape;5748;p71"/>
            <p:cNvGrpSpPr/>
            <p:nvPr/>
          </p:nvGrpSpPr>
          <p:grpSpPr>
            <a:xfrm>
              <a:off x="4824403" y="3421846"/>
              <a:ext cx="110132" cy="130647"/>
              <a:chOff x="5952300" y="3852150"/>
              <a:chExt cx="231225" cy="287200"/>
            </a:xfrm>
          </p:grpSpPr>
          <p:sp>
            <p:nvSpPr>
              <p:cNvPr id="5749" name="Google Shape;5749;p7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1" name="Google Shape;5751;p7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9" name="Google Shape;5759;p71"/>
            <p:cNvGrpSpPr/>
            <p:nvPr/>
          </p:nvGrpSpPr>
          <p:grpSpPr>
            <a:xfrm>
              <a:off x="4295710" y="3079670"/>
              <a:ext cx="14968" cy="27135"/>
              <a:chOff x="4842300" y="3099950"/>
              <a:chExt cx="31425" cy="59650"/>
            </a:xfrm>
          </p:grpSpPr>
          <p:sp>
            <p:nvSpPr>
              <p:cNvPr id="5760" name="Google Shape;5760;p7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4" name="Google Shape;5764;p7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2" name="Google Shape;5772;p71"/>
            <p:cNvGrpSpPr/>
            <p:nvPr/>
          </p:nvGrpSpPr>
          <p:grpSpPr>
            <a:xfrm>
              <a:off x="3831056" y="2816010"/>
              <a:ext cx="37378" cy="27612"/>
              <a:chOff x="3866750" y="2520350"/>
              <a:chExt cx="78475" cy="60700"/>
            </a:xfrm>
          </p:grpSpPr>
          <p:sp>
            <p:nvSpPr>
              <p:cNvPr id="5773" name="Google Shape;5773;p7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7" name="Google Shape;5777;p7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794" name="Google Shape;5794;p7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806" name="Google Shape;5806;p7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9" name="Google Shape;5819;p71"/>
            <p:cNvGrpSpPr/>
            <p:nvPr/>
          </p:nvGrpSpPr>
          <p:grpSpPr>
            <a:xfrm>
              <a:off x="3632736" y="3051591"/>
              <a:ext cx="63288" cy="45217"/>
              <a:chOff x="3450375" y="3038225"/>
              <a:chExt cx="132875" cy="99400"/>
            </a:xfrm>
          </p:grpSpPr>
          <p:sp>
            <p:nvSpPr>
              <p:cNvPr id="5820" name="Google Shape;5820;p7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2" name="Google Shape;5822;p7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831" name="Google Shape;5831;p7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841" name="Google Shape;5841;p7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847" name="Google Shape;5847;p7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71"/>
          <p:cNvGrpSpPr/>
          <p:nvPr/>
        </p:nvGrpSpPr>
        <p:grpSpPr>
          <a:xfrm>
            <a:off x="3554131" y="1233340"/>
            <a:ext cx="2078182" cy="1366558"/>
            <a:chOff x="235800" y="830650"/>
            <a:chExt cx="6978450" cy="4588844"/>
          </a:xfrm>
        </p:grpSpPr>
        <p:sp>
          <p:nvSpPr>
            <p:cNvPr id="5858" name="Google Shape;5858;p7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71"/>
          <p:cNvGrpSpPr/>
          <p:nvPr/>
        </p:nvGrpSpPr>
        <p:grpSpPr>
          <a:xfrm>
            <a:off x="742628" y="3064442"/>
            <a:ext cx="2622876" cy="1333540"/>
            <a:chOff x="238125" y="1038125"/>
            <a:chExt cx="7146800" cy="3633625"/>
          </a:xfrm>
        </p:grpSpPr>
        <p:sp>
          <p:nvSpPr>
            <p:cNvPr id="5865" name="Google Shape;5865;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71"/>
          <p:cNvGrpSpPr/>
          <p:nvPr/>
        </p:nvGrpSpPr>
        <p:grpSpPr>
          <a:xfrm>
            <a:off x="5857556" y="1206552"/>
            <a:ext cx="2590840" cy="1380235"/>
            <a:chOff x="233350" y="949250"/>
            <a:chExt cx="7137300" cy="3802300"/>
          </a:xfrm>
        </p:grpSpPr>
        <p:sp>
          <p:nvSpPr>
            <p:cNvPr id="7438" name="Google Shape;7438;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71"/>
          <p:cNvGrpSpPr/>
          <p:nvPr/>
        </p:nvGrpSpPr>
        <p:grpSpPr>
          <a:xfrm>
            <a:off x="7671985" y="3251325"/>
            <a:ext cx="104231" cy="320340"/>
            <a:chOff x="7564426" y="3224343"/>
            <a:chExt cx="119985" cy="368801"/>
          </a:xfrm>
        </p:grpSpPr>
        <p:sp>
          <p:nvSpPr>
            <p:cNvPr id="7490" name="Google Shape;7490;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71"/>
          <p:cNvGrpSpPr/>
          <p:nvPr/>
        </p:nvGrpSpPr>
        <p:grpSpPr>
          <a:xfrm>
            <a:off x="7371473" y="3245427"/>
            <a:ext cx="189489" cy="332132"/>
            <a:chOff x="8370831" y="3202002"/>
            <a:chExt cx="218129" cy="382376"/>
          </a:xfrm>
        </p:grpSpPr>
        <p:sp>
          <p:nvSpPr>
            <p:cNvPr id="7493" name="Google Shape;7493;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1"/>
          <p:cNvGrpSpPr/>
          <p:nvPr/>
        </p:nvGrpSpPr>
        <p:grpSpPr>
          <a:xfrm>
            <a:off x="8094863" y="3656559"/>
            <a:ext cx="309429" cy="267000"/>
            <a:chOff x="6742064" y="3750480"/>
            <a:chExt cx="399315" cy="344560"/>
          </a:xfrm>
        </p:grpSpPr>
        <p:sp>
          <p:nvSpPr>
            <p:cNvPr id="7496" name="Google Shape;7496;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71"/>
          <p:cNvGrpSpPr/>
          <p:nvPr/>
        </p:nvGrpSpPr>
        <p:grpSpPr>
          <a:xfrm>
            <a:off x="7633882" y="4007606"/>
            <a:ext cx="180437" cy="281608"/>
            <a:chOff x="7248525" y="3739696"/>
            <a:chExt cx="230531" cy="359790"/>
          </a:xfrm>
        </p:grpSpPr>
        <p:sp>
          <p:nvSpPr>
            <p:cNvPr id="7499" name="Google Shape;7499;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71"/>
          <p:cNvGrpSpPr/>
          <p:nvPr/>
        </p:nvGrpSpPr>
        <p:grpSpPr>
          <a:xfrm>
            <a:off x="7879801" y="3650830"/>
            <a:ext cx="162896" cy="278710"/>
            <a:chOff x="7601242" y="3729267"/>
            <a:chExt cx="222566" cy="380803"/>
          </a:xfrm>
        </p:grpSpPr>
        <p:sp>
          <p:nvSpPr>
            <p:cNvPr id="7502" name="Google Shape;7502;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4" name="Google Shape;7504;p71"/>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5" name="Google Shape;7505;p71"/>
          <p:cNvGrpSpPr/>
          <p:nvPr/>
        </p:nvGrpSpPr>
        <p:grpSpPr>
          <a:xfrm>
            <a:off x="7369446" y="3651971"/>
            <a:ext cx="193543" cy="275990"/>
            <a:chOff x="8304647" y="3738687"/>
            <a:chExt cx="225076" cy="320956"/>
          </a:xfrm>
        </p:grpSpPr>
        <p:sp>
          <p:nvSpPr>
            <p:cNvPr id="7506" name="Google Shape;7506;p7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71"/>
          <p:cNvGrpSpPr/>
          <p:nvPr/>
        </p:nvGrpSpPr>
        <p:grpSpPr>
          <a:xfrm>
            <a:off x="7641939" y="3651971"/>
            <a:ext cx="178492" cy="275990"/>
            <a:chOff x="8615101" y="3738687"/>
            <a:chExt cx="207573" cy="320956"/>
          </a:xfrm>
        </p:grpSpPr>
        <p:sp>
          <p:nvSpPr>
            <p:cNvPr id="7510" name="Google Shape;7510;p7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3" name="Google Shape;7513;p71"/>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4" name="Google Shape;7514;p71"/>
          <p:cNvGrpSpPr/>
          <p:nvPr/>
        </p:nvGrpSpPr>
        <p:grpSpPr>
          <a:xfrm>
            <a:off x="6036644" y="3773459"/>
            <a:ext cx="557670" cy="511283"/>
            <a:chOff x="6015419" y="3716859"/>
            <a:chExt cx="557671" cy="511283"/>
          </a:xfrm>
        </p:grpSpPr>
        <p:sp>
          <p:nvSpPr>
            <p:cNvPr id="7515" name="Google Shape;7515;p7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6" name="Google Shape;7516;p71"/>
            <p:cNvGrpSpPr/>
            <p:nvPr/>
          </p:nvGrpSpPr>
          <p:grpSpPr>
            <a:xfrm>
              <a:off x="6036094" y="3716980"/>
              <a:ext cx="529860" cy="510468"/>
              <a:chOff x="6036094" y="3716980"/>
              <a:chExt cx="529860" cy="510468"/>
            </a:xfrm>
          </p:grpSpPr>
          <p:sp>
            <p:nvSpPr>
              <p:cNvPr id="7517" name="Google Shape;7517;p7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7" name="Google Shape;7527;p71"/>
          <p:cNvGrpSpPr/>
          <p:nvPr/>
        </p:nvGrpSpPr>
        <p:grpSpPr>
          <a:xfrm>
            <a:off x="6665529" y="3130228"/>
            <a:ext cx="576302" cy="511871"/>
            <a:chOff x="6644304" y="3073628"/>
            <a:chExt cx="576302" cy="511871"/>
          </a:xfrm>
        </p:grpSpPr>
        <p:sp>
          <p:nvSpPr>
            <p:cNvPr id="7528" name="Google Shape;7528;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9" name="Google Shape;7529;p71"/>
            <p:cNvGrpSpPr/>
            <p:nvPr/>
          </p:nvGrpSpPr>
          <p:grpSpPr>
            <a:xfrm>
              <a:off x="6712169" y="3085440"/>
              <a:ext cx="481622" cy="494913"/>
              <a:chOff x="6712169" y="3085440"/>
              <a:chExt cx="481622" cy="494913"/>
            </a:xfrm>
          </p:grpSpPr>
          <p:sp>
            <p:nvSpPr>
              <p:cNvPr id="7530" name="Google Shape;7530;p7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5" name="Google Shape;7535;p7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8" name="Google Shape;7538;p71"/>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9" name="Google Shape;7539;p71"/>
          <p:cNvGrpSpPr/>
          <p:nvPr/>
        </p:nvGrpSpPr>
        <p:grpSpPr>
          <a:xfrm>
            <a:off x="6673379" y="3773223"/>
            <a:ext cx="560631" cy="511352"/>
            <a:chOff x="6652154" y="3716623"/>
            <a:chExt cx="560631" cy="511352"/>
          </a:xfrm>
        </p:grpSpPr>
        <p:sp>
          <p:nvSpPr>
            <p:cNvPr id="7540" name="Google Shape;7540;p7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1" name="Google Shape;7541;p71"/>
            <p:cNvGrpSpPr/>
            <p:nvPr/>
          </p:nvGrpSpPr>
          <p:grpSpPr>
            <a:xfrm>
              <a:off x="6669657" y="3716715"/>
              <a:ext cx="466779" cy="464290"/>
              <a:chOff x="6669657" y="3716715"/>
              <a:chExt cx="466779" cy="464290"/>
            </a:xfrm>
          </p:grpSpPr>
          <p:sp>
            <p:nvSpPr>
              <p:cNvPr id="7542" name="Google Shape;7542;p7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5" name="Google Shape;7555;p71"/>
          <p:cNvGrpSpPr/>
          <p:nvPr/>
        </p:nvGrpSpPr>
        <p:grpSpPr>
          <a:xfrm>
            <a:off x="7867470" y="4054631"/>
            <a:ext cx="187557" cy="187557"/>
            <a:chOff x="8565775" y="671075"/>
            <a:chExt cx="441000" cy="441000"/>
          </a:xfrm>
        </p:grpSpPr>
        <p:sp>
          <p:nvSpPr>
            <p:cNvPr id="7556" name="Google Shape;7556;p7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8" name="Google Shape;7558;p71"/>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1"/>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0" name="Google Shape;7560;p71"/>
          <p:cNvGrpSpPr/>
          <p:nvPr/>
        </p:nvGrpSpPr>
        <p:grpSpPr>
          <a:xfrm>
            <a:off x="6021325" y="3132850"/>
            <a:ext cx="587871" cy="512373"/>
            <a:chOff x="6000100" y="3076250"/>
            <a:chExt cx="587871" cy="512373"/>
          </a:xfrm>
        </p:grpSpPr>
        <p:sp>
          <p:nvSpPr>
            <p:cNvPr id="7561" name="Google Shape;7561;p7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2" name="Google Shape;7562;p71"/>
            <p:cNvGrpSpPr/>
            <p:nvPr/>
          </p:nvGrpSpPr>
          <p:grpSpPr>
            <a:xfrm>
              <a:off x="6031360" y="3076713"/>
              <a:ext cx="539107" cy="480965"/>
              <a:chOff x="6031360" y="3076713"/>
              <a:chExt cx="539107" cy="480965"/>
            </a:xfrm>
          </p:grpSpPr>
          <p:sp>
            <p:nvSpPr>
              <p:cNvPr id="7563" name="Google Shape;7563;p7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0" name="Google Shape;7570;p71"/>
          <p:cNvGrpSpPr/>
          <p:nvPr/>
        </p:nvGrpSpPr>
        <p:grpSpPr>
          <a:xfrm>
            <a:off x="3597785" y="3065882"/>
            <a:ext cx="2241344" cy="1330656"/>
            <a:chOff x="3597785" y="3065882"/>
            <a:chExt cx="2241344" cy="1330656"/>
          </a:xfrm>
        </p:grpSpPr>
        <p:grpSp>
          <p:nvGrpSpPr>
            <p:cNvPr id="7571" name="Google Shape;7571;p71"/>
            <p:cNvGrpSpPr/>
            <p:nvPr/>
          </p:nvGrpSpPr>
          <p:grpSpPr>
            <a:xfrm>
              <a:off x="5296908" y="3937355"/>
              <a:ext cx="143198" cy="32380"/>
              <a:chOff x="5296908" y="3937355"/>
              <a:chExt cx="143198" cy="32380"/>
            </a:xfrm>
          </p:grpSpPr>
          <p:sp>
            <p:nvSpPr>
              <p:cNvPr id="7572" name="Google Shape;7572;p71"/>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3" name="Google Shape;7573;p71"/>
              <p:cNvGrpSpPr/>
              <p:nvPr/>
            </p:nvGrpSpPr>
            <p:grpSpPr>
              <a:xfrm>
                <a:off x="5402331" y="3937355"/>
                <a:ext cx="37776" cy="32380"/>
                <a:chOff x="5402331" y="3937355"/>
                <a:chExt cx="37776" cy="32380"/>
              </a:xfrm>
            </p:grpSpPr>
            <p:sp>
              <p:nvSpPr>
                <p:cNvPr id="7574" name="Google Shape;7574;p71"/>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1"/>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71"/>
              <p:cNvGrpSpPr/>
              <p:nvPr/>
            </p:nvGrpSpPr>
            <p:grpSpPr>
              <a:xfrm>
                <a:off x="5296908" y="3937355"/>
                <a:ext cx="37783" cy="32380"/>
                <a:chOff x="5296908" y="3937355"/>
                <a:chExt cx="37783" cy="32380"/>
              </a:xfrm>
            </p:grpSpPr>
            <p:sp>
              <p:nvSpPr>
                <p:cNvPr id="7577" name="Google Shape;7577;p71"/>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1"/>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9" name="Google Shape;7579;p71"/>
            <p:cNvGrpSpPr/>
            <p:nvPr/>
          </p:nvGrpSpPr>
          <p:grpSpPr>
            <a:xfrm>
              <a:off x="4724163" y="3119631"/>
              <a:ext cx="120838" cy="84218"/>
              <a:chOff x="4724163" y="3119631"/>
              <a:chExt cx="120838" cy="84218"/>
            </a:xfrm>
          </p:grpSpPr>
          <p:grpSp>
            <p:nvGrpSpPr>
              <p:cNvPr id="7580" name="Google Shape;7580;p71"/>
              <p:cNvGrpSpPr/>
              <p:nvPr/>
            </p:nvGrpSpPr>
            <p:grpSpPr>
              <a:xfrm>
                <a:off x="4746712" y="3132773"/>
                <a:ext cx="86869" cy="56424"/>
                <a:chOff x="4746712" y="3132773"/>
                <a:chExt cx="86869" cy="56424"/>
              </a:xfrm>
            </p:grpSpPr>
            <p:sp>
              <p:nvSpPr>
                <p:cNvPr id="7581" name="Google Shape;7581;p71"/>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1"/>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71"/>
              <p:cNvGrpSpPr/>
              <p:nvPr/>
            </p:nvGrpSpPr>
            <p:grpSpPr>
              <a:xfrm>
                <a:off x="4773634" y="3143336"/>
                <a:ext cx="37776" cy="32451"/>
                <a:chOff x="4773634" y="3143336"/>
                <a:chExt cx="37776" cy="32451"/>
              </a:xfrm>
            </p:grpSpPr>
            <p:sp>
              <p:nvSpPr>
                <p:cNvPr id="7584" name="Google Shape;7584;p71"/>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1"/>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71"/>
              <p:cNvGrpSpPr/>
              <p:nvPr/>
            </p:nvGrpSpPr>
            <p:grpSpPr>
              <a:xfrm>
                <a:off x="4724163" y="3131248"/>
                <a:ext cx="37776" cy="32459"/>
                <a:chOff x="4724163" y="3131248"/>
                <a:chExt cx="37776" cy="32459"/>
              </a:xfrm>
            </p:grpSpPr>
            <p:sp>
              <p:nvSpPr>
                <p:cNvPr id="7587" name="Google Shape;7587;p71"/>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1"/>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71"/>
              <p:cNvGrpSpPr/>
              <p:nvPr/>
            </p:nvGrpSpPr>
            <p:grpSpPr>
              <a:xfrm>
                <a:off x="4755081" y="3176054"/>
                <a:ext cx="32357" cy="27795"/>
                <a:chOff x="4755081" y="3176054"/>
                <a:chExt cx="32357" cy="27795"/>
              </a:xfrm>
            </p:grpSpPr>
            <p:sp>
              <p:nvSpPr>
                <p:cNvPr id="7590" name="Google Shape;7590;p71"/>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1"/>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71"/>
              <p:cNvGrpSpPr/>
              <p:nvPr/>
            </p:nvGrpSpPr>
            <p:grpSpPr>
              <a:xfrm>
                <a:off x="4812550" y="3119631"/>
                <a:ext cx="32451" cy="27803"/>
                <a:chOff x="4812550" y="3119631"/>
                <a:chExt cx="32451" cy="27803"/>
              </a:xfrm>
            </p:grpSpPr>
            <p:sp>
              <p:nvSpPr>
                <p:cNvPr id="7593" name="Google Shape;7593;p71"/>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1"/>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5" name="Google Shape;7595;p71"/>
            <p:cNvGrpSpPr/>
            <p:nvPr/>
          </p:nvGrpSpPr>
          <p:grpSpPr>
            <a:xfrm>
              <a:off x="5382826" y="4027197"/>
              <a:ext cx="268967" cy="250422"/>
              <a:chOff x="5382826" y="4027197"/>
              <a:chExt cx="268967" cy="250422"/>
            </a:xfrm>
          </p:grpSpPr>
          <p:grpSp>
            <p:nvGrpSpPr>
              <p:cNvPr id="7596" name="Google Shape;7596;p71"/>
              <p:cNvGrpSpPr/>
              <p:nvPr/>
            </p:nvGrpSpPr>
            <p:grpSpPr>
              <a:xfrm>
                <a:off x="5405280" y="4042510"/>
                <a:ext cx="237570" cy="218647"/>
                <a:chOff x="5405280" y="4042510"/>
                <a:chExt cx="237570" cy="218647"/>
              </a:xfrm>
            </p:grpSpPr>
            <p:sp>
              <p:nvSpPr>
                <p:cNvPr id="7597" name="Google Shape;7597;p71"/>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1"/>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1"/>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1"/>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1"/>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1"/>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71"/>
              <p:cNvGrpSpPr/>
              <p:nvPr/>
            </p:nvGrpSpPr>
            <p:grpSpPr>
              <a:xfrm>
                <a:off x="5382826" y="4125549"/>
                <a:ext cx="37776" cy="32380"/>
                <a:chOff x="5382826" y="4125549"/>
                <a:chExt cx="37776" cy="32380"/>
              </a:xfrm>
            </p:grpSpPr>
            <p:sp>
              <p:nvSpPr>
                <p:cNvPr id="7604" name="Google Shape;7604;p71"/>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1"/>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71"/>
              <p:cNvGrpSpPr/>
              <p:nvPr/>
            </p:nvGrpSpPr>
            <p:grpSpPr>
              <a:xfrm>
                <a:off x="5475680" y="4195587"/>
                <a:ext cx="37783" cy="32364"/>
                <a:chOff x="5475680" y="4195587"/>
                <a:chExt cx="37783" cy="32364"/>
              </a:xfrm>
            </p:grpSpPr>
            <p:sp>
              <p:nvSpPr>
                <p:cNvPr id="7607" name="Google Shape;7607;p71"/>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1"/>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71"/>
              <p:cNvGrpSpPr/>
              <p:nvPr/>
            </p:nvGrpSpPr>
            <p:grpSpPr>
              <a:xfrm>
                <a:off x="5532575" y="4027197"/>
                <a:ext cx="33308" cy="32262"/>
                <a:chOff x="5532575" y="4027197"/>
                <a:chExt cx="33308" cy="32262"/>
              </a:xfrm>
            </p:grpSpPr>
            <p:sp>
              <p:nvSpPr>
                <p:cNvPr id="7610" name="Google Shape;7610;p71"/>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1"/>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1"/>
              <p:cNvGrpSpPr/>
              <p:nvPr/>
            </p:nvGrpSpPr>
            <p:grpSpPr>
              <a:xfrm>
                <a:off x="5590706" y="4245348"/>
                <a:ext cx="33497" cy="32270"/>
                <a:chOff x="5590706" y="4245348"/>
                <a:chExt cx="33497" cy="32270"/>
              </a:xfrm>
            </p:grpSpPr>
            <p:sp>
              <p:nvSpPr>
                <p:cNvPr id="7613" name="Google Shape;7613;p71"/>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1"/>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71"/>
              <p:cNvGrpSpPr/>
              <p:nvPr/>
            </p:nvGrpSpPr>
            <p:grpSpPr>
              <a:xfrm>
                <a:off x="5618681" y="4109677"/>
                <a:ext cx="33112" cy="32357"/>
                <a:chOff x="5618681" y="4109677"/>
                <a:chExt cx="33112" cy="32357"/>
              </a:xfrm>
            </p:grpSpPr>
            <p:sp>
              <p:nvSpPr>
                <p:cNvPr id="7616" name="Google Shape;7616;p71"/>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1"/>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71"/>
              <p:cNvGrpSpPr/>
              <p:nvPr/>
            </p:nvGrpSpPr>
            <p:grpSpPr>
              <a:xfrm>
                <a:off x="5479298" y="4128262"/>
                <a:ext cx="31405" cy="26906"/>
                <a:chOff x="5479298" y="4128262"/>
                <a:chExt cx="31405" cy="26906"/>
              </a:xfrm>
            </p:grpSpPr>
            <p:sp>
              <p:nvSpPr>
                <p:cNvPr id="7619" name="Google Shape;7619;p71"/>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1"/>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71"/>
              <p:cNvGrpSpPr/>
              <p:nvPr/>
            </p:nvGrpSpPr>
            <p:grpSpPr>
              <a:xfrm>
                <a:off x="5582903" y="4180116"/>
                <a:ext cx="31499" cy="26898"/>
                <a:chOff x="5582903" y="4180116"/>
                <a:chExt cx="31499" cy="26898"/>
              </a:xfrm>
            </p:grpSpPr>
            <p:sp>
              <p:nvSpPr>
                <p:cNvPr id="7622" name="Google Shape;7622;p71"/>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1"/>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4" name="Google Shape;7624;p71"/>
            <p:cNvGrpSpPr/>
            <p:nvPr/>
          </p:nvGrpSpPr>
          <p:grpSpPr>
            <a:xfrm>
              <a:off x="3977681" y="3230323"/>
              <a:ext cx="94584" cy="84085"/>
              <a:chOff x="3977681" y="3230323"/>
              <a:chExt cx="94584" cy="84085"/>
            </a:xfrm>
          </p:grpSpPr>
          <p:grpSp>
            <p:nvGrpSpPr>
              <p:cNvPr id="7625" name="Google Shape;7625;p71"/>
              <p:cNvGrpSpPr/>
              <p:nvPr/>
            </p:nvGrpSpPr>
            <p:grpSpPr>
              <a:xfrm>
                <a:off x="4000135" y="3243041"/>
                <a:ext cx="59570" cy="57186"/>
                <a:chOff x="4000135" y="3243041"/>
                <a:chExt cx="59570" cy="57186"/>
              </a:xfrm>
            </p:grpSpPr>
            <p:sp>
              <p:nvSpPr>
                <p:cNvPr id="7626" name="Google Shape;7626;p71"/>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1"/>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1"/>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71"/>
              <p:cNvGrpSpPr/>
              <p:nvPr/>
            </p:nvGrpSpPr>
            <p:grpSpPr>
              <a:xfrm>
                <a:off x="3977681" y="3245872"/>
                <a:ext cx="37783" cy="32380"/>
                <a:chOff x="3977681" y="3245872"/>
                <a:chExt cx="37783" cy="32380"/>
              </a:xfrm>
            </p:grpSpPr>
            <p:sp>
              <p:nvSpPr>
                <p:cNvPr id="7630" name="Google Shape;7630;p71"/>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1"/>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71"/>
              <p:cNvGrpSpPr/>
              <p:nvPr/>
            </p:nvGrpSpPr>
            <p:grpSpPr>
              <a:xfrm>
                <a:off x="4040860" y="3262672"/>
                <a:ext cx="31405" cy="27001"/>
                <a:chOff x="4040860" y="3262672"/>
                <a:chExt cx="31405" cy="27001"/>
              </a:xfrm>
            </p:grpSpPr>
            <p:sp>
              <p:nvSpPr>
                <p:cNvPr id="7633" name="Google Shape;7633;p71"/>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1"/>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71"/>
              <p:cNvGrpSpPr/>
              <p:nvPr/>
            </p:nvGrpSpPr>
            <p:grpSpPr>
              <a:xfrm>
                <a:off x="4021072" y="3230323"/>
                <a:ext cx="31397" cy="26906"/>
                <a:chOff x="4021072" y="3230323"/>
                <a:chExt cx="31397" cy="26906"/>
              </a:xfrm>
            </p:grpSpPr>
            <p:sp>
              <p:nvSpPr>
                <p:cNvPr id="7636" name="Google Shape;7636;p71"/>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1"/>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71"/>
              <p:cNvGrpSpPr/>
              <p:nvPr/>
            </p:nvGrpSpPr>
            <p:grpSpPr>
              <a:xfrm>
                <a:off x="4001472" y="3287462"/>
                <a:ext cx="31499" cy="26945"/>
                <a:chOff x="4001472" y="3287462"/>
                <a:chExt cx="31499" cy="26945"/>
              </a:xfrm>
            </p:grpSpPr>
            <p:sp>
              <p:nvSpPr>
                <p:cNvPr id="7639" name="Google Shape;7639;p71"/>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1"/>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1" name="Google Shape;7641;p71"/>
            <p:cNvGrpSpPr/>
            <p:nvPr/>
          </p:nvGrpSpPr>
          <p:grpSpPr>
            <a:xfrm>
              <a:off x="4084715" y="3258865"/>
              <a:ext cx="184961" cy="137268"/>
              <a:chOff x="4084715" y="3258865"/>
              <a:chExt cx="184961" cy="137268"/>
            </a:xfrm>
          </p:grpSpPr>
          <p:grpSp>
            <p:nvGrpSpPr>
              <p:cNvPr id="7642" name="Google Shape;7642;p71"/>
              <p:cNvGrpSpPr/>
              <p:nvPr/>
            </p:nvGrpSpPr>
            <p:grpSpPr>
              <a:xfrm>
                <a:off x="4107453" y="3271583"/>
                <a:ext cx="153470" cy="110275"/>
                <a:chOff x="4107453" y="3271583"/>
                <a:chExt cx="153470" cy="110275"/>
              </a:xfrm>
            </p:grpSpPr>
            <p:sp>
              <p:nvSpPr>
                <p:cNvPr id="7643" name="Google Shape;7643;p71"/>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1"/>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1"/>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1"/>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71"/>
              <p:cNvGrpSpPr/>
              <p:nvPr/>
            </p:nvGrpSpPr>
            <p:grpSpPr>
              <a:xfrm>
                <a:off x="4136947" y="3258865"/>
                <a:ext cx="31499" cy="27001"/>
                <a:chOff x="4136947" y="3258865"/>
                <a:chExt cx="31499" cy="27001"/>
              </a:xfrm>
            </p:grpSpPr>
            <p:sp>
              <p:nvSpPr>
                <p:cNvPr id="7648" name="Google Shape;7648;p71"/>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1"/>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71"/>
              <p:cNvGrpSpPr/>
              <p:nvPr/>
            </p:nvGrpSpPr>
            <p:grpSpPr>
              <a:xfrm>
                <a:off x="4084715" y="3266478"/>
                <a:ext cx="31468" cy="26898"/>
                <a:chOff x="4084715" y="3266478"/>
                <a:chExt cx="31468" cy="26898"/>
              </a:xfrm>
            </p:grpSpPr>
            <p:sp>
              <p:nvSpPr>
                <p:cNvPr id="7651" name="Google Shape;7651;p71"/>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1"/>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71"/>
              <p:cNvGrpSpPr/>
              <p:nvPr/>
            </p:nvGrpSpPr>
            <p:grpSpPr>
              <a:xfrm>
                <a:off x="4159213" y="3279849"/>
                <a:ext cx="31405" cy="26945"/>
                <a:chOff x="4159213" y="3279849"/>
                <a:chExt cx="31405" cy="26945"/>
              </a:xfrm>
            </p:grpSpPr>
            <p:sp>
              <p:nvSpPr>
                <p:cNvPr id="7654" name="Google Shape;7654;p71"/>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1"/>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71"/>
              <p:cNvGrpSpPr/>
              <p:nvPr/>
            </p:nvGrpSpPr>
            <p:grpSpPr>
              <a:xfrm>
                <a:off x="4201550" y="3266502"/>
                <a:ext cx="31405" cy="26883"/>
                <a:chOff x="4201550" y="3266502"/>
                <a:chExt cx="31405" cy="26883"/>
              </a:xfrm>
            </p:grpSpPr>
            <p:sp>
              <p:nvSpPr>
                <p:cNvPr id="7657" name="Google Shape;7657;p71"/>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1"/>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71"/>
              <p:cNvGrpSpPr/>
              <p:nvPr/>
            </p:nvGrpSpPr>
            <p:grpSpPr>
              <a:xfrm>
                <a:off x="4201550" y="3338278"/>
                <a:ext cx="31405" cy="26930"/>
                <a:chOff x="4201550" y="3338278"/>
                <a:chExt cx="31405" cy="26930"/>
              </a:xfrm>
            </p:grpSpPr>
            <p:sp>
              <p:nvSpPr>
                <p:cNvPr id="7660" name="Google Shape;7660;p71"/>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1"/>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71"/>
              <p:cNvGrpSpPr/>
              <p:nvPr/>
            </p:nvGrpSpPr>
            <p:grpSpPr>
              <a:xfrm>
                <a:off x="4238272" y="3369132"/>
                <a:ext cx="31405" cy="27001"/>
                <a:chOff x="4238272" y="3369132"/>
                <a:chExt cx="31405" cy="27001"/>
              </a:xfrm>
            </p:grpSpPr>
            <p:sp>
              <p:nvSpPr>
                <p:cNvPr id="7663" name="Google Shape;7663;p71"/>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1"/>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65" name="Google Shape;7665;p71"/>
            <p:cNvGrpSpPr/>
            <p:nvPr/>
          </p:nvGrpSpPr>
          <p:grpSpPr>
            <a:xfrm>
              <a:off x="4068639" y="3200169"/>
              <a:ext cx="77643" cy="37272"/>
              <a:chOff x="4068639" y="3200169"/>
              <a:chExt cx="77643" cy="37272"/>
            </a:xfrm>
          </p:grpSpPr>
          <p:sp>
            <p:nvSpPr>
              <p:cNvPr id="7666" name="Google Shape;7666;p71"/>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7" name="Google Shape;7667;p71"/>
              <p:cNvGrpSpPr/>
              <p:nvPr/>
            </p:nvGrpSpPr>
            <p:grpSpPr>
              <a:xfrm>
                <a:off x="4114878" y="3200169"/>
                <a:ext cx="31405" cy="26993"/>
                <a:chOff x="4114878" y="3200169"/>
                <a:chExt cx="31405" cy="26993"/>
              </a:xfrm>
            </p:grpSpPr>
            <p:sp>
              <p:nvSpPr>
                <p:cNvPr id="7668" name="Google Shape;7668;p71"/>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1"/>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71"/>
              <p:cNvGrpSpPr/>
              <p:nvPr/>
            </p:nvGrpSpPr>
            <p:grpSpPr>
              <a:xfrm>
                <a:off x="4068639" y="3210535"/>
                <a:ext cx="31499" cy="26906"/>
                <a:chOff x="4068639" y="3210535"/>
                <a:chExt cx="31499" cy="26906"/>
              </a:xfrm>
            </p:grpSpPr>
            <p:sp>
              <p:nvSpPr>
                <p:cNvPr id="7671" name="Google Shape;7671;p71"/>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1"/>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3" name="Google Shape;7673;p71"/>
            <p:cNvGrpSpPr/>
            <p:nvPr/>
          </p:nvGrpSpPr>
          <p:grpSpPr>
            <a:xfrm>
              <a:off x="3869702" y="3066935"/>
              <a:ext cx="382664" cy="190294"/>
              <a:chOff x="3869702" y="3066935"/>
              <a:chExt cx="382664" cy="190294"/>
            </a:xfrm>
          </p:grpSpPr>
          <p:grpSp>
            <p:nvGrpSpPr>
              <p:cNvPr id="7674" name="Google Shape;7674;p71"/>
              <p:cNvGrpSpPr/>
              <p:nvPr/>
            </p:nvGrpSpPr>
            <p:grpSpPr>
              <a:xfrm>
                <a:off x="3888633" y="3082351"/>
                <a:ext cx="351172" cy="160698"/>
                <a:chOff x="3888633" y="3082351"/>
                <a:chExt cx="351172" cy="160698"/>
              </a:xfrm>
            </p:grpSpPr>
            <p:sp>
              <p:nvSpPr>
                <p:cNvPr id="7675" name="Google Shape;7675;p71"/>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1"/>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1"/>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1"/>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1"/>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1"/>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71"/>
              <p:cNvGrpSpPr/>
              <p:nvPr/>
            </p:nvGrpSpPr>
            <p:grpSpPr>
              <a:xfrm>
                <a:off x="4143703" y="3066935"/>
                <a:ext cx="37783" cy="32357"/>
                <a:chOff x="4143703" y="3066935"/>
                <a:chExt cx="37783" cy="32357"/>
              </a:xfrm>
            </p:grpSpPr>
            <p:sp>
              <p:nvSpPr>
                <p:cNvPr id="7682" name="Google Shape;7682;p71"/>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1"/>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71"/>
              <p:cNvGrpSpPr/>
              <p:nvPr/>
            </p:nvGrpSpPr>
            <p:grpSpPr>
              <a:xfrm>
                <a:off x="4044565" y="3103563"/>
                <a:ext cx="37783" cy="32451"/>
                <a:chOff x="4044565" y="3103563"/>
                <a:chExt cx="37783" cy="32451"/>
              </a:xfrm>
            </p:grpSpPr>
            <p:sp>
              <p:nvSpPr>
                <p:cNvPr id="7685" name="Google Shape;7685;p71"/>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1"/>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71"/>
              <p:cNvGrpSpPr/>
              <p:nvPr/>
            </p:nvGrpSpPr>
            <p:grpSpPr>
              <a:xfrm>
                <a:off x="4017454" y="3188237"/>
                <a:ext cx="37776" cy="32357"/>
                <a:chOff x="4017454" y="3188237"/>
                <a:chExt cx="37776" cy="32357"/>
              </a:xfrm>
            </p:grpSpPr>
            <p:sp>
              <p:nvSpPr>
                <p:cNvPr id="7688" name="Google Shape;7688;p71"/>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1"/>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71"/>
              <p:cNvGrpSpPr/>
              <p:nvPr/>
            </p:nvGrpSpPr>
            <p:grpSpPr>
              <a:xfrm>
                <a:off x="3921548" y="3157509"/>
                <a:ext cx="37783" cy="32357"/>
                <a:chOff x="3921548" y="3157509"/>
                <a:chExt cx="37783" cy="32357"/>
              </a:xfrm>
            </p:grpSpPr>
            <p:sp>
              <p:nvSpPr>
                <p:cNvPr id="7691" name="Google Shape;7691;p71"/>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1"/>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71"/>
              <p:cNvGrpSpPr/>
              <p:nvPr/>
            </p:nvGrpSpPr>
            <p:grpSpPr>
              <a:xfrm>
                <a:off x="3939056" y="3211620"/>
                <a:ext cx="37783" cy="32380"/>
                <a:chOff x="3939056" y="3211620"/>
                <a:chExt cx="37783" cy="32380"/>
              </a:xfrm>
            </p:grpSpPr>
            <p:sp>
              <p:nvSpPr>
                <p:cNvPr id="7694" name="Google Shape;7694;p71"/>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1"/>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71"/>
              <p:cNvGrpSpPr/>
              <p:nvPr/>
            </p:nvGrpSpPr>
            <p:grpSpPr>
              <a:xfrm>
                <a:off x="4176240" y="3136965"/>
                <a:ext cx="31405" cy="26930"/>
                <a:chOff x="4176240" y="3136965"/>
                <a:chExt cx="31405" cy="26930"/>
              </a:xfrm>
            </p:grpSpPr>
            <p:sp>
              <p:nvSpPr>
                <p:cNvPr id="7697" name="Google Shape;7697;p71"/>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1"/>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71"/>
              <p:cNvGrpSpPr/>
              <p:nvPr/>
            </p:nvGrpSpPr>
            <p:grpSpPr>
              <a:xfrm>
                <a:off x="4133148" y="3152593"/>
                <a:ext cx="31499" cy="27001"/>
                <a:chOff x="4133148" y="3152593"/>
                <a:chExt cx="31499" cy="27001"/>
              </a:xfrm>
            </p:grpSpPr>
            <p:sp>
              <p:nvSpPr>
                <p:cNvPr id="7700" name="Google Shape;7700;p71"/>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1"/>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71"/>
              <p:cNvGrpSpPr/>
              <p:nvPr/>
            </p:nvGrpSpPr>
            <p:grpSpPr>
              <a:xfrm>
                <a:off x="4220866" y="3073534"/>
                <a:ext cx="31499" cy="26898"/>
                <a:chOff x="4220866" y="3073534"/>
                <a:chExt cx="31499" cy="26898"/>
              </a:xfrm>
            </p:grpSpPr>
            <p:sp>
              <p:nvSpPr>
                <p:cNvPr id="7703" name="Google Shape;7703;p71"/>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1"/>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71"/>
              <p:cNvGrpSpPr/>
              <p:nvPr/>
            </p:nvGrpSpPr>
            <p:grpSpPr>
              <a:xfrm>
                <a:off x="3869702" y="3230323"/>
                <a:ext cx="31499" cy="26906"/>
                <a:chOff x="3869702" y="3230323"/>
                <a:chExt cx="31499" cy="26906"/>
              </a:xfrm>
            </p:grpSpPr>
            <p:sp>
              <p:nvSpPr>
                <p:cNvPr id="7706" name="Google Shape;7706;p71"/>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1"/>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8" name="Google Shape;7708;p71"/>
            <p:cNvGrpSpPr/>
            <p:nvPr/>
          </p:nvGrpSpPr>
          <p:grpSpPr>
            <a:xfrm>
              <a:off x="4271383" y="3065882"/>
              <a:ext cx="304556" cy="341663"/>
              <a:chOff x="4271383" y="3065882"/>
              <a:chExt cx="304556" cy="341663"/>
            </a:xfrm>
          </p:grpSpPr>
          <p:grpSp>
            <p:nvGrpSpPr>
              <p:cNvPr id="7709" name="Google Shape;7709;p71"/>
              <p:cNvGrpSpPr/>
              <p:nvPr/>
            </p:nvGrpSpPr>
            <p:grpSpPr>
              <a:xfrm>
                <a:off x="4293838" y="3078639"/>
                <a:ext cx="269353" cy="311973"/>
                <a:chOff x="4293838" y="3078639"/>
                <a:chExt cx="269353" cy="311973"/>
              </a:xfrm>
            </p:grpSpPr>
            <p:sp>
              <p:nvSpPr>
                <p:cNvPr id="7710" name="Google Shape;7710;p71"/>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1"/>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1"/>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1"/>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1"/>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1"/>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1"/>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1"/>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1"/>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1"/>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1"/>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1"/>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1"/>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1"/>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1"/>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1"/>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1"/>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71"/>
              <p:cNvGrpSpPr/>
              <p:nvPr/>
            </p:nvGrpSpPr>
            <p:grpSpPr>
              <a:xfrm>
                <a:off x="4538164" y="3342061"/>
                <a:ext cx="37776" cy="32380"/>
                <a:chOff x="4538164" y="3342061"/>
                <a:chExt cx="37776" cy="32380"/>
              </a:xfrm>
            </p:grpSpPr>
            <p:sp>
              <p:nvSpPr>
                <p:cNvPr id="7728" name="Google Shape;7728;p71"/>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1"/>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71"/>
              <p:cNvGrpSpPr/>
              <p:nvPr/>
            </p:nvGrpSpPr>
            <p:grpSpPr>
              <a:xfrm>
                <a:off x="4271383" y="3194742"/>
                <a:ext cx="37783" cy="32420"/>
                <a:chOff x="4271383" y="3194742"/>
                <a:chExt cx="37783" cy="32420"/>
              </a:xfrm>
            </p:grpSpPr>
            <p:sp>
              <p:nvSpPr>
                <p:cNvPr id="7731" name="Google Shape;7731;p71"/>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1"/>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71"/>
              <p:cNvGrpSpPr/>
              <p:nvPr/>
            </p:nvGrpSpPr>
            <p:grpSpPr>
              <a:xfrm>
                <a:off x="4284416" y="3084058"/>
                <a:ext cx="37783" cy="32357"/>
                <a:chOff x="4284416" y="3084058"/>
                <a:chExt cx="37783" cy="32357"/>
              </a:xfrm>
            </p:grpSpPr>
            <p:sp>
              <p:nvSpPr>
                <p:cNvPr id="7734" name="Google Shape;7734;p71"/>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1"/>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71"/>
              <p:cNvGrpSpPr/>
              <p:nvPr/>
            </p:nvGrpSpPr>
            <p:grpSpPr>
              <a:xfrm>
                <a:off x="4478697" y="3297561"/>
                <a:ext cx="37776" cy="32451"/>
                <a:chOff x="4478697" y="3297561"/>
                <a:chExt cx="37776" cy="32451"/>
              </a:xfrm>
            </p:grpSpPr>
            <p:sp>
              <p:nvSpPr>
                <p:cNvPr id="7737" name="Google Shape;7737;p71"/>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1"/>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71"/>
              <p:cNvGrpSpPr/>
              <p:nvPr/>
            </p:nvGrpSpPr>
            <p:grpSpPr>
              <a:xfrm>
                <a:off x="4411813" y="3331711"/>
                <a:ext cx="37776" cy="32451"/>
                <a:chOff x="4411813" y="3331711"/>
                <a:chExt cx="37776" cy="32451"/>
              </a:xfrm>
            </p:grpSpPr>
            <p:sp>
              <p:nvSpPr>
                <p:cNvPr id="7740" name="Google Shape;7740;p71"/>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1"/>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71"/>
              <p:cNvGrpSpPr/>
              <p:nvPr/>
            </p:nvGrpSpPr>
            <p:grpSpPr>
              <a:xfrm>
                <a:off x="4337984" y="3375188"/>
                <a:ext cx="37776" cy="32357"/>
                <a:chOff x="4337984" y="3375188"/>
                <a:chExt cx="37776" cy="32357"/>
              </a:xfrm>
            </p:grpSpPr>
            <p:sp>
              <p:nvSpPr>
                <p:cNvPr id="7743" name="Google Shape;7743;p71"/>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1"/>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71"/>
              <p:cNvGrpSpPr/>
              <p:nvPr/>
            </p:nvGrpSpPr>
            <p:grpSpPr>
              <a:xfrm>
                <a:off x="4494867" y="3090530"/>
                <a:ext cx="37878" cy="32451"/>
                <a:chOff x="4494867" y="3090530"/>
                <a:chExt cx="37878" cy="32451"/>
              </a:xfrm>
            </p:grpSpPr>
            <p:sp>
              <p:nvSpPr>
                <p:cNvPr id="7746" name="Google Shape;7746;p71"/>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1"/>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71"/>
              <p:cNvGrpSpPr/>
              <p:nvPr/>
            </p:nvGrpSpPr>
            <p:grpSpPr>
              <a:xfrm>
                <a:off x="4525124" y="3207774"/>
                <a:ext cx="37783" cy="32420"/>
                <a:chOff x="4525124" y="3207774"/>
                <a:chExt cx="37783" cy="32420"/>
              </a:xfrm>
            </p:grpSpPr>
            <p:sp>
              <p:nvSpPr>
                <p:cNvPr id="7749" name="Google Shape;7749;p71"/>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1"/>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71"/>
              <p:cNvGrpSpPr/>
              <p:nvPr/>
            </p:nvGrpSpPr>
            <p:grpSpPr>
              <a:xfrm>
                <a:off x="4440544" y="3176479"/>
                <a:ext cx="31499" cy="26898"/>
                <a:chOff x="4440544" y="3176479"/>
                <a:chExt cx="31499" cy="26898"/>
              </a:xfrm>
            </p:grpSpPr>
            <p:sp>
              <p:nvSpPr>
                <p:cNvPr id="7752" name="Google Shape;7752;p71"/>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1"/>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71"/>
              <p:cNvGrpSpPr/>
              <p:nvPr/>
            </p:nvGrpSpPr>
            <p:grpSpPr>
              <a:xfrm>
                <a:off x="4350545" y="3156400"/>
                <a:ext cx="31405" cy="27001"/>
                <a:chOff x="4350545" y="3156400"/>
                <a:chExt cx="31405" cy="27001"/>
              </a:xfrm>
            </p:grpSpPr>
            <p:sp>
              <p:nvSpPr>
                <p:cNvPr id="7755" name="Google Shape;7755;p71"/>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1"/>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71"/>
              <p:cNvGrpSpPr/>
              <p:nvPr/>
            </p:nvGrpSpPr>
            <p:grpSpPr>
              <a:xfrm>
                <a:off x="4376703" y="3255058"/>
                <a:ext cx="31405" cy="27001"/>
                <a:chOff x="4376703" y="3255058"/>
                <a:chExt cx="31405" cy="27001"/>
              </a:xfrm>
            </p:grpSpPr>
            <p:sp>
              <p:nvSpPr>
                <p:cNvPr id="7758" name="Google Shape;7758;p71"/>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1"/>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71"/>
              <p:cNvGrpSpPr/>
              <p:nvPr/>
            </p:nvGrpSpPr>
            <p:grpSpPr>
              <a:xfrm>
                <a:off x="4331322" y="3283656"/>
                <a:ext cx="31405" cy="26945"/>
                <a:chOff x="4331322" y="3283656"/>
                <a:chExt cx="31405" cy="26945"/>
              </a:xfrm>
            </p:grpSpPr>
            <p:sp>
              <p:nvSpPr>
                <p:cNvPr id="7761" name="Google Shape;7761;p71"/>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1"/>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71"/>
              <p:cNvGrpSpPr/>
              <p:nvPr/>
            </p:nvGrpSpPr>
            <p:grpSpPr>
              <a:xfrm>
                <a:off x="4380510" y="3065882"/>
                <a:ext cx="31405" cy="26938"/>
                <a:chOff x="4380510" y="3065882"/>
                <a:chExt cx="31405" cy="26938"/>
              </a:xfrm>
            </p:grpSpPr>
            <p:sp>
              <p:nvSpPr>
                <p:cNvPr id="7764" name="Google Shape;7764;p71"/>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1"/>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6" name="Google Shape;7766;p71"/>
            <p:cNvGrpSpPr/>
            <p:nvPr/>
          </p:nvGrpSpPr>
          <p:grpSpPr>
            <a:xfrm>
              <a:off x="4558998" y="3188237"/>
              <a:ext cx="1280131" cy="1052746"/>
              <a:chOff x="4558998" y="3188237"/>
              <a:chExt cx="1280131" cy="1052746"/>
            </a:xfrm>
          </p:grpSpPr>
          <p:sp>
            <p:nvSpPr>
              <p:cNvPr id="7767" name="Google Shape;7767;p71"/>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8" name="Google Shape;7768;p71"/>
              <p:cNvGrpSpPr/>
              <p:nvPr/>
            </p:nvGrpSpPr>
            <p:grpSpPr>
              <a:xfrm>
                <a:off x="4579164" y="3203653"/>
                <a:ext cx="1244833" cy="1020397"/>
                <a:chOff x="4579164" y="3203653"/>
                <a:chExt cx="1244833" cy="1020397"/>
              </a:xfrm>
            </p:grpSpPr>
            <p:sp>
              <p:nvSpPr>
                <p:cNvPr id="7769" name="Google Shape;7769;p71"/>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1"/>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1" name="Google Shape;7771;p71"/>
                <p:cNvGrpSpPr/>
                <p:nvPr/>
              </p:nvGrpSpPr>
              <p:grpSpPr>
                <a:xfrm>
                  <a:off x="4579164" y="3203653"/>
                  <a:ext cx="1244833" cy="1020397"/>
                  <a:chOff x="4579164" y="3203653"/>
                  <a:chExt cx="1244833" cy="1020397"/>
                </a:xfrm>
              </p:grpSpPr>
              <p:sp>
                <p:nvSpPr>
                  <p:cNvPr id="7772" name="Google Shape;7772;p71"/>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1"/>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4" name="Google Shape;7774;p71"/>
                  <p:cNvGrpSpPr/>
                  <p:nvPr/>
                </p:nvGrpSpPr>
                <p:grpSpPr>
                  <a:xfrm>
                    <a:off x="4579164" y="3203653"/>
                    <a:ext cx="1244833" cy="1020397"/>
                    <a:chOff x="4579164" y="3203653"/>
                    <a:chExt cx="1244833" cy="1020397"/>
                  </a:xfrm>
                </p:grpSpPr>
                <p:sp>
                  <p:nvSpPr>
                    <p:cNvPr id="7775" name="Google Shape;7775;p71"/>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1"/>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1"/>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1"/>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1"/>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1"/>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1"/>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1"/>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3" name="Google Shape;7783;p71"/>
                    <p:cNvGrpSpPr/>
                    <p:nvPr/>
                  </p:nvGrpSpPr>
                  <p:grpSpPr>
                    <a:xfrm>
                      <a:off x="4579164" y="3203653"/>
                      <a:ext cx="1244833" cy="1020397"/>
                      <a:chOff x="4579164" y="3203653"/>
                      <a:chExt cx="1244833" cy="1020397"/>
                    </a:xfrm>
                  </p:grpSpPr>
                  <p:sp>
                    <p:nvSpPr>
                      <p:cNvPr id="7784" name="Google Shape;7784;p71"/>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1"/>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1"/>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1"/>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1"/>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1"/>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1"/>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1"/>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1"/>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1"/>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1"/>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1"/>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1"/>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1"/>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8" name="Google Shape;7798;p71"/>
                      <p:cNvGrpSpPr/>
                      <p:nvPr/>
                    </p:nvGrpSpPr>
                    <p:grpSpPr>
                      <a:xfrm>
                        <a:off x="4579164" y="3203653"/>
                        <a:ext cx="1244833" cy="1020397"/>
                        <a:chOff x="4579164" y="3203653"/>
                        <a:chExt cx="1244833" cy="1020397"/>
                      </a:xfrm>
                    </p:grpSpPr>
                    <p:sp>
                      <p:nvSpPr>
                        <p:cNvPr id="7799" name="Google Shape;7799;p71"/>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1"/>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1"/>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1"/>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1"/>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1"/>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1"/>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1"/>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1"/>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1"/>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1"/>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1"/>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1"/>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1"/>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1"/>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1"/>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1"/>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1"/>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1"/>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1"/>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1"/>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1"/>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1"/>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1"/>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3" name="Google Shape;7823;p71"/>
                        <p:cNvGrpSpPr/>
                        <p:nvPr/>
                      </p:nvGrpSpPr>
                      <p:grpSpPr>
                        <a:xfrm>
                          <a:off x="4579164" y="3203653"/>
                          <a:ext cx="1244833" cy="1020397"/>
                          <a:chOff x="4579164" y="3203653"/>
                          <a:chExt cx="1244833" cy="1020397"/>
                        </a:xfrm>
                      </p:grpSpPr>
                      <p:sp>
                        <p:nvSpPr>
                          <p:cNvPr id="7824" name="Google Shape;7824;p71"/>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5" name="Google Shape;7825;p71"/>
                          <p:cNvGrpSpPr/>
                          <p:nvPr/>
                        </p:nvGrpSpPr>
                        <p:grpSpPr>
                          <a:xfrm>
                            <a:off x="4579164" y="3203653"/>
                            <a:ext cx="1244833" cy="1020397"/>
                            <a:chOff x="4579164" y="3203653"/>
                            <a:chExt cx="1244833" cy="1020397"/>
                          </a:xfrm>
                        </p:grpSpPr>
                        <p:sp>
                          <p:nvSpPr>
                            <p:cNvPr id="7826" name="Google Shape;7826;p71"/>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1"/>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1"/>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1"/>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1"/>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1"/>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1"/>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3" name="Google Shape;7833;p71"/>
                            <p:cNvGrpSpPr/>
                            <p:nvPr/>
                          </p:nvGrpSpPr>
                          <p:grpSpPr>
                            <a:xfrm>
                              <a:off x="4579164" y="3203653"/>
                              <a:ext cx="1244833" cy="1020397"/>
                              <a:chOff x="4579164" y="3203653"/>
                              <a:chExt cx="1244833" cy="1020397"/>
                            </a:xfrm>
                          </p:grpSpPr>
                          <p:sp>
                            <p:nvSpPr>
                              <p:cNvPr id="7834" name="Google Shape;7834;p71"/>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1"/>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1"/>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1"/>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1"/>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1"/>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1"/>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1"/>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1"/>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1"/>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1"/>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1"/>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1"/>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7" name="Google Shape;7847;p71"/>
                              <p:cNvGrpSpPr/>
                              <p:nvPr/>
                            </p:nvGrpSpPr>
                            <p:grpSpPr>
                              <a:xfrm>
                                <a:off x="4579164" y="3203653"/>
                                <a:ext cx="1244833" cy="1020397"/>
                                <a:chOff x="4579164" y="3203653"/>
                                <a:chExt cx="1244833" cy="1020397"/>
                              </a:xfrm>
                            </p:grpSpPr>
                            <p:sp>
                              <p:nvSpPr>
                                <p:cNvPr id="7848" name="Google Shape;7848;p71"/>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1"/>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1"/>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1"/>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1"/>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1"/>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1"/>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5" name="Google Shape;7855;p71"/>
                                <p:cNvGrpSpPr/>
                                <p:nvPr/>
                              </p:nvGrpSpPr>
                              <p:grpSpPr>
                                <a:xfrm>
                                  <a:off x="4579164" y="3203653"/>
                                  <a:ext cx="1244833" cy="1020397"/>
                                  <a:chOff x="4579164" y="3203653"/>
                                  <a:chExt cx="1244833" cy="1020397"/>
                                </a:xfrm>
                              </p:grpSpPr>
                              <p:sp>
                                <p:nvSpPr>
                                  <p:cNvPr id="7856" name="Google Shape;7856;p71"/>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1"/>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1"/>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1"/>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1"/>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1" name="Google Shape;7861;p71"/>
                                  <p:cNvGrpSpPr/>
                                  <p:nvPr/>
                                </p:nvGrpSpPr>
                                <p:grpSpPr>
                                  <a:xfrm>
                                    <a:off x="4579164" y="3203653"/>
                                    <a:ext cx="1244833" cy="1020397"/>
                                    <a:chOff x="4579164" y="3203653"/>
                                    <a:chExt cx="1244833" cy="1020397"/>
                                  </a:xfrm>
                                </p:grpSpPr>
                                <p:sp>
                                  <p:nvSpPr>
                                    <p:cNvPr id="7862" name="Google Shape;7862;p71"/>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1"/>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1"/>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1"/>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866" name="Google Shape;7866;p71"/>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1"/>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1"/>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69" name="Google Shape;7869;p71"/>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870" name="Google Shape;7870;p71"/>
              <p:cNvGrpSpPr/>
              <p:nvPr/>
            </p:nvGrpSpPr>
            <p:grpSpPr>
              <a:xfrm>
                <a:off x="4595437" y="3598775"/>
                <a:ext cx="37776" cy="32451"/>
                <a:chOff x="4595437" y="3598775"/>
                <a:chExt cx="37776" cy="32451"/>
              </a:xfrm>
            </p:grpSpPr>
            <p:sp>
              <p:nvSpPr>
                <p:cNvPr id="7871" name="Google Shape;7871;p71"/>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1"/>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71"/>
              <p:cNvGrpSpPr/>
              <p:nvPr/>
            </p:nvGrpSpPr>
            <p:grpSpPr>
              <a:xfrm>
                <a:off x="4641864" y="3524443"/>
                <a:ext cx="37776" cy="32380"/>
                <a:chOff x="4641864" y="3524443"/>
                <a:chExt cx="37776" cy="32380"/>
              </a:xfrm>
            </p:grpSpPr>
            <p:sp>
              <p:nvSpPr>
                <p:cNvPr id="7874" name="Google Shape;7874;p71"/>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1"/>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71"/>
              <p:cNvGrpSpPr/>
              <p:nvPr/>
            </p:nvGrpSpPr>
            <p:grpSpPr>
              <a:xfrm>
                <a:off x="4648431" y="3893901"/>
                <a:ext cx="37776" cy="32357"/>
                <a:chOff x="4648431" y="3893901"/>
                <a:chExt cx="37776" cy="32357"/>
              </a:xfrm>
            </p:grpSpPr>
            <p:sp>
              <p:nvSpPr>
                <p:cNvPr id="7877" name="Google Shape;7877;p71"/>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1"/>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71"/>
              <p:cNvGrpSpPr/>
              <p:nvPr/>
            </p:nvGrpSpPr>
            <p:grpSpPr>
              <a:xfrm>
                <a:off x="4567752" y="3722908"/>
                <a:ext cx="37870" cy="32380"/>
                <a:chOff x="4567752" y="3722908"/>
                <a:chExt cx="37870" cy="32380"/>
              </a:xfrm>
            </p:grpSpPr>
            <p:sp>
              <p:nvSpPr>
                <p:cNvPr id="7880" name="Google Shape;7880;p71"/>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1"/>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71"/>
              <p:cNvGrpSpPr/>
              <p:nvPr/>
            </p:nvGrpSpPr>
            <p:grpSpPr>
              <a:xfrm>
                <a:off x="4617506" y="3652052"/>
                <a:ext cx="37783" cy="32357"/>
                <a:chOff x="4617506" y="3652052"/>
                <a:chExt cx="37783" cy="32357"/>
              </a:xfrm>
            </p:grpSpPr>
            <p:sp>
              <p:nvSpPr>
                <p:cNvPr id="7883" name="Google Shape;7883;p71"/>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1"/>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71"/>
              <p:cNvGrpSpPr/>
              <p:nvPr/>
            </p:nvGrpSpPr>
            <p:grpSpPr>
              <a:xfrm>
                <a:off x="4739005" y="3554149"/>
                <a:ext cx="37870" cy="32357"/>
                <a:chOff x="4739005" y="3554149"/>
                <a:chExt cx="37870" cy="32357"/>
              </a:xfrm>
            </p:grpSpPr>
            <p:sp>
              <p:nvSpPr>
                <p:cNvPr id="7886" name="Google Shape;7886;p71"/>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1"/>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71"/>
              <p:cNvGrpSpPr/>
              <p:nvPr/>
            </p:nvGrpSpPr>
            <p:grpSpPr>
              <a:xfrm>
                <a:off x="4806557" y="3630258"/>
                <a:ext cx="37776" cy="32364"/>
                <a:chOff x="4806557" y="3630258"/>
                <a:chExt cx="37776" cy="32364"/>
              </a:xfrm>
            </p:grpSpPr>
            <p:sp>
              <p:nvSpPr>
                <p:cNvPr id="7889" name="Google Shape;7889;p71"/>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1"/>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71"/>
              <p:cNvGrpSpPr/>
              <p:nvPr/>
            </p:nvGrpSpPr>
            <p:grpSpPr>
              <a:xfrm>
                <a:off x="4737007" y="4004357"/>
                <a:ext cx="37870" cy="32357"/>
                <a:chOff x="4737007" y="4004357"/>
                <a:chExt cx="37870" cy="32357"/>
              </a:xfrm>
            </p:grpSpPr>
            <p:sp>
              <p:nvSpPr>
                <p:cNvPr id="7892" name="Google Shape;7892;p71"/>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1"/>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71"/>
              <p:cNvGrpSpPr/>
              <p:nvPr/>
            </p:nvGrpSpPr>
            <p:grpSpPr>
              <a:xfrm>
                <a:off x="4773634" y="4208627"/>
                <a:ext cx="37776" cy="32357"/>
                <a:chOff x="4773634" y="4208627"/>
                <a:chExt cx="37776" cy="32357"/>
              </a:xfrm>
            </p:grpSpPr>
            <p:sp>
              <p:nvSpPr>
                <p:cNvPr id="7895" name="Google Shape;7895;p71"/>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1"/>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71"/>
              <p:cNvGrpSpPr/>
              <p:nvPr/>
            </p:nvGrpSpPr>
            <p:grpSpPr>
              <a:xfrm>
                <a:off x="4888282" y="4074764"/>
                <a:ext cx="37776" cy="32451"/>
                <a:chOff x="4888282" y="4074764"/>
                <a:chExt cx="37776" cy="32451"/>
              </a:xfrm>
            </p:grpSpPr>
            <p:sp>
              <p:nvSpPr>
                <p:cNvPr id="7898" name="Google Shape;7898;p71"/>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1"/>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71"/>
              <p:cNvGrpSpPr/>
              <p:nvPr/>
            </p:nvGrpSpPr>
            <p:grpSpPr>
              <a:xfrm>
                <a:off x="4901315" y="3804271"/>
                <a:ext cx="37776" cy="32364"/>
                <a:chOff x="4901315" y="3804271"/>
                <a:chExt cx="37776" cy="32364"/>
              </a:xfrm>
            </p:grpSpPr>
            <p:sp>
              <p:nvSpPr>
                <p:cNvPr id="7901" name="Google Shape;7901;p71"/>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1"/>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71"/>
              <p:cNvGrpSpPr/>
              <p:nvPr/>
            </p:nvGrpSpPr>
            <p:grpSpPr>
              <a:xfrm>
                <a:off x="4866394" y="3715035"/>
                <a:ext cx="37846" cy="32357"/>
                <a:chOff x="4866394" y="3715035"/>
                <a:chExt cx="37846" cy="32357"/>
              </a:xfrm>
            </p:grpSpPr>
            <p:sp>
              <p:nvSpPr>
                <p:cNvPr id="7904" name="Google Shape;7904;p71"/>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1"/>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71"/>
              <p:cNvGrpSpPr/>
              <p:nvPr/>
            </p:nvGrpSpPr>
            <p:grpSpPr>
              <a:xfrm>
                <a:off x="4979233" y="3839798"/>
                <a:ext cx="37878" cy="32420"/>
                <a:chOff x="4979233" y="3839798"/>
                <a:chExt cx="37878" cy="32420"/>
              </a:xfrm>
            </p:grpSpPr>
            <p:sp>
              <p:nvSpPr>
                <p:cNvPr id="7907" name="Google Shape;7907;p71"/>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1"/>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71"/>
              <p:cNvGrpSpPr/>
              <p:nvPr/>
            </p:nvGrpSpPr>
            <p:grpSpPr>
              <a:xfrm>
                <a:off x="4790662" y="3679147"/>
                <a:ext cx="37783" cy="32380"/>
                <a:chOff x="4790662" y="3679147"/>
                <a:chExt cx="37783" cy="32380"/>
              </a:xfrm>
            </p:grpSpPr>
            <p:sp>
              <p:nvSpPr>
                <p:cNvPr id="7910" name="Google Shape;7910;p71"/>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1"/>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71"/>
              <p:cNvGrpSpPr/>
              <p:nvPr/>
            </p:nvGrpSpPr>
            <p:grpSpPr>
              <a:xfrm>
                <a:off x="4857263" y="3557861"/>
                <a:ext cx="37776" cy="32357"/>
                <a:chOff x="4857263" y="3557861"/>
                <a:chExt cx="37776" cy="32357"/>
              </a:xfrm>
            </p:grpSpPr>
            <p:sp>
              <p:nvSpPr>
                <p:cNvPr id="7913" name="Google Shape;7913;p71"/>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1"/>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71"/>
              <p:cNvGrpSpPr/>
              <p:nvPr/>
            </p:nvGrpSpPr>
            <p:grpSpPr>
              <a:xfrm>
                <a:off x="4883902" y="3648033"/>
                <a:ext cx="37783" cy="32380"/>
                <a:chOff x="4883902" y="3648033"/>
                <a:chExt cx="37783" cy="32380"/>
              </a:xfrm>
            </p:grpSpPr>
            <p:sp>
              <p:nvSpPr>
                <p:cNvPr id="7916" name="Google Shape;7916;p71"/>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1"/>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71"/>
              <p:cNvGrpSpPr/>
              <p:nvPr/>
            </p:nvGrpSpPr>
            <p:grpSpPr>
              <a:xfrm>
                <a:off x="4907780" y="3347220"/>
                <a:ext cx="37878" cy="32357"/>
                <a:chOff x="4907780" y="3347220"/>
                <a:chExt cx="37878" cy="32357"/>
              </a:xfrm>
            </p:grpSpPr>
            <p:sp>
              <p:nvSpPr>
                <p:cNvPr id="7919" name="Google Shape;7919;p71"/>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1"/>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71"/>
              <p:cNvGrpSpPr/>
              <p:nvPr/>
            </p:nvGrpSpPr>
            <p:grpSpPr>
              <a:xfrm>
                <a:off x="5065048" y="3738150"/>
                <a:ext cx="37783" cy="32364"/>
                <a:chOff x="5065048" y="3738150"/>
                <a:chExt cx="37783" cy="32364"/>
              </a:xfrm>
            </p:grpSpPr>
            <p:sp>
              <p:nvSpPr>
                <p:cNvPr id="7922" name="Google Shape;7922;p71"/>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1"/>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71"/>
              <p:cNvGrpSpPr/>
              <p:nvPr/>
            </p:nvGrpSpPr>
            <p:grpSpPr>
              <a:xfrm>
                <a:off x="5071616" y="3284615"/>
                <a:ext cx="37783" cy="32357"/>
                <a:chOff x="5071616" y="3284615"/>
                <a:chExt cx="37783" cy="32357"/>
              </a:xfrm>
            </p:grpSpPr>
            <p:sp>
              <p:nvSpPr>
                <p:cNvPr id="7925" name="Google Shape;7925;p71"/>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1"/>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71"/>
              <p:cNvGrpSpPr/>
              <p:nvPr/>
            </p:nvGrpSpPr>
            <p:grpSpPr>
              <a:xfrm>
                <a:off x="5389291" y="3759921"/>
                <a:ext cx="37783" cy="32380"/>
                <a:chOff x="5389291" y="3759921"/>
                <a:chExt cx="37783" cy="32380"/>
              </a:xfrm>
            </p:grpSpPr>
            <p:sp>
              <p:nvSpPr>
                <p:cNvPr id="7928" name="Google Shape;7928;p71"/>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1"/>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71"/>
              <p:cNvGrpSpPr/>
              <p:nvPr/>
            </p:nvGrpSpPr>
            <p:grpSpPr>
              <a:xfrm>
                <a:off x="5431534" y="3632932"/>
                <a:ext cx="37878" cy="32451"/>
                <a:chOff x="5431534" y="3632932"/>
                <a:chExt cx="37878" cy="32451"/>
              </a:xfrm>
            </p:grpSpPr>
            <p:sp>
              <p:nvSpPr>
                <p:cNvPr id="7931" name="Google Shape;7931;p71"/>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1"/>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1"/>
              <p:cNvGrpSpPr/>
              <p:nvPr/>
            </p:nvGrpSpPr>
            <p:grpSpPr>
              <a:xfrm>
                <a:off x="5540755" y="3544829"/>
                <a:ext cx="37783" cy="32357"/>
                <a:chOff x="5540755" y="3544829"/>
                <a:chExt cx="37783" cy="32357"/>
              </a:xfrm>
            </p:grpSpPr>
            <p:sp>
              <p:nvSpPr>
                <p:cNvPr id="7934" name="Google Shape;7934;p71"/>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1"/>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71"/>
              <p:cNvGrpSpPr/>
              <p:nvPr/>
            </p:nvGrpSpPr>
            <p:grpSpPr>
              <a:xfrm>
                <a:off x="5579293" y="3412107"/>
                <a:ext cx="37776" cy="32357"/>
                <a:chOff x="5579293" y="3412107"/>
                <a:chExt cx="37776" cy="32357"/>
              </a:xfrm>
            </p:grpSpPr>
            <p:sp>
              <p:nvSpPr>
                <p:cNvPr id="7937" name="Google Shape;7937;p71"/>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1"/>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71"/>
              <p:cNvGrpSpPr/>
              <p:nvPr/>
            </p:nvGrpSpPr>
            <p:grpSpPr>
              <a:xfrm>
                <a:off x="5801346" y="3284615"/>
                <a:ext cx="37783" cy="32357"/>
                <a:chOff x="5801346" y="3284615"/>
                <a:chExt cx="37783" cy="32357"/>
              </a:xfrm>
            </p:grpSpPr>
            <p:sp>
              <p:nvSpPr>
                <p:cNvPr id="7940" name="Google Shape;7940;p71"/>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1"/>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71"/>
              <p:cNvGrpSpPr/>
              <p:nvPr/>
            </p:nvGrpSpPr>
            <p:grpSpPr>
              <a:xfrm>
                <a:off x="5763578" y="3399067"/>
                <a:ext cx="37776" cy="32364"/>
                <a:chOff x="5763578" y="3399067"/>
                <a:chExt cx="37776" cy="32364"/>
              </a:xfrm>
            </p:grpSpPr>
            <p:sp>
              <p:nvSpPr>
                <p:cNvPr id="7943" name="Google Shape;7943;p71"/>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1"/>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71"/>
              <p:cNvGrpSpPr/>
              <p:nvPr/>
            </p:nvGrpSpPr>
            <p:grpSpPr>
              <a:xfrm>
                <a:off x="5395858" y="3230952"/>
                <a:ext cx="37776" cy="32364"/>
                <a:chOff x="5395858" y="3230952"/>
                <a:chExt cx="37776" cy="32364"/>
              </a:xfrm>
            </p:grpSpPr>
            <p:sp>
              <p:nvSpPr>
                <p:cNvPr id="7946" name="Google Shape;7946;p71"/>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1"/>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71"/>
              <p:cNvGrpSpPr/>
              <p:nvPr/>
            </p:nvGrpSpPr>
            <p:grpSpPr>
              <a:xfrm>
                <a:off x="5264088" y="3188237"/>
                <a:ext cx="37776" cy="32357"/>
                <a:chOff x="5264088" y="3188237"/>
                <a:chExt cx="37776" cy="32357"/>
              </a:xfrm>
            </p:grpSpPr>
            <p:sp>
              <p:nvSpPr>
                <p:cNvPr id="7949" name="Google Shape;7949;p71"/>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1"/>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1"/>
              <p:cNvGrpSpPr/>
              <p:nvPr/>
            </p:nvGrpSpPr>
            <p:grpSpPr>
              <a:xfrm>
                <a:off x="5585758" y="3237425"/>
                <a:ext cx="37878" cy="32357"/>
                <a:chOff x="5585758" y="3237425"/>
                <a:chExt cx="37878" cy="32357"/>
              </a:xfrm>
            </p:grpSpPr>
            <p:sp>
              <p:nvSpPr>
                <p:cNvPr id="7952" name="Google Shape;7952;p71"/>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1"/>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71"/>
              <p:cNvGrpSpPr/>
              <p:nvPr/>
            </p:nvGrpSpPr>
            <p:grpSpPr>
              <a:xfrm>
                <a:off x="4874196" y="3291088"/>
                <a:ext cx="37878" cy="32451"/>
                <a:chOff x="4874196" y="3291088"/>
                <a:chExt cx="37878" cy="32451"/>
              </a:xfrm>
            </p:grpSpPr>
            <p:sp>
              <p:nvSpPr>
                <p:cNvPr id="7955" name="Google Shape;7955;p71"/>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1"/>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1"/>
              <p:cNvGrpSpPr/>
              <p:nvPr/>
            </p:nvGrpSpPr>
            <p:grpSpPr>
              <a:xfrm>
                <a:off x="5197770" y="3785466"/>
                <a:ext cx="37783" cy="32427"/>
                <a:chOff x="5197770" y="3785466"/>
                <a:chExt cx="37783" cy="32427"/>
              </a:xfrm>
            </p:grpSpPr>
            <p:sp>
              <p:nvSpPr>
                <p:cNvPr id="7958" name="Google Shape;7958;p71"/>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1"/>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71"/>
              <p:cNvGrpSpPr/>
              <p:nvPr/>
            </p:nvGrpSpPr>
            <p:grpSpPr>
              <a:xfrm>
                <a:off x="5177699" y="3492117"/>
                <a:ext cx="37776" cy="32357"/>
                <a:chOff x="5177699" y="3492117"/>
                <a:chExt cx="37776" cy="32357"/>
              </a:xfrm>
            </p:grpSpPr>
            <p:sp>
              <p:nvSpPr>
                <p:cNvPr id="7961" name="Google Shape;7961;p71"/>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1"/>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1"/>
              <p:cNvGrpSpPr/>
              <p:nvPr/>
            </p:nvGrpSpPr>
            <p:grpSpPr>
              <a:xfrm>
                <a:off x="5349431" y="3622346"/>
                <a:ext cx="37870" cy="32380"/>
                <a:chOff x="5349431" y="3622346"/>
                <a:chExt cx="37870" cy="32380"/>
              </a:xfrm>
            </p:grpSpPr>
            <p:sp>
              <p:nvSpPr>
                <p:cNvPr id="7964" name="Google Shape;7964;p71"/>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1"/>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71"/>
              <p:cNvGrpSpPr/>
              <p:nvPr/>
            </p:nvGrpSpPr>
            <p:grpSpPr>
              <a:xfrm>
                <a:off x="5068855" y="3563980"/>
                <a:ext cx="53954" cy="46223"/>
                <a:chOff x="5068855" y="3563980"/>
                <a:chExt cx="53954" cy="46223"/>
              </a:xfrm>
            </p:grpSpPr>
            <p:sp>
              <p:nvSpPr>
                <p:cNvPr id="7967" name="Google Shape;7967;p71"/>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1"/>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1"/>
              <p:cNvGrpSpPr/>
              <p:nvPr/>
            </p:nvGrpSpPr>
            <p:grpSpPr>
              <a:xfrm>
                <a:off x="5037654" y="3392507"/>
                <a:ext cx="37870" cy="32451"/>
                <a:chOff x="5037654" y="3392507"/>
                <a:chExt cx="37870" cy="32451"/>
              </a:xfrm>
            </p:grpSpPr>
            <p:sp>
              <p:nvSpPr>
                <p:cNvPr id="7970" name="Google Shape;7970;p71"/>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1"/>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71"/>
              <p:cNvGrpSpPr/>
              <p:nvPr/>
            </p:nvGrpSpPr>
            <p:grpSpPr>
              <a:xfrm>
                <a:off x="5456560" y="3368629"/>
                <a:ext cx="37870" cy="32451"/>
                <a:chOff x="5456560" y="3368629"/>
                <a:chExt cx="37870" cy="32451"/>
              </a:xfrm>
            </p:grpSpPr>
            <p:sp>
              <p:nvSpPr>
                <p:cNvPr id="7973" name="Google Shape;7973;p71"/>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1"/>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1"/>
              <p:cNvGrpSpPr/>
              <p:nvPr/>
            </p:nvGrpSpPr>
            <p:grpSpPr>
              <a:xfrm>
                <a:off x="4755749" y="3501516"/>
                <a:ext cx="46246" cy="39608"/>
                <a:chOff x="4755749" y="3501516"/>
                <a:chExt cx="46246" cy="39608"/>
              </a:xfrm>
            </p:grpSpPr>
            <p:sp>
              <p:nvSpPr>
                <p:cNvPr id="7976" name="Google Shape;7976;p71"/>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1"/>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71"/>
              <p:cNvGrpSpPr/>
              <p:nvPr/>
            </p:nvGrpSpPr>
            <p:grpSpPr>
              <a:xfrm>
                <a:off x="4681346" y="3485582"/>
                <a:ext cx="37783" cy="32427"/>
                <a:chOff x="4681346" y="3485582"/>
                <a:chExt cx="37783" cy="32427"/>
              </a:xfrm>
            </p:grpSpPr>
            <p:sp>
              <p:nvSpPr>
                <p:cNvPr id="7979" name="Google Shape;7979;p71"/>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1"/>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71"/>
              <p:cNvGrpSpPr/>
              <p:nvPr/>
            </p:nvGrpSpPr>
            <p:grpSpPr>
              <a:xfrm>
                <a:off x="4767067" y="3291088"/>
                <a:ext cx="37878" cy="32451"/>
                <a:chOff x="4767067" y="3291088"/>
                <a:chExt cx="37878" cy="32451"/>
              </a:xfrm>
            </p:grpSpPr>
            <p:sp>
              <p:nvSpPr>
                <p:cNvPr id="7982" name="Google Shape;7982;p71"/>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1"/>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71"/>
              <p:cNvGrpSpPr/>
              <p:nvPr/>
            </p:nvGrpSpPr>
            <p:grpSpPr>
              <a:xfrm>
                <a:off x="4687819" y="3405539"/>
                <a:ext cx="37776" cy="32451"/>
                <a:chOff x="4687819" y="3405539"/>
                <a:chExt cx="37776" cy="32451"/>
              </a:xfrm>
            </p:grpSpPr>
            <p:sp>
              <p:nvSpPr>
                <p:cNvPr id="7985" name="Google Shape;7985;p71"/>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1"/>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71"/>
              <p:cNvGrpSpPr/>
              <p:nvPr/>
            </p:nvGrpSpPr>
            <p:grpSpPr>
              <a:xfrm>
                <a:off x="4923101" y="3444809"/>
                <a:ext cx="52813" cy="45318"/>
                <a:chOff x="4923101" y="3444809"/>
                <a:chExt cx="52813" cy="45318"/>
              </a:xfrm>
            </p:grpSpPr>
            <p:sp>
              <p:nvSpPr>
                <p:cNvPr id="7988" name="Google Shape;7988;p71"/>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1"/>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71"/>
              <p:cNvGrpSpPr/>
              <p:nvPr/>
            </p:nvGrpSpPr>
            <p:grpSpPr>
              <a:xfrm>
                <a:off x="4846040" y="3654750"/>
                <a:ext cx="31405" cy="26993"/>
                <a:chOff x="4846040" y="3654750"/>
                <a:chExt cx="31405" cy="26993"/>
              </a:xfrm>
            </p:grpSpPr>
            <p:sp>
              <p:nvSpPr>
                <p:cNvPr id="7991" name="Google Shape;7991;p71"/>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1"/>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71"/>
              <p:cNvGrpSpPr/>
              <p:nvPr/>
            </p:nvGrpSpPr>
            <p:grpSpPr>
              <a:xfrm>
                <a:off x="4925673" y="3691700"/>
                <a:ext cx="40253" cy="34472"/>
                <a:chOff x="4925673" y="3691700"/>
                <a:chExt cx="40253" cy="34472"/>
              </a:xfrm>
            </p:grpSpPr>
            <p:sp>
              <p:nvSpPr>
                <p:cNvPr id="7994" name="Google Shape;7994;p71"/>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1"/>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71"/>
              <p:cNvGrpSpPr/>
              <p:nvPr/>
            </p:nvGrpSpPr>
            <p:grpSpPr>
              <a:xfrm>
                <a:off x="4894653" y="3740848"/>
                <a:ext cx="31405" cy="26906"/>
                <a:chOff x="4894653" y="3740848"/>
                <a:chExt cx="31405" cy="26906"/>
              </a:xfrm>
            </p:grpSpPr>
            <p:sp>
              <p:nvSpPr>
                <p:cNvPr id="7997" name="Google Shape;7997;p71"/>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1"/>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71"/>
              <p:cNvGrpSpPr/>
              <p:nvPr/>
            </p:nvGrpSpPr>
            <p:grpSpPr>
              <a:xfrm>
                <a:off x="4962300" y="3696348"/>
                <a:ext cx="38255" cy="32773"/>
                <a:chOff x="4962300" y="3696348"/>
                <a:chExt cx="38255" cy="32773"/>
              </a:xfrm>
            </p:grpSpPr>
            <p:sp>
              <p:nvSpPr>
                <p:cNvPr id="8000" name="Google Shape;8000;p71"/>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1"/>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71"/>
              <p:cNvGrpSpPr/>
              <p:nvPr/>
            </p:nvGrpSpPr>
            <p:grpSpPr>
              <a:xfrm>
                <a:off x="4980185" y="3743349"/>
                <a:ext cx="31499" cy="26969"/>
                <a:chOff x="4980185" y="3743349"/>
                <a:chExt cx="31499" cy="26969"/>
              </a:xfrm>
            </p:grpSpPr>
            <p:sp>
              <p:nvSpPr>
                <p:cNvPr id="8003" name="Google Shape;8003;p71"/>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1"/>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71"/>
              <p:cNvGrpSpPr/>
              <p:nvPr/>
            </p:nvGrpSpPr>
            <p:grpSpPr>
              <a:xfrm>
                <a:off x="5013768" y="3734312"/>
                <a:ext cx="31499" cy="26969"/>
                <a:chOff x="5013768" y="3734312"/>
                <a:chExt cx="31499" cy="26969"/>
              </a:xfrm>
            </p:grpSpPr>
            <p:sp>
              <p:nvSpPr>
                <p:cNvPr id="8006" name="Google Shape;8006;p71"/>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1"/>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71"/>
              <p:cNvGrpSpPr/>
              <p:nvPr/>
            </p:nvGrpSpPr>
            <p:grpSpPr>
              <a:xfrm>
                <a:off x="5036703" y="3764545"/>
                <a:ext cx="31499" cy="26898"/>
                <a:chOff x="5036703" y="3764545"/>
                <a:chExt cx="31499" cy="26898"/>
              </a:xfrm>
            </p:grpSpPr>
            <p:sp>
              <p:nvSpPr>
                <p:cNvPr id="8009" name="Google Shape;8009;p71"/>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1"/>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71"/>
              <p:cNvGrpSpPr/>
              <p:nvPr/>
            </p:nvGrpSpPr>
            <p:grpSpPr>
              <a:xfrm>
                <a:off x="4953546" y="3768352"/>
                <a:ext cx="31405" cy="26898"/>
                <a:chOff x="4953546" y="3768352"/>
                <a:chExt cx="31405" cy="26898"/>
              </a:xfrm>
            </p:grpSpPr>
            <p:sp>
              <p:nvSpPr>
                <p:cNvPr id="8012" name="Google Shape;8012;p71"/>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1"/>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71"/>
              <p:cNvGrpSpPr/>
              <p:nvPr/>
            </p:nvGrpSpPr>
            <p:grpSpPr>
              <a:xfrm>
                <a:off x="4964770" y="3814016"/>
                <a:ext cx="31499" cy="26993"/>
                <a:chOff x="4964770" y="3814016"/>
                <a:chExt cx="31499" cy="26993"/>
              </a:xfrm>
            </p:grpSpPr>
            <p:sp>
              <p:nvSpPr>
                <p:cNvPr id="8015" name="Google Shape;8015;p71"/>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1"/>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71"/>
              <p:cNvGrpSpPr/>
              <p:nvPr/>
            </p:nvGrpSpPr>
            <p:grpSpPr>
              <a:xfrm>
                <a:off x="4923290" y="3800504"/>
                <a:ext cx="31468" cy="26898"/>
                <a:chOff x="4923290" y="3800504"/>
                <a:chExt cx="31468" cy="26898"/>
              </a:xfrm>
            </p:grpSpPr>
            <p:sp>
              <p:nvSpPr>
                <p:cNvPr id="8018" name="Google Shape;8018;p71"/>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1"/>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71"/>
              <p:cNvGrpSpPr/>
              <p:nvPr/>
            </p:nvGrpSpPr>
            <p:grpSpPr>
              <a:xfrm>
                <a:off x="5108534" y="3650943"/>
                <a:ext cx="31405" cy="26993"/>
                <a:chOff x="5108534" y="3650943"/>
                <a:chExt cx="31405" cy="26993"/>
              </a:xfrm>
            </p:grpSpPr>
            <p:sp>
              <p:nvSpPr>
                <p:cNvPr id="8021" name="Google Shape;8021;p71"/>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1"/>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71"/>
              <p:cNvGrpSpPr/>
              <p:nvPr/>
            </p:nvGrpSpPr>
            <p:grpSpPr>
              <a:xfrm>
                <a:off x="5119380" y="3760739"/>
                <a:ext cx="31499" cy="26993"/>
                <a:chOff x="5119380" y="3760739"/>
                <a:chExt cx="31499" cy="26993"/>
              </a:xfrm>
            </p:grpSpPr>
            <p:sp>
              <p:nvSpPr>
                <p:cNvPr id="8024" name="Google Shape;8024;p71"/>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1"/>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71"/>
              <p:cNvGrpSpPr/>
              <p:nvPr/>
            </p:nvGrpSpPr>
            <p:grpSpPr>
              <a:xfrm>
                <a:off x="5119380" y="3788235"/>
                <a:ext cx="31499" cy="26993"/>
                <a:chOff x="5119380" y="3788235"/>
                <a:chExt cx="31499" cy="26993"/>
              </a:xfrm>
            </p:grpSpPr>
            <p:sp>
              <p:nvSpPr>
                <p:cNvPr id="8027" name="Google Shape;8027;p71"/>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1"/>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71"/>
              <p:cNvGrpSpPr/>
              <p:nvPr/>
            </p:nvGrpSpPr>
            <p:grpSpPr>
              <a:xfrm>
                <a:off x="5158005" y="3875284"/>
                <a:ext cx="31405" cy="27001"/>
                <a:chOff x="5158005" y="3875284"/>
                <a:chExt cx="31405" cy="27001"/>
              </a:xfrm>
            </p:grpSpPr>
            <p:sp>
              <p:nvSpPr>
                <p:cNvPr id="8030" name="Google Shape;8030;p71"/>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1"/>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71"/>
              <p:cNvGrpSpPr/>
              <p:nvPr/>
            </p:nvGrpSpPr>
            <p:grpSpPr>
              <a:xfrm>
                <a:off x="5233163" y="3764545"/>
                <a:ext cx="31499" cy="26898"/>
                <a:chOff x="5233163" y="3764545"/>
                <a:chExt cx="31499" cy="26898"/>
              </a:xfrm>
            </p:grpSpPr>
            <p:sp>
              <p:nvSpPr>
                <p:cNvPr id="8033" name="Google Shape;8033;p71"/>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1"/>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71"/>
              <p:cNvGrpSpPr/>
              <p:nvPr/>
            </p:nvGrpSpPr>
            <p:grpSpPr>
              <a:xfrm>
                <a:off x="5276168" y="3805545"/>
                <a:ext cx="31499" cy="26906"/>
                <a:chOff x="5276168" y="3805545"/>
                <a:chExt cx="31499" cy="26906"/>
              </a:xfrm>
            </p:grpSpPr>
            <p:sp>
              <p:nvSpPr>
                <p:cNvPr id="8036" name="Google Shape;8036;p71"/>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1"/>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71"/>
              <p:cNvGrpSpPr/>
              <p:nvPr/>
            </p:nvGrpSpPr>
            <p:grpSpPr>
              <a:xfrm>
                <a:off x="5294053" y="3851933"/>
                <a:ext cx="31405" cy="26945"/>
                <a:chOff x="5294053" y="3851933"/>
                <a:chExt cx="31405" cy="26945"/>
              </a:xfrm>
            </p:grpSpPr>
            <p:sp>
              <p:nvSpPr>
                <p:cNvPr id="8039" name="Google Shape;8039;p71"/>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1"/>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71"/>
              <p:cNvGrpSpPr/>
              <p:nvPr/>
            </p:nvGrpSpPr>
            <p:grpSpPr>
              <a:xfrm>
                <a:off x="5341723" y="3851902"/>
                <a:ext cx="31405" cy="26977"/>
                <a:chOff x="5341723" y="3851902"/>
                <a:chExt cx="31405" cy="26977"/>
              </a:xfrm>
            </p:grpSpPr>
            <p:sp>
              <p:nvSpPr>
                <p:cNvPr id="8042" name="Google Shape;8042;p71"/>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1"/>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71"/>
              <p:cNvGrpSpPr/>
              <p:nvPr/>
            </p:nvGrpSpPr>
            <p:grpSpPr>
              <a:xfrm>
                <a:off x="5054871" y="3507855"/>
                <a:ext cx="31405" cy="26993"/>
                <a:chOff x="5054871" y="3507855"/>
                <a:chExt cx="31405" cy="26993"/>
              </a:xfrm>
            </p:grpSpPr>
            <p:sp>
              <p:nvSpPr>
                <p:cNvPr id="8045" name="Google Shape;8045;p71"/>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1"/>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71"/>
              <p:cNvGrpSpPr/>
              <p:nvPr/>
            </p:nvGrpSpPr>
            <p:grpSpPr>
              <a:xfrm>
                <a:off x="4876579" y="3675325"/>
                <a:ext cx="31405" cy="26969"/>
                <a:chOff x="4876579" y="3675325"/>
                <a:chExt cx="31405" cy="26969"/>
              </a:xfrm>
            </p:grpSpPr>
            <p:sp>
              <p:nvSpPr>
                <p:cNvPr id="8048" name="Google Shape;8048;p71"/>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1"/>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71"/>
              <p:cNvGrpSpPr/>
              <p:nvPr/>
            </p:nvGrpSpPr>
            <p:grpSpPr>
              <a:xfrm>
                <a:off x="4842233" y="3688333"/>
                <a:ext cx="31405" cy="26993"/>
                <a:chOff x="4842233" y="3688333"/>
                <a:chExt cx="31405" cy="26993"/>
              </a:xfrm>
            </p:grpSpPr>
            <p:sp>
              <p:nvSpPr>
                <p:cNvPr id="8051" name="Google Shape;8051;p71"/>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1"/>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71"/>
              <p:cNvGrpSpPr/>
              <p:nvPr/>
            </p:nvGrpSpPr>
            <p:grpSpPr>
              <a:xfrm>
                <a:off x="5187876" y="3608032"/>
                <a:ext cx="31405" cy="27001"/>
                <a:chOff x="5187876" y="3608032"/>
                <a:chExt cx="31405" cy="27001"/>
              </a:xfrm>
            </p:grpSpPr>
            <p:sp>
              <p:nvSpPr>
                <p:cNvPr id="8054" name="Google Shape;8054;p71"/>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1"/>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6" name="Google Shape;8056;p71"/>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1"/>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8" name="Google Shape;8058;p71"/>
              <p:cNvGrpSpPr/>
              <p:nvPr/>
            </p:nvGrpSpPr>
            <p:grpSpPr>
              <a:xfrm>
                <a:off x="5269224" y="3304167"/>
                <a:ext cx="40253" cy="34402"/>
                <a:chOff x="5269224" y="3304167"/>
                <a:chExt cx="40253" cy="34402"/>
              </a:xfrm>
            </p:grpSpPr>
            <p:sp>
              <p:nvSpPr>
                <p:cNvPr id="8059" name="Google Shape;8059;p71"/>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1"/>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71"/>
              <p:cNvGrpSpPr/>
              <p:nvPr/>
            </p:nvGrpSpPr>
            <p:grpSpPr>
              <a:xfrm>
                <a:off x="5327354" y="3476615"/>
                <a:ext cx="49864" cy="42723"/>
                <a:chOff x="5327354" y="3476615"/>
                <a:chExt cx="49864" cy="42723"/>
              </a:xfrm>
            </p:grpSpPr>
            <p:sp>
              <p:nvSpPr>
                <p:cNvPr id="8062" name="Google Shape;8062;p71"/>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1"/>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4" name="Google Shape;8064;p71"/>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1"/>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6" name="Google Shape;8066;p71"/>
              <p:cNvGrpSpPr/>
              <p:nvPr/>
            </p:nvGrpSpPr>
            <p:grpSpPr>
              <a:xfrm>
                <a:off x="5341723" y="3775957"/>
                <a:ext cx="31405" cy="26898"/>
                <a:chOff x="5341723" y="3775957"/>
                <a:chExt cx="31405" cy="26898"/>
              </a:xfrm>
            </p:grpSpPr>
            <p:sp>
              <p:nvSpPr>
                <p:cNvPr id="8067" name="Google Shape;8067;p71"/>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1"/>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71"/>
              <p:cNvGrpSpPr/>
              <p:nvPr/>
            </p:nvGrpSpPr>
            <p:grpSpPr>
              <a:xfrm>
                <a:off x="5439053" y="3699274"/>
                <a:ext cx="31405" cy="26898"/>
                <a:chOff x="5439053" y="3699274"/>
                <a:chExt cx="31405" cy="26898"/>
              </a:xfrm>
            </p:grpSpPr>
            <p:sp>
              <p:nvSpPr>
                <p:cNvPr id="8070" name="Google Shape;8070;p71"/>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1"/>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71"/>
              <p:cNvGrpSpPr/>
              <p:nvPr/>
            </p:nvGrpSpPr>
            <p:grpSpPr>
              <a:xfrm>
                <a:off x="5412414" y="3622307"/>
                <a:ext cx="31499" cy="26993"/>
                <a:chOff x="5412414" y="3622307"/>
                <a:chExt cx="31499" cy="26993"/>
              </a:xfrm>
            </p:grpSpPr>
            <p:sp>
              <p:nvSpPr>
                <p:cNvPr id="8073" name="Google Shape;8073;p71"/>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1"/>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71"/>
              <p:cNvGrpSpPr/>
              <p:nvPr/>
            </p:nvGrpSpPr>
            <p:grpSpPr>
              <a:xfrm>
                <a:off x="5476254" y="3473949"/>
                <a:ext cx="26835" cy="26930"/>
                <a:chOff x="5476254" y="3473949"/>
                <a:chExt cx="26835" cy="26930"/>
              </a:xfrm>
            </p:grpSpPr>
            <p:sp>
              <p:nvSpPr>
                <p:cNvPr id="8076" name="Google Shape;8076;p71"/>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1"/>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71"/>
              <p:cNvGrpSpPr/>
              <p:nvPr/>
            </p:nvGrpSpPr>
            <p:grpSpPr>
              <a:xfrm>
                <a:off x="5564547" y="3481594"/>
                <a:ext cx="31397" cy="26898"/>
                <a:chOff x="5564547" y="3481594"/>
                <a:chExt cx="31397" cy="26898"/>
              </a:xfrm>
            </p:grpSpPr>
            <p:sp>
              <p:nvSpPr>
                <p:cNvPr id="8079" name="Google Shape;8079;p71"/>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1"/>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71"/>
              <p:cNvGrpSpPr/>
              <p:nvPr/>
            </p:nvGrpSpPr>
            <p:grpSpPr>
              <a:xfrm>
                <a:off x="5534101" y="3470174"/>
                <a:ext cx="31397" cy="26906"/>
                <a:chOff x="5534101" y="3470174"/>
                <a:chExt cx="31397" cy="26906"/>
              </a:xfrm>
            </p:grpSpPr>
            <p:sp>
              <p:nvSpPr>
                <p:cNvPr id="8082" name="Google Shape;8082;p71"/>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1"/>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71"/>
              <p:cNvGrpSpPr/>
              <p:nvPr/>
            </p:nvGrpSpPr>
            <p:grpSpPr>
              <a:xfrm>
                <a:off x="5610879" y="3314486"/>
                <a:ext cx="31499" cy="26938"/>
                <a:chOff x="5610879" y="3314486"/>
                <a:chExt cx="31499" cy="26938"/>
              </a:xfrm>
            </p:grpSpPr>
            <p:sp>
              <p:nvSpPr>
                <p:cNvPr id="8085" name="Google Shape;8085;p71"/>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1"/>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71"/>
              <p:cNvGrpSpPr/>
              <p:nvPr/>
            </p:nvGrpSpPr>
            <p:grpSpPr>
              <a:xfrm>
                <a:off x="4834525" y="3501382"/>
                <a:ext cx="31499" cy="26898"/>
                <a:chOff x="4834525" y="3501382"/>
                <a:chExt cx="31499" cy="26898"/>
              </a:xfrm>
            </p:grpSpPr>
            <p:sp>
              <p:nvSpPr>
                <p:cNvPr id="8088" name="Google Shape;8088;p71"/>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1"/>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71"/>
              <p:cNvGrpSpPr/>
              <p:nvPr/>
            </p:nvGrpSpPr>
            <p:grpSpPr>
              <a:xfrm>
                <a:off x="4898460" y="3580158"/>
                <a:ext cx="31405" cy="26898"/>
                <a:chOff x="4898460" y="3580158"/>
                <a:chExt cx="31405" cy="26898"/>
              </a:xfrm>
            </p:grpSpPr>
            <p:sp>
              <p:nvSpPr>
                <p:cNvPr id="8091" name="Google Shape;8091;p71"/>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1"/>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1"/>
              <p:cNvGrpSpPr/>
              <p:nvPr/>
            </p:nvGrpSpPr>
            <p:grpSpPr>
              <a:xfrm>
                <a:off x="4882667" y="3608032"/>
                <a:ext cx="31499" cy="27001"/>
                <a:chOff x="4882667" y="3608032"/>
                <a:chExt cx="31499" cy="27001"/>
              </a:xfrm>
            </p:grpSpPr>
            <p:sp>
              <p:nvSpPr>
                <p:cNvPr id="8094" name="Google Shape;8094;p71"/>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1"/>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71"/>
              <p:cNvGrpSpPr/>
              <p:nvPr/>
            </p:nvGrpSpPr>
            <p:grpSpPr>
              <a:xfrm>
                <a:off x="4843373" y="3631407"/>
                <a:ext cx="16273" cy="16186"/>
                <a:chOff x="4843373" y="3631407"/>
                <a:chExt cx="16273" cy="16186"/>
              </a:xfrm>
            </p:grpSpPr>
            <p:sp>
              <p:nvSpPr>
                <p:cNvPr id="8097" name="Google Shape;8097;p71"/>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1"/>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71"/>
              <p:cNvGrpSpPr/>
              <p:nvPr/>
            </p:nvGrpSpPr>
            <p:grpSpPr>
              <a:xfrm>
                <a:off x="4727773" y="3591578"/>
                <a:ext cx="31499" cy="26898"/>
                <a:chOff x="4727773" y="3591578"/>
                <a:chExt cx="31499" cy="26898"/>
              </a:xfrm>
            </p:grpSpPr>
            <p:sp>
              <p:nvSpPr>
                <p:cNvPr id="8100" name="Google Shape;8100;p71"/>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1"/>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2" name="Google Shape;8102;p71"/>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1"/>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4" name="Google Shape;8104;p71"/>
              <p:cNvGrpSpPr/>
              <p:nvPr/>
            </p:nvGrpSpPr>
            <p:grpSpPr>
              <a:xfrm>
                <a:off x="4609421" y="3577398"/>
                <a:ext cx="31499" cy="27001"/>
                <a:chOff x="4609421" y="3577398"/>
                <a:chExt cx="31499" cy="27001"/>
              </a:xfrm>
            </p:grpSpPr>
            <p:sp>
              <p:nvSpPr>
                <p:cNvPr id="8105" name="Google Shape;8105;p71"/>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1"/>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71"/>
              <p:cNvGrpSpPr/>
              <p:nvPr/>
            </p:nvGrpSpPr>
            <p:grpSpPr>
              <a:xfrm>
                <a:off x="4649289" y="3577398"/>
                <a:ext cx="31499" cy="27001"/>
                <a:chOff x="4649289" y="3577398"/>
                <a:chExt cx="31499" cy="27001"/>
              </a:xfrm>
            </p:grpSpPr>
            <p:sp>
              <p:nvSpPr>
                <p:cNvPr id="8108" name="Google Shape;8108;p71"/>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1"/>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1"/>
              <p:cNvGrpSpPr/>
              <p:nvPr/>
            </p:nvGrpSpPr>
            <p:grpSpPr>
              <a:xfrm>
                <a:off x="4605614" y="3639523"/>
                <a:ext cx="31499" cy="26906"/>
                <a:chOff x="4605614" y="3639523"/>
                <a:chExt cx="31499" cy="26906"/>
              </a:xfrm>
            </p:grpSpPr>
            <p:sp>
              <p:nvSpPr>
                <p:cNvPr id="8111" name="Google Shape;8111;p71"/>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1"/>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71"/>
              <p:cNvGrpSpPr/>
              <p:nvPr/>
            </p:nvGrpSpPr>
            <p:grpSpPr>
              <a:xfrm>
                <a:off x="4785149" y="3618846"/>
                <a:ext cx="26930" cy="26843"/>
                <a:chOff x="4785149" y="3618846"/>
                <a:chExt cx="26930" cy="26843"/>
              </a:xfrm>
            </p:grpSpPr>
            <p:sp>
              <p:nvSpPr>
                <p:cNvPr id="8114" name="Google Shape;8114;p71"/>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1"/>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1"/>
              <p:cNvGrpSpPr/>
              <p:nvPr/>
            </p:nvGrpSpPr>
            <p:grpSpPr>
              <a:xfrm>
                <a:off x="4810167" y="3601567"/>
                <a:ext cx="31405" cy="26898"/>
                <a:chOff x="4810167" y="3601567"/>
                <a:chExt cx="31405" cy="26898"/>
              </a:xfrm>
            </p:grpSpPr>
            <p:sp>
              <p:nvSpPr>
                <p:cNvPr id="8117" name="Google Shape;8117;p71"/>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1"/>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71"/>
              <p:cNvGrpSpPr/>
              <p:nvPr/>
            </p:nvGrpSpPr>
            <p:grpSpPr>
              <a:xfrm>
                <a:off x="4831002" y="3373230"/>
                <a:ext cx="31405" cy="26898"/>
                <a:chOff x="4831002" y="3373230"/>
                <a:chExt cx="31405" cy="26898"/>
              </a:xfrm>
            </p:grpSpPr>
            <p:sp>
              <p:nvSpPr>
                <p:cNvPr id="8120" name="Google Shape;8120;p71"/>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1"/>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71"/>
              <p:cNvGrpSpPr/>
              <p:nvPr/>
            </p:nvGrpSpPr>
            <p:grpSpPr>
              <a:xfrm>
                <a:off x="4719311" y="3355054"/>
                <a:ext cx="31499" cy="27001"/>
                <a:chOff x="4719311" y="3355054"/>
                <a:chExt cx="31499" cy="27001"/>
              </a:xfrm>
            </p:grpSpPr>
            <p:sp>
              <p:nvSpPr>
                <p:cNvPr id="8123" name="Google Shape;8123;p71"/>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1"/>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71"/>
              <p:cNvGrpSpPr/>
              <p:nvPr/>
            </p:nvGrpSpPr>
            <p:grpSpPr>
              <a:xfrm>
                <a:off x="4798755" y="3450260"/>
                <a:ext cx="26930" cy="26930"/>
                <a:chOff x="4798755" y="3450260"/>
                <a:chExt cx="26930" cy="26930"/>
              </a:xfrm>
            </p:grpSpPr>
            <p:sp>
              <p:nvSpPr>
                <p:cNvPr id="8126" name="Google Shape;8126;p71"/>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1"/>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71"/>
              <p:cNvGrpSpPr/>
              <p:nvPr/>
            </p:nvGrpSpPr>
            <p:grpSpPr>
              <a:xfrm>
                <a:off x="4645576" y="3467555"/>
                <a:ext cx="31405" cy="26953"/>
                <a:chOff x="4645576" y="3467555"/>
                <a:chExt cx="31405" cy="26953"/>
              </a:xfrm>
            </p:grpSpPr>
            <p:sp>
              <p:nvSpPr>
                <p:cNvPr id="8129" name="Google Shape;8129;p71"/>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1"/>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71"/>
              <p:cNvGrpSpPr/>
              <p:nvPr/>
            </p:nvGrpSpPr>
            <p:grpSpPr>
              <a:xfrm>
                <a:off x="4687631" y="3583965"/>
                <a:ext cx="31499" cy="26898"/>
                <a:chOff x="4687631" y="3583965"/>
                <a:chExt cx="31499" cy="26898"/>
              </a:xfrm>
            </p:grpSpPr>
            <p:sp>
              <p:nvSpPr>
                <p:cNvPr id="8132" name="Google Shape;8132;p71"/>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1"/>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71"/>
              <p:cNvGrpSpPr/>
              <p:nvPr/>
            </p:nvGrpSpPr>
            <p:grpSpPr>
              <a:xfrm>
                <a:off x="4719311" y="3471314"/>
                <a:ext cx="31499" cy="27001"/>
                <a:chOff x="4719311" y="3471314"/>
                <a:chExt cx="31499" cy="27001"/>
              </a:xfrm>
            </p:grpSpPr>
            <p:sp>
              <p:nvSpPr>
                <p:cNvPr id="8135" name="Google Shape;8135;p71"/>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1"/>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71"/>
              <p:cNvGrpSpPr/>
              <p:nvPr/>
            </p:nvGrpSpPr>
            <p:grpSpPr>
              <a:xfrm>
                <a:off x="4719311" y="3434404"/>
                <a:ext cx="31499" cy="26898"/>
                <a:chOff x="4719311" y="3434404"/>
                <a:chExt cx="31499" cy="26898"/>
              </a:xfrm>
            </p:grpSpPr>
            <p:sp>
              <p:nvSpPr>
                <p:cNvPr id="8138" name="Google Shape;8138;p71"/>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1"/>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71"/>
              <p:cNvGrpSpPr/>
              <p:nvPr/>
            </p:nvGrpSpPr>
            <p:grpSpPr>
              <a:xfrm>
                <a:off x="4768876" y="3401772"/>
                <a:ext cx="31499" cy="26898"/>
                <a:chOff x="4768876" y="3401772"/>
                <a:chExt cx="31499" cy="26898"/>
              </a:xfrm>
            </p:grpSpPr>
            <p:sp>
              <p:nvSpPr>
                <p:cNvPr id="8141" name="Google Shape;8141;p71"/>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1"/>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71"/>
              <p:cNvGrpSpPr/>
              <p:nvPr/>
            </p:nvGrpSpPr>
            <p:grpSpPr>
              <a:xfrm>
                <a:off x="4762214" y="3471377"/>
                <a:ext cx="26938" cy="26938"/>
                <a:chOff x="4762214" y="3471377"/>
                <a:chExt cx="26938" cy="26938"/>
              </a:xfrm>
            </p:grpSpPr>
            <p:sp>
              <p:nvSpPr>
                <p:cNvPr id="8144" name="Google Shape;8144;p71"/>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1"/>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71"/>
              <p:cNvGrpSpPr/>
              <p:nvPr/>
            </p:nvGrpSpPr>
            <p:grpSpPr>
              <a:xfrm>
                <a:off x="4790473" y="3344782"/>
                <a:ext cx="31405" cy="26898"/>
                <a:chOff x="4790473" y="3344782"/>
                <a:chExt cx="31405" cy="26898"/>
              </a:xfrm>
            </p:grpSpPr>
            <p:sp>
              <p:nvSpPr>
                <p:cNvPr id="8147" name="Google Shape;8147;p71"/>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1"/>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1"/>
              <p:cNvGrpSpPr/>
              <p:nvPr/>
            </p:nvGrpSpPr>
            <p:grpSpPr>
              <a:xfrm>
                <a:off x="4823774" y="3950733"/>
                <a:ext cx="37398" cy="32034"/>
                <a:chOff x="4823774" y="3950733"/>
                <a:chExt cx="37398" cy="32034"/>
              </a:xfrm>
            </p:grpSpPr>
            <p:sp>
              <p:nvSpPr>
                <p:cNvPr id="8150" name="Google Shape;8150;p71"/>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1"/>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71"/>
              <p:cNvGrpSpPr/>
              <p:nvPr/>
            </p:nvGrpSpPr>
            <p:grpSpPr>
              <a:xfrm>
                <a:off x="4823396" y="4110566"/>
                <a:ext cx="31405" cy="26906"/>
                <a:chOff x="4823396" y="4110566"/>
                <a:chExt cx="31405" cy="26906"/>
              </a:xfrm>
            </p:grpSpPr>
            <p:sp>
              <p:nvSpPr>
                <p:cNvPr id="8153" name="Google Shape;8153;p71"/>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1"/>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71"/>
              <p:cNvGrpSpPr/>
              <p:nvPr/>
            </p:nvGrpSpPr>
            <p:grpSpPr>
              <a:xfrm>
                <a:off x="4838332" y="3821150"/>
                <a:ext cx="31499" cy="26898"/>
                <a:chOff x="4838332" y="3821150"/>
                <a:chExt cx="31499" cy="26898"/>
              </a:xfrm>
            </p:grpSpPr>
            <p:sp>
              <p:nvSpPr>
                <p:cNvPr id="8156" name="Google Shape;8156;p71"/>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1"/>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71"/>
              <p:cNvGrpSpPr/>
              <p:nvPr/>
            </p:nvGrpSpPr>
            <p:grpSpPr>
              <a:xfrm>
                <a:off x="4661275" y="3815007"/>
                <a:ext cx="36824" cy="31523"/>
                <a:chOff x="4661275" y="3815007"/>
                <a:chExt cx="36824" cy="31523"/>
              </a:xfrm>
            </p:grpSpPr>
            <p:sp>
              <p:nvSpPr>
                <p:cNvPr id="8159" name="Google Shape;8159;p71"/>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1"/>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71"/>
              <p:cNvGrpSpPr/>
              <p:nvPr/>
            </p:nvGrpSpPr>
            <p:grpSpPr>
              <a:xfrm>
                <a:off x="4558998" y="3851037"/>
                <a:ext cx="33591" cy="28699"/>
                <a:chOff x="4558998" y="3851037"/>
                <a:chExt cx="33591" cy="28699"/>
              </a:xfrm>
            </p:grpSpPr>
            <p:sp>
              <p:nvSpPr>
                <p:cNvPr id="8162" name="Google Shape;8162;p71"/>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1"/>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71"/>
              <p:cNvGrpSpPr/>
              <p:nvPr/>
            </p:nvGrpSpPr>
            <p:grpSpPr>
              <a:xfrm>
                <a:off x="4696762" y="3638587"/>
                <a:ext cx="33591" cy="28794"/>
                <a:chOff x="4696762" y="3638587"/>
                <a:chExt cx="33591" cy="28794"/>
              </a:xfrm>
            </p:grpSpPr>
            <p:sp>
              <p:nvSpPr>
                <p:cNvPr id="8165" name="Google Shape;8165;p71"/>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1"/>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1"/>
              <p:cNvGrpSpPr/>
              <p:nvPr/>
            </p:nvGrpSpPr>
            <p:grpSpPr>
              <a:xfrm>
                <a:off x="4929479" y="3939140"/>
                <a:ext cx="33497" cy="28692"/>
                <a:chOff x="4929479" y="3939140"/>
                <a:chExt cx="33497" cy="28692"/>
              </a:xfrm>
            </p:grpSpPr>
            <p:sp>
              <p:nvSpPr>
                <p:cNvPr id="8168" name="Google Shape;8168;p71"/>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1"/>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71"/>
              <p:cNvGrpSpPr/>
              <p:nvPr/>
            </p:nvGrpSpPr>
            <p:grpSpPr>
              <a:xfrm>
                <a:off x="4907119" y="3986039"/>
                <a:ext cx="33497" cy="28699"/>
                <a:chOff x="4907119" y="3986039"/>
                <a:chExt cx="33497" cy="28699"/>
              </a:xfrm>
            </p:grpSpPr>
            <p:sp>
              <p:nvSpPr>
                <p:cNvPr id="8171" name="Google Shape;8171;p71"/>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1"/>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71"/>
              <p:cNvGrpSpPr/>
              <p:nvPr/>
            </p:nvGrpSpPr>
            <p:grpSpPr>
              <a:xfrm>
                <a:off x="4911783" y="4048102"/>
                <a:ext cx="33591" cy="28762"/>
                <a:chOff x="4911783" y="4048102"/>
                <a:chExt cx="33591" cy="28762"/>
              </a:xfrm>
            </p:grpSpPr>
            <p:sp>
              <p:nvSpPr>
                <p:cNvPr id="8174" name="Google Shape;8174;p71"/>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1"/>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6" name="Google Shape;8176;p71"/>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1"/>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8" name="Google Shape;8178;p71"/>
              <p:cNvGrpSpPr/>
              <p:nvPr/>
            </p:nvGrpSpPr>
            <p:grpSpPr>
              <a:xfrm>
                <a:off x="4762623" y="3837847"/>
                <a:ext cx="42416" cy="36273"/>
                <a:chOff x="4762623" y="3837847"/>
                <a:chExt cx="42416" cy="36273"/>
              </a:xfrm>
            </p:grpSpPr>
            <p:sp>
              <p:nvSpPr>
                <p:cNvPr id="8179" name="Google Shape;8179;p71"/>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1"/>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71"/>
              <p:cNvGrpSpPr/>
              <p:nvPr/>
            </p:nvGrpSpPr>
            <p:grpSpPr>
              <a:xfrm>
                <a:off x="4746044" y="4104966"/>
                <a:ext cx="33497" cy="28699"/>
                <a:chOff x="4746044" y="4104966"/>
                <a:chExt cx="33497" cy="28699"/>
              </a:xfrm>
            </p:grpSpPr>
            <p:sp>
              <p:nvSpPr>
                <p:cNvPr id="8182" name="Google Shape;8182;p71"/>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1"/>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71"/>
              <p:cNvGrpSpPr/>
              <p:nvPr/>
            </p:nvGrpSpPr>
            <p:grpSpPr>
              <a:xfrm>
                <a:off x="4859646" y="4162554"/>
                <a:ext cx="33591" cy="28762"/>
                <a:chOff x="4859646" y="4162554"/>
                <a:chExt cx="33591" cy="28762"/>
              </a:xfrm>
            </p:grpSpPr>
            <p:sp>
              <p:nvSpPr>
                <p:cNvPr id="8185" name="Google Shape;8185;p71"/>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1"/>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87" name="Google Shape;8187;p71"/>
            <p:cNvGrpSpPr/>
            <p:nvPr/>
          </p:nvGrpSpPr>
          <p:grpSpPr>
            <a:xfrm>
              <a:off x="3597785" y="3274438"/>
              <a:ext cx="855610" cy="1122100"/>
              <a:chOff x="3597785" y="3274438"/>
              <a:chExt cx="855610" cy="1122100"/>
            </a:xfrm>
          </p:grpSpPr>
          <p:grpSp>
            <p:nvGrpSpPr>
              <p:cNvPr id="8188" name="Google Shape;8188;p71"/>
              <p:cNvGrpSpPr/>
              <p:nvPr/>
            </p:nvGrpSpPr>
            <p:grpSpPr>
              <a:xfrm>
                <a:off x="3617857" y="3284717"/>
                <a:ext cx="826785" cy="1099165"/>
                <a:chOff x="3617857" y="3284717"/>
                <a:chExt cx="826785" cy="1099165"/>
              </a:xfrm>
            </p:grpSpPr>
            <p:sp>
              <p:nvSpPr>
                <p:cNvPr id="8189" name="Google Shape;8189;p71"/>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1"/>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1"/>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1"/>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1"/>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1"/>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1"/>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1"/>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1"/>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1"/>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1"/>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1"/>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1"/>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1"/>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1"/>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1"/>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1"/>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1"/>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1"/>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1"/>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1"/>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1"/>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1"/>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1"/>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1"/>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1"/>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1"/>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1"/>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1"/>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1"/>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1"/>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1"/>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1"/>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1"/>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1"/>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1"/>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1"/>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1"/>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1"/>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1"/>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1"/>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1"/>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1"/>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1"/>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1"/>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1"/>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1"/>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1"/>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1"/>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1"/>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1"/>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1"/>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1"/>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1"/>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1"/>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1"/>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71"/>
              <p:cNvGrpSpPr/>
              <p:nvPr/>
            </p:nvGrpSpPr>
            <p:grpSpPr>
              <a:xfrm>
                <a:off x="4180904" y="4251758"/>
                <a:ext cx="37783" cy="32420"/>
                <a:chOff x="4180904" y="4251758"/>
                <a:chExt cx="37783" cy="32420"/>
              </a:xfrm>
            </p:grpSpPr>
            <p:sp>
              <p:nvSpPr>
                <p:cNvPr id="8246" name="Google Shape;8246;p71"/>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1"/>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71"/>
              <p:cNvGrpSpPr/>
              <p:nvPr/>
            </p:nvGrpSpPr>
            <p:grpSpPr>
              <a:xfrm>
                <a:off x="4201644" y="4081324"/>
                <a:ext cx="37783" cy="32364"/>
                <a:chOff x="4201644" y="4081324"/>
                <a:chExt cx="37783" cy="32364"/>
              </a:xfrm>
            </p:grpSpPr>
            <p:sp>
              <p:nvSpPr>
                <p:cNvPr id="8249" name="Google Shape;8249;p71"/>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1"/>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71"/>
              <p:cNvGrpSpPr/>
              <p:nvPr/>
            </p:nvGrpSpPr>
            <p:grpSpPr>
              <a:xfrm>
                <a:off x="4284416" y="3887428"/>
                <a:ext cx="37783" cy="32451"/>
                <a:chOff x="4284416" y="3887428"/>
                <a:chExt cx="37783" cy="32451"/>
              </a:xfrm>
            </p:grpSpPr>
            <p:sp>
              <p:nvSpPr>
                <p:cNvPr id="8252" name="Google Shape;8252;p71"/>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1"/>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71"/>
              <p:cNvGrpSpPr/>
              <p:nvPr/>
            </p:nvGrpSpPr>
            <p:grpSpPr>
              <a:xfrm>
                <a:off x="4223721" y="3860404"/>
                <a:ext cx="37870" cy="32364"/>
                <a:chOff x="4223721" y="3860404"/>
                <a:chExt cx="37870" cy="32364"/>
              </a:xfrm>
            </p:grpSpPr>
            <p:sp>
              <p:nvSpPr>
                <p:cNvPr id="8255" name="Google Shape;8255;p71"/>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1"/>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71"/>
              <p:cNvGrpSpPr/>
              <p:nvPr/>
            </p:nvGrpSpPr>
            <p:grpSpPr>
              <a:xfrm>
                <a:off x="4104889" y="3699242"/>
                <a:ext cx="37776" cy="32357"/>
                <a:chOff x="4104889" y="3699242"/>
                <a:chExt cx="37776" cy="32357"/>
              </a:xfrm>
            </p:grpSpPr>
            <p:sp>
              <p:nvSpPr>
                <p:cNvPr id="8258" name="Google Shape;8258;p71"/>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1"/>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71"/>
              <p:cNvGrpSpPr/>
              <p:nvPr/>
            </p:nvGrpSpPr>
            <p:grpSpPr>
              <a:xfrm>
                <a:off x="4143608" y="3475121"/>
                <a:ext cx="37878" cy="32420"/>
                <a:chOff x="4143608" y="3475121"/>
                <a:chExt cx="37878" cy="32420"/>
              </a:xfrm>
            </p:grpSpPr>
            <p:sp>
              <p:nvSpPr>
                <p:cNvPr id="8261" name="Google Shape;8261;p71"/>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1"/>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71"/>
              <p:cNvGrpSpPr/>
              <p:nvPr/>
            </p:nvGrpSpPr>
            <p:grpSpPr>
              <a:xfrm>
                <a:off x="4217248" y="3570893"/>
                <a:ext cx="37776" cy="32364"/>
                <a:chOff x="4217248" y="3570893"/>
                <a:chExt cx="37776" cy="32364"/>
              </a:xfrm>
            </p:grpSpPr>
            <p:sp>
              <p:nvSpPr>
                <p:cNvPr id="8264" name="Google Shape;8264;p71"/>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1"/>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71"/>
              <p:cNvGrpSpPr/>
              <p:nvPr/>
            </p:nvGrpSpPr>
            <p:grpSpPr>
              <a:xfrm>
                <a:off x="4255307" y="3431612"/>
                <a:ext cx="37776" cy="32451"/>
                <a:chOff x="4255307" y="3431612"/>
                <a:chExt cx="37776" cy="32451"/>
              </a:xfrm>
            </p:grpSpPr>
            <p:sp>
              <p:nvSpPr>
                <p:cNvPr id="8267" name="Google Shape;8267;p71"/>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1"/>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71"/>
              <p:cNvGrpSpPr/>
              <p:nvPr/>
            </p:nvGrpSpPr>
            <p:grpSpPr>
              <a:xfrm>
                <a:off x="3853052" y="3577398"/>
                <a:ext cx="37776" cy="32420"/>
                <a:chOff x="3853052" y="3577398"/>
                <a:chExt cx="37776" cy="32420"/>
              </a:xfrm>
            </p:grpSpPr>
            <p:sp>
              <p:nvSpPr>
                <p:cNvPr id="8270" name="Google Shape;8270;p71"/>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1"/>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71"/>
              <p:cNvGrpSpPr/>
              <p:nvPr/>
            </p:nvGrpSpPr>
            <p:grpSpPr>
              <a:xfrm>
                <a:off x="4039908" y="3412107"/>
                <a:ext cx="37776" cy="32357"/>
                <a:chOff x="4039908" y="3412107"/>
                <a:chExt cx="37776" cy="32357"/>
              </a:xfrm>
            </p:grpSpPr>
            <p:sp>
              <p:nvSpPr>
                <p:cNvPr id="8273" name="Google Shape;8273;p71"/>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1"/>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71"/>
              <p:cNvGrpSpPr/>
              <p:nvPr/>
            </p:nvGrpSpPr>
            <p:grpSpPr>
              <a:xfrm>
                <a:off x="4017360" y="3342061"/>
                <a:ext cx="37870" cy="32380"/>
                <a:chOff x="4017360" y="3342061"/>
                <a:chExt cx="37870" cy="32380"/>
              </a:xfrm>
            </p:grpSpPr>
            <p:sp>
              <p:nvSpPr>
                <p:cNvPr id="8276" name="Google Shape;8276;p71"/>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1"/>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8" name="Google Shape;8278;p71"/>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1"/>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0" name="Google Shape;8280;p71"/>
              <p:cNvGrpSpPr/>
              <p:nvPr/>
            </p:nvGrpSpPr>
            <p:grpSpPr>
              <a:xfrm>
                <a:off x="3750870" y="3418650"/>
                <a:ext cx="37776" cy="32380"/>
                <a:chOff x="3750870" y="3418650"/>
                <a:chExt cx="37776" cy="32380"/>
              </a:xfrm>
            </p:grpSpPr>
            <p:sp>
              <p:nvSpPr>
                <p:cNvPr id="8281" name="Google Shape;8281;p71"/>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1"/>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71"/>
              <p:cNvGrpSpPr/>
              <p:nvPr/>
            </p:nvGrpSpPr>
            <p:grpSpPr>
              <a:xfrm>
                <a:off x="3632509" y="3274438"/>
                <a:ext cx="37783" cy="32357"/>
                <a:chOff x="3632509" y="3274438"/>
                <a:chExt cx="37783" cy="32357"/>
              </a:xfrm>
            </p:grpSpPr>
            <p:sp>
              <p:nvSpPr>
                <p:cNvPr id="8284" name="Google Shape;8284;p71"/>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1"/>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71"/>
              <p:cNvGrpSpPr/>
              <p:nvPr/>
            </p:nvGrpSpPr>
            <p:grpSpPr>
              <a:xfrm>
                <a:off x="3906424" y="3297561"/>
                <a:ext cx="37776" cy="32451"/>
                <a:chOff x="3906424" y="3297561"/>
                <a:chExt cx="37776" cy="32451"/>
              </a:xfrm>
            </p:grpSpPr>
            <p:sp>
              <p:nvSpPr>
                <p:cNvPr id="8287" name="Google Shape;8287;p71"/>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1"/>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71"/>
              <p:cNvGrpSpPr/>
              <p:nvPr/>
            </p:nvGrpSpPr>
            <p:grpSpPr>
              <a:xfrm>
                <a:off x="3866084" y="3412107"/>
                <a:ext cx="37776" cy="32357"/>
                <a:chOff x="3866084" y="3412107"/>
                <a:chExt cx="37776" cy="32357"/>
              </a:xfrm>
            </p:grpSpPr>
            <p:sp>
              <p:nvSpPr>
                <p:cNvPr id="8290" name="Google Shape;8290;p71"/>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1"/>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71"/>
              <p:cNvGrpSpPr/>
              <p:nvPr/>
            </p:nvGrpSpPr>
            <p:grpSpPr>
              <a:xfrm>
                <a:off x="4023919" y="3766409"/>
                <a:ext cx="37783" cy="32357"/>
                <a:chOff x="4023919" y="3766409"/>
                <a:chExt cx="37783" cy="32357"/>
              </a:xfrm>
            </p:grpSpPr>
            <p:sp>
              <p:nvSpPr>
                <p:cNvPr id="8293" name="Google Shape;8293;p71"/>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1"/>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71"/>
              <p:cNvGrpSpPr/>
              <p:nvPr/>
            </p:nvGrpSpPr>
            <p:grpSpPr>
              <a:xfrm>
                <a:off x="3973882" y="3779449"/>
                <a:ext cx="37776" cy="32357"/>
                <a:chOff x="3973882" y="3779449"/>
                <a:chExt cx="37776" cy="32357"/>
              </a:xfrm>
            </p:grpSpPr>
            <p:sp>
              <p:nvSpPr>
                <p:cNvPr id="8296" name="Google Shape;8296;p71"/>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1"/>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71"/>
              <p:cNvGrpSpPr/>
              <p:nvPr/>
            </p:nvGrpSpPr>
            <p:grpSpPr>
              <a:xfrm>
                <a:off x="4073398" y="3838028"/>
                <a:ext cx="37776" cy="32380"/>
                <a:chOff x="4073398" y="3838028"/>
                <a:chExt cx="37776" cy="32380"/>
              </a:xfrm>
            </p:grpSpPr>
            <p:sp>
              <p:nvSpPr>
                <p:cNvPr id="8299" name="Google Shape;8299;p71"/>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1"/>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71"/>
              <p:cNvGrpSpPr/>
              <p:nvPr/>
            </p:nvGrpSpPr>
            <p:grpSpPr>
              <a:xfrm>
                <a:off x="4342672" y="4144496"/>
                <a:ext cx="37752" cy="32364"/>
                <a:chOff x="4342672" y="4144496"/>
                <a:chExt cx="37752" cy="32364"/>
              </a:xfrm>
            </p:grpSpPr>
            <p:sp>
              <p:nvSpPr>
                <p:cNvPr id="8302" name="Google Shape;8302;p71"/>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1"/>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71"/>
              <p:cNvGrpSpPr/>
              <p:nvPr/>
            </p:nvGrpSpPr>
            <p:grpSpPr>
              <a:xfrm>
                <a:off x="4406386" y="4056872"/>
                <a:ext cx="37783" cy="32364"/>
                <a:chOff x="4406386" y="4056872"/>
                <a:chExt cx="37783" cy="32364"/>
              </a:xfrm>
            </p:grpSpPr>
            <p:sp>
              <p:nvSpPr>
                <p:cNvPr id="8305" name="Google Shape;8305;p71"/>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1"/>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71"/>
              <p:cNvGrpSpPr/>
              <p:nvPr/>
            </p:nvGrpSpPr>
            <p:grpSpPr>
              <a:xfrm>
                <a:off x="4284416" y="4245254"/>
                <a:ext cx="37783" cy="32357"/>
                <a:chOff x="4284416" y="4245254"/>
                <a:chExt cx="37783" cy="32357"/>
              </a:xfrm>
            </p:grpSpPr>
            <p:sp>
              <p:nvSpPr>
                <p:cNvPr id="8308" name="Google Shape;8308;p71"/>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1"/>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71"/>
              <p:cNvGrpSpPr/>
              <p:nvPr/>
            </p:nvGrpSpPr>
            <p:grpSpPr>
              <a:xfrm>
                <a:off x="4219057" y="4331258"/>
                <a:ext cx="37776" cy="32364"/>
                <a:chOff x="4219057" y="4331258"/>
                <a:chExt cx="37776" cy="32364"/>
              </a:xfrm>
            </p:grpSpPr>
            <p:sp>
              <p:nvSpPr>
                <p:cNvPr id="8311" name="Google Shape;8311;p71"/>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1"/>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71"/>
              <p:cNvGrpSpPr/>
              <p:nvPr/>
            </p:nvGrpSpPr>
            <p:grpSpPr>
              <a:xfrm>
                <a:off x="4204122" y="4141688"/>
                <a:ext cx="33497" cy="28699"/>
                <a:chOff x="4204122" y="4141688"/>
                <a:chExt cx="33497" cy="28699"/>
              </a:xfrm>
            </p:grpSpPr>
            <p:sp>
              <p:nvSpPr>
                <p:cNvPr id="8314" name="Google Shape;8314;p71"/>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1"/>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71"/>
              <p:cNvGrpSpPr/>
              <p:nvPr/>
            </p:nvGrpSpPr>
            <p:grpSpPr>
              <a:xfrm>
                <a:off x="4301546" y="4003869"/>
                <a:ext cx="38916" cy="33324"/>
                <a:chOff x="4301546" y="4003869"/>
                <a:chExt cx="38916" cy="33324"/>
              </a:xfrm>
            </p:grpSpPr>
            <p:sp>
              <p:nvSpPr>
                <p:cNvPr id="8317" name="Google Shape;8317;p71"/>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1"/>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71"/>
              <p:cNvGrpSpPr/>
              <p:nvPr/>
            </p:nvGrpSpPr>
            <p:grpSpPr>
              <a:xfrm>
                <a:off x="4210681" y="3924669"/>
                <a:ext cx="36549" cy="31366"/>
                <a:chOff x="4210681" y="3924669"/>
                <a:chExt cx="36549" cy="31366"/>
              </a:xfrm>
            </p:grpSpPr>
            <p:sp>
              <p:nvSpPr>
                <p:cNvPr id="8320" name="Google Shape;8320;p71"/>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1"/>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71"/>
              <p:cNvGrpSpPr/>
              <p:nvPr/>
            </p:nvGrpSpPr>
            <p:grpSpPr>
              <a:xfrm>
                <a:off x="3987771" y="3628874"/>
                <a:ext cx="31499" cy="26993"/>
                <a:chOff x="3987771" y="3628874"/>
                <a:chExt cx="31499" cy="26993"/>
              </a:xfrm>
            </p:grpSpPr>
            <p:sp>
              <p:nvSpPr>
                <p:cNvPr id="8323" name="Google Shape;8323;p71"/>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1"/>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71"/>
              <p:cNvGrpSpPr/>
              <p:nvPr/>
            </p:nvGrpSpPr>
            <p:grpSpPr>
              <a:xfrm>
                <a:off x="4087382" y="3775674"/>
                <a:ext cx="31405" cy="26898"/>
                <a:chOff x="4087382" y="3775674"/>
                <a:chExt cx="31405" cy="26898"/>
              </a:xfrm>
            </p:grpSpPr>
            <p:sp>
              <p:nvSpPr>
                <p:cNvPr id="8326" name="Google Shape;8326;p71"/>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1"/>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71"/>
              <p:cNvGrpSpPr/>
              <p:nvPr/>
            </p:nvGrpSpPr>
            <p:grpSpPr>
              <a:xfrm>
                <a:off x="4118873" y="3856637"/>
                <a:ext cx="31405" cy="26906"/>
                <a:chOff x="4118873" y="3856637"/>
                <a:chExt cx="31405" cy="26906"/>
              </a:xfrm>
            </p:grpSpPr>
            <p:sp>
              <p:nvSpPr>
                <p:cNvPr id="8329" name="Google Shape;8329;p71"/>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1"/>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71"/>
              <p:cNvGrpSpPr/>
              <p:nvPr/>
            </p:nvGrpSpPr>
            <p:grpSpPr>
              <a:xfrm>
                <a:off x="4168541" y="3639523"/>
                <a:ext cx="31499" cy="26906"/>
                <a:chOff x="4168541" y="3639523"/>
                <a:chExt cx="31499" cy="26906"/>
              </a:xfrm>
            </p:grpSpPr>
            <p:sp>
              <p:nvSpPr>
                <p:cNvPr id="8332" name="Google Shape;8332;p71"/>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1"/>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71"/>
              <p:cNvGrpSpPr/>
              <p:nvPr/>
            </p:nvGrpSpPr>
            <p:grpSpPr>
              <a:xfrm>
                <a:off x="3965789" y="3393545"/>
                <a:ext cx="31405" cy="26945"/>
                <a:chOff x="3965789" y="3393545"/>
                <a:chExt cx="31405" cy="26945"/>
              </a:xfrm>
            </p:grpSpPr>
            <p:sp>
              <p:nvSpPr>
                <p:cNvPr id="8335" name="Google Shape;8335;p71"/>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1"/>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71"/>
              <p:cNvGrpSpPr/>
              <p:nvPr/>
            </p:nvGrpSpPr>
            <p:grpSpPr>
              <a:xfrm>
                <a:off x="3925166" y="3491008"/>
                <a:ext cx="31405" cy="27001"/>
                <a:chOff x="3925166" y="3491008"/>
                <a:chExt cx="31405" cy="27001"/>
              </a:xfrm>
            </p:grpSpPr>
            <p:sp>
              <p:nvSpPr>
                <p:cNvPr id="8338" name="Google Shape;8338;p71"/>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1"/>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71"/>
              <p:cNvGrpSpPr/>
              <p:nvPr/>
            </p:nvGrpSpPr>
            <p:grpSpPr>
              <a:xfrm>
                <a:off x="3682845" y="3340976"/>
                <a:ext cx="31397" cy="26898"/>
                <a:chOff x="3682845" y="3340976"/>
                <a:chExt cx="31397" cy="26898"/>
              </a:xfrm>
            </p:grpSpPr>
            <p:sp>
              <p:nvSpPr>
                <p:cNvPr id="8341" name="Google Shape;8341;p71"/>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1"/>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71"/>
              <p:cNvGrpSpPr/>
              <p:nvPr/>
            </p:nvGrpSpPr>
            <p:grpSpPr>
              <a:xfrm>
                <a:off x="3795393" y="3353725"/>
                <a:ext cx="31499" cy="26993"/>
                <a:chOff x="3795393" y="3353725"/>
                <a:chExt cx="31499" cy="26993"/>
              </a:xfrm>
            </p:grpSpPr>
            <p:sp>
              <p:nvSpPr>
                <p:cNvPr id="8344" name="Google Shape;8344;p71"/>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1"/>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71"/>
              <p:cNvGrpSpPr/>
              <p:nvPr/>
            </p:nvGrpSpPr>
            <p:grpSpPr>
              <a:xfrm>
                <a:off x="4176909" y="4363221"/>
                <a:ext cx="38924" cy="33316"/>
                <a:chOff x="4176909" y="4363221"/>
                <a:chExt cx="38924" cy="33316"/>
              </a:xfrm>
            </p:grpSpPr>
            <p:sp>
              <p:nvSpPr>
                <p:cNvPr id="8347" name="Google Shape;8347;p71"/>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1"/>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71"/>
              <p:cNvGrpSpPr/>
              <p:nvPr/>
            </p:nvGrpSpPr>
            <p:grpSpPr>
              <a:xfrm>
                <a:off x="4226191" y="4007660"/>
                <a:ext cx="33560" cy="28770"/>
                <a:chOff x="4226191" y="4007660"/>
                <a:chExt cx="33560" cy="28770"/>
              </a:xfrm>
            </p:grpSpPr>
            <p:sp>
              <p:nvSpPr>
                <p:cNvPr id="8350" name="Google Shape;8350;p71"/>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1"/>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71"/>
              <p:cNvGrpSpPr/>
              <p:nvPr/>
            </p:nvGrpSpPr>
            <p:grpSpPr>
              <a:xfrm>
                <a:off x="3597785" y="3377045"/>
                <a:ext cx="33591" cy="28699"/>
                <a:chOff x="3597785" y="3377045"/>
                <a:chExt cx="33591" cy="28699"/>
              </a:xfrm>
            </p:grpSpPr>
            <p:sp>
              <p:nvSpPr>
                <p:cNvPr id="8353" name="Google Shape;8353;p71"/>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1"/>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71"/>
              <p:cNvGrpSpPr/>
              <p:nvPr/>
            </p:nvGrpSpPr>
            <p:grpSpPr>
              <a:xfrm>
                <a:off x="3887870" y="3669796"/>
                <a:ext cx="33591" cy="28692"/>
                <a:chOff x="3887870" y="3669796"/>
                <a:chExt cx="33591" cy="28692"/>
              </a:xfrm>
            </p:grpSpPr>
            <p:sp>
              <p:nvSpPr>
                <p:cNvPr id="8356" name="Google Shape;8356;p71"/>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1"/>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71"/>
              <p:cNvGrpSpPr/>
              <p:nvPr/>
            </p:nvGrpSpPr>
            <p:grpSpPr>
              <a:xfrm>
                <a:off x="3818320" y="3481625"/>
                <a:ext cx="33497" cy="28770"/>
                <a:chOff x="3818320" y="3481625"/>
                <a:chExt cx="33497" cy="28770"/>
              </a:xfrm>
            </p:grpSpPr>
            <p:sp>
              <p:nvSpPr>
                <p:cNvPr id="8359" name="Google Shape;8359;p71"/>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1"/>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71"/>
              <p:cNvGrpSpPr/>
              <p:nvPr/>
            </p:nvGrpSpPr>
            <p:grpSpPr>
              <a:xfrm>
                <a:off x="4278139" y="4120948"/>
                <a:ext cx="37492" cy="32129"/>
                <a:chOff x="4278139" y="4120948"/>
                <a:chExt cx="37492" cy="32129"/>
              </a:xfrm>
            </p:grpSpPr>
            <p:sp>
              <p:nvSpPr>
                <p:cNvPr id="8362" name="Google Shape;8362;p71"/>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1"/>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71"/>
              <p:cNvGrpSpPr/>
              <p:nvPr/>
            </p:nvGrpSpPr>
            <p:grpSpPr>
              <a:xfrm>
                <a:off x="4419898" y="3977388"/>
                <a:ext cx="33497" cy="28692"/>
                <a:chOff x="4419898" y="3977388"/>
                <a:chExt cx="33497" cy="28692"/>
              </a:xfrm>
            </p:grpSpPr>
            <p:sp>
              <p:nvSpPr>
                <p:cNvPr id="8365" name="Google Shape;8365;p71"/>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1"/>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71"/>
              <p:cNvGrpSpPr/>
              <p:nvPr/>
            </p:nvGrpSpPr>
            <p:grpSpPr>
              <a:xfrm>
                <a:off x="4158930" y="4034684"/>
                <a:ext cx="33497" cy="28762"/>
                <a:chOff x="4158930" y="4034684"/>
                <a:chExt cx="33497" cy="28762"/>
              </a:xfrm>
            </p:grpSpPr>
            <p:sp>
              <p:nvSpPr>
                <p:cNvPr id="8368" name="Google Shape;8368;p71"/>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1"/>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71"/>
              <p:cNvGrpSpPr/>
              <p:nvPr/>
            </p:nvGrpSpPr>
            <p:grpSpPr>
              <a:xfrm>
                <a:off x="4134949" y="3957049"/>
                <a:ext cx="33497" cy="28770"/>
                <a:chOff x="4134949" y="3957049"/>
                <a:chExt cx="33497" cy="28770"/>
              </a:xfrm>
            </p:grpSpPr>
            <p:sp>
              <p:nvSpPr>
                <p:cNvPr id="8371" name="Google Shape;8371;p71"/>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1"/>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71"/>
              <p:cNvGrpSpPr/>
              <p:nvPr/>
            </p:nvGrpSpPr>
            <p:grpSpPr>
              <a:xfrm>
                <a:off x="4193653" y="4184403"/>
                <a:ext cx="43580" cy="37264"/>
                <a:chOff x="4193653" y="4184403"/>
                <a:chExt cx="43580" cy="37264"/>
              </a:xfrm>
            </p:grpSpPr>
            <p:sp>
              <p:nvSpPr>
                <p:cNvPr id="8374" name="Google Shape;8374;p71"/>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1"/>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71"/>
              <p:cNvGrpSpPr/>
              <p:nvPr/>
            </p:nvGrpSpPr>
            <p:grpSpPr>
              <a:xfrm>
                <a:off x="4343600" y="3943844"/>
                <a:ext cx="43580" cy="37312"/>
                <a:chOff x="4343600" y="3943844"/>
                <a:chExt cx="43580" cy="37312"/>
              </a:xfrm>
            </p:grpSpPr>
            <p:sp>
              <p:nvSpPr>
                <p:cNvPr id="8377" name="Google Shape;8377;p71"/>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1"/>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71"/>
              <p:cNvGrpSpPr/>
              <p:nvPr/>
            </p:nvGrpSpPr>
            <p:grpSpPr>
              <a:xfrm>
                <a:off x="4172339" y="3381693"/>
                <a:ext cx="31499" cy="27001"/>
                <a:chOff x="4172339" y="3381693"/>
                <a:chExt cx="31499" cy="27001"/>
              </a:xfrm>
            </p:grpSpPr>
            <p:sp>
              <p:nvSpPr>
                <p:cNvPr id="8380" name="Google Shape;8380;p71"/>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1"/>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385"/>
        <p:cNvGrpSpPr/>
        <p:nvPr/>
      </p:nvGrpSpPr>
      <p:grpSpPr>
        <a:xfrm>
          <a:off x="0" y="0"/>
          <a:ext cx="0" cy="0"/>
          <a:chOff x="0" y="0"/>
          <a:chExt cx="0" cy="0"/>
        </a:xfrm>
      </p:grpSpPr>
      <p:grpSp>
        <p:nvGrpSpPr>
          <p:cNvPr id="8386" name="Google Shape;8386;p72"/>
          <p:cNvGrpSpPr/>
          <p:nvPr/>
        </p:nvGrpSpPr>
        <p:grpSpPr>
          <a:xfrm>
            <a:off x="729274" y="1175734"/>
            <a:ext cx="2507799" cy="206239"/>
            <a:chOff x="106648" y="895722"/>
            <a:chExt cx="4481413" cy="374300"/>
          </a:xfrm>
        </p:grpSpPr>
        <p:grpSp>
          <p:nvGrpSpPr>
            <p:cNvPr id="8387" name="Google Shape;8387;p72"/>
            <p:cNvGrpSpPr/>
            <p:nvPr/>
          </p:nvGrpSpPr>
          <p:grpSpPr>
            <a:xfrm>
              <a:off x="2233276" y="895722"/>
              <a:ext cx="1082667" cy="223591"/>
              <a:chOff x="4808316" y="2800065"/>
              <a:chExt cx="1999386" cy="412910"/>
            </a:xfrm>
          </p:grpSpPr>
          <p:sp>
            <p:nvSpPr>
              <p:cNvPr id="8388" name="Google Shape;8388;p7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9" name="Google Shape;8389;p72"/>
              <p:cNvGrpSpPr/>
              <p:nvPr/>
            </p:nvGrpSpPr>
            <p:grpSpPr>
              <a:xfrm>
                <a:off x="4808316" y="2800065"/>
                <a:ext cx="92400" cy="411825"/>
                <a:chOff x="845575" y="2563700"/>
                <a:chExt cx="92400" cy="411825"/>
              </a:xfrm>
            </p:grpSpPr>
            <p:cxnSp>
              <p:nvCxnSpPr>
                <p:cNvPr id="8390" name="Google Shape;83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91" name="Google Shape;83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2" name="Google Shape;8392;p72"/>
            <p:cNvGrpSpPr/>
            <p:nvPr/>
          </p:nvGrpSpPr>
          <p:grpSpPr>
            <a:xfrm>
              <a:off x="106648" y="895722"/>
              <a:ext cx="1088401" cy="223591"/>
              <a:chOff x="881025" y="2800065"/>
              <a:chExt cx="2009975" cy="412910"/>
            </a:xfrm>
          </p:grpSpPr>
          <p:sp>
            <p:nvSpPr>
              <p:cNvPr id="8393" name="Google Shape;8393;p7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4" name="Google Shape;8394;p72"/>
              <p:cNvGrpSpPr/>
              <p:nvPr/>
            </p:nvGrpSpPr>
            <p:grpSpPr>
              <a:xfrm>
                <a:off x="881025" y="2800065"/>
                <a:ext cx="92400" cy="411825"/>
                <a:chOff x="845575" y="2563700"/>
                <a:chExt cx="92400" cy="411825"/>
              </a:xfrm>
            </p:grpSpPr>
            <p:cxnSp>
              <p:nvCxnSpPr>
                <p:cNvPr id="8395" name="Google Shape;8395;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96" name="Google Shape;8396;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7" name="Google Shape;8397;p72"/>
            <p:cNvGrpSpPr/>
            <p:nvPr/>
          </p:nvGrpSpPr>
          <p:grpSpPr>
            <a:xfrm>
              <a:off x="1172346" y="1047018"/>
              <a:ext cx="1083151" cy="223003"/>
              <a:chOff x="2849073" y="3079467"/>
              <a:chExt cx="2000279" cy="411825"/>
            </a:xfrm>
          </p:grpSpPr>
          <p:sp>
            <p:nvSpPr>
              <p:cNvPr id="8398" name="Google Shape;8398;p7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9" name="Google Shape;8399;p72"/>
              <p:cNvGrpSpPr/>
              <p:nvPr/>
            </p:nvGrpSpPr>
            <p:grpSpPr>
              <a:xfrm rot="10800000">
                <a:off x="2849073" y="3079467"/>
                <a:ext cx="92400" cy="411825"/>
                <a:chOff x="2070100" y="2563700"/>
                <a:chExt cx="92400" cy="411825"/>
              </a:xfrm>
            </p:grpSpPr>
            <p:cxnSp>
              <p:nvCxnSpPr>
                <p:cNvPr id="8400" name="Google Shape;84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01" name="Google Shape;84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02" name="Google Shape;8402;p72"/>
            <p:cNvGrpSpPr/>
            <p:nvPr/>
          </p:nvGrpSpPr>
          <p:grpSpPr>
            <a:xfrm>
              <a:off x="3290132" y="1047018"/>
              <a:ext cx="1297929" cy="223003"/>
              <a:chOff x="6760035" y="3079467"/>
              <a:chExt cx="2396914" cy="411825"/>
            </a:xfrm>
          </p:grpSpPr>
          <p:sp>
            <p:nvSpPr>
              <p:cNvPr id="8403" name="Google Shape;8403;p7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4" name="Google Shape;8404;p72"/>
              <p:cNvGrpSpPr/>
              <p:nvPr/>
            </p:nvGrpSpPr>
            <p:grpSpPr>
              <a:xfrm rot="10800000">
                <a:off x="6760035" y="3079467"/>
                <a:ext cx="92400" cy="411825"/>
                <a:chOff x="2070100" y="2563700"/>
                <a:chExt cx="92400" cy="411825"/>
              </a:xfrm>
            </p:grpSpPr>
            <p:cxnSp>
              <p:nvCxnSpPr>
                <p:cNvPr id="8405" name="Google Shape;840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06" name="Google Shape;840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07" name="Google Shape;8407;p72"/>
          <p:cNvGrpSpPr/>
          <p:nvPr/>
        </p:nvGrpSpPr>
        <p:grpSpPr>
          <a:xfrm>
            <a:off x="2147036" y="3575105"/>
            <a:ext cx="1086701" cy="799429"/>
            <a:chOff x="2183288" y="3555572"/>
            <a:chExt cx="1136241" cy="835873"/>
          </a:xfrm>
        </p:grpSpPr>
        <p:sp>
          <p:nvSpPr>
            <p:cNvPr id="8408" name="Google Shape;8408;p7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9" name="Google Shape;8409;p72"/>
            <p:cNvGrpSpPr/>
            <p:nvPr/>
          </p:nvGrpSpPr>
          <p:grpSpPr>
            <a:xfrm>
              <a:off x="2205895" y="3637269"/>
              <a:ext cx="1089848" cy="724993"/>
              <a:chOff x="2205895" y="3637269"/>
              <a:chExt cx="1089848" cy="724993"/>
            </a:xfrm>
          </p:grpSpPr>
          <p:sp>
            <p:nvSpPr>
              <p:cNvPr id="8410" name="Google Shape;8410;p7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7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17" name="Google Shape;8417;p7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418" name="Google Shape;8418;p72"/>
            <p:cNvGrpSpPr/>
            <p:nvPr/>
          </p:nvGrpSpPr>
          <p:grpSpPr>
            <a:xfrm>
              <a:off x="3173850" y="3779426"/>
              <a:ext cx="145679" cy="70048"/>
              <a:chOff x="3173850" y="3779426"/>
              <a:chExt cx="145679" cy="70048"/>
            </a:xfrm>
          </p:grpSpPr>
          <p:cxnSp>
            <p:nvCxnSpPr>
              <p:cNvPr id="8419" name="Google Shape;8419;p7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8420" name="Google Shape;8420;p7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2"/>
            <p:cNvGrpSpPr/>
            <p:nvPr/>
          </p:nvGrpSpPr>
          <p:grpSpPr>
            <a:xfrm>
              <a:off x="2183288" y="4139483"/>
              <a:ext cx="145133" cy="70048"/>
              <a:chOff x="2183288" y="4139483"/>
              <a:chExt cx="145133" cy="70048"/>
            </a:xfrm>
          </p:grpSpPr>
          <p:cxnSp>
            <p:nvCxnSpPr>
              <p:cNvPr id="8422" name="Google Shape;8422;p7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8423" name="Google Shape;8423;p7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4" name="Google Shape;8424;p7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25" name="Google Shape;8425;p7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426" name="Google Shape;8426;p72"/>
            <p:cNvGrpSpPr/>
            <p:nvPr/>
          </p:nvGrpSpPr>
          <p:grpSpPr>
            <a:xfrm>
              <a:off x="2943836" y="4268886"/>
              <a:ext cx="60717" cy="122559"/>
              <a:chOff x="2943836" y="4268886"/>
              <a:chExt cx="60717" cy="122559"/>
            </a:xfrm>
          </p:grpSpPr>
          <p:sp>
            <p:nvSpPr>
              <p:cNvPr id="8427" name="Google Shape;8427;p7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28" name="Google Shape;8428;p7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8429" name="Google Shape;8429;p72"/>
          <p:cNvGrpSpPr/>
          <p:nvPr/>
        </p:nvGrpSpPr>
        <p:grpSpPr>
          <a:xfrm>
            <a:off x="3409981" y="1496104"/>
            <a:ext cx="1675870" cy="758251"/>
            <a:chOff x="3530532" y="1496185"/>
            <a:chExt cx="1562000" cy="706730"/>
          </a:xfrm>
        </p:grpSpPr>
        <p:cxnSp>
          <p:nvCxnSpPr>
            <p:cNvPr id="8430" name="Google Shape;8430;p7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8431" name="Google Shape;8431;p72"/>
            <p:cNvGrpSpPr/>
            <p:nvPr/>
          </p:nvGrpSpPr>
          <p:grpSpPr>
            <a:xfrm>
              <a:off x="3530532" y="1496185"/>
              <a:ext cx="323430" cy="463587"/>
              <a:chOff x="3530532" y="1496185"/>
              <a:chExt cx="323430" cy="463587"/>
            </a:xfrm>
          </p:grpSpPr>
          <p:grpSp>
            <p:nvGrpSpPr>
              <p:cNvPr id="8432" name="Google Shape;8432;p72"/>
              <p:cNvGrpSpPr/>
              <p:nvPr/>
            </p:nvGrpSpPr>
            <p:grpSpPr>
              <a:xfrm>
                <a:off x="3567462" y="1496185"/>
                <a:ext cx="286500" cy="361376"/>
                <a:chOff x="3567462" y="1496185"/>
                <a:chExt cx="286500" cy="361376"/>
              </a:xfrm>
            </p:grpSpPr>
            <p:cxnSp>
              <p:nvCxnSpPr>
                <p:cNvPr id="8433" name="Google Shape;8433;p7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434" name="Google Shape;8434;p7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5" name="Google Shape;8435;p7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72"/>
            <p:cNvGrpSpPr/>
            <p:nvPr/>
          </p:nvGrpSpPr>
          <p:grpSpPr>
            <a:xfrm>
              <a:off x="3891569" y="1779209"/>
              <a:ext cx="323945" cy="423706"/>
              <a:chOff x="3891569" y="1779209"/>
              <a:chExt cx="323945" cy="423706"/>
            </a:xfrm>
          </p:grpSpPr>
          <p:grpSp>
            <p:nvGrpSpPr>
              <p:cNvPr id="8437" name="Google Shape;8437;p72"/>
              <p:cNvGrpSpPr/>
              <p:nvPr/>
            </p:nvGrpSpPr>
            <p:grpSpPr>
              <a:xfrm>
                <a:off x="3929014" y="1881638"/>
                <a:ext cx="286500" cy="321278"/>
                <a:chOff x="3929014" y="1881638"/>
                <a:chExt cx="286500" cy="321278"/>
              </a:xfrm>
            </p:grpSpPr>
            <p:cxnSp>
              <p:nvCxnSpPr>
                <p:cNvPr id="8438" name="Google Shape;8438;p7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8439" name="Google Shape;8439;p7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0" name="Google Shape;8440;p7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1" name="Google Shape;8441;p72"/>
            <p:cNvGrpSpPr/>
            <p:nvPr/>
          </p:nvGrpSpPr>
          <p:grpSpPr>
            <a:xfrm>
              <a:off x="4252606" y="1496185"/>
              <a:ext cx="324721" cy="463587"/>
              <a:chOff x="4252606" y="1496185"/>
              <a:chExt cx="324721" cy="463587"/>
            </a:xfrm>
          </p:grpSpPr>
          <p:grpSp>
            <p:nvGrpSpPr>
              <p:cNvPr id="8442" name="Google Shape;8442;p72"/>
              <p:cNvGrpSpPr/>
              <p:nvPr/>
            </p:nvGrpSpPr>
            <p:grpSpPr>
              <a:xfrm>
                <a:off x="4290828" y="1496185"/>
                <a:ext cx="286500" cy="361376"/>
                <a:chOff x="4290828" y="1496185"/>
                <a:chExt cx="286500" cy="361376"/>
              </a:xfrm>
            </p:grpSpPr>
            <p:cxnSp>
              <p:nvCxnSpPr>
                <p:cNvPr id="8443" name="Google Shape;8443;p7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444" name="Google Shape;8444;p7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5" name="Google Shape;8445;p7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72"/>
            <p:cNvGrpSpPr/>
            <p:nvPr/>
          </p:nvGrpSpPr>
          <p:grpSpPr>
            <a:xfrm>
              <a:off x="4613643" y="1763716"/>
              <a:ext cx="325308" cy="439200"/>
              <a:chOff x="4613643" y="1763716"/>
              <a:chExt cx="325308" cy="439200"/>
            </a:xfrm>
          </p:grpSpPr>
          <p:grpSp>
            <p:nvGrpSpPr>
              <p:cNvPr id="8447" name="Google Shape;8447;p72"/>
              <p:cNvGrpSpPr/>
              <p:nvPr/>
            </p:nvGrpSpPr>
            <p:grpSpPr>
              <a:xfrm>
                <a:off x="4652451" y="1879538"/>
                <a:ext cx="286500" cy="323378"/>
                <a:chOff x="4652451" y="1879538"/>
                <a:chExt cx="286500" cy="323378"/>
              </a:xfrm>
            </p:grpSpPr>
            <p:cxnSp>
              <p:nvCxnSpPr>
                <p:cNvPr id="8448" name="Google Shape;8448;p7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8449" name="Google Shape;8449;p7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0" name="Google Shape;8450;p7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1" name="Google Shape;8451;p72"/>
          <p:cNvGrpSpPr/>
          <p:nvPr/>
        </p:nvGrpSpPr>
        <p:grpSpPr>
          <a:xfrm>
            <a:off x="3421841" y="2349730"/>
            <a:ext cx="1652173" cy="391517"/>
            <a:chOff x="3512551" y="2358270"/>
            <a:chExt cx="1597383" cy="378533"/>
          </a:xfrm>
        </p:grpSpPr>
        <p:cxnSp>
          <p:nvCxnSpPr>
            <p:cNvPr id="8452" name="Google Shape;8452;p72"/>
            <p:cNvCxnSpPr>
              <a:stCxn id="8453" idx="6"/>
              <a:endCxn id="845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8455" name="Google Shape;8455;p72"/>
            <p:cNvGrpSpPr/>
            <p:nvPr/>
          </p:nvGrpSpPr>
          <p:grpSpPr>
            <a:xfrm>
              <a:off x="3512551" y="2358270"/>
              <a:ext cx="225647" cy="307714"/>
              <a:chOff x="2182679" y="2004714"/>
              <a:chExt cx="792300" cy="1080458"/>
            </a:xfrm>
          </p:grpSpPr>
          <p:cxnSp>
            <p:nvCxnSpPr>
              <p:cNvPr id="8456" name="Google Shape;8456;p72"/>
              <p:cNvCxnSpPr>
                <a:stCxn id="845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453" name="Google Shape;8453;p7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72"/>
            <p:cNvGrpSpPr/>
            <p:nvPr/>
          </p:nvGrpSpPr>
          <p:grpSpPr>
            <a:xfrm>
              <a:off x="3969644" y="2440153"/>
              <a:ext cx="225853" cy="296651"/>
              <a:chOff x="3775710" y="1729289"/>
              <a:chExt cx="136500" cy="179289"/>
            </a:xfrm>
          </p:grpSpPr>
          <p:cxnSp>
            <p:nvCxnSpPr>
              <p:cNvPr id="8459" name="Google Shape;8459;p7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8460" name="Google Shape;8460;p7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72"/>
            <p:cNvGrpSpPr/>
            <p:nvPr/>
          </p:nvGrpSpPr>
          <p:grpSpPr>
            <a:xfrm>
              <a:off x="4427051" y="2358270"/>
              <a:ext cx="225647" cy="307714"/>
              <a:chOff x="5393704" y="2004714"/>
              <a:chExt cx="792300" cy="1080458"/>
            </a:xfrm>
          </p:grpSpPr>
          <p:cxnSp>
            <p:nvCxnSpPr>
              <p:cNvPr id="8463" name="Google Shape;8463;p72"/>
              <p:cNvCxnSpPr>
                <a:stCxn id="846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465" name="Google Shape;8465;p7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72"/>
            <p:cNvGrpSpPr/>
            <p:nvPr/>
          </p:nvGrpSpPr>
          <p:grpSpPr>
            <a:xfrm>
              <a:off x="4884287" y="2440252"/>
              <a:ext cx="225647" cy="296532"/>
              <a:chOff x="6999166" y="2292572"/>
              <a:chExt cx="792300" cy="1041192"/>
            </a:xfrm>
          </p:grpSpPr>
          <p:cxnSp>
            <p:nvCxnSpPr>
              <p:cNvPr id="8467" name="Google Shape;8467;p7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8454" name="Google Shape;8454;p7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9" name="Google Shape;8469;p72"/>
          <p:cNvGrpSpPr/>
          <p:nvPr/>
        </p:nvGrpSpPr>
        <p:grpSpPr>
          <a:xfrm>
            <a:off x="6842649" y="1185930"/>
            <a:ext cx="1581844" cy="732818"/>
            <a:chOff x="634175" y="2986275"/>
            <a:chExt cx="3147949" cy="1458344"/>
          </a:xfrm>
        </p:grpSpPr>
        <p:cxnSp>
          <p:nvCxnSpPr>
            <p:cNvPr id="8470" name="Google Shape;8470;p72"/>
            <p:cNvCxnSpPr>
              <a:stCxn id="8471" idx="4"/>
              <a:endCxn id="8472"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8473" name="Google Shape;8473;p72"/>
            <p:cNvCxnSpPr>
              <a:stCxn id="8472" idx="0"/>
              <a:endCxn id="847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475" name="Google Shape;8475;p72"/>
            <p:cNvCxnSpPr>
              <a:stCxn id="8474" idx="4"/>
              <a:endCxn id="847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477" name="Google Shape;8477;p72"/>
            <p:cNvCxnSpPr>
              <a:stCxn id="8476" idx="0"/>
              <a:endCxn id="8478"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8478" name="Google Shape;8478;p7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74" name="Google Shape;8474;p7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71" name="Google Shape;8471;p7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76" name="Google Shape;8476;p7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72" name="Google Shape;8472;p7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479" name="Google Shape;8479;p72"/>
          <p:cNvGrpSpPr/>
          <p:nvPr/>
        </p:nvGrpSpPr>
        <p:grpSpPr>
          <a:xfrm>
            <a:off x="3410364" y="2880240"/>
            <a:ext cx="1675128" cy="313674"/>
            <a:chOff x="998425" y="1182125"/>
            <a:chExt cx="1065400" cy="199500"/>
          </a:xfrm>
        </p:grpSpPr>
        <p:sp>
          <p:nvSpPr>
            <p:cNvPr id="8480" name="Google Shape;8480;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2"/>
          <p:cNvGrpSpPr/>
          <p:nvPr/>
        </p:nvGrpSpPr>
        <p:grpSpPr>
          <a:xfrm>
            <a:off x="3410363" y="3836206"/>
            <a:ext cx="1675129" cy="525345"/>
            <a:chOff x="5194708" y="3484366"/>
            <a:chExt cx="3148148" cy="987304"/>
          </a:xfrm>
        </p:grpSpPr>
        <p:grpSp>
          <p:nvGrpSpPr>
            <p:cNvPr id="8486" name="Google Shape;8486;p72"/>
            <p:cNvGrpSpPr/>
            <p:nvPr/>
          </p:nvGrpSpPr>
          <p:grpSpPr>
            <a:xfrm>
              <a:off x="7531521" y="3484366"/>
              <a:ext cx="811335" cy="987304"/>
              <a:chOff x="3379425" y="1617275"/>
              <a:chExt cx="1090650" cy="1327200"/>
            </a:xfrm>
          </p:grpSpPr>
          <p:sp>
            <p:nvSpPr>
              <p:cNvPr id="8487" name="Google Shape;8487;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72"/>
            <p:cNvGrpSpPr/>
            <p:nvPr/>
          </p:nvGrpSpPr>
          <p:grpSpPr>
            <a:xfrm>
              <a:off x="6752546" y="3484366"/>
              <a:ext cx="811428" cy="987304"/>
              <a:chOff x="2332275" y="1617275"/>
              <a:chExt cx="1090775" cy="1327200"/>
            </a:xfrm>
          </p:grpSpPr>
          <p:sp>
            <p:nvSpPr>
              <p:cNvPr id="8491" name="Google Shape;8491;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72"/>
            <p:cNvGrpSpPr/>
            <p:nvPr/>
          </p:nvGrpSpPr>
          <p:grpSpPr>
            <a:xfrm>
              <a:off x="5973664" y="3484366"/>
              <a:ext cx="811335" cy="987304"/>
              <a:chOff x="1285250" y="1617275"/>
              <a:chExt cx="1090650" cy="1327200"/>
            </a:xfrm>
          </p:grpSpPr>
          <p:sp>
            <p:nvSpPr>
              <p:cNvPr id="8495" name="Google Shape;8495;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72"/>
            <p:cNvGrpSpPr/>
            <p:nvPr/>
          </p:nvGrpSpPr>
          <p:grpSpPr>
            <a:xfrm>
              <a:off x="5194708" y="3484366"/>
              <a:ext cx="811409" cy="987304"/>
              <a:chOff x="238125" y="1617275"/>
              <a:chExt cx="1090750" cy="1327200"/>
            </a:xfrm>
          </p:grpSpPr>
          <p:sp>
            <p:nvSpPr>
              <p:cNvPr id="8499" name="Google Shape;8499;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2" name="Google Shape;8502;p72"/>
          <p:cNvGrpSpPr/>
          <p:nvPr/>
        </p:nvGrpSpPr>
        <p:grpSpPr>
          <a:xfrm>
            <a:off x="6844048" y="2482095"/>
            <a:ext cx="1579046" cy="522230"/>
            <a:chOff x="6853641" y="2534077"/>
            <a:chExt cx="1515545" cy="501229"/>
          </a:xfrm>
        </p:grpSpPr>
        <p:grpSp>
          <p:nvGrpSpPr>
            <p:cNvPr id="8503" name="Google Shape;8503;p72"/>
            <p:cNvGrpSpPr/>
            <p:nvPr/>
          </p:nvGrpSpPr>
          <p:grpSpPr>
            <a:xfrm>
              <a:off x="6853641" y="2618923"/>
              <a:ext cx="1515545" cy="324556"/>
              <a:chOff x="6853641" y="2618923"/>
              <a:chExt cx="1515545" cy="324556"/>
            </a:xfrm>
          </p:grpSpPr>
          <p:sp>
            <p:nvSpPr>
              <p:cNvPr id="8504" name="Google Shape;8504;p7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9" name="Google Shape;8509;p7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72"/>
          <p:cNvGrpSpPr/>
          <p:nvPr/>
        </p:nvGrpSpPr>
        <p:grpSpPr>
          <a:xfrm>
            <a:off x="3438940" y="3357136"/>
            <a:ext cx="1617976" cy="346616"/>
            <a:chOff x="1808063" y="4294338"/>
            <a:chExt cx="3370782" cy="721817"/>
          </a:xfrm>
        </p:grpSpPr>
        <p:sp>
          <p:nvSpPr>
            <p:cNvPr id="8515" name="Google Shape;8515;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72"/>
          <p:cNvGrpSpPr/>
          <p:nvPr/>
        </p:nvGrpSpPr>
        <p:grpSpPr>
          <a:xfrm>
            <a:off x="5264936" y="4023886"/>
            <a:ext cx="1417067" cy="350605"/>
            <a:chOff x="4234950" y="2101012"/>
            <a:chExt cx="4219974" cy="1044090"/>
          </a:xfrm>
        </p:grpSpPr>
        <p:sp>
          <p:nvSpPr>
            <p:cNvPr id="8526" name="Google Shape;8526;p7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72"/>
          <p:cNvGrpSpPr/>
          <p:nvPr/>
        </p:nvGrpSpPr>
        <p:grpSpPr>
          <a:xfrm>
            <a:off x="6840408" y="2014643"/>
            <a:ext cx="1586327" cy="371557"/>
            <a:chOff x="1247650" y="2075423"/>
            <a:chExt cx="6648477" cy="1557238"/>
          </a:xfrm>
        </p:grpSpPr>
        <p:sp>
          <p:nvSpPr>
            <p:cNvPr id="8543" name="Google Shape;854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72"/>
          <p:cNvGrpSpPr/>
          <p:nvPr/>
        </p:nvGrpSpPr>
        <p:grpSpPr>
          <a:xfrm>
            <a:off x="5271678" y="1167833"/>
            <a:ext cx="1415601" cy="1648533"/>
            <a:chOff x="1839112" y="2209163"/>
            <a:chExt cx="1918159" cy="2233784"/>
          </a:xfrm>
        </p:grpSpPr>
        <p:sp>
          <p:nvSpPr>
            <p:cNvPr id="8550" name="Google Shape;8550;p7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3" name="Google Shape;8553;p72"/>
            <p:cNvCxnSpPr>
              <a:stCxn id="8550" idx="6"/>
              <a:endCxn id="8551"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554" name="Google Shape;8554;p72"/>
            <p:cNvCxnSpPr>
              <a:stCxn id="8551" idx="4"/>
              <a:endCxn id="855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556" name="Google Shape;8556;p72"/>
            <p:cNvCxnSpPr>
              <a:stCxn id="8555" idx="6"/>
              <a:endCxn id="8552"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557" name="Google Shape;8557;p72"/>
            <p:cNvCxnSpPr>
              <a:stCxn id="8552" idx="4"/>
              <a:endCxn id="855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555" name="Google Shape;8555;p7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0" name="Google Shape;8560;p72"/>
            <p:cNvCxnSpPr>
              <a:endCxn id="855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561" name="Google Shape;8561;p72"/>
          <p:cNvGrpSpPr/>
          <p:nvPr/>
        </p:nvGrpSpPr>
        <p:grpSpPr>
          <a:xfrm>
            <a:off x="3428944" y="1185917"/>
            <a:ext cx="1637968" cy="154942"/>
            <a:chOff x="238125" y="2506075"/>
            <a:chExt cx="7115411" cy="673075"/>
          </a:xfrm>
        </p:grpSpPr>
        <p:sp>
          <p:nvSpPr>
            <p:cNvPr id="8562" name="Google Shape;8562;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72"/>
          <p:cNvGrpSpPr/>
          <p:nvPr/>
        </p:nvGrpSpPr>
        <p:grpSpPr>
          <a:xfrm>
            <a:off x="1969680" y="1500635"/>
            <a:ext cx="1262932" cy="785408"/>
            <a:chOff x="548861" y="389676"/>
            <a:chExt cx="3843371" cy="2390163"/>
          </a:xfrm>
        </p:grpSpPr>
        <p:cxnSp>
          <p:nvCxnSpPr>
            <p:cNvPr id="8568" name="Google Shape;8568;p7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69" name="Google Shape;8569;p7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70" name="Google Shape;8570;p7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71" name="Google Shape;8571;p7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572" name="Google Shape;8572;p7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573" name="Google Shape;8573;p7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4" name="Google Shape;8574;p7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575" name="Google Shape;8575;p7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72"/>
          <p:cNvGrpSpPr/>
          <p:nvPr/>
        </p:nvGrpSpPr>
        <p:grpSpPr>
          <a:xfrm>
            <a:off x="757812" y="2607512"/>
            <a:ext cx="1412054" cy="633562"/>
            <a:chOff x="1187400" y="2529299"/>
            <a:chExt cx="6769193" cy="2241903"/>
          </a:xfrm>
        </p:grpSpPr>
        <p:sp>
          <p:nvSpPr>
            <p:cNvPr id="8582" name="Google Shape;8582;p7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583" name="Google Shape;8583;p7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84" name="Google Shape;8584;p7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85" name="Google Shape;8585;p7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86" name="Google Shape;8586;p7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87" name="Google Shape;8587;p7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88" name="Google Shape;8588;p7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589" name="Google Shape;8589;p72"/>
            <p:cNvCxnSpPr>
              <a:stCxn id="8582" idx="2"/>
              <a:endCxn id="8583"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90" name="Google Shape;8590;p72"/>
            <p:cNvCxnSpPr>
              <a:stCxn id="8584" idx="0"/>
              <a:endCxn id="8582"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91" name="Google Shape;8591;p72"/>
            <p:cNvCxnSpPr>
              <a:stCxn id="8584" idx="2"/>
              <a:endCxn id="8586"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92" name="Google Shape;8592;p72"/>
            <p:cNvCxnSpPr>
              <a:stCxn id="8585" idx="0"/>
              <a:endCxn id="8584"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93" name="Google Shape;8593;p72"/>
            <p:cNvCxnSpPr>
              <a:stCxn id="8583" idx="2"/>
              <a:endCxn id="8588"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94" name="Google Shape;8594;p72"/>
            <p:cNvCxnSpPr>
              <a:stCxn id="8587" idx="0"/>
              <a:endCxn id="8583"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595" name="Google Shape;8595;p72"/>
          <p:cNvGrpSpPr/>
          <p:nvPr/>
        </p:nvGrpSpPr>
        <p:grpSpPr>
          <a:xfrm>
            <a:off x="6844058" y="3100221"/>
            <a:ext cx="1579035" cy="540873"/>
            <a:chOff x="6895650" y="3126697"/>
            <a:chExt cx="1436662" cy="492105"/>
          </a:xfrm>
        </p:grpSpPr>
        <p:sp>
          <p:nvSpPr>
            <p:cNvPr id="8596" name="Google Shape;8596;p7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1" name="Google Shape;8601;p72"/>
            <p:cNvGrpSpPr/>
            <p:nvPr/>
          </p:nvGrpSpPr>
          <p:grpSpPr>
            <a:xfrm>
              <a:off x="6995957" y="3335810"/>
              <a:ext cx="1230393" cy="71754"/>
              <a:chOff x="6995957" y="3287964"/>
              <a:chExt cx="1230393" cy="71754"/>
            </a:xfrm>
          </p:grpSpPr>
          <p:sp>
            <p:nvSpPr>
              <p:cNvPr id="8602" name="Google Shape;8602;p7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7" name="Google Shape;8607;p72"/>
          <p:cNvGrpSpPr/>
          <p:nvPr/>
        </p:nvGrpSpPr>
        <p:grpSpPr>
          <a:xfrm>
            <a:off x="6842640" y="3736984"/>
            <a:ext cx="1581862" cy="650625"/>
            <a:chOff x="6777990" y="3710194"/>
            <a:chExt cx="1646915" cy="677382"/>
          </a:xfrm>
        </p:grpSpPr>
        <p:grpSp>
          <p:nvGrpSpPr>
            <p:cNvPr id="8608" name="Google Shape;8608;p72"/>
            <p:cNvGrpSpPr/>
            <p:nvPr/>
          </p:nvGrpSpPr>
          <p:grpSpPr>
            <a:xfrm>
              <a:off x="6777990" y="3874492"/>
              <a:ext cx="411129" cy="513083"/>
              <a:chOff x="6777990" y="3874492"/>
              <a:chExt cx="411129" cy="513083"/>
            </a:xfrm>
          </p:grpSpPr>
          <p:cxnSp>
            <p:nvCxnSpPr>
              <p:cNvPr id="8609" name="Google Shape;8609;p7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610" name="Google Shape;8610;p7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72"/>
            <p:cNvGrpSpPr/>
            <p:nvPr/>
          </p:nvGrpSpPr>
          <p:grpSpPr>
            <a:xfrm>
              <a:off x="7188425" y="3710194"/>
              <a:ext cx="411123" cy="520535"/>
              <a:chOff x="7188425" y="3710194"/>
              <a:chExt cx="411123" cy="520535"/>
            </a:xfrm>
          </p:grpSpPr>
          <p:cxnSp>
            <p:nvCxnSpPr>
              <p:cNvPr id="8612" name="Google Shape;8612;p7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8613" name="Google Shape;8613;p7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72"/>
            <p:cNvGrpSpPr/>
            <p:nvPr/>
          </p:nvGrpSpPr>
          <p:grpSpPr>
            <a:xfrm>
              <a:off x="7603341" y="3874492"/>
              <a:ext cx="411474" cy="513083"/>
              <a:chOff x="7603341" y="3874492"/>
              <a:chExt cx="411474" cy="513083"/>
            </a:xfrm>
          </p:grpSpPr>
          <p:cxnSp>
            <p:nvCxnSpPr>
              <p:cNvPr id="8615" name="Google Shape;8615;p7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616" name="Google Shape;8616;p7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72"/>
            <p:cNvGrpSpPr/>
            <p:nvPr/>
          </p:nvGrpSpPr>
          <p:grpSpPr>
            <a:xfrm>
              <a:off x="8013776" y="3722847"/>
              <a:ext cx="411129" cy="507881"/>
              <a:chOff x="8013776" y="3722847"/>
              <a:chExt cx="411129" cy="507881"/>
            </a:xfrm>
          </p:grpSpPr>
          <p:cxnSp>
            <p:nvCxnSpPr>
              <p:cNvPr id="8618" name="Google Shape;8618;p7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8619" name="Google Shape;8619;p7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0" name="Google Shape;8620;p72"/>
          <p:cNvGrpSpPr/>
          <p:nvPr/>
        </p:nvGrpSpPr>
        <p:grpSpPr>
          <a:xfrm>
            <a:off x="5262155" y="2909824"/>
            <a:ext cx="1421889" cy="1020603"/>
            <a:chOff x="5190863" y="2824811"/>
            <a:chExt cx="1544860" cy="1108869"/>
          </a:xfrm>
        </p:grpSpPr>
        <p:grpSp>
          <p:nvGrpSpPr>
            <p:cNvPr id="8621" name="Google Shape;8621;p72"/>
            <p:cNvGrpSpPr/>
            <p:nvPr/>
          </p:nvGrpSpPr>
          <p:grpSpPr>
            <a:xfrm>
              <a:off x="5938695" y="3176919"/>
              <a:ext cx="685761" cy="404739"/>
              <a:chOff x="5938695" y="3176919"/>
              <a:chExt cx="685761" cy="404739"/>
            </a:xfrm>
          </p:grpSpPr>
          <p:grpSp>
            <p:nvGrpSpPr>
              <p:cNvPr id="8622" name="Google Shape;8622;p72"/>
              <p:cNvGrpSpPr/>
              <p:nvPr/>
            </p:nvGrpSpPr>
            <p:grpSpPr>
              <a:xfrm>
                <a:off x="5938695" y="3176919"/>
                <a:ext cx="685761" cy="404739"/>
                <a:chOff x="5938695" y="3176919"/>
                <a:chExt cx="685761" cy="404739"/>
              </a:xfrm>
            </p:grpSpPr>
            <p:sp>
              <p:nvSpPr>
                <p:cNvPr id="8623" name="Google Shape;8623;p7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5" name="Google Shape;8625;p7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2"/>
            <p:cNvGrpSpPr/>
            <p:nvPr/>
          </p:nvGrpSpPr>
          <p:grpSpPr>
            <a:xfrm>
              <a:off x="5305233" y="3176835"/>
              <a:ext cx="685971" cy="404655"/>
              <a:chOff x="5305233" y="3176835"/>
              <a:chExt cx="685971" cy="404655"/>
            </a:xfrm>
          </p:grpSpPr>
          <p:grpSp>
            <p:nvGrpSpPr>
              <p:cNvPr id="8627" name="Google Shape;8627;p72"/>
              <p:cNvGrpSpPr/>
              <p:nvPr/>
            </p:nvGrpSpPr>
            <p:grpSpPr>
              <a:xfrm>
                <a:off x="5305233" y="3176835"/>
                <a:ext cx="685971" cy="404655"/>
                <a:chOff x="5305233" y="3176835"/>
                <a:chExt cx="685971" cy="404655"/>
              </a:xfrm>
            </p:grpSpPr>
            <p:sp>
              <p:nvSpPr>
                <p:cNvPr id="8628" name="Google Shape;8628;p7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0" name="Google Shape;8630;p7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1" name="Google Shape;8631;p7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2" name="Google Shape;8632;p72"/>
            <p:cNvGrpSpPr/>
            <p:nvPr/>
          </p:nvGrpSpPr>
          <p:grpSpPr>
            <a:xfrm>
              <a:off x="5657361" y="2824811"/>
              <a:ext cx="1078361" cy="404655"/>
              <a:chOff x="5657361" y="2824811"/>
              <a:chExt cx="1078361" cy="404655"/>
            </a:xfrm>
          </p:grpSpPr>
          <p:grpSp>
            <p:nvGrpSpPr>
              <p:cNvPr id="8633" name="Google Shape;8633;p72"/>
              <p:cNvGrpSpPr/>
              <p:nvPr/>
            </p:nvGrpSpPr>
            <p:grpSpPr>
              <a:xfrm>
                <a:off x="5657361" y="2824811"/>
                <a:ext cx="1078361" cy="404655"/>
                <a:chOff x="5657361" y="2824811"/>
                <a:chExt cx="1078361" cy="404655"/>
              </a:xfrm>
            </p:grpSpPr>
            <p:grpSp>
              <p:nvGrpSpPr>
                <p:cNvPr id="8634" name="Google Shape;8634;p72"/>
                <p:cNvGrpSpPr/>
                <p:nvPr/>
              </p:nvGrpSpPr>
              <p:grpSpPr>
                <a:xfrm>
                  <a:off x="5938485" y="2824811"/>
                  <a:ext cx="797237" cy="404655"/>
                  <a:chOff x="5938485" y="2824811"/>
                  <a:chExt cx="797237" cy="404655"/>
                </a:xfrm>
              </p:grpSpPr>
              <p:sp>
                <p:nvSpPr>
                  <p:cNvPr id="8635" name="Google Shape;8635;p7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7" name="Google Shape;8637;p7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8" name="Google Shape;8638;p7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72"/>
            <p:cNvGrpSpPr/>
            <p:nvPr/>
          </p:nvGrpSpPr>
          <p:grpSpPr>
            <a:xfrm>
              <a:off x="5190863" y="3528942"/>
              <a:ext cx="1078026" cy="404739"/>
              <a:chOff x="5190863" y="3528942"/>
              <a:chExt cx="1078026" cy="404739"/>
            </a:xfrm>
          </p:grpSpPr>
          <p:sp>
            <p:nvSpPr>
              <p:cNvPr id="8640" name="Google Shape;8640;p7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1" name="Google Shape;8641;p72"/>
              <p:cNvGrpSpPr/>
              <p:nvPr/>
            </p:nvGrpSpPr>
            <p:grpSpPr>
              <a:xfrm>
                <a:off x="5190863" y="3528942"/>
                <a:ext cx="1078026" cy="404739"/>
                <a:chOff x="5190863" y="3528942"/>
                <a:chExt cx="1078026" cy="404739"/>
              </a:xfrm>
            </p:grpSpPr>
            <p:sp>
              <p:nvSpPr>
                <p:cNvPr id="8642" name="Google Shape;8642;p7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44" name="Google Shape;8644;p72"/>
          <p:cNvGrpSpPr/>
          <p:nvPr/>
        </p:nvGrpSpPr>
        <p:grpSpPr>
          <a:xfrm>
            <a:off x="728162" y="1474292"/>
            <a:ext cx="1086719" cy="879487"/>
            <a:chOff x="803162" y="1474292"/>
            <a:chExt cx="1086719" cy="879487"/>
          </a:xfrm>
        </p:grpSpPr>
        <p:grpSp>
          <p:nvGrpSpPr>
            <p:cNvPr id="8645" name="Google Shape;8645;p72"/>
            <p:cNvGrpSpPr/>
            <p:nvPr/>
          </p:nvGrpSpPr>
          <p:grpSpPr>
            <a:xfrm>
              <a:off x="803162" y="1625948"/>
              <a:ext cx="445856" cy="576579"/>
              <a:chOff x="803162" y="1625948"/>
              <a:chExt cx="445856" cy="576579"/>
            </a:xfrm>
          </p:grpSpPr>
          <p:sp>
            <p:nvSpPr>
              <p:cNvPr id="8646" name="Google Shape;8646;p7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7" name="Google Shape;8647;p72"/>
              <p:cNvGrpSpPr/>
              <p:nvPr/>
            </p:nvGrpSpPr>
            <p:grpSpPr>
              <a:xfrm>
                <a:off x="1056023" y="1625948"/>
                <a:ext cx="192995" cy="576579"/>
                <a:chOff x="1056023" y="1625948"/>
                <a:chExt cx="192995" cy="576579"/>
              </a:xfrm>
            </p:grpSpPr>
            <p:sp>
              <p:nvSpPr>
                <p:cNvPr id="8648" name="Google Shape;8648;p7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3" name="Google Shape;8653;p72"/>
            <p:cNvGrpSpPr/>
            <p:nvPr/>
          </p:nvGrpSpPr>
          <p:grpSpPr>
            <a:xfrm>
              <a:off x="1371406" y="1474292"/>
              <a:ext cx="518475" cy="879487"/>
              <a:chOff x="1398231" y="1474292"/>
              <a:chExt cx="518475" cy="879487"/>
            </a:xfrm>
          </p:grpSpPr>
          <p:grpSp>
            <p:nvGrpSpPr>
              <p:cNvPr id="8654" name="Google Shape;8654;p72"/>
              <p:cNvGrpSpPr/>
              <p:nvPr/>
            </p:nvGrpSpPr>
            <p:grpSpPr>
              <a:xfrm>
                <a:off x="1398231" y="1474292"/>
                <a:ext cx="518475" cy="341643"/>
                <a:chOff x="1398231" y="1474292"/>
                <a:chExt cx="518475" cy="341643"/>
              </a:xfrm>
            </p:grpSpPr>
            <p:sp>
              <p:nvSpPr>
                <p:cNvPr id="8655" name="Google Shape;8655;p7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6" name="Google Shape;8656;p72"/>
                <p:cNvGrpSpPr/>
                <p:nvPr/>
              </p:nvGrpSpPr>
              <p:grpSpPr>
                <a:xfrm>
                  <a:off x="1616453" y="1474292"/>
                  <a:ext cx="300253" cy="341643"/>
                  <a:chOff x="1616453" y="1475379"/>
                  <a:chExt cx="300253" cy="341643"/>
                </a:xfrm>
              </p:grpSpPr>
              <p:sp>
                <p:nvSpPr>
                  <p:cNvPr id="8657" name="Google Shape;8657;p7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4" name="Google Shape;8664;p72"/>
                  <p:cNvGrpSpPr/>
                  <p:nvPr/>
                </p:nvGrpSpPr>
                <p:grpSpPr>
                  <a:xfrm>
                    <a:off x="1839639" y="1475379"/>
                    <a:ext cx="77067" cy="341643"/>
                    <a:chOff x="1839639" y="1475379"/>
                    <a:chExt cx="77067" cy="341643"/>
                  </a:xfrm>
                </p:grpSpPr>
                <p:sp>
                  <p:nvSpPr>
                    <p:cNvPr id="8665" name="Google Shape;8665;p7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67" name="Google Shape;8667;p72"/>
              <p:cNvGrpSpPr/>
              <p:nvPr/>
            </p:nvGrpSpPr>
            <p:grpSpPr>
              <a:xfrm>
                <a:off x="1398451" y="2012951"/>
                <a:ext cx="518255" cy="340828"/>
                <a:chOff x="1398451" y="2012951"/>
                <a:chExt cx="518255" cy="340828"/>
              </a:xfrm>
            </p:grpSpPr>
            <p:sp>
              <p:nvSpPr>
                <p:cNvPr id="8668" name="Google Shape;8668;p7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9" name="Google Shape;8669;p72"/>
                <p:cNvGrpSpPr/>
                <p:nvPr/>
              </p:nvGrpSpPr>
              <p:grpSpPr>
                <a:xfrm>
                  <a:off x="1616453" y="2012951"/>
                  <a:ext cx="300253" cy="340828"/>
                  <a:chOff x="1616453" y="2013538"/>
                  <a:chExt cx="300253" cy="340828"/>
                </a:xfrm>
              </p:grpSpPr>
              <p:sp>
                <p:nvSpPr>
                  <p:cNvPr id="8670" name="Google Shape;8670;p7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7" name="Google Shape;8677;p72"/>
                  <p:cNvGrpSpPr/>
                  <p:nvPr/>
                </p:nvGrpSpPr>
                <p:grpSpPr>
                  <a:xfrm>
                    <a:off x="1839639" y="2013538"/>
                    <a:ext cx="77067" cy="340828"/>
                    <a:chOff x="1839639" y="2013538"/>
                    <a:chExt cx="77067" cy="340828"/>
                  </a:xfrm>
                </p:grpSpPr>
                <p:sp>
                  <p:nvSpPr>
                    <p:cNvPr id="8678" name="Google Shape;8678;p7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680" name="Google Shape;8680;p72"/>
          <p:cNvGrpSpPr/>
          <p:nvPr/>
        </p:nvGrpSpPr>
        <p:grpSpPr>
          <a:xfrm>
            <a:off x="724986" y="3605478"/>
            <a:ext cx="1368681" cy="682918"/>
            <a:chOff x="724986" y="3605478"/>
            <a:chExt cx="1368681" cy="682918"/>
          </a:xfrm>
        </p:grpSpPr>
        <p:grpSp>
          <p:nvGrpSpPr>
            <p:cNvPr id="8681" name="Google Shape;8681;p72"/>
            <p:cNvGrpSpPr/>
            <p:nvPr/>
          </p:nvGrpSpPr>
          <p:grpSpPr>
            <a:xfrm>
              <a:off x="1289102" y="3823629"/>
              <a:ext cx="240442" cy="250435"/>
              <a:chOff x="-165066" y="3843615"/>
              <a:chExt cx="221259" cy="230455"/>
            </a:xfrm>
          </p:grpSpPr>
          <p:sp>
            <p:nvSpPr>
              <p:cNvPr id="8682" name="Google Shape;8682;p7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72"/>
            <p:cNvGrpSpPr/>
            <p:nvPr/>
          </p:nvGrpSpPr>
          <p:grpSpPr>
            <a:xfrm>
              <a:off x="724986" y="3605478"/>
              <a:ext cx="1368681" cy="682918"/>
              <a:chOff x="724986" y="3605478"/>
              <a:chExt cx="1368681" cy="682918"/>
            </a:xfrm>
          </p:grpSpPr>
          <p:grpSp>
            <p:nvGrpSpPr>
              <p:cNvPr id="8703" name="Google Shape;8703;p72"/>
              <p:cNvGrpSpPr/>
              <p:nvPr/>
            </p:nvGrpSpPr>
            <p:grpSpPr>
              <a:xfrm>
                <a:off x="1498221" y="4047614"/>
                <a:ext cx="529172" cy="240783"/>
                <a:chOff x="1498221" y="4047614"/>
                <a:chExt cx="529172" cy="240783"/>
              </a:xfrm>
            </p:grpSpPr>
            <p:grpSp>
              <p:nvGrpSpPr>
                <p:cNvPr id="8704" name="Google Shape;8704;p72"/>
                <p:cNvGrpSpPr/>
                <p:nvPr/>
              </p:nvGrpSpPr>
              <p:grpSpPr>
                <a:xfrm>
                  <a:off x="1826655" y="4224370"/>
                  <a:ext cx="200738" cy="25631"/>
                  <a:chOff x="1826655" y="4224370"/>
                  <a:chExt cx="200738" cy="25631"/>
                </a:xfrm>
              </p:grpSpPr>
              <p:sp>
                <p:nvSpPr>
                  <p:cNvPr id="8705" name="Google Shape;8705;p7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72"/>
                <p:cNvGrpSpPr/>
                <p:nvPr/>
              </p:nvGrpSpPr>
              <p:grpSpPr>
                <a:xfrm>
                  <a:off x="1498221" y="4047614"/>
                  <a:ext cx="328444" cy="240783"/>
                  <a:chOff x="1498221" y="4047614"/>
                  <a:chExt cx="328444" cy="240783"/>
                </a:xfrm>
              </p:grpSpPr>
              <p:sp>
                <p:nvSpPr>
                  <p:cNvPr id="8708" name="Google Shape;8708;p7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9" name="Google Shape;8709;p72"/>
                  <p:cNvGrpSpPr/>
                  <p:nvPr/>
                </p:nvGrpSpPr>
                <p:grpSpPr>
                  <a:xfrm>
                    <a:off x="1498221" y="4047614"/>
                    <a:ext cx="150566" cy="190416"/>
                    <a:chOff x="1498221" y="4047614"/>
                    <a:chExt cx="150566" cy="190416"/>
                  </a:xfrm>
                </p:grpSpPr>
                <p:sp>
                  <p:nvSpPr>
                    <p:cNvPr id="8710" name="Google Shape;8710;p7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12" name="Google Shape;8712;p72"/>
              <p:cNvGrpSpPr/>
              <p:nvPr/>
            </p:nvGrpSpPr>
            <p:grpSpPr>
              <a:xfrm>
                <a:off x="1560718" y="3800594"/>
                <a:ext cx="532948" cy="302090"/>
                <a:chOff x="1560718" y="3800594"/>
                <a:chExt cx="532948" cy="302090"/>
              </a:xfrm>
            </p:grpSpPr>
            <p:grpSp>
              <p:nvGrpSpPr>
                <p:cNvPr id="8713" name="Google Shape;8713;p72"/>
                <p:cNvGrpSpPr/>
                <p:nvPr/>
              </p:nvGrpSpPr>
              <p:grpSpPr>
                <a:xfrm>
                  <a:off x="1912179" y="3827344"/>
                  <a:ext cx="181487" cy="25631"/>
                  <a:chOff x="1912179" y="3827344"/>
                  <a:chExt cx="181487" cy="25631"/>
                </a:xfrm>
              </p:grpSpPr>
              <p:sp>
                <p:nvSpPr>
                  <p:cNvPr id="8714" name="Google Shape;8714;p7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72"/>
                <p:cNvGrpSpPr/>
                <p:nvPr/>
              </p:nvGrpSpPr>
              <p:grpSpPr>
                <a:xfrm>
                  <a:off x="1912179" y="4044505"/>
                  <a:ext cx="181487" cy="25622"/>
                  <a:chOff x="1912179" y="4044506"/>
                  <a:chExt cx="181487" cy="25622"/>
                </a:xfrm>
              </p:grpSpPr>
              <p:sp>
                <p:nvSpPr>
                  <p:cNvPr id="8717" name="Google Shape;8717;p7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2"/>
                <p:cNvGrpSpPr/>
                <p:nvPr/>
              </p:nvGrpSpPr>
              <p:grpSpPr>
                <a:xfrm>
                  <a:off x="1560718" y="3800594"/>
                  <a:ext cx="351472" cy="302090"/>
                  <a:chOff x="1560718" y="3800594"/>
                  <a:chExt cx="351472" cy="302090"/>
                </a:xfrm>
              </p:grpSpPr>
              <p:grpSp>
                <p:nvGrpSpPr>
                  <p:cNvPr id="8720" name="Google Shape;8720;p72"/>
                  <p:cNvGrpSpPr/>
                  <p:nvPr/>
                </p:nvGrpSpPr>
                <p:grpSpPr>
                  <a:xfrm>
                    <a:off x="1560718" y="3842857"/>
                    <a:ext cx="173586" cy="217131"/>
                    <a:chOff x="1560718" y="3842857"/>
                    <a:chExt cx="173586" cy="217131"/>
                  </a:xfrm>
                </p:grpSpPr>
                <p:sp>
                  <p:nvSpPr>
                    <p:cNvPr id="8721" name="Google Shape;8721;p7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4" name="Google Shape;8724;p7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26" name="Google Shape;8726;p7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7" name="Google Shape;8727;p72"/>
              <p:cNvGrpSpPr/>
              <p:nvPr/>
            </p:nvGrpSpPr>
            <p:grpSpPr>
              <a:xfrm>
                <a:off x="785350" y="3605478"/>
                <a:ext cx="535311" cy="249245"/>
                <a:chOff x="785350" y="3605478"/>
                <a:chExt cx="535311" cy="249245"/>
              </a:xfrm>
            </p:grpSpPr>
            <p:grpSp>
              <p:nvGrpSpPr>
                <p:cNvPr id="8728" name="Google Shape;8728;p72"/>
                <p:cNvGrpSpPr/>
                <p:nvPr/>
              </p:nvGrpSpPr>
              <p:grpSpPr>
                <a:xfrm>
                  <a:off x="785350" y="3605478"/>
                  <a:ext cx="376191" cy="102736"/>
                  <a:chOff x="785350" y="3605478"/>
                  <a:chExt cx="376191" cy="102736"/>
                </a:xfrm>
              </p:grpSpPr>
              <p:sp>
                <p:nvSpPr>
                  <p:cNvPr id="8729" name="Google Shape;8729;p7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72"/>
                <p:cNvGrpSpPr/>
                <p:nvPr/>
              </p:nvGrpSpPr>
              <p:grpSpPr>
                <a:xfrm>
                  <a:off x="1161530" y="3655851"/>
                  <a:ext cx="159131" cy="198872"/>
                  <a:chOff x="1161530" y="3655851"/>
                  <a:chExt cx="159131" cy="198872"/>
                </a:xfrm>
              </p:grpSpPr>
              <p:sp>
                <p:nvSpPr>
                  <p:cNvPr id="8733" name="Google Shape;8733;p7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5" name="Google Shape;8735;p72"/>
              <p:cNvGrpSpPr/>
              <p:nvPr/>
            </p:nvGrpSpPr>
            <p:grpSpPr>
              <a:xfrm>
                <a:off x="785350" y="4047614"/>
                <a:ext cx="535311" cy="240783"/>
                <a:chOff x="785350" y="4047614"/>
                <a:chExt cx="535311" cy="240783"/>
              </a:xfrm>
            </p:grpSpPr>
            <p:grpSp>
              <p:nvGrpSpPr>
                <p:cNvPr id="8736" name="Google Shape;8736;p72"/>
                <p:cNvGrpSpPr/>
                <p:nvPr/>
              </p:nvGrpSpPr>
              <p:grpSpPr>
                <a:xfrm>
                  <a:off x="1161636" y="4047614"/>
                  <a:ext cx="159025" cy="190415"/>
                  <a:chOff x="1161636" y="4047614"/>
                  <a:chExt cx="159025" cy="190415"/>
                </a:xfrm>
              </p:grpSpPr>
              <p:sp>
                <p:nvSpPr>
                  <p:cNvPr id="8737" name="Google Shape;8737;p7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72"/>
                <p:cNvGrpSpPr/>
                <p:nvPr/>
              </p:nvGrpSpPr>
              <p:grpSpPr>
                <a:xfrm>
                  <a:off x="785350" y="4185661"/>
                  <a:ext cx="376191" cy="102736"/>
                  <a:chOff x="785350" y="4185661"/>
                  <a:chExt cx="376191" cy="102736"/>
                </a:xfrm>
              </p:grpSpPr>
              <p:sp>
                <p:nvSpPr>
                  <p:cNvPr id="8740" name="Google Shape;8740;p7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3" name="Google Shape;8743;p72"/>
              <p:cNvGrpSpPr/>
              <p:nvPr/>
            </p:nvGrpSpPr>
            <p:grpSpPr>
              <a:xfrm>
                <a:off x="1501054" y="3605478"/>
                <a:ext cx="526340" cy="249240"/>
                <a:chOff x="1501054" y="3605478"/>
                <a:chExt cx="526340" cy="249240"/>
              </a:xfrm>
            </p:grpSpPr>
            <p:grpSp>
              <p:nvGrpSpPr>
                <p:cNvPr id="8744" name="Google Shape;8744;p72"/>
                <p:cNvGrpSpPr/>
                <p:nvPr/>
              </p:nvGrpSpPr>
              <p:grpSpPr>
                <a:xfrm>
                  <a:off x="1834208" y="3643867"/>
                  <a:ext cx="193185" cy="25622"/>
                  <a:chOff x="1834208" y="3643867"/>
                  <a:chExt cx="193185" cy="25622"/>
                </a:xfrm>
              </p:grpSpPr>
              <p:sp>
                <p:nvSpPr>
                  <p:cNvPr id="8745" name="Google Shape;8745;p7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72"/>
                <p:cNvGrpSpPr/>
                <p:nvPr/>
              </p:nvGrpSpPr>
              <p:grpSpPr>
                <a:xfrm>
                  <a:off x="1501054" y="3605478"/>
                  <a:ext cx="333165" cy="249240"/>
                  <a:chOff x="1501054" y="3605478"/>
                  <a:chExt cx="333165" cy="249240"/>
                </a:xfrm>
              </p:grpSpPr>
              <p:sp>
                <p:nvSpPr>
                  <p:cNvPr id="8748" name="Google Shape;8748;p7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9" name="Google Shape;8749;p72"/>
                  <p:cNvGrpSpPr/>
                  <p:nvPr/>
                </p:nvGrpSpPr>
                <p:grpSpPr>
                  <a:xfrm>
                    <a:off x="1501054" y="3655851"/>
                    <a:ext cx="155286" cy="198867"/>
                    <a:chOff x="1501054" y="3655851"/>
                    <a:chExt cx="155286" cy="198867"/>
                  </a:xfrm>
                </p:grpSpPr>
                <p:sp>
                  <p:nvSpPr>
                    <p:cNvPr id="8750" name="Google Shape;8750;p7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52" name="Google Shape;8752;p72"/>
              <p:cNvGrpSpPr/>
              <p:nvPr/>
            </p:nvGrpSpPr>
            <p:grpSpPr>
              <a:xfrm>
                <a:off x="724986" y="3800594"/>
                <a:ext cx="532950" cy="302090"/>
                <a:chOff x="724986" y="3800594"/>
                <a:chExt cx="532950" cy="302090"/>
              </a:xfrm>
            </p:grpSpPr>
            <p:grpSp>
              <p:nvGrpSpPr>
                <p:cNvPr id="8753" name="Google Shape;8753;p72"/>
                <p:cNvGrpSpPr/>
                <p:nvPr/>
              </p:nvGrpSpPr>
              <p:grpSpPr>
                <a:xfrm>
                  <a:off x="724986" y="4044367"/>
                  <a:ext cx="181314" cy="25626"/>
                  <a:chOff x="724986" y="4044367"/>
                  <a:chExt cx="181314" cy="25626"/>
                </a:xfrm>
              </p:grpSpPr>
              <p:sp>
                <p:nvSpPr>
                  <p:cNvPr id="8754" name="Google Shape;8754;p7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72"/>
                <p:cNvGrpSpPr/>
                <p:nvPr/>
              </p:nvGrpSpPr>
              <p:grpSpPr>
                <a:xfrm>
                  <a:off x="906290" y="3800594"/>
                  <a:ext cx="351646" cy="302090"/>
                  <a:chOff x="906290" y="3800594"/>
                  <a:chExt cx="351646" cy="302090"/>
                </a:xfrm>
              </p:grpSpPr>
              <p:grpSp>
                <p:nvGrpSpPr>
                  <p:cNvPr id="8757" name="Google Shape;8757;p72"/>
                  <p:cNvGrpSpPr/>
                  <p:nvPr/>
                </p:nvGrpSpPr>
                <p:grpSpPr>
                  <a:xfrm>
                    <a:off x="1084172" y="3842857"/>
                    <a:ext cx="173764" cy="217131"/>
                    <a:chOff x="1084172" y="3842857"/>
                    <a:chExt cx="173764" cy="217131"/>
                  </a:xfrm>
                </p:grpSpPr>
                <p:grpSp>
                  <p:nvGrpSpPr>
                    <p:cNvPr id="8758" name="Google Shape;8758;p72"/>
                    <p:cNvGrpSpPr/>
                    <p:nvPr/>
                  </p:nvGrpSpPr>
                  <p:grpSpPr>
                    <a:xfrm>
                      <a:off x="1156862" y="3936509"/>
                      <a:ext cx="101073" cy="25622"/>
                      <a:chOff x="1156862" y="3936509"/>
                      <a:chExt cx="101073" cy="25622"/>
                    </a:xfrm>
                  </p:grpSpPr>
                  <p:sp>
                    <p:nvSpPr>
                      <p:cNvPr id="8759" name="Google Shape;8759;p7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1" name="Google Shape;8761;p7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2" name="Google Shape;8762;p7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72"/>
                <p:cNvGrpSpPr/>
                <p:nvPr/>
              </p:nvGrpSpPr>
              <p:grpSpPr>
                <a:xfrm>
                  <a:off x="724986" y="3830189"/>
                  <a:ext cx="189533" cy="25626"/>
                  <a:chOff x="724986" y="3830189"/>
                  <a:chExt cx="189533" cy="25626"/>
                </a:xfrm>
              </p:grpSpPr>
              <p:sp>
                <p:nvSpPr>
                  <p:cNvPr id="8765" name="Google Shape;8765;p7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767" name="Google Shape;8767;p72"/>
          <p:cNvGrpSpPr/>
          <p:nvPr/>
        </p:nvGrpSpPr>
        <p:grpSpPr>
          <a:xfrm>
            <a:off x="2253298" y="2455640"/>
            <a:ext cx="948701" cy="935378"/>
            <a:chOff x="2253298" y="2428317"/>
            <a:chExt cx="948701" cy="935378"/>
          </a:xfrm>
        </p:grpSpPr>
        <p:sp>
          <p:nvSpPr>
            <p:cNvPr id="8768" name="Google Shape;8768;p7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804"/>
        <p:cNvGrpSpPr/>
        <p:nvPr/>
      </p:nvGrpSpPr>
      <p:grpSpPr>
        <a:xfrm>
          <a:off x="0" y="0"/>
          <a:ext cx="0" cy="0"/>
          <a:chOff x="0" y="0"/>
          <a:chExt cx="0" cy="0"/>
        </a:xfrm>
      </p:grpSpPr>
      <p:grpSp>
        <p:nvGrpSpPr>
          <p:cNvPr id="8805" name="Google Shape;8805;p73"/>
          <p:cNvGrpSpPr/>
          <p:nvPr/>
        </p:nvGrpSpPr>
        <p:grpSpPr>
          <a:xfrm>
            <a:off x="3353582" y="1145627"/>
            <a:ext cx="2363393" cy="1017867"/>
            <a:chOff x="3292400" y="1219146"/>
            <a:chExt cx="2615240" cy="1110239"/>
          </a:xfrm>
        </p:grpSpPr>
        <p:sp>
          <p:nvSpPr>
            <p:cNvPr id="8806" name="Google Shape;8806;p7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8807" name="Google Shape;8807;p7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8" name="Google Shape;8808;p7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809" name="Google Shape;8809;p7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810" name="Google Shape;8810;p7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811" name="Google Shape;8811;p7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812" name="Google Shape;8812;p7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813" name="Google Shape;8813;p7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814" name="Google Shape;8814;p7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815" name="Google Shape;8815;p7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816" name="Google Shape;8816;p7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817" name="Google Shape;8817;p7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818" name="Google Shape;8818;p7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819" name="Google Shape;8819;p7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820" name="Google Shape;8820;p73"/>
            <p:cNvGrpSpPr/>
            <p:nvPr/>
          </p:nvGrpSpPr>
          <p:grpSpPr>
            <a:xfrm>
              <a:off x="3748438" y="1378608"/>
              <a:ext cx="2159202" cy="903971"/>
              <a:chOff x="1683525" y="2179850"/>
              <a:chExt cx="4519050" cy="2134525"/>
            </a:xfrm>
          </p:grpSpPr>
          <p:sp>
            <p:nvSpPr>
              <p:cNvPr id="8821" name="Google Shape;8821;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22" name="Google Shape;8822;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23" name="Google Shape;8823;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24" name="Google Shape;8824;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25" name="Google Shape;8825;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26" name="Google Shape;8826;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27" name="Google Shape;8827;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28" name="Google Shape;8828;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29" name="Google Shape;8829;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30" name="Google Shape;8830;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31" name="Google Shape;8831;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32" name="Google Shape;8832;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8833" name="Google Shape;8833;p73"/>
          <p:cNvGraphicFramePr/>
          <p:nvPr/>
        </p:nvGraphicFramePr>
        <p:xfrm>
          <a:off x="5949675" y="2323100"/>
          <a:ext cx="2491300" cy="868600"/>
        </p:xfrm>
        <a:graphic>
          <a:graphicData uri="http://schemas.openxmlformats.org/drawingml/2006/table">
            <a:tbl>
              <a:tblPr>
                <a:noFill/>
                <a:tableStyleId>{96ADD7A5-4316-4BEE-B8AA-42B564B34BC5}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834" name="Google Shape;8834;p73"/>
          <p:cNvGrpSpPr/>
          <p:nvPr/>
        </p:nvGrpSpPr>
        <p:grpSpPr>
          <a:xfrm>
            <a:off x="5926924" y="3381697"/>
            <a:ext cx="2519825" cy="1001454"/>
            <a:chOff x="1906114" y="789980"/>
            <a:chExt cx="1487676" cy="606868"/>
          </a:xfrm>
        </p:grpSpPr>
        <p:cxnSp>
          <p:nvCxnSpPr>
            <p:cNvPr id="8835" name="Google Shape;8835;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836" name="Google Shape;8836;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837" name="Google Shape;8837;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838" name="Google Shape;8838;p7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839" name="Google Shape;8839;p7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840" name="Google Shape;8840;p7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841" name="Google Shape;8841;p7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842" name="Google Shape;8842;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849" name="Google Shape;8849;p7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850" name="Google Shape;8850;p7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851" name="Google Shape;8851;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73"/>
          <p:cNvGrpSpPr/>
          <p:nvPr/>
        </p:nvGrpSpPr>
        <p:grpSpPr>
          <a:xfrm>
            <a:off x="726399" y="1190655"/>
            <a:ext cx="2394370" cy="976502"/>
            <a:chOff x="749309" y="1112739"/>
            <a:chExt cx="2371603" cy="976502"/>
          </a:xfrm>
        </p:grpSpPr>
        <p:sp>
          <p:nvSpPr>
            <p:cNvPr id="8853" name="Google Shape;8853;p7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885" name="Google Shape;8885;p73"/>
          <p:cNvGraphicFramePr/>
          <p:nvPr/>
        </p:nvGraphicFramePr>
        <p:xfrm>
          <a:off x="5949700" y="1188950"/>
          <a:ext cx="2491300" cy="976425"/>
        </p:xfrm>
        <a:graphic>
          <a:graphicData uri="http://schemas.openxmlformats.org/drawingml/2006/table">
            <a:tbl>
              <a:tblPr>
                <a:noFill/>
                <a:tableStyleId>{96ADD7A5-4316-4BEE-B8AA-42B564B34BC5}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886" name="Google Shape;8886;p73"/>
          <p:cNvGraphicFramePr/>
          <p:nvPr/>
        </p:nvGraphicFramePr>
        <p:xfrm>
          <a:off x="3356413" y="2323100"/>
          <a:ext cx="2363400" cy="868575"/>
        </p:xfrm>
        <a:graphic>
          <a:graphicData uri="http://schemas.openxmlformats.org/drawingml/2006/table">
            <a:tbl>
              <a:tblPr>
                <a:noFill/>
                <a:tableStyleId>{96ADD7A5-4316-4BEE-B8AA-42B564B34BC5}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887" name="Google Shape;8887;p73"/>
          <p:cNvGrpSpPr/>
          <p:nvPr/>
        </p:nvGrpSpPr>
        <p:grpSpPr>
          <a:xfrm>
            <a:off x="4100342" y="2709743"/>
            <a:ext cx="1517436" cy="74460"/>
            <a:chOff x="3980086" y="2804397"/>
            <a:chExt cx="1227600" cy="66900"/>
          </a:xfrm>
        </p:grpSpPr>
        <p:sp>
          <p:nvSpPr>
            <p:cNvPr id="8888" name="Google Shape;8888;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73"/>
          <p:cNvGrpSpPr/>
          <p:nvPr/>
        </p:nvGrpSpPr>
        <p:grpSpPr>
          <a:xfrm>
            <a:off x="4725406" y="3002330"/>
            <a:ext cx="892956" cy="74460"/>
            <a:chOff x="3980086" y="2804397"/>
            <a:chExt cx="1227600" cy="66900"/>
          </a:xfrm>
        </p:grpSpPr>
        <p:sp>
          <p:nvSpPr>
            <p:cNvPr id="8891" name="Google Shape;8891;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73"/>
          <p:cNvGrpSpPr/>
          <p:nvPr/>
        </p:nvGrpSpPr>
        <p:grpSpPr>
          <a:xfrm>
            <a:off x="3358498" y="3361213"/>
            <a:ext cx="2363244" cy="1005943"/>
            <a:chOff x="3358415" y="3361302"/>
            <a:chExt cx="2363244" cy="1024695"/>
          </a:xfrm>
        </p:grpSpPr>
        <p:grpSp>
          <p:nvGrpSpPr>
            <p:cNvPr id="8894" name="Google Shape;8894;p73"/>
            <p:cNvGrpSpPr/>
            <p:nvPr/>
          </p:nvGrpSpPr>
          <p:grpSpPr>
            <a:xfrm>
              <a:off x="3358415" y="3361302"/>
              <a:ext cx="441300" cy="1024695"/>
              <a:chOff x="3358415" y="3361302"/>
              <a:chExt cx="441300" cy="1024695"/>
            </a:xfrm>
          </p:grpSpPr>
          <p:sp>
            <p:nvSpPr>
              <p:cNvPr id="8895" name="Google Shape;8895;p7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73"/>
            <p:cNvGrpSpPr/>
            <p:nvPr/>
          </p:nvGrpSpPr>
          <p:grpSpPr>
            <a:xfrm>
              <a:off x="3838901" y="3361302"/>
              <a:ext cx="441300" cy="1024695"/>
              <a:chOff x="3838901" y="3361302"/>
              <a:chExt cx="441300" cy="1024695"/>
            </a:xfrm>
          </p:grpSpPr>
          <p:sp>
            <p:nvSpPr>
              <p:cNvPr id="8902" name="Google Shape;8902;p7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73"/>
            <p:cNvGrpSpPr/>
            <p:nvPr/>
          </p:nvGrpSpPr>
          <p:grpSpPr>
            <a:xfrm>
              <a:off x="4319387" y="3361302"/>
              <a:ext cx="441300" cy="1024695"/>
              <a:chOff x="4319387" y="3361302"/>
              <a:chExt cx="441300" cy="1024695"/>
            </a:xfrm>
          </p:grpSpPr>
          <p:sp>
            <p:nvSpPr>
              <p:cNvPr id="8909" name="Google Shape;8909;p7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73"/>
            <p:cNvGrpSpPr/>
            <p:nvPr/>
          </p:nvGrpSpPr>
          <p:grpSpPr>
            <a:xfrm>
              <a:off x="4799873" y="3361302"/>
              <a:ext cx="441300" cy="1024695"/>
              <a:chOff x="4799873" y="3361302"/>
              <a:chExt cx="441300" cy="1024695"/>
            </a:xfrm>
          </p:grpSpPr>
          <p:sp>
            <p:nvSpPr>
              <p:cNvPr id="8916" name="Google Shape;8916;p7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73"/>
            <p:cNvGrpSpPr/>
            <p:nvPr/>
          </p:nvGrpSpPr>
          <p:grpSpPr>
            <a:xfrm>
              <a:off x="5280360" y="3361302"/>
              <a:ext cx="441300" cy="1024695"/>
              <a:chOff x="5280360" y="3361302"/>
              <a:chExt cx="441300" cy="1024695"/>
            </a:xfrm>
          </p:grpSpPr>
          <p:sp>
            <p:nvSpPr>
              <p:cNvPr id="8923" name="Google Shape;8923;p7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929" name="Google Shape;8929;p73"/>
          <p:cNvGraphicFramePr/>
          <p:nvPr/>
        </p:nvGraphicFramePr>
        <p:xfrm>
          <a:off x="724925" y="2323100"/>
          <a:ext cx="2403600" cy="881400"/>
        </p:xfrm>
        <a:graphic>
          <a:graphicData uri="http://schemas.openxmlformats.org/drawingml/2006/table">
            <a:tbl>
              <a:tblPr>
                <a:noFill/>
                <a:tableStyleId>{96ADD7A5-4316-4BEE-B8AA-42B564B34BC5}</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930" name="Google Shape;8930;p73"/>
          <p:cNvGrpSpPr/>
          <p:nvPr/>
        </p:nvGrpSpPr>
        <p:grpSpPr>
          <a:xfrm>
            <a:off x="726450" y="3372825"/>
            <a:ext cx="2403614" cy="1005900"/>
            <a:chOff x="726450" y="3372825"/>
            <a:chExt cx="2403614" cy="1005900"/>
          </a:xfrm>
        </p:grpSpPr>
        <p:grpSp>
          <p:nvGrpSpPr>
            <p:cNvPr id="8931" name="Google Shape;8931;p73"/>
            <p:cNvGrpSpPr/>
            <p:nvPr/>
          </p:nvGrpSpPr>
          <p:grpSpPr>
            <a:xfrm>
              <a:off x="726450" y="3696000"/>
              <a:ext cx="2403614" cy="500898"/>
              <a:chOff x="726450" y="3696000"/>
              <a:chExt cx="2403614" cy="500898"/>
            </a:xfrm>
          </p:grpSpPr>
          <p:sp>
            <p:nvSpPr>
              <p:cNvPr id="8932" name="Google Shape;8932;p7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33" name="Google Shape;8933;p7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934" name="Google Shape;8934;p73"/>
            <p:cNvGrpSpPr/>
            <p:nvPr/>
          </p:nvGrpSpPr>
          <p:grpSpPr>
            <a:xfrm>
              <a:off x="1348050" y="3372825"/>
              <a:ext cx="1720425" cy="1005900"/>
              <a:chOff x="1348050" y="3372825"/>
              <a:chExt cx="1720425" cy="1005900"/>
            </a:xfrm>
          </p:grpSpPr>
          <p:sp>
            <p:nvSpPr>
              <p:cNvPr id="8935" name="Google Shape;8935;p7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36" name="Google Shape;8936;p7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37" name="Google Shape;8937;p7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38" name="Google Shape;8938;p7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39" name="Google Shape;8939;p7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940" name="Google Shape;8940;p73"/>
            <p:cNvGrpSpPr/>
            <p:nvPr/>
          </p:nvGrpSpPr>
          <p:grpSpPr>
            <a:xfrm>
              <a:off x="1455707" y="3731058"/>
              <a:ext cx="1491150" cy="417657"/>
              <a:chOff x="1455707" y="3731058"/>
              <a:chExt cx="1491150" cy="417657"/>
            </a:xfrm>
          </p:grpSpPr>
          <p:grpSp>
            <p:nvGrpSpPr>
              <p:cNvPr id="8941" name="Google Shape;8941;p73"/>
              <p:cNvGrpSpPr/>
              <p:nvPr/>
            </p:nvGrpSpPr>
            <p:grpSpPr>
              <a:xfrm>
                <a:off x="1472938" y="3745828"/>
                <a:ext cx="72126" cy="53788"/>
                <a:chOff x="1472938" y="3745828"/>
                <a:chExt cx="72126" cy="53788"/>
              </a:xfrm>
            </p:grpSpPr>
            <p:sp>
              <p:nvSpPr>
                <p:cNvPr id="8942" name="Google Shape;8942;p7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73"/>
              <p:cNvGrpSpPr/>
              <p:nvPr/>
            </p:nvGrpSpPr>
            <p:grpSpPr>
              <a:xfrm>
                <a:off x="1819181" y="4089633"/>
                <a:ext cx="72126" cy="53788"/>
                <a:chOff x="1819181" y="4089633"/>
                <a:chExt cx="72126" cy="53788"/>
              </a:xfrm>
            </p:grpSpPr>
            <p:sp>
              <p:nvSpPr>
                <p:cNvPr id="8945" name="Google Shape;8945;p7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73"/>
              <p:cNvGrpSpPr/>
              <p:nvPr/>
            </p:nvGrpSpPr>
            <p:grpSpPr>
              <a:xfrm>
                <a:off x="1455707" y="4084171"/>
                <a:ext cx="64321" cy="64544"/>
                <a:chOff x="1455707" y="4084171"/>
                <a:chExt cx="64321" cy="64544"/>
              </a:xfrm>
            </p:grpSpPr>
            <p:sp>
              <p:nvSpPr>
                <p:cNvPr id="8948" name="Google Shape;8948;p7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73"/>
              <p:cNvGrpSpPr/>
              <p:nvPr/>
            </p:nvGrpSpPr>
            <p:grpSpPr>
              <a:xfrm>
                <a:off x="1818610" y="3731058"/>
                <a:ext cx="64321" cy="64544"/>
                <a:chOff x="1818610" y="3731058"/>
                <a:chExt cx="64321" cy="64544"/>
              </a:xfrm>
            </p:grpSpPr>
            <p:sp>
              <p:nvSpPr>
                <p:cNvPr id="8951" name="Google Shape;8951;p7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73"/>
              <p:cNvGrpSpPr/>
              <p:nvPr/>
            </p:nvGrpSpPr>
            <p:grpSpPr>
              <a:xfrm>
                <a:off x="2172491" y="4089633"/>
                <a:ext cx="72126" cy="53788"/>
                <a:chOff x="2172491" y="4089633"/>
                <a:chExt cx="72126" cy="53788"/>
              </a:xfrm>
            </p:grpSpPr>
            <p:sp>
              <p:nvSpPr>
                <p:cNvPr id="8954" name="Google Shape;8954;p7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73"/>
              <p:cNvGrpSpPr/>
              <p:nvPr/>
            </p:nvGrpSpPr>
            <p:grpSpPr>
              <a:xfrm>
                <a:off x="2171920" y="3731058"/>
                <a:ext cx="64321" cy="64544"/>
                <a:chOff x="2171920" y="3731058"/>
                <a:chExt cx="64321" cy="64544"/>
              </a:xfrm>
            </p:grpSpPr>
            <p:sp>
              <p:nvSpPr>
                <p:cNvPr id="8957" name="Google Shape;8957;p7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73"/>
              <p:cNvGrpSpPr/>
              <p:nvPr/>
            </p:nvGrpSpPr>
            <p:grpSpPr>
              <a:xfrm>
                <a:off x="2874730" y="3745828"/>
                <a:ext cx="72126" cy="53788"/>
                <a:chOff x="2874730" y="3745828"/>
                <a:chExt cx="72126" cy="53788"/>
              </a:xfrm>
            </p:grpSpPr>
            <p:sp>
              <p:nvSpPr>
                <p:cNvPr id="8960" name="Google Shape;8960;p7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73"/>
              <p:cNvGrpSpPr/>
              <p:nvPr/>
            </p:nvGrpSpPr>
            <p:grpSpPr>
              <a:xfrm>
                <a:off x="2878589" y="4081481"/>
                <a:ext cx="64321" cy="64544"/>
                <a:chOff x="2878589" y="4081481"/>
                <a:chExt cx="64321" cy="64544"/>
              </a:xfrm>
            </p:grpSpPr>
            <p:sp>
              <p:nvSpPr>
                <p:cNvPr id="8963" name="Google Shape;8963;p7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73"/>
              <p:cNvGrpSpPr/>
              <p:nvPr/>
            </p:nvGrpSpPr>
            <p:grpSpPr>
              <a:xfrm>
                <a:off x="2525796" y="4089633"/>
                <a:ext cx="72126" cy="53788"/>
                <a:chOff x="2525796" y="4089633"/>
                <a:chExt cx="72126" cy="53788"/>
              </a:xfrm>
            </p:grpSpPr>
            <p:sp>
              <p:nvSpPr>
                <p:cNvPr id="8966" name="Google Shape;8966;p7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73"/>
              <p:cNvGrpSpPr/>
              <p:nvPr/>
            </p:nvGrpSpPr>
            <p:grpSpPr>
              <a:xfrm>
                <a:off x="2525225" y="3731058"/>
                <a:ext cx="64321" cy="64544"/>
                <a:chOff x="2525225" y="3731058"/>
                <a:chExt cx="64321" cy="64544"/>
              </a:xfrm>
            </p:grpSpPr>
            <p:sp>
              <p:nvSpPr>
                <p:cNvPr id="8969" name="Google Shape;8969;p7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974"/>
        <p:cNvGrpSpPr/>
        <p:nvPr/>
      </p:nvGrpSpPr>
      <p:grpSpPr>
        <a:xfrm>
          <a:off x="0" y="0"/>
          <a:ext cx="0" cy="0"/>
          <a:chOff x="0" y="0"/>
          <a:chExt cx="0" cy="0"/>
        </a:xfrm>
      </p:grpSpPr>
      <p:grpSp>
        <p:nvGrpSpPr>
          <p:cNvPr id="8975" name="Google Shape;8975;p74"/>
          <p:cNvGrpSpPr/>
          <p:nvPr/>
        </p:nvGrpSpPr>
        <p:grpSpPr>
          <a:xfrm>
            <a:off x="732428" y="1171356"/>
            <a:ext cx="845921" cy="690752"/>
            <a:chOff x="732428" y="1198513"/>
            <a:chExt cx="845921" cy="690752"/>
          </a:xfrm>
        </p:grpSpPr>
        <p:grpSp>
          <p:nvGrpSpPr>
            <p:cNvPr id="8976" name="Google Shape;8976;p74"/>
            <p:cNvGrpSpPr/>
            <p:nvPr/>
          </p:nvGrpSpPr>
          <p:grpSpPr>
            <a:xfrm>
              <a:off x="823030" y="1198513"/>
              <a:ext cx="755319" cy="690752"/>
              <a:chOff x="823030" y="1198513"/>
              <a:chExt cx="755319" cy="690752"/>
            </a:xfrm>
          </p:grpSpPr>
          <p:sp>
            <p:nvSpPr>
              <p:cNvPr id="8977" name="Google Shape;8977;p7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74"/>
            <p:cNvGrpSpPr/>
            <p:nvPr/>
          </p:nvGrpSpPr>
          <p:grpSpPr>
            <a:xfrm>
              <a:off x="732428" y="1239937"/>
              <a:ext cx="739912" cy="607886"/>
              <a:chOff x="732428" y="1239937"/>
              <a:chExt cx="739912" cy="607886"/>
            </a:xfrm>
          </p:grpSpPr>
          <p:sp>
            <p:nvSpPr>
              <p:cNvPr id="8980" name="Google Shape;8980;p7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74"/>
            <p:cNvGrpSpPr/>
            <p:nvPr/>
          </p:nvGrpSpPr>
          <p:grpSpPr>
            <a:xfrm>
              <a:off x="732428" y="1277018"/>
              <a:ext cx="702832" cy="533758"/>
              <a:chOff x="732428" y="1277018"/>
              <a:chExt cx="702832" cy="533758"/>
            </a:xfrm>
          </p:grpSpPr>
          <p:sp>
            <p:nvSpPr>
              <p:cNvPr id="8983" name="Google Shape;8983;p7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74"/>
            <p:cNvGrpSpPr/>
            <p:nvPr/>
          </p:nvGrpSpPr>
          <p:grpSpPr>
            <a:xfrm>
              <a:off x="931170" y="1306653"/>
              <a:ext cx="647179" cy="474455"/>
              <a:chOff x="931170" y="1306653"/>
              <a:chExt cx="647179" cy="474455"/>
            </a:xfrm>
          </p:grpSpPr>
          <p:sp>
            <p:nvSpPr>
              <p:cNvPr id="8986" name="Google Shape;8986;p7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8" name="Google Shape;8988;p7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74"/>
          <p:cNvGrpSpPr/>
          <p:nvPr/>
        </p:nvGrpSpPr>
        <p:grpSpPr>
          <a:xfrm>
            <a:off x="3964037" y="1171363"/>
            <a:ext cx="634656" cy="699982"/>
            <a:chOff x="5985650" y="2860025"/>
            <a:chExt cx="1396075" cy="1539775"/>
          </a:xfrm>
        </p:grpSpPr>
        <p:sp>
          <p:nvSpPr>
            <p:cNvPr id="8990" name="Google Shape;8990;p7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74"/>
          <p:cNvGrpSpPr/>
          <p:nvPr/>
        </p:nvGrpSpPr>
        <p:grpSpPr>
          <a:xfrm>
            <a:off x="4719687" y="1171356"/>
            <a:ext cx="725845" cy="699975"/>
            <a:chOff x="4249973" y="1201875"/>
            <a:chExt cx="1958568" cy="1888762"/>
          </a:xfrm>
        </p:grpSpPr>
        <p:sp>
          <p:nvSpPr>
            <p:cNvPr id="9023" name="Google Shape;9023;p7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4" name="Google Shape;9024;p74"/>
            <p:cNvGrpSpPr/>
            <p:nvPr/>
          </p:nvGrpSpPr>
          <p:grpSpPr>
            <a:xfrm>
              <a:off x="5853086" y="1789142"/>
              <a:ext cx="355454" cy="1048099"/>
              <a:chOff x="5576108" y="2016725"/>
              <a:chExt cx="565200" cy="1666560"/>
            </a:xfrm>
          </p:grpSpPr>
          <p:sp>
            <p:nvSpPr>
              <p:cNvPr id="9025" name="Google Shape;9025;p7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26" name="Google Shape;9026;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74"/>
            <p:cNvGrpSpPr/>
            <p:nvPr/>
          </p:nvGrpSpPr>
          <p:grpSpPr>
            <a:xfrm>
              <a:off x="4869455" y="2691676"/>
              <a:ext cx="1013897" cy="398961"/>
              <a:chOff x="4012057" y="3451825"/>
              <a:chExt cx="1612175" cy="634379"/>
            </a:xfrm>
          </p:grpSpPr>
          <p:sp>
            <p:nvSpPr>
              <p:cNvPr id="9028" name="Google Shape;9028;p7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29" name="Google Shape;9029;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74"/>
            <p:cNvGrpSpPr/>
            <p:nvPr/>
          </p:nvGrpSpPr>
          <p:grpSpPr>
            <a:xfrm>
              <a:off x="4276937" y="2155961"/>
              <a:ext cx="651965" cy="891358"/>
              <a:chOff x="3069908" y="2599997"/>
              <a:chExt cx="1036675" cy="1417328"/>
            </a:xfrm>
          </p:grpSpPr>
          <p:sp>
            <p:nvSpPr>
              <p:cNvPr id="9031" name="Google Shape;9031;p7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32" name="Google Shape;9032;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74"/>
            <p:cNvGrpSpPr/>
            <p:nvPr/>
          </p:nvGrpSpPr>
          <p:grpSpPr>
            <a:xfrm>
              <a:off x="5054918" y="1201875"/>
              <a:ext cx="999548" cy="602711"/>
              <a:chOff x="4306958" y="1082925"/>
              <a:chExt cx="1589359" cy="958358"/>
            </a:xfrm>
          </p:grpSpPr>
          <p:sp>
            <p:nvSpPr>
              <p:cNvPr id="9034" name="Google Shape;9034;p7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35" name="Google Shape;9035;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74"/>
            <p:cNvGrpSpPr/>
            <p:nvPr/>
          </p:nvGrpSpPr>
          <p:grpSpPr>
            <a:xfrm>
              <a:off x="4249973" y="1303451"/>
              <a:ext cx="799317" cy="841334"/>
              <a:chOff x="3027033" y="1244439"/>
              <a:chExt cx="1270977" cy="1337786"/>
            </a:xfrm>
          </p:grpSpPr>
          <p:sp>
            <p:nvSpPr>
              <p:cNvPr id="9037" name="Google Shape;9037;p7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38" name="Google Shape;9038;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9" name="Google Shape;9039;p74"/>
          <p:cNvGrpSpPr/>
          <p:nvPr/>
        </p:nvGrpSpPr>
        <p:grpSpPr>
          <a:xfrm>
            <a:off x="4072551" y="2058137"/>
            <a:ext cx="750769" cy="683784"/>
            <a:chOff x="4204684" y="2104422"/>
            <a:chExt cx="699822" cy="637382"/>
          </a:xfrm>
        </p:grpSpPr>
        <p:grpSp>
          <p:nvGrpSpPr>
            <p:cNvPr id="9040" name="Google Shape;9040;p74"/>
            <p:cNvGrpSpPr/>
            <p:nvPr/>
          </p:nvGrpSpPr>
          <p:grpSpPr>
            <a:xfrm>
              <a:off x="4204684" y="2430067"/>
              <a:ext cx="342957" cy="311738"/>
              <a:chOff x="4204684" y="2430067"/>
              <a:chExt cx="342957" cy="311738"/>
            </a:xfrm>
          </p:grpSpPr>
          <p:sp>
            <p:nvSpPr>
              <p:cNvPr id="9041" name="Google Shape;9041;p7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4"/>
            <p:cNvGrpSpPr/>
            <p:nvPr/>
          </p:nvGrpSpPr>
          <p:grpSpPr>
            <a:xfrm>
              <a:off x="4561586" y="2430067"/>
              <a:ext cx="342920" cy="311738"/>
              <a:chOff x="4561586" y="2430067"/>
              <a:chExt cx="342920" cy="311738"/>
            </a:xfrm>
          </p:grpSpPr>
          <p:sp>
            <p:nvSpPr>
              <p:cNvPr id="9044" name="Google Shape;9044;p7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4"/>
            <p:cNvGrpSpPr/>
            <p:nvPr/>
          </p:nvGrpSpPr>
          <p:grpSpPr>
            <a:xfrm>
              <a:off x="4561586" y="2104422"/>
              <a:ext cx="342920" cy="311738"/>
              <a:chOff x="4561586" y="2104422"/>
              <a:chExt cx="342920" cy="311738"/>
            </a:xfrm>
          </p:grpSpPr>
          <p:sp>
            <p:nvSpPr>
              <p:cNvPr id="9047" name="Google Shape;9047;p7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74"/>
            <p:cNvGrpSpPr/>
            <p:nvPr/>
          </p:nvGrpSpPr>
          <p:grpSpPr>
            <a:xfrm>
              <a:off x="4204684" y="2104422"/>
              <a:ext cx="342957" cy="311664"/>
              <a:chOff x="4204684" y="2104422"/>
              <a:chExt cx="342957" cy="311664"/>
            </a:xfrm>
          </p:grpSpPr>
          <p:sp>
            <p:nvSpPr>
              <p:cNvPr id="9050" name="Google Shape;9050;p7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2" name="Google Shape;9052;p74"/>
          <p:cNvGrpSpPr/>
          <p:nvPr/>
        </p:nvGrpSpPr>
        <p:grpSpPr>
          <a:xfrm>
            <a:off x="5536984" y="1171351"/>
            <a:ext cx="660591" cy="688867"/>
            <a:chOff x="5830645" y="1267368"/>
            <a:chExt cx="530340" cy="553040"/>
          </a:xfrm>
        </p:grpSpPr>
        <p:sp>
          <p:nvSpPr>
            <p:cNvPr id="9053" name="Google Shape;9053;p7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4" name="Google Shape;9054;p74"/>
            <p:cNvGrpSpPr/>
            <p:nvPr/>
          </p:nvGrpSpPr>
          <p:grpSpPr>
            <a:xfrm>
              <a:off x="5830645" y="1267368"/>
              <a:ext cx="259743" cy="269909"/>
              <a:chOff x="5830645" y="1267368"/>
              <a:chExt cx="259743" cy="269909"/>
            </a:xfrm>
          </p:grpSpPr>
          <p:sp>
            <p:nvSpPr>
              <p:cNvPr id="9055" name="Google Shape;9055;p7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74"/>
            <p:cNvGrpSpPr/>
            <p:nvPr/>
          </p:nvGrpSpPr>
          <p:grpSpPr>
            <a:xfrm>
              <a:off x="6101293" y="1267368"/>
              <a:ext cx="259692" cy="269909"/>
              <a:chOff x="6101293" y="1267368"/>
              <a:chExt cx="259692" cy="269909"/>
            </a:xfrm>
          </p:grpSpPr>
          <p:sp>
            <p:nvSpPr>
              <p:cNvPr id="9058" name="Google Shape;9058;p7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74"/>
            <p:cNvGrpSpPr/>
            <p:nvPr/>
          </p:nvGrpSpPr>
          <p:grpSpPr>
            <a:xfrm>
              <a:off x="5830645" y="1550500"/>
              <a:ext cx="259692" cy="269909"/>
              <a:chOff x="5830645" y="1550500"/>
              <a:chExt cx="259692" cy="269909"/>
            </a:xfrm>
          </p:grpSpPr>
          <p:sp>
            <p:nvSpPr>
              <p:cNvPr id="9061" name="Google Shape;9061;p7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74"/>
            <p:cNvGrpSpPr/>
            <p:nvPr/>
          </p:nvGrpSpPr>
          <p:grpSpPr>
            <a:xfrm>
              <a:off x="6101293" y="1550500"/>
              <a:ext cx="259692" cy="269909"/>
              <a:chOff x="6101293" y="1550500"/>
              <a:chExt cx="259692" cy="269909"/>
            </a:xfrm>
          </p:grpSpPr>
          <p:sp>
            <p:nvSpPr>
              <p:cNvPr id="9064" name="Google Shape;9064;p7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6" name="Google Shape;9066;p74"/>
          <p:cNvGrpSpPr/>
          <p:nvPr/>
        </p:nvGrpSpPr>
        <p:grpSpPr>
          <a:xfrm>
            <a:off x="739138" y="2061810"/>
            <a:ext cx="697154" cy="679574"/>
            <a:chOff x="2679875" y="2361475"/>
            <a:chExt cx="780425" cy="760575"/>
          </a:xfrm>
        </p:grpSpPr>
        <p:sp>
          <p:nvSpPr>
            <p:cNvPr id="9067" name="Google Shape;9067;p7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74"/>
          <p:cNvGrpSpPr/>
          <p:nvPr/>
        </p:nvGrpSpPr>
        <p:grpSpPr>
          <a:xfrm>
            <a:off x="3138297" y="1171402"/>
            <a:ext cx="735829" cy="684547"/>
            <a:chOff x="3351965" y="1148808"/>
            <a:chExt cx="750770" cy="698375"/>
          </a:xfrm>
        </p:grpSpPr>
        <p:grpSp>
          <p:nvGrpSpPr>
            <p:cNvPr id="9074" name="Google Shape;9074;p74"/>
            <p:cNvGrpSpPr/>
            <p:nvPr/>
          </p:nvGrpSpPr>
          <p:grpSpPr>
            <a:xfrm>
              <a:off x="3586796" y="1148808"/>
              <a:ext cx="294857" cy="286830"/>
              <a:chOff x="3750225" y="1774000"/>
              <a:chExt cx="149575" cy="145525"/>
            </a:xfrm>
          </p:grpSpPr>
          <p:sp>
            <p:nvSpPr>
              <p:cNvPr id="9075" name="Google Shape;9075;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74"/>
            <p:cNvGrpSpPr/>
            <p:nvPr/>
          </p:nvGrpSpPr>
          <p:grpSpPr>
            <a:xfrm>
              <a:off x="3779245" y="1375768"/>
              <a:ext cx="323490" cy="286978"/>
              <a:chOff x="3847850" y="1889150"/>
              <a:chExt cx="164100" cy="145600"/>
            </a:xfrm>
          </p:grpSpPr>
          <p:sp>
            <p:nvSpPr>
              <p:cNvPr id="9078" name="Google Shape;9078;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74"/>
            <p:cNvGrpSpPr/>
            <p:nvPr/>
          </p:nvGrpSpPr>
          <p:grpSpPr>
            <a:xfrm>
              <a:off x="3351965" y="1330435"/>
              <a:ext cx="295449" cy="285401"/>
              <a:chOff x="3631100" y="1866150"/>
              <a:chExt cx="149875" cy="144800"/>
            </a:xfrm>
          </p:grpSpPr>
          <p:sp>
            <p:nvSpPr>
              <p:cNvPr id="9081" name="Google Shape;9081;p7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74"/>
            <p:cNvGrpSpPr/>
            <p:nvPr/>
          </p:nvGrpSpPr>
          <p:grpSpPr>
            <a:xfrm>
              <a:off x="3548208" y="1560352"/>
              <a:ext cx="294808" cy="286830"/>
              <a:chOff x="3730650" y="1982800"/>
              <a:chExt cx="149550" cy="145525"/>
            </a:xfrm>
          </p:grpSpPr>
          <p:sp>
            <p:nvSpPr>
              <p:cNvPr id="9084" name="Google Shape;9084;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6" name="Google Shape;9086;p74"/>
          <p:cNvGrpSpPr/>
          <p:nvPr/>
        </p:nvGrpSpPr>
        <p:grpSpPr>
          <a:xfrm>
            <a:off x="7639949" y="1171356"/>
            <a:ext cx="804565" cy="677795"/>
            <a:chOff x="7636443" y="1204988"/>
            <a:chExt cx="804565" cy="677795"/>
          </a:xfrm>
        </p:grpSpPr>
        <p:grpSp>
          <p:nvGrpSpPr>
            <p:cNvPr id="9087" name="Google Shape;9087;p74"/>
            <p:cNvGrpSpPr/>
            <p:nvPr/>
          </p:nvGrpSpPr>
          <p:grpSpPr>
            <a:xfrm>
              <a:off x="7636443" y="1509705"/>
              <a:ext cx="804565" cy="373078"/>
              <a:chOff x="7636443" y="1509705"/>
              <a:chExt cx="804565" cy="373078"/>
            </a:xfrm>
          </p:grpSpPr>
          <p:sp>
            <p:nvSpPr>
              <p:cNvPr id="9088" name="Google Shape;9088;p7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74"/>
            <p:cNvGrpSpPr/>
            <p:nvPr/>
          </p:nvGrpSpPr>
          <p:grpSpPr>
            <a:xfrm>
              <a:off x="7636443" y="1408133"/>
              <a:ext cx="804565" cy="373078"/>
              <a:chOff x="7636443" y="1408133"/>
              <a:chExt cx="804565" cy="373078"/>
            </a:xfrm>
          </p:grpSpPr>
          <p:sp>
            <p:nvSpPr>
              <p:cNvPr id="9091" name="Google Shape;9091;p7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74"/>
            <p:cNvGrpSpPr/>
            <p:nvPr/>
          </p:nvGrpSpPr>
          <p:grpSpPr>
            <a:xfrm>
              <a:off x="7636443" y="1306560"/>
              <a:ext cx="804565" cy="373078"/>
              <a:chOff x="7636443" y="1306560"/>
              <a:chExt cx="804565" cy="373078"/>
            </a:xfrm>
          </p:grpSpPr>
          <p:sp>
            <p:nvSpPr>
              <p:cNvPr id="9094" name="Google Shape;9094;p7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74"/>
            <p:cNvGrpSpPr/>
            <p:nvPr/>
          </p:nvGrpSpPr>
          <p:grpSpPr>
            <a:xfrm>
              <a:off x="7636443" y="1204988"/>
              <a:ext cx="804565" cy="373078"/>
              <a:chOff x="7636443" y="1204988"/>
              <a:chExt cx="804565" cy="373078"/>
            </a:xfrm>
          </p:grpSpPr>
          <p:sp>
            <p:nvSpPr>
              <p:cNvPr id="9097" name="Google Shape;9097;p7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9" name="Google Shape;9099;p74"/>
          <p:cNvGrpSpPr/>
          <p:nvPr/>
        </p:nvGrpSpPr>
        <p:grpSpPr>
          <a:xfrm>
            <a:off x="4978796" y="2078771"/>
            <a:ext cx="661339" cy="661188"/>
            <a:chOff x="3990000" y="975400"/>
            <a:chExt cx="3934200" cy="3933300"/>
          </a:xfrm>
        </p:grpSpPr>
        <p:sp>
          <p:nvSpPr>
            <p:cNvPr id="9100" name="Google Shape;9100;p7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74"/>
          <p:cNvGrpSpPr/>
          <p:nvPr/>
        </p:nvGrpSpPr>
        <p:grpSpPr>
          <a:xfrm>
            <a:off x="6622444" y="2057409"/>
            <a:ext cx="868881" cy="684241"/>
            <a:chOff x="6598259" y="2078634"/>
            <a:chExt cx="868881" cy="684241"/>
          </a:xfrm>
        </p:grpSpPr>
        <p:sp>
          <p:nvSpPr>
            <p:cNvPr id="9105" name="Google Shape;9105;p7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1" name="Google Shape;9111;p74"/>
            <p:cNvGrpSpPr/>
            <p:nvPr/>
          </p:nvGrpSpPr>
          <p:grpSpPr>
            <a:xfrm>
              <a:off x="6808175" y="2078634"/>
              <a:ext cx="452229" cy="684241"/>
              <a:chOff x="6808175" y="2078634"/>
              <a:chExt cx="452229" cy="684241"/>
            </a:xfrm>
          </p:grpSpPr>
          <p:sp>
            <p:nvSpPr>
              <p:cNvPr id="9112" name="Google Shape;9112;p7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8" name="Google Shape;9118;p74"/>
              <p:cNvGrpSpPr/>
              <p:nvPr/>
            </p:nvGrpSpPr>
            <p:grpSpPr>
              <a:xfrm>
                <a:off x="6821586" y="2078634"/>
                <a:ext cx="426871" cy="684241"/>
                <a:chOff x="6821586" y="2078634"/>
                <a:chExt cx="426871" cy="684241"/>
              </a:xfrm>
            </p:grpSpPr>
            <p:grpSp>
              <p:nvGrpSpPr>
                <p:cNvPr id="9119" name="Google Shape;9119;p74"/>
                <p:cNvGrpSpPr/>
                <p:nvPr/>
              </p:nvGrpSpPr>
              <p:grpSpPr>
                <a:xfrm>
                  <a:off x="6821586" y="2078634"/>
                  <a:ext cx="426871" cy="684241"/>
                  <a:chOff x="6821586" y="2078634"/>
                  <a:chExt cx="426871" cy="684241"/>
                </a:xfrm>
              </p:grpSpPr>
              <p:sp>
                <p:nvSpPr>
                  <p:cNvPr id="9120" name="Google Shape;9120;p7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9" name="Google Shape;9139;p7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45" name="Google Shape;9145;p74"/>
          <p:cNvGrpSpPr/>
          <p:nvPr/>
        </p:nvGrpSpPr>
        <p:grpSpPr>
          <a:xfrm>
            <a:off x="5795610" y="2063018"/>
            <a:ext cx="671358" cy="671358"/>
            <a:chOff x="6535625" y="760425"/>
            <a:chExt cx="1665900" cy="1665900"/>
          </a:xfrm>
        </p:grpSpPr>
        <p:sp>
          <p:nvSpPr>
            <p:cNvPr id="9146" name="Google Shape;9146;p7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74"/>
          <p:cNvGrpSpPr/>
          <p:nvPr/>
        </p:nvGrpSpPr>
        <p:grpSpPr>
          <a:xfrm>
            <a:off x="732427" y="3731418"/>
            <a:ext cx="1340789" cy="640830"/>
            <a:chOff x="238125" y="1151100"/>
            <a:chExt cx="7139450" cy="3412300"/>
          </a:xfrm>
        </p:grpSpPr>
        <p:sp>
          <p:nvSpPr>
            <p:cNvPr id="9151" name="Google Shape;9151;p7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74"/>
          <p:cNvGrpSpPr/>
          <p:nvPr/>
        </p:nvGrpSpPr>
        <p:grpSpPr>
          <a:xfrm>
            <a:off x="5599650" y="2934699"/>
            <a:ext cx="985357" cy="585764"/>
            <a:chOff x="5145061" y="2881789"/>
            <a:chExt cx="1107641" cy="658458"/>
          </a:xfrm>
        </p:grpSpPr>
        <p:grpSp>
          <p:nvGrpSpPr>
            <p:cNvPr id="9164" name="Google Shape;9164;p74"/>
            <p:cNvGrpSpPr/>
            <p:nvPr/>
          </p:nvGrpSpPr>
          <p:grpSpPr>
            <a:xfrm>
              <a:off x="5722989" y="3244587"/>
              <a:ext cx="529713" cy="295659"/>
              <a:chOff x="5722989" y="3244587"/>
              <a:chExt cx="529713" cy="295659"/>
            </a:xfrm>
          </p:grpSpPr>
          <p:sp>
            <p:nvSpPr>
              <p:cNvPr id="9165" name="Google Shape;9165;p7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66" name="Google Shape;9166;p7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67" name="Google Shape;9167;p74"/>
            <p:cNvGrpSpPr/>
            <p:nvPr/>
          </p:nvGrpSpPr>
          <p:grpSpPr>
            <a:xfrm>
              <a:off x="5145061" y="3244587"/>
              <a:ext cx="536807" cy="295659"/>
              <a:chOff x="5145061" y="3244587"/>
              <a:chExt cx="536807" cy="295659"/>
            </a:xfrm>
          </p:grpSpPr>
          <p:sp>
            <p:nvSpPr>
              <p:cNvPr id="9168" name="Google Shape;9168;p7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69" name="Google Shape;9169;p7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70" name="Google Shape;9170;p74"/>
            <p:cNvGrpSpPr/>
            <p:nvPr/>
          </p:nvGrpSpPr>
          <p:grpSpPr>
            <a:xfrm>
              <a:off x="5341327" y="2898245"/>
              <a:ext cx="532309" cy="614891"/>
              <a:chOff x="5341327" y="2898245"/>
              <a:chExt cx="532309" cy="614891"/>
            </a:xfrm>
          </p:grpSpPr>
          <p:sp>
            <p:nvSpPr>
              <p:cNvPr id="9171" name="Google Shape;9171;p7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72" name="Google Shape;9172;p7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73" name="Google Shape;9173;p74"/>
            <p:cNvGrpSpPr/>
            <p:nvPr/>
          </p:nvGrpSpPr>
          <p:grpSpPr>
            <a:xfrm>
              <a:off x="5532290" y="2881789"/>
              <a:ext cx="620516" cy="305456"/>
              <a:chOff x="5532290" y="2881789"/>
              <a:chExt cx="620516" cy="305456"/>
            </a:xfrm>
          </p:grpSpPr>
          <p:sp>
            <p:nvSpPr>
              <p:cNvPr id="9174" name="Google Shape;9174;p7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75" name="Google Shape;9175;p7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176" name="Google Shape;9176;p74"/>
          <p:cNvGrpSpPr/>
          <p:nvPr/>
        </p:nvGrpSpPr>
        <p:grpSpPr>
          <a:xfrm>
            <a:off x="8178573" y="3726757"/>
            <a:ext cx="269068" cy="645491"/>
            <a:chOff x="7026852" y="3311869"/>
            <a:chExt cx="434331" cy="1041954"/>
          </a:xfrm>
        </p:grpSpPr>
        <p:sp>
          <p:nvSpPr>
            <p:cNvPr id="9177" name="Google Shape;9177;p7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74"/>
          <p:cNvGrpSpPr/>
          <p:nvPr/>
        </p:nvGrpSpPr>
        <p:grpSpPr>
          <a:xfrm>
            <a:off x="6195154" y="3765995"/>
            <a:ext cx="293882" cy="293836"/>
            <a:chOff x="4873519" y="3311869"/>
            <a:chExt cx="499374" cy="499296"/>
          </a:xfrm>
        </p:grpSpPr>
        <p:sp>
          <p:nvSpPr>
            <p:cNvPr id="9181" name="Google Shape;9181;p7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74"/>
          <p:cNvGrpSpPr/>
          <p:nvPr/>
        </p:nvGrpSpPr>
        <p:grpSpPr>
          <a:xfrm>
            <a:off x="6195154" y="4078366"/>
            <a:ext cx="293882" cy="293882"/>
            <a:chOff x="4873519" y="3875839"/>
            <a:chExt cx="499374" cy="499374"/>
          </a:xfrm>
        </p:grpSpPr>
        <p:sp>
          <p:nvSpPr>
            <p:cNvPr id="9184" name="Google Shape;9184;p7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74"/>
          <p:cNvGrpSpPr/>
          <p:nvPr/>
        </p:nvGrpSpPr>
        <p:grpSpPr>
          <a:xfrm>
            <a:off x="2425681" y="2050319"/>
            <a:ext cx="698104" cy="698208"/>
            <a:chOff x="2565073" y="2075876"/>
            <a:chExt cx="672482" cy="672518"/>
          </a:xfrm>
        </p:grpSpPr>
        <p:sp>
          <p:nvSpPr>
            <p:cNvPr id="9187" name="Google Shape;9187;p7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74"/>
          <p:cNvGrpSpPr/>
          <p:nvPr/>
        </p:nvGrpSpPr>
        <p:grpSpPr>
          <a:xfrm>
            <a:off x="5649092" y="3734919"/>
            <a:ext cx="438354" cy="637329"/>
            <a:chOff x="1697726" y="3244179"/>
            <a:chExt cx="788124" cy="1146069"/>
          </a:xfrm>
        </p:grpSpPr>
        <p:sp>
          <p:nvSpPr>
            <p:cNvPr id="9194" name="Google Shape;91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6" name="Google Shape;9196;p7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7" name="Google Shape;9197;p74"/>
          <p:cNvGrpSpPr/>
          <p:nvPr/>
        </p:nvGrpSpPr>
        <p:grpSpPr>
          <a:xfrm>
            <a:off x="7650306" y="2063282"/>
            <a:ext cx="799565" cy="670282"/>
            <a:chOff x="7617850" y="2063282"/>
            <a:chExt cx="799565" cy="670282"/>
          </a:xfrm>
        </p:grpSpPr>
        <p:cxnSp>
          <p:nvCxnSpPr>
            <p:cNvPr id="9198" name="Google Shape;9198;p7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99" name="Google Shape;9199;p7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200" name="Google Shape;9200;p7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201" name="Google Shape;9201;p7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202" name="Google Shape;9202;p7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203" name="Google Shape;9203;p7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204" name="Google Shape;9204;p74"/>
            <p:cNvGrpSpPr/>
            <p:nvPr/>
          </p:nvGrpSpPr>
          <p:grpSpPr>
            <a:xfrm>
              <a:off x="7734309" y="2063282"/>
              <a:ext cx="570957" cy="620095"/>
              <a:chOff x="7734309" y="2063282"/>
              <a:chExt cx="570957" cy="620095"/>
            </a:xfrm>
          </p:grpSpPr>
          <p:grpSp>
            <p:nvGrpSpPr>
              <p:cNvPr id="9205" name="Google Shape;9205;p74"/>
              <p:cNvGrpSpPr/>
              <p:nvPr/>
            </p:nvGrpSpPr>
            <p:grpSpPr>
              <a:xfrm>
                <a:off x="8031573" y="2063282"/>
                <a:ext cx="273693" cy="620095"/>
                <a:chOff x="8031573" y="2063282"/>
                <a:chExt cx="273693" cy="620095"/>
              </a:xfrm>
            </p:grpSpPr>
            <p:sp>
              <p:nvSpPr>
                <p:cNvPr id="9206" name="Google Shape;9206;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74"/>
              <p:cNvGrpSpPr/>
              <p:nvPr/>
            </p:nvGrpSpPr>
            <p:grpSpPr>
              <a:xfrm flipH="1">
                <a:off x="7734309" y="2063282"/>
                <a:ext cx="273693" cy="620095"/>
                <a:chOff x="8031573" y="2063282"/>
                <a:chExt cx="273693" cy="620095"/>
              </a:xfrm>
            </p:grpSpPr>
            <p:sp>
              <p:nvSpPr>
                <p:cNvPr id="9211" name="Google Shape;9211;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215" name="Google Shape;9215;p74"/>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4"/>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7" name="Google Shape;9217;p74"/>
          <p:cNvGrpSpPr/>
          <p:nvPr/>
        </p:nvGrpSpPr>
        <p:grpSpPr>
          <a:xfrm>
            <a:off x="7836913" y="2916765"/>
            <a:ext cx="602567" cy="601884"/>
            <a:chOff x="1186975" y="238125"/>
            <a:chExt cx="5244275" cy="5238325"/>
          </a:xfrm>
        </p:grpSpPr>
        <p:sp>
          <p:nvSpPr>
            <p:cNvPr id="9218" name="Google Shape;9218;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74"/>
          <p:cNvGrpSpPr/>
          <p:nvPr/>
        </p:nvGrpSpPr>
        <p:grpSpPr>
          <a:xfrm>
            <a:off x="3279650" y="2056249"/>
            <a:ext cx="651848" cy="687338"/>
            <a:chOff x="3400515" y="2056248"/>
            <a:chExt cx="698134" cy="735987"/>
          </a:xfrm>
        </p:grpSpPr>
        <p:grpSp>
          <p:nvGrpSpPr>
            <p:cNvPr id="9223" name="Google Shape;9223;p74"/>
            <p:cNvGrpSpPr/>
            <p:nvPr/>
          </p:nvGrpSpPr>
          <p:grpSpPr>
            <a:xfrm>
              <a:off x="3400515" y="2283913"/>
              <a:ext cx="312919" cy="219900"/>
              <a:chOff x="3400515" y="2283913"/>
              <a:chExt cx="312919" cy="219900"/>
            </a:xfrm>
          </p:grpSpPr>
          <p:sp>
            <p:nvSpPr>
              <p:cNvPr id="9224" name="Google Shape;9224;p7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25" name="Google Shape;9225;p7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9226" name="Google Shape;9226;p74"/>
            <p:cNvGrpSpPr/>
            <p:nvPr/>
          </p:nvGrpSpPr>
          <p:grpSpPr>
            <a:xfrm>
              <a:off x="3547823" y="2461089"/>
              <a:ext cx="219900" cy="331146"/>
              <a:chOff x="3547823" y="2461089"/>
              <a:chExt cx="219900" cy="331146"/>
            </a:xfrm>
          </p:grpSpPr>
          <p:sp>
            <p:nvSpPr>
              <p:cNvPr id="9227" name="Google Shape;9227;p7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28" name="Google Shape;9228;p7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9229" name="Google Shape;9229;p74"/>
            <p:cNvGrpSpPr/>
            <p:nvPr/>
          </p:nvGrpSpPr>
          <p:grpSpPr>
            <a:xfrm>
              <a:off x="3734138" y="2461089"/>
              <a:ext cx="219900" cy="331146"/>
              <a:chOff x="3734138" y="2461089"/>
              <a:chExt cx="219900" cy="331146"/>
            </a:xfrm>
          </p:grpSpPr>
          <p:sp>
            <p:nvSpPr>
              <p:cNvPr id="9230" name="Google Shape;9230;p7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31" name="Google Shape;9231;p7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9232" name="Google Shape;9232;p74"/>
            <p:cNvGrpSpPr/>
            <p:nvPr/>
          </p:nvGrpSpPr>
          <p:grpSpPr>
            <a:xfrm>
              <a:off x="3787560" y="2281742"/>
              <a:ext cx="311089" cy="219900"/>
              <a:chOff x="3787560" y="2281742"/>
              <a:chExt cx="311089" cy="219900"/>
            </a:xfrm>
          </p:grpSpPr>
          <p:sp>
            <p:nvSpPr>
              <p:cNvPr id="9233" name="Google Shape;9233;p7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34" name="Google Shape;9234;p7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9235" name="Google Shape;9235;p74"/>
            <p:cNvGrpSpPr/>
            <p:nvPr/>
          </p:nvGrpSpPr>
          <p:grpSpPr>
            <a:xfrm>
              <a:off x="3637290" y="2056248"/>
              <a:ext cx="219900" cy="330736"/>
              <a:chOff x="3637290" y="2056248"/>
              <a:chExt cx="219900" cy="330736"/>
            </a:xfrm>
          </p:grpSpPr>
          <p:sp>
            <p:nvSpPr>
              <p:cNvPr id="9236" name="Google Shape;9236;p7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237" name="Google Shape;9237;p7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9238" name="Google Shape;9238;p74"/>
          <p:cNvGrpSpPr/>
          <p:nvPr/>
        </p:nvGrpSpPr>
        <p:grpSpPr>
          <a:xfrm>
            <a:off x="2571356" y="2926255"/>
            <a:ext cx="1268144" cy="592394"/>
            <a:chOff x="238125" y="1188750"/>
            <a:chExt cx="7140450" cy="3335550"/>
          </a:xfrm>
        </p:grpSpPr>
        <p:sp>
          <p:nvSpPr>
            <p:cNvPr id="9239" name="Google Shape;9239;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74"/>
          <p:cNvGrpSpPr/>
          <p:nvPr/>
        </p:nvGrpSpPr>
        <p:grpSpPr>
          <a:xfrm>
            <a:off x="6679257" y="2928410"/>
            <a:ext cx="1053944" cy="590147"/>
            <a:chOff x="238125" y="1335475"/>
            <a:chExt cx="5418735" cy="3034175"/>
          </a:xfrm>
        </p:grpSpPr>
        <p:sp>
          <p:nvSpPr>
            <p:cNvPr id="9245" name="Google Shape;9245;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74"/>
          <p:cNvGrpSpPr/>
          <p:nvPr/>
        </p:nvGrpSpPr>
        <p:grpSpPr>
          <a:xfrm>
            <a:off x="4110066" y="3733309"/>
            <a:ext cx="1268207" cy="638939"/>
            <a:chOff x="3967651" y="3645904"/>
            <a:chExt cx="1479304" cy="745292"/>
          </a:xfrm>
        </p:grpSpPr>
        <p:grpSp>
          <p:nvGrpSpPr>
            <p:cNvPr id="9249" name="Google Shape;9249;p74"/>
            <p:cNvGrpSpPr/>
            <p:nvPr/>
          </p:nvGrpSpPr>
          <p:grpSpPr>
            <a:xfrm>
              <a:off x="3967651" y="4009026"/>
              <a:ext cx="1479304" cy="382170"/>
              <a:chOff x="3967651" y="4009026"/>
              <a:chExt cx="1479304" cy="382170"/>
            </a:xfrm>
          </p:grpSpPr>
          <p:grpSp>
            <p:nvGrpSpPr>
              <p:cNvPr id="9250" name="Google Shape;9250;p74"/>
              <p:cNvGrpSpPr/>
              <p:nvPr/>
            </p:nvGrpSpPr>
            <p:grpSpPr>
              <a:xfrm>
                <a:off x="4892216" y="4195630"/>
                <a:ext cx="554739" cy="195566"/>
                <a:chOff x="3604375" y="4892160"/>
                <a:chExt cx="1651500" cy="582215"/>
              </a:xfrm>
            </p:grpSpPr>
            <p:sp>
              <p:nvSpPr>
                <p:cNvPr id="9251" name="Google Shape;9251;p7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74"/>
              <p:cNvGrpSpPr/>
              <p:nvPr/>
            </p:nvGrpSpPr>
            <p:grpSpPr>
              <a:xfrm>
                <a:off x="3967651" y="4146303"/>
                <a:ext cx="579402" cy="244893"/>
                <a:chOff x="851875" y="4745310"/>
                <a:chExt cx="1724925" cy="729065"/>
              </a:xfrm>
            </p:grpSpPr>
            <p:sp>
              <p:nvSpPr>
                <p:cNvPr id="9254" name="Google Shape;9254;p7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74"/>
              <p:cNvGrpSpPr/>
              <p:nvPr/>
            </p:nvGrpSpPr>
            <p:grpSpPr>
              <a:xfrm>
                <a:off x="4460753" y="4009026"/>
                <a:ext cx="493110" cy="382170"/>
                <a:chOff x="2319875" y="4336625"/>
                <a:chExt cx="1468025" cy="1137750"/>
              </a:xfrm>
            </p:grpSpPr>
            <p:sp>
              <p:nvSpPr>
                <p:cNvPr id="9257" name="Google Shape;9257;p7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9" name="Google Shape;9259;p74"/>
            <p:cNvGrpSpPr/>
            <p:nvPr/>
          </p:nvGrpSpPr>
          <p:grpSpPr>
            <a:xfrm>
              <a:off x="4479443" y="3645904"/>
              <a:ext cx="455965" cy="388789"/>
              <a:chOff x="2957425" y="238100"/>
              <a:chExt cx="1910200" cy="1628775"/>
            </a:xfrm>
          </p:grpSpPr>
          <p:sp>
            <p:nvSpPr>
              <p:cNvPr id="9260" name="Google Shape;9260;p7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0" name="Google Shape;9270;p74"/>
          <p:cNvGrpSpPr/>
          <p:nvPr/>
        </p:nvGrpSpPr>
        <p:grpSpPr>
          <a:xfrm>
            <a:off x="2496179" y="3734510"/>
            <a:ext cx="1243128" cy="637739"/>
            <a:chOff x="2496310" y="3693351"/>
            <a:chExt cx="1342906" cy="688926"/>
          </a:xfrm>
        </p:grpSpPr>
        <p:grpSp>
          <p:nvGrpSpPr>
            <p:cNvPr id="9271" name="Google Shape;9271;p74"/>
            <p:cNvGrpSpPr/>
            <p:nvPr/>
          </p:nvGrpSpPr>
          <p:grpSpPr>
            <a:xfrm>
              <a:off x="2496310" y="3693351"/>
              <a:ext cx="1342906" cy="688875"/>
              <a:chOff x="2496310" y="3693351"/>
              <a:chExt cx="1342906" cy="688875"/>
            </a:xfrm>
          </p:grpSpPr>
          <p:sp>
            <p:nvSpPr>
              <p:cNvPr id="9272" name="Google Shape;9272;p7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78" name="Google Shape;9278;p74"/>
              <p:cNvCxnSpPr>
                <a:stCxn id="927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9279" name="Google Shape;9279;p74"/>
              <p:cNvCxnSpPr>
                <a:stCxn id="927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9280" name="Google Shape;9280;p74"/>
              <p:cNvCxnSpPr>
                <a:stCxn id="927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281" name="Google Shape;9281;p74"/>
              <p:cNvCxnSpPr>
                <a:stCxn id="927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282" name="Google Shape;9282;p74"/>
              <p:cNvCxnSpPr>
                <a:stCxn id="927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83" name="Google Shape;9283;p74"/>
            <p:cNvGrpSpPr/>
            <p:nvPr/>
          </p:nvGrpSpPr>
          <p:grpSpPr>
            <a:xfrm>
              <a:off x="2675275" y="3930557"/>
              <a:ext cx="1003306" cy="451719"/>
              <a:chOff x="2675275" y="4174282"/>
              <a:chExt cx="1003306" cy="451719"/>
            </a:xfrm>
          </p:grpSpPr>
          <p:sp>
            <p:nvSpPr>
              <p:cNvPr id="9284" name="Google Shape;9284;p7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7" name="Google Shape;9287;p74"/>
          <p:cNvGrpSpPr/>
          <p:nvPr/>
        </p:nvGrpSpPr>
        <p:grpSpPr>
          <a:xfrm>
            <a:off x="1669850" y="1171356"/>
            <a:ext cx="574511" cy="874709"/>
            <a:chOff x="1715404" y="1112080"/>
            <a:chExt cx="642270" cy="977984"/>
          </a:xfrm>
        </p:grpSpPr>
        <p:grpSp>
          <p:nvGrpSpPr>
            <p:cNvPr id="9288" name="Google Shape;9288;p74"/>
            <p:cNvGrpSpPr/>
            <p:nvPr/>
          </p:nvGrpSpPr>
          <p:grpSpPr>
            <a:xfrm>
              <a:off x="1715404" y="1112080"/>
              <a:ext cx="642270" cy="977984"/>
              <a:chOff x="1715404" y="1112080"/>
              <a:chExt cx="642270" cy="977984"/>
            </a:xfrm>
          </p:grpSpPr>
          <p:sp>
            <p:nvSpPr>
              <p:cNvPr id="9289" name="Google Shape;9289;p7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74"/>
            <p:cNvGrpSpPr/>
            <p:nvPr/>
          </p:nvGrpSpPr>
          <p:grpSpPr>
            <a:xfrm>
              <a:off x="1768927" y="1165603"/>
              <a:ext cx="535225" cy="851367"/>
              <a:chOff x="1768927" y="1165603"/>
              <a:chExt cx="535225" cy="851367"/>
            </a:xfrm>
          </p:grpSpPr>
          <p:sp>
            <p:nvSpPr>
              <p:cNvPr id="9292" name="Google Shape;9292;p7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74"/>
            <p:cNvGrpSpPr/>
            <p:nvPr/>
          </p:nvGrpSpPr>
          <p:grpSpPr>
            <a:xfrm>
              <a:off x="1822449" y="1219125"/>
              <a:ext cx="428180" cy="718859"/>
              <a:chOff x="1822449" y="1219125"/>
              <a:chExt cx="428180" cy="718859"/>
            </a:xfrm>
          </p:grpSpPr>
          <p:sp>
            <p:nvSpPr>
              <p:cNvPr id="9295" name="Google Shape;9295;p7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74"/>
            <p:cNvGrpSpPr/>
            <p:nvPr/>
          </p:nvGrpSpPr>
          <p:grpSpPr>
            <a:xfrm>
              <a:off x="1875972" y="1272648"/>
              <a:ext cx="321135" cy="586939"/>
              <a:chOff x="1875972" y="1272648"/>
              <a:chExt cx="321135" cy="586939"/>
            </a:xfrm>
          </p:grpSpPr>
          <p:sp>
            <p:nvSpPr>
              <p:cNvPr id="9298" name="Google Shape;9298;p7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0" name="Google Shape;9300;p74"/>
          <p:cNvGrpSpPr/>
          <p:nvPr/>
        </p:nvGrpSpPr>
        <p:grpSpPr>
          <a:xfrm>
            <a:off x="7777011" y="3728078"/>
            <a:ext cx="293855" cy="644170"/>
            <a:chOff x="241025" y="3151575"/>
            <a:chExt cx="293855" cy="644170"/>
          </a:xfrm>
        </p:grpSpPr>
        <p:sp>
          <p:nvSpPr>
            <p:cNvPr id="9301" name="Google Shape;9301;p7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74"/>
          <p:cNvGrpSpPr/>
          <p:nvPr/>
        </p:nvGrpSpPr>
        <p:grpSpPr>
          <a:xfrm>
            <a:off x="724994" y="2928078"/>
            <a:ext cx="1779649" cy="591620"/>
            <a:chOff x="246070" y="1983375"/>
            <a:chExt cx="1855347" cy="616849"/>
          </a:xfrm>
        </p:grpSpPr>
        <p:sp>
          <p:nvSpPr>
            <p:cNvPr id="9304" name="Google Shape;9304;p7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4"/>
          <p:cNvGrpSpPr/>
          <p:nvPr/>
        </p:nvGrpSpPr>
        <p:grpSpPr>
          <a:xfrm>
            <a:off x="2335861" y="1171356"/>
            <a:ext cx="711055" cy="745993"/>
            <a:chOff x="2496269" y="1171698"/>
            <a:chExt cx="761953" cy="799392"/>
          </a:xfrm>
        </p:grpSpPr>
        <p:grpSp>
          <p:nvGrpSpPr>
            <p:cNvPr id="9314" name="Google Shape;9314;p74"/>
            <p:cNvGrpSpPr/>
            <p:nvPr/>
          </p:nvGrpSpPr>
          <p:grpSpPr>
            <a:xfrm>
              <a:off x="2496269" y="1171698"/>
              <a:ext cx="761953" cy="723022"/>
              <a:chOff x="2496269" y="1171698"/>
              <a:chExt cx="761953" cy="723022"/>
            </a:xfrm>
          </p:grpSpPr>
          <p:sp>
            <p:nvSpPr>
              <p:cNvPr id="9315" name="Google Shape;9315;p7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7" name="Google Shape;9317;p74"/>
              <p:cNvGrpSpPr/>
              <p:nvPr/>
            </p:nvGrpSpPr>
            <p:grpSpPr>
              <a:xfrm>
                <a:off x="2496269" y="1171698"/>
                <a:ext cx="761953" cy="723022"/>
                <a:chOff x="2496269" y="1120652"/>
                <a:chExt cx="761953" cy="723022"/>
              </a:xfrm>
            </p:grpSpPr>
            <p:grpSp>
              <p:nvGrpSpPr>
                <p:cNvPr id="9318" name="Google Shape;9318;p74"/>
                <p:cNvGrpSpPr/>
                <p:nvPr/>
              </p:nvGrpSpPr>
              <p:grpSpPr>
                <a:xfrm>
                  <a:off x="2496269" y="1120652"/>
                  <a:ext cx="761953" cy="723022"/>
                  <a:chOff x="2496269" y="1120652"/>
                  <a:chExt cx="761953" cy="723022"/>
                </a:xfrm>
              </p:grpSpPr>
              <p:grpSp>
                <p:nvGrpSpPr>
                  <p:cNvPr id="9319" name="Google Shape;9319;p74"/>
                  <p:cNvGrpSpPr/>
                  <p:nvPr/>
                </p:nvGrpSpPr>
                <p:grpSpPr>
                  <a:xfrm>
                    <a:off x="2496269" y="1304589"/>
                    <a:ext cx="407089" cy="305057"/>
                    <a:chOff x="2496269" y="1304589"/>
                    <a:chExt cx="407089" cy="305057"/>
                  </a:xfrm>
                </p:grpSpPr>
                <p:sp>
                  <p:nvSpPr>
                    <p:cNvPr id="9320" name="Google Shape;9320;p7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4"/>
                  <p:cNvGrpSpPr/>
                  <p:nvPr/>
                </p:nvGrpSpPr>
                <p:grpSpPr>
                  <a:xfrm>
                    <a:off x="2586468" y="1493376"/>
                    <a:ext cx="358850" cy="349656"/>
                    <a:chOff x="2586468" y="1493376"/>
                    <a:chExt cx="358850" cy="349656"/>
                  </a:xfrm>
                </p:grpSpPr>
                <p:sp>
                  <p:nvSpPr>
                    <p:cNvPr id="9323" name="Google Shape;9323;p7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74"/>
                  <p:cNvGrpSpPr/>
                  <p:nvPr/>
                </p:nvGrpSpPr>
                <p:grpSpPr>
                  <a:xfrm>
                    <a:off x="2807939" y="1494024"/>
                    <a:ext cx="358857" cy="349650"/>
                    <a:chOff x="2807939" y="1494024"/>
                    <a:chExt cx="358857" cy="349650"/>
                  </a:xfrm>
                </p:grpSpPr>
                <p:sp>
                  <p:nvSpPr>
                    <p:cNvPr id="9326" name="Google Shape;9326;p7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74"/>
                  <p:cNvGrpSpPr/>
                  <p:nvPr/>
                </p:nvGrpSpPr>
                <p:grpSpPr>
                  <a:xfrm>
                    <a:off x="2851133" y="1305635"/>
                    <a:ext cx="407089" cy="305057"/>
                    <a:chOff x="2851133" y="1305635"/>
                    <a:chExt cx="407089" cy="305057"/>
                  </a:xfrm>
                </p:grpSpPr>
                <p:sp>
                  <p:nvSpPr>
                    <p:cNvPr id="9329" name="Google Shape;9329;p7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74"/>
                  <p:cNvGrpSpPr/>
                  <p:nvPr/>
                </p:nvGrpSpPr>
                <p:grpSpPr>
                  <a:xfrm>
                    <a:off x="2727495" y="1120652"/>
                    <a:ext cx="300271" cy="396358"/>
                    <a:chOff x="2727495" y="1120652"/>
                    <a:chExt cx="300271" cy="396358"/>
                  </a:xfrm>
                </p:grpSpPr>
                <p:sp>
                  <p:nvSpPr>
                    <p:cNvPr id="9332" name="Google Shape;9332;p7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4" name="Google Shape;9334;p74"/>
                <p:cNvGrpSpPr/>
                <p:nvPr/>
              </p:nvGrpSpPr>
              <p:grpSpPr>
                <a:xfrm>
                  <a:off x="2722305" y="1350460"/>
                  <a:ext cx="308357" cy="308344"/>
                  <a:chOff x="2722305" y="1350460"/>
                  <a:chExt cx="308357" cy="308344"/>
                </a:xfrm>
              </p:grpSpPr>
              <p:sp>
                <p:nvSpPr>
                  <p:cNvPr id="9335" name="Google Shape;9335;p7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6" name="Google Shape;9336;p74"/>
                  <p:cNvGrpSpPr/>
                  <p:nvPr/>
                </p:nvGrpSpPr>
                <p:grpSpPr>
                  <a:xfrm>
                    <a:off x="2725064" y="1364529"/>
                    <a:ext cx="297954" cy="280182"/>
                    <a:chOff x="2725064" y="1364529"/>
                    <a:chExt cx="297954" cy="280182"/>
                  </a:xfrm>
                </p:grpSpPr>
                <p:sp>
                  <p:nvSpPr>
                    <p:cNvPr id="9337" name="Google Shape;9337;p7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342" name="Google Shape;9342;p7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74"/>
          <p:cNvGrpSpPr/>
          <p:nvPr/>
        </p:nvGrpSpPr>
        <p:grpSpPr>
          <a:xfrm>
            <a:off x="3924561" y="2927462"/>
            <a:ext cx="1569144" cy="591015"/>
            <a:chOff x="3820100" y="3023049"/>
            <a:chExt cx="1303926" cy="491162"/>
          </a:xfrm>
        </p:grpSpPr>
        <p:grpSp>
          <p:nvGrpSpPr>
            <p:cNvPr id="9348" name="Google Shape;9348;p74"/>
            <p:cNvGrpSpPr/>
            <p:nvPr/>
          </p:nvGrpSpPr>
          <p:grpSpPr>
            <a:xfrm>
              <a:off x="3820100" y="3023072"/>
              <a:ext cx="1303926" cy="491139"/>
              <a:chOff x="3820100" y="3023072"/>
              <a:chExt cx="1303926" cy="491139"/>
            </a:xfrm>
          </p:grpSpPr>
          <p:sp>
            <p:nvSpPr>
              <p:cNvPr id="9349" name="Google Shape;9349;p7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4"/>
            <p:cNvGrpSpPr/>
            <p:nvPr/>
          </p:nvGrpSpPr>
          <p:grpSpPr>
            <a:xfrm>
              <a:off x="4132439" y="3023645"/>
              <a:ext cx="393633" cy="177096"/>
              <a:chOff x="4132439" y="3023645"/>
              <a:chExt cx="393633" cy="177096"/>
            </a:xfrm>
          </p:grpSpPr>
          <p:sp>
            <p:nvSpPr>
              <p:cNvPr id="9352" name="Google Shape;9352;p7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4"/>
            <p:cNvGrpSpPr/>
            <p:nvPr/>
          </p:nvGrpSpPr>
          <p:grpSpPr>
            <a:xfrm>
              <a:off x="3921811" y="3023049"/>
              <a:ext cx="1002397" cy="388943"/>
              <a:chOff x="3921811" y="3023049"/>
              <a:chExt cx="1002397" cy="388943"/>
            </a:xfrm>
          </p:grpSpPr>
          <p:sp>
            <p:nvSpPr>
              <p:cNvPr id="9355" name="Google Shape;9355;p7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74"/>
            <p:cNvGrpSpPr/>
            <p:nvPr/>
          </p:nvGrpSpPr>
          <p:grpSpPr>
            <a:xfrm>
              <a:off x="4023645" y="3023049"/>
              <a:ext cx="683032" cy="286722"/>
              <a:chOff x="4023645" y="3023049"/>
              <a:chExt cx="683032" cy="286722"/>
            </a:xfrm>
          </p:grpSpPr>
          <p:sp>
            <p:nvSpPr>
              <p:cNvPr id="9358" name="Google Shape;9358;p7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0" name="Google Shape;9360;p74"/>
          <p:cNvGrpSpPr/>
          <p:nvPr/>
        </p:nvGrpSpPr>
        <p:grpSpPr>
          <a:xfrm>
            <a:off x="1556683" y="2054307"/>
            <a:ext cx="713522" cy="688025"/>
            <a:chOff x="1706078" y="2092648"/>
            <a:chExt cx="660913" cy="637296"/>
          </a:xfrm>
        </p:grpSpPr>
        <p:sp>
          <p:nvSpPr>
            <p:cNvPr id="9361" name="Google Shape;9361;p7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2" name="Google Shape;9362;p74"/>
            <p:cNvGrpSpPr/>
            <p:nvPr/>
          </p:nvGrpSpPr>
          <p:grpSpPr>
            <a:xfrm>
              <a:off x="1706078" y="2092648"/>
              <a:ext cx="660913" cy="575241"/>
              <a:chOff x="1706078" y="2092648"/>
              <a:chExt cx="660913" cy="575241"/>
            </a:xfrm>
          </p:grpSpPr>
          <p:sp>
            <p:nvSpPr>
              <p:cNvPr id="9363" name="Google Shape;9363;p7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6" name="Google Shape;9366;p74"/>
          <p:cNvGrpSpPr/>
          <p:nvPr/>
        </p:nvGrpSpPr>
        <p:grpSpPr>
          <a:xfrm>
            <a:off x="6318542" y="1171856"/>
            <a:ext cx="1317459" cy="684168"/>
            <a:chOff x="238125" y="999450"/>
            <a:chExt cx="7140700" cy="3708225"/>
          </a:xfrm>
        </p:grpSpPr>
        <p:sp>
          <p:nvSpPr>
            <p:cNvPr id="9367" name="Google Shape;9367;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213"/>
        <p:cNvGrpSpPr/>
        <p:nvPr/>
      </p:nvGrpSpPr>
      <p:grpSpPr>
        <a:xfrm>
          <a:off x="0" y="0"/>
          <a:ext cx="0" cy="0"/>
          <a:chOff x="0" y="0"/>
          <a:chExt cx="0" cy="0"/>
        </a:xfrm>
      </p:grpSpPr>
      <p:sp>
        <p:nvSpPr>
          <p:cNvPr id="4214" name="Google Shape;4214;p36"/>
          <p:cNvSpPr txBox="1">
            <a:spLocks noGrp="1"/>
          </p:cNvSpPr>
          <p:nvPr>
            <p:ph type="title"/>
          </p:nvPr>
        </p:nvSpPr>
        <p:spPr>
          <a:xfrm>
            <a:off x="2331300" y="1671763"/>
            <a:ext cx="4481400" cy="7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4215" name="Google Shape;4215;p36"/>
          <p:cNvSpPr txBox="1">
            <a:spLocks noGrp="1"/>
          </p:cNvSpPr>
          <p:nvPr>
            <p:ph type="subTitle" idx="1"/>
          </p:nvPr>
        </p:nvSpPr>
        <p:spPr>
          <a:xfrm>
            <a:off x="2494350" y="2594238"/>
            <a:ext cx="4155300" cy="877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could be the part of the presentation where you can introduce yourself, write your email...</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379"/>
        <p:cNvGrpSpPr/>
        <p:nvPr/>
      </p:nvGrpSpPr>
      <p:grpSpPr>
        <a:xfrm>
          <a:off x="0" y="0"/>
          <a:ext cx="0" cy="0"/>
          <a:chOff x="0" y="0"/>
          <a:chExt cx="0" cy="0"/>
        </a:xfrm>
      </p:grpSpPr>
      <p:grpSp>
        <p:nvGrpSpPr>
          <p:cNvPr id="9380" name="Google Shape;9380;p75"/>
          <p:cNvGrpSpPr/>
          <p:nvPr/>
        </p:nvGrpSpPr>
        <p:grpSpPr>
          <a:xfrm>
            <a:off x="729238" y="1179665"/>
            <a:ext cx="1636117" cy="1526144"/>
            <a:chOff x="729238" y="1179665"/>
            <a:chExt cx="1636117" cy="1526144"/>
          </a:xfrm>
        </p:grpSpPr>
        <p:grpSp>
          <p:nvGrpSpPr>
            <p:cNvPr id="9381" name="Google Shape;9381;p75"/>
            <p:cNvGrpSpPr/>
            <p:nvPr/>
          </p:nvGrpSpPr>
          <p:grpSpPr>
            <a:xfrm>
              <a:off x="729238" y="1179665"/>
              <a:ext cx="80700" cy="1526144"/>
              <a:chOff x="729238" y="1179665"/>
              <a:chExt cx="80700" cy="1526144"/>
            </a:xfrm>
          </p:grpSpPr>
          <p:sp>
            <p:nvSpPr>
              <p:cNvPr id="9382" name="Google Shape;9382;p7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5"/>
            <p:cNvGrpSpPr/>
            <p:nvPr/>
          </p:nvGrpSpPr>
          <p:grpSpPr>
            <a:xfrm>
              <a:off x="903098" y="1179665"/>
              <a:ext cx="80700" cy="1526144"/>
              <a:chOff x="903098" y="1179665"/>
              <a:chExt cx="80700" cy="1526144"/>
            </a:xfrm>
          </p:grpSpPr>
          <p:sp>
            <p:nvSpPr>
              <p:cNvPr id="9393" name="Google Shape;9393;p7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75"/>
            <p:cNvGrpSpPr/>
            <p:nvPr/>
          </p:nvGrpSpPr>
          <p:grpSpPr>
            <a:xfrm>
              <a:off x="1076958" y="1179665"/>
              <a:ext cx="80700" cy="1526144"/>
              <a:chOff x="1076958" y="1179665"/>
              <a:chExt cx="80700" cy="1526144"/>
            </a:xfrm>
          </p:grpSpPr>
          <p:sp>
            <p:nvSpPr>
              <p:cNvPr id="9404" name="Google Shape;9404;p7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75"/>
            <p:cNvGrpSpPr/>
            <p:nvPr/>
          </p:nvGrpSpPr>
          <p:grpSpPr>
            <a:xfrm>
              <a:off x="1247707" y="1179665"/>
              <a:ext cx="80700" cy="1526144"/>
              <a:chOff x="1247707" y="1179665"/>
              <a:chExt cx="80700" cy="1526144"/>
            </a:xfrm>
          </p:grpSpPr>
          <p:sp>
            <p:nvSpPr>
              <p:cNvPr id="9415" name="Google Shape;9415;p7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75"/>
            <p:cNvGrpSpPr/>
            <p:nvPr/>
          </p:nvGrpSpPr>
          <p:grpSpPr>
            <a:xfrm>
              <a:off x="1421567" y="1179665"/>
              <a:ext cx="80700" cy="1526144"/>
              <a:chOff x="1421567" y="1179665"/>
              <a:chExt cx="80700" cy="1526144"/>
            </a:xfrm>
          </p:grpSpPr>
          <p:sp>
            <p:nvSpPr>
              <p:cNvPr id="9426" name="Google Shape;9426;p7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75"/>
            <p:cNvGrpSpPr/>
            <p:nvPr/>
          </p:nvGrpSpPr>
          <p:grpSpPr>
            <a:xfrm>
              <a:off x="1592327" y="1179665"/>
              <a:ext cx="80700" cy="1526144"/>
              <a:chOff x="1592327" y="1179665"/>
              <a:chExt cx="80700" cy="1526144"/>
            </a:xfrm>
          </p:grpSpPr>
          <p:sp>
            <p:nvSpPr>
              <p:cNvPr id="9437" name="Google Shape;9437;p7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75"/>
            <p:cNvGrpSpPr/>
            <p:nvPr/>
          </p:nvGrpSpPr>
          <p:grpSpPr>
            <a:xfrm>
              <a:off x="1766187" y="1179665"/>
              <a:ext cx="80700" cy="1526144"/>
              <a:chOff x="1766187" y="1179665"/>
              <a:chExt cx="80700" cy="1526144"/>
            </a:xfrm>
          </p:grpSpPr>
          <p:sp>
            <p:nvSpPr>
              <p:cNvPr id="9448" name="Google Shape;9448;p7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75"/>
            <p:cNvGrpSpPr/>
            <p:nvPr/>
          </p:nvGrpSpPr>
          <p:grpSpPr>
            <a:xfrm>
              <a:off x="1936935" y="1179665"/>
              <a:ext cx="80700" cy="1526144"/>
              <a:chOff x="1936935" y="1179665"/>
              <a:chExt cx="80700" cy="1526144"/>
            </a:xfrm>
          </p:grpSpPr>
          <p:sp>
            <p:nvSpPr>
              <p:cNvPr id="9459" name="Google Shape;9459;p7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75"/>
            <p:cNvGrpSpPr/>
            <p:nvPr/>
          </p:nvGrpSpPr>
          <p:grpSpPr>
            <a:xfrm>
              <a:off x="2110795" y="1179665"/>
              <a:ext cx="80700" cy="1526144"/>
              <a:chOff x="2110795" y="1179665"/>
              <a:chExt cx="80700" cy="1526144"/>
            </a:xfrm>
          </p:grpSpPr>
          <p:sp>
            <p:nvSpPr>
              <p:cNvPr id="9470" name="Google Shape;9470;p7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5"/>
            <p:cNvGrpSpPr/>
            <p:nvPr/>
          </p:nvGrpSpPr>
          <p:grpSpPr>
            <a:xfrm>
              <a:off x="2284655" y="1179665"/>
              <a:ext cx="80700" cy="1526144"/>
              <a:chOff x="2284655" y="1179665"/>
              <a:chExt cx="80700" cy="1526144"/>
            </a:xfrm>
          </p:grpSpPr>
          <p:sp>
            <p:nvSpPr>
              <p:cNvPr id="9481" name="Google Shape;9481;p7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1" name="Google Shape;9491;p75"/>
          <p:cNvGrpSpPr/>
          <p:nvPr/>
        </p:nvGrpSpPr>
        <p:grpSpPr>
          <a:xfrm>
            <a:off x="2623904" y="1198803"/>
            <a:ext cx="1364248" cy="1102133"/>
            <a:chOff x="2623904" y="1198803"/>
            <a:chExt cx="1364248" cy="1102133"/>
          </a:xfrm>
        </p:grpSpPr>
        <p:grpSp>
          <p:nvGrpSpPr>
            <p:cNvPr id="9492" name="Google Shape;9492;p75"/>
            <p:cNvGrpSpPr/>
            <p:nvPr/>
          </p:nvGrpSpPr>
          <p:grpSpPr>
            <a:xfrm>
              <a:off x="2623907" y="1198803"/>
              <a:ext cx="1364245" cy="273000"/>
              <a:chOff x="2623907" y="1198803"/>
              <a:chExt cx="1364245" cy="273000"/>
            </a:xfrm>
          </p:grpSpPr>
          <p:sp>
            <p:nvSpPr>
              <p:cNvPr id="9493" name="Google Shape;9493;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75"/>
            <p:cNvGrpSpPr/>
            <p:nvPr/>
          </p:nvGrpSpPr>
          <p:grpSpPr>
            <a:xfrm>
              <a:off x="2623904" y="1476964"/>
              <a:ext cx="1364245" cy="273000"/>
              <a:chOff x="2623904" y="1476964"/>
              <a:chExt cx="1364245" cy="273000"/>
            </a:xfrm>
          </p:grpSpPr>
          <p:sp>
            <p:nvSpPr>
              <p:cNvPr id="9499" name="Google Shape;9499;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75"/>
            <p:cNvGrpSpPr/>
            <p:nvPr/>
          </p:nvGrpSpPr>
          <p:grpSpPr>
            <a:xfrm>
              <a:off x="2623907" y="1749775"/>
              <a:ext cx="1364245" cy="273000"/>
              <a:chOff x="2623907" y="1749775"/>
              <a:chExt cx="1364245" cy="273000"/>
            </a:xfrm>
          </p:grpSpPr>
          <p:sp>
            <p:nvSpPr>
              <p:cNvPr id="9505" name="Google Shape;9505;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0" name="Google Shape;9510;p75"/>
            <p:cNvGrpSpPr/>
            <p:nvPr/>
          </p:nvGrpSpPr>
          <p:grpSpPr>
            <a:xfrm>
              <a:off x="2623904" y="2027936"/>
              <a:ext cx="1364245" cy="273000"/>
              <a:chOff x="2623904" y="2027936"/>
              <a:chExt cx="1364245" cy="273000"/>
            </a:xfrm>
          </p:grpSpPr>
          <p:sp>
            <p:nvSpPr>
              <p:cNvPr id="9511" name="Google Shape;951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16" name="Google Shape;9516;p75"/>
          <p:cNvGrpSpPr/>
          <p:nvPr/>
        </p:nvGrpSpPr>
        <p:grpSpPr>
          <a:xfrm>
            <a:off x="2613365" y="2657876"/>
            <a:ext cx="1387541" cy="159124"/>
            <a:chOff x="3200660" y="2180272"/>
            <a:chExt cx="2563824" cy="378237"/>
          </a:xfrm>
        </p:grpSpPr>
        <p:sp>
          <p:nvSpPr>
            <p:cNvPr id="9517" name="Google Shape;951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75"/>
          <p:cNvGrpSpPr/>
          <p:nvPr/>
        </p:nvGrpSpPr>
        <p:grpSpPr>
          <a:xfrm>
            <a:off x="2609890" y="2935640"/>
            <a:ext cx="1390502" cy="159625"/>
            <a:chOff x="3530150" y="2790075"/>
            <a:chExt cx="1962600" cy="225300"/>
          </a:xfrm>
        </p:grpSpPr>
        <p:sp>
          <p:nvSpPr>
            <p:cNvPr id="9536" name="Google Shape;9536;p7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75"/>
          <p:cNvGrpSpPr/>
          <p:nvPr/>
        </p:nvGrpSpPr>
        <p:grpSpPr>
          <a:xfrm>
            <a:off x="2609948" y="3213905"/>
            <a:ext cx="1411629" cy="154175"/>
            <a:chOff x="3558802" y="4011244"/>
            <a:chExt cx="1866000" cy="111600"/>
          </a:xfrm>
        </p:grpSpPr>
        <p:sp>
          <p:nvSpPr>
            <p:cNvPr id="9539" name="Google Shape;9539;p7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5"/>
          <p:cNvGrpSpPr/>
          <p:nvPr/>
        </p:nvGrpSpPr>
        <p:grpSpPr>
          <a:xfrm>
            <a:off x="2610235" y="2419475"/>
            <a:ext cx="1383503" cy="119761"/>
            <a:chOff x="3465975" y="2270258"/>
            <a:chExt cx="1986364" cy="171947"/>
          </a:xfrm>
        </p:grpSpPr>
        <p:sp>
          <p:nvSpPr>
            <p:cNvPr id="9542" name="Google Shape;954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75"/>
          <p:cNvGrpSpPr/>
          <p:nvPr/>
        </p:nvGrpSpPr>
        <p:grpSpPr>
          <a:xfrm>
            <a:off x="2621243" y="3783248"/>
            <a:ext cx="1369531" cy="195460"/>
            <a:chOff x="723300" y="4253549"/>
            <a:chExt cx="2276482" cy="324900"/>
          </a:xfrm>
        </p:grpSpPr>
        <p:sp>
          <p:nvSpPr>
            <p:cNvPr id="9551" name="Google Shape;955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75"/>
          <p:cNvGrpSpPr/>
          <p:nvPr/>
        </p:nvGrpSpPr>
        <p:grpSpPr>
          <a:xfrm>
            <a:off x="2610803" y="3484489"/>
            <a:ext cx="1389066" cy="180119"/>
            <a:chOff x="705948" y="3788465"/>
            <a:chExt cx="2308953" cy="299400"/>
          </a:xfrm>
        </p:grpSpPr>
        <p:sp>
          <p:nvSpPr>
            <p:cNvPr id="9557" name="Google Shape;955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75"/>
          <p:cNvGrpSpPr/>
          <p:nvPr/>
        </p:nvGrpSpPr>
        <p:grpSpPr>
          <a:xfrm>
            <a:off x="4207794" y="2088443"/>
            <a:ext cx="1433821" cy="191501"/>
            <a:chOff x="4273350" y="2088443"/>
            <a:chExt cx="1433821" cy="191501"/>
          </a:xfrm>
        </p:grpSpPr>
        <p:grpSp>
          <p:nvGrpSpPr>
            <p:cNvPr id="9563" name="Google Shape;9563;p75"/>
            <p:cNvGrpSpPr/>
            <p:nvPr/>
          </p:nvGrpSpPr>
          <p:grpSpPr>
            <a:xfrm>
              <a:off x="4273350" y="2088443"/>
              <a:ext cx="1433821" cy="0"/>
              <a:chOff x="5224975" y="2962250"/>
              <a:chExt cx="1544400" cy="0"/>
            </a:xfrm>
          </p:grpSpPr>
          <p:cxnSp>
            <p:nvCxnSpPr>
              <p:cNvPr id="9564" name="Google Shape;9564;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565" name="Google Shape;9565;p7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566" name="Google Shape;9566;p75"/>
            <p:cNvGrpSpPr/>
            <p:nvPr/>
          </p:nvGrpSpPr>
          <p:grpSpPr>
            <a:xfrm>
              <a:off x="4273350" y="2279944"/>
              <a:ext cx="1433821" cy="0"/>
              <a:chOff x="5224975" y="2962250"/>
              <a:chExt cx="1544400" cy="0"/>
            </a:xfrm>
          </p:grpSpPr>
          <p:cxnSp>
            <p:nvCxnSpPr>
              <p:cNvPr id="9567" name="Google Shape;9567;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568" name="Google Shape;9568;p7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569" name="Google Shape;9569;p75"/>
          <p:cNvGrpSpPr/>
          <p:nvPr/>
        </p:nvGrpSpPr>
        <p:grpSpPr>
          <a:xfrm>
            <a:off x="2658741" y="4097347"/>
            <a:ext cx="1304609" cy="294074"/>
            <a:chOff x="2658741" y="4097347"/>
            <a:chExt cx="1304609" cy="294074"/>
          </a:xfrm>
        </p:grpSpPr>
        <p:grpSp>
          <p:nvGrpSpPr>
            <p:cNvPr id="9570" name="Google Shape;9570;p75"/>
            <p:cNvGrpSpPr/>
            <p:nvPr/>
          </p:nvGrpSpPr>
          <p:grpSpPr>
            <a:xfrm>
              <a:off x="2658741" y="4097347"/>
              <a:ext cx="118572" cy="294074"/>
              <a:chOff x="3343310" y="4475555"/>
              <a:chExt cx="127717" cy="316753"/>
            </a:xfrm>
          </p:grpSpPr>
          <p:sp>
            <p:nvSpPr>
              <p:cNvPr id="9571" name="Google Shape;9571;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75"/>
            <p:cNvGrpSpPr/>
            <p:nvPr/>
          </p:nvGrpSpPr>
          <p:grpSpPr>
            <a:xfrm>
              <a:off x="3815519" y="4098388"/>
              <a:ext cx="147831" cy="291991"/>
              <a:chOff x="3527539" y="4476677"/>
              <a:chExt cx="159232" cy="314510"/>
            </a:xfrm>
          </p:grpSpPr>
          <p:sp>
            <p:nvSpPr>
              <p:cNvPr id="9574" name="Google Shape;9574;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75"/>
            <p:cNvGrpSpPr/>
            <p:nvPr/>
          </p:nvGrpSpPr>
          <p:grpSpPr>
            <a:xfrm>
              <a:off x="3511696" y="4098388"/>
              <a:ext cx="147831" cy="291991"/>
              <a:chOff x="3527539" y="4476677"/>
              <a:chExt cx="159232" cy="314510"/>
            </a:xfrm>
          </p:grpSpPr>
          <p:sp>
            <p:nvSpPr>
              <p:cNvPr id="9577" name="Google Shape;957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75"/>
            <p:cNvGrpSpPr/>
            <p:nvPr/>
          </p:nvGrpSpPr>
          <p:grpSpPr>
            <a:xfrm>
              <a:off x="3207874" y="4098388"/>
              <a:ext cx="147831" cy="291991"/>
              <a:chOff x="3527539" y="4476677"/>
              <a:chExt cx="159232" cy="314510"/>
            </a:xfrm>
          </p:grpSpPr>
          <p:sp>
            <p:nvSpPr>
              <p:cNvPr id="9580" name="Google Shape;958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75"/>
            <p:cNvGrpSpPr/>
            <p:nvPr/>
          </p:nvGrpSpPr>
          <p:grpSpPr>
            <a:xfrm>
              <a:off x="2933305" y="4097347"/>
              <a:ext cx="118572" cy="294074"/>
              <a:chOff x="3343310" y="4475555"/>
              <a:chExt cx="127717" cy="316753"/>
            </a:xfrm>
          </p:grpSpPr>
          <p:sp>
            <p:nvSpPr>
              <p:cNvPr id="9583" name="Google Shape;9583;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85" name="Google Shape;9585;p75"/>
          <p:cNvGrpSpPr/>
          <p:nvPr/>
        </p:nvGrpSpPr>
        <p:grpSpPr>
          <a:xfrm>
            <a:off x="4209349" y="1176041"/>
            <a:ext cx="1430711" cy="751237"/>
            <a:chOff x="5159450" y="1919950"/>
            <a:chExt cx="1541050" cy="862500"/>
          </a:xfrm>
        </p:grpSpPr>
        <p:sp>
          <p:nvSpPr>
            <p:cNvPr id="9586" name="Google Shape;958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587" name="Google Shape;9587;p75"/>
            <p:cNvGrpSpPr/>
            <p:nvPr/>
          </p:nvGrpSpPr>
          <p:grpSpPr>
            <a:xfrm>
              <a:off x="5159450" y="1919950"/>
              <a:ext cx="1541050" cy="862500"/>
              <a:chOff x="5159450" y="1919950"/>
              <a:chExt cx="1541050" cy="862500"/>
            </a:xfrm>
          </p:grpSpPr>
          <p:cxnSp>
            <p:nvCxnSpPr>
              <p:cNvPr id="9588" name="Google Shape;958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589" name="Google Shape;958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590" name="Google Shape;9590;p75"/>
          <p:cNvGrpSpPr/>
          <p:nvPr/>
        </p:nvGrpSpPr>
        <p:grpSpPr>
          <a:xfrm>
            <a:off x="4257486" y="2439811"/>
            <a:ext cx="1334436" cy="967914"/>
            <a:chOff x="4294923" y="2439811"/>
            <a:chExt cx="1334436" cy="967914"/>
          </a:xfrm>
        </p:grpSpPr>
        <p:grpSp>
          <p:nvGrpSpPr>
            <p:cNvPr id="9591" name="Google Shape;9591;p75"/>
            <p:cNvGrpSpPr/>
            <p:nvPr/>
          </p:nvGrpSpPr>
          <p:grpSpPr>
            <a:xfrm>
              <a:off x="4960455" y="2469658"/>
              <a:ext cx="668904" cy="885524"/>
              <a:chOff x="4960455" y="2469658"/>
              <a:chExt cx="668904" cy="885524"/>
            </a:xfrm>
          </p:grpSpPr>
          <p:sp>
            <p:nvSpPr>
              <p:cNvPr id="9592" name="Google Shape;9592;p7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75"/>
            <p:cNvGrpSpPr/>
            <p:nvPr/>
          </p:nvGrpSpPr>
          <p:grpSpPr>
            <a:xfrm>
              <a:off x="4294923" y="2469658"/>
              <a:ext cx="668951" cy="885524"/>
              <a:chOff x="4294923" y="2469658"/>
              <a:chExt cx="668951" cy="885524"/>
            </a:xfrm>
          </p:grpSpPr>
          <p:sp>
            <p:nvSpPr>
              <p:cNvPr id="9599" name="Google Shape;9599;p7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5" name="Google Shape;9605;p7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75"/>
          <p:cNvGrpSpPr/>
          <p:nvPr/>
        </p:nvGrpSpPr>
        <p:grpSpPr>
          <a:xfrm>
            <a:off x="4243690" y="3494256"/>
            <a:ext cx="1430949" cy="897289"/>
            <a:chOff x="4351371" y="3547942"/>
            <a:chExt cx="1345130" cy="843475"/>
          </a:xfrm>
        </p:grpSpPr>
        <p:grpSp>
          <p:nvGrpSpPr>
            <p:cNvPr id="9607" name="Google Shape;9607;p75"/>
            <p:cNvGrpSpPr/>
            <p:nvPr/>
          </p:nvGrpSpPr>
          <p:grpSpPr>
            <a:xfrm>
              <a:off x="4351371" y="4209917"/>
              <a:ext cx="1345130" cy="181500"/>
              <a:chOff x="4351371" y="4209917"/>
              <a:chExt cx="1345130" cy="181500"/>
            </a:xfrm>
          </p:grpSpPr>
          <p:sp>
            <p:nvSpPr>
              <p:cNvPr id="9608" name="Google Shape;9608;p7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09" name="Google Shape;9609;p7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9610" name="Google Shape;9610;p75"/>
            <p:cNvGrpSpPr/>
            <p:nvPr/>
          </p:nvGrpSpPr>
          <p:grpSpPr>
            <a:xfrm>
              <a:off x="4403010" y="3985221"/>
              <a:ext cx="1109518" cy="181500"/>
              <a:chOff x="4403010" y="3985221"/>
              <a:chExt cx="1109518" cy="181500"/>
            </a:xfrm>
          </p:grpSpPr>
          <p:sp>
            <p:nvSpPr>
              <p:cNvPr id="9611" name="Google Shape;9611;p7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12" name="Google Shape;9612;p7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9613" name="Google Shape;9613;p75"/>
            <p:cNvGrpSpPr/>
            <p:nvPr/>
          </p:nvGrpSpPr>
          <p:grpSpPr>
            <a:xfrm>
              <a:off x="4618704" y="3766582"/>
              <a:ext cx="807858" cy="181500"/>
              <a:chOff x="4618704" y="3766582"/>
              <a:chExt cx="807858" cy="181500"/>
            </a:xfrm>
          </p:grpSpPr>
          <p:sp>
            <p:nvSpPr>
              <p:cNvPr id="9614" name="Google Shape;9614;p7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15" name="Google Shape;9615;p7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9616" name="Google Shape;9616;p75"/>
            <p:cNvGrpSpPr/>
            <p:nvPr/>
          </p:nvGrpSpPr>
          <p:grpSpPr>
            <a:xfrm>
              <a:off x="4735238" y="3547942"/>
              <a:ext cx="462839" cy="181500"/>
              <a:chOff x="4735238" y="3547942"/>
              <a:chExt cx="462839" cy="181500"/>
            </a:xfrm>
          </p:grpSpPr>
          <p:sp>
            <p:nvSpPr>
              <p:cNvPr id="9617" name="Google Shape;9617;p7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18" name="Google Shape;9618;p7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9619" name="Google Shape;9619;p75"/>
          <p:cNvGrpSpPr/>
          <p:nvPr/>
        </p:nvGrpSpPr>
        <p:grpSpPr>
          <a:xfrm>
            <a:off x="7420047" y="2429580"/>
            <a:ext cx="1020955" cy="928853"/>
            <a:chOff x="926675" y="238125"/>
            <a:chExt cx="5755100" cy="5232975"/>
          </a:xfrm>
        </p:grpSpPr>
        <p:sp>
          <p:nvSpPr>
            <p:cNvPr id="9620" name="Google Shape;9620;p7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75"/>
          <p:cNvGrpSpPr/>
          <p:nvPr/>
        </p:nvGrpSpPr>
        <p:grpSpPr>
          <a:xfrm>
            <a:off x="727421" y="2828315"/>
            <a:ext cx="1695374" cy="1560837"/>
            <a:chOff x="727421" y="2828315"/>
            <a:chExt cx="1695374" cy="1560837"/>
          </a:xfrm>
        </p:grpSpPr>
        <p:grpSp>
          <p:nvGrpSpPr>
            <p:cNvPr id="9625" name="Google Shape;9625;p75"/>
            <p:cNvGrpSpPr/>
            <p:nvPr/>
          </p:nvGrpSpPr>
          <p:grpSpPr>
            <a:xfrm>
              <a:off x="727421" y="2828315"/>
              <a:ext cx="1695374" cy="1560837"/>
              <a:chOff x="734799" y="2782450"/>
              <a:chExt cx="1571100" cy="1577400"/>
            </a:xfrm>
          </p:grpSpPr>
          <p:cxnSp>
            <p:nvCxnSpPr>
              <p:cNvPr id="9626" name="Google Shape;9626;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627" name="Google Shape;9627;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628" name="Google Shape;9628;p75"/>
            <p:cNvGrpSpPr/>
            <p:nvPr/>
          </p:nvGrpSpPr>
          <p:grpSpPr>
            <a:xfrm>
              <a:off x="819108" y="2882501"/>
              <a:ext cx="1556791" cy="1426186"/>
              <a:chOff x="819108" y="2882501"/>
              <a:chExt cx="1556791" cy="1426186"/>
            </a:xfrm>
          </p:grpSpPr>
          <p:grpSp>
            <p:nvGrpSpPr>
              <p:cNvPr id="9629" name="Google Shape;9629;p75"/>
              <p:cNvGrpSpPr/>
              <p:nvPr/>
            </p:nvGrpSpPr>
            <p:grpSpPr>
              <a:xfrm>
                <a:off x="819108" y="2882501"/>
                <a:ext cx="103104" cy="1426186"/>
                <a:chOff x="4674013" y="3100904"/>
                <a:chExt cx="122758" cy="1698043"/>
              </a:xfrm>
            </p:grpSpPr>
            <p:sp>
              <p:nvSpPr>
                <p:cNvPr id="9630" name="Google Shape;963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75"/>
              <p:cNvGrpSpPr/>
              <p:nvPr/>
            </p:nvGrpSpPr>
            <p:grpSpPr>
              <a:xfrm>
                <a:off x="1062475" y="2882501"/>
                <a:ext cx="103104" cy="1426186"/>
                <a:chOff x="4940438" y="3100904"/>
                <a:chExt cx="122758" cy="1698043"/>
              </a:xfrm>
            </p:grpSpPr>
            <p:sp>
              <p:nvSpPr>
                <p:cNvPr id="9638" name="Google Shape;963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75"/>
              <p:cNvGrpSpPr/>
              <p:nvPr/>
            </p:nvGrpSpPr>
            <p:grpSpPr>
              <a:xfrm>
                <a:off x="1299324" y="2882501"/>
                <a:ext cx="103104" cy="1426186"/>
                <a:chOff x="5206863" y="3100904"/>
                <a:chExt cx="122758" cy="1698043"/>
              </a:xfrm>
            </p:grpSpPr>
            <p:sp>
              <p:nvSpPr>
                <p:cNvPr id="9646" name="Google Shape;964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5"/>
              <p:cNvGrpSpPr/>
              <p:nvPr/>
            </p:nvGrpSpPr>
            <p:grpSpPr>
              <a:xfrm>
                <a:off x="1786057" y="2882501"/>
                <a:ext cx="103104" cy="1426186"/>
                <a:chOff x="6006138" y="3143629"/>
                <a:chExt cx="122758" cy="1698043"/>
              </a:xfrm>
            </p:grpSpPr>
            <p:sp>
              <p:nvSpPr>
                <p:cNvPr id="9654" name="Google Shape;965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5"/>
              <p:cNvGrpSpPr/>
              <p:nvPr/>
            </p:nvGrpSpPr>
            <p:grpSpPr>
              <a:xfrm>
                <a:off x="2029422" y="2882501"/>
                <a:ext cx="103104" cy="1426186"/>
                <a:chOff x="6805413" y="3100904"/>
                <a:chExt cx="122758" cy="1698043"/>
              </a:xfrm>
            </p:grpSpPr>
            <p:sp>
              <p:nvSpPr>
                <p:cNvPr id="9662" name="Google Shape;966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75"/>
              <p:cNvGrpSpPr/>
              <p:nvPr/>
            </p:nvGrpSpPr>
            <p:grpSpPr>
              <a:xfrm>
                <a:off x="2272795" y="2882501"/>
                <a:ext cx="103104" cy="1426186"/>
                <a:chOff x="5206863" y="3100904"/>
                <a:chExt cx="122758" cy="1698043"/>
              </a:xfrm>
            </p:grpSpPr>
            <p:sp>
              <p:nvSpPr>
                <p:cNvPr id="9670" name="Google Shape;9670;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75"/>
              <p:cNvGrpSpPr/>
              <p:nvPr/>
            </p:nvGrpSpPr>
            <p:grpSpPr>
              <a:xfrm>
                <a:off x="1542694" y="2882501"/>
                <a:ext cx="103104" cy="1426186"/>
                <a:chOff x="6006138" y="3143629"/>
                <a:chExt cx="122758" cy="1698043"/>
              </a:xfrm>
            </p:grpSpPr>
            <p:sp>
              <p:nvSpPr>
                <p:cNvPr id="9678" name="Google Shape;9678;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85" name="Google Shape;9685;p75"/>
          <p:cNvGrpSpPr/>
          <p:nvPr/>
        </p:nvGrpSpPr>
        <p:grpSpPr>
          <a:xfrm>
            <a:off x="5683472" y="3518037"/>
            <a:ext cx="2749952" cy="870677"/>
            <a:chOff x="238125" y="1725700"/>
            <a:chExt cx="7139025" cy="2260325"/>
          </a:xfrm>
        </p:grpSpPr>
        <p:sp>
          <p:nvSpPr>
            <p:cNvPr id="9686" name="Google Shape;9686;p7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75"/>
          <p:cNvGrpSpPr/>
          <p:nvPr/>
        </p:nvGrpSpPr>
        <p:grpSpPr>
          <a:xfrm>
            <a:off x="5953636" y="2459783"/>
            <a:ext cx="1105452" cy="916747"/>
            <a:chOff x="5249100" y="1210600"/>
            <a:chExt cx="3502700" cy="2904775"/>
          </a:xfrm>
        </p:grpSpPr>
        <p:sp>
          <p:nvSpPr>
            <p:cNvPr id="9697" name="Google Shape;9697;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1" name="Google Shape;9701;p7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702" name="Google Shape;9702;p7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703" name="Google Shape;9703;p7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704" name="Google Shape;9704;p7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705" name="Google Shape;9705;p7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75"/>
          <p:cNvGrpSpPr/>
          <p:nvPr/>
        </p:nvGrpSpPr>
        <p:grpSpPr>
          <a:xfrm>
            <a:off x="7136183" y="1179201"/>
            <a:ext cx="1304650" cy="1124856"/>
            <a:chOff x="7287122" y="1165658"/>
            <a:chExt cx="1219413" cy="1051365"/>
          </a:xfrm>
        </p:grpSpPr>
        <p:grpSp>
          <p:nvGrpSpPr>
            <p:cNvPr id="9707" name="Google Shape;9707;p75"/>
            <p:cNvGrpSpPr/>
            <p:nvPr/>
          </p:nvGrpSpPr>
          <p:grpSpPr>
            <a:xfrm>
              <a:off x="7287122" y="1969723"/>
              <a:ext cx="1219413" cy="247300"/>
              <a:chOff x="7287122" y="1969723"/>
              <a:chExt cx="1219413" cy="247300"/>
            </a:xfrm>
          </p:grpSpPr>
          <p:sp>
            <p:nvSpPr>
              <p:cNvPr id="9708" name="Google Shape;970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9" name="Google Shape;9709;p75"/>
              <p:cNvGrpSpPr/>
              <p:nvPr/>
            </p:nvGrpSpPr>
            <p:grpSpPr>
              <a:xfrm>
                <a:off x="7287122" y="2063892"/>
                <a:ext cx="1151753" cy="73428"/>
                <a:chOff x="7287122" y="2063892"/>
                <a:chExt cx="1151753" cy="73428"/>
              </a:xfrm>
            </p:grpSpPr>
            <p:sp>
              <p:nvSpPr>
                <p:cNvPr id="9710" name="Google Shape;971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11" name="Google Shape;971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712" name="Google Shape;9712;p75"/>
            <p:cNvGrpSpPr/>
            <p:nvPr/>
          </p:nvGrpSpPr>
          <p:grpSpPr>
            <a:xfrm>
              <a:off x="7287122" y="1712201"/>
              <a:ext cx="1219403" cy="246767"/>
              <a:chOff x="7287122" y="1712201"/>
              <a:chExt cx="1219403" cy="246767"/>
            </a:xfrm>
          </p:grpSpPr>
          <p:sp>
            <p:nvSpPr>
              <p:cNvPr id="9713" name="Google Shape;971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4" name="Google Shape;9714;p75"/>
              <p:cNvGrpSpPr/>
              <p:nvPr/>
            </p:nvGrpSpPr>
            <p:grpSpPr>
              <a:xfrm>
                <a:off x="7287122" y="1842861"/>
                <a:ext cx="1005303" cy="73419"/>
                <a:chOff x="7287122" y="1842861"/>
                <a:chExt cx="1005303" cy="73419"/>
              </a:xfrm>
            </p:grpSpPr>
            <p:sp>
              <p:nvSpPr>
                <p:cNvPr id="9715" name="Google Shape;971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16" name="Google Shape;971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717" name="Google Shape;9717;p75"/>
            <p:cNvGrpSpPr/>
            <p:nvPr/>
          </p:nvGrpSpPr>
          <p:grpSpPr>
            <a:xfrm>
              <a:off x="7287122" y="1447520"/>
              <a:ext cx="1219403" cy="286667"/>
              <a:chOff x="7287122" y="1447520"/>
              <a:chExt cx="1219403" cy="286667"/>
            </a:xfrm>
          </p:grpSpPr>
          <p:sp>
            <p:nvSpPr>
              <p:cNvPr id="9718" name="Google Shape;971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9" name="Google Shape;9719;p75"/>
              <p:cNvGrpSpPr/>
              <p:nvPr/>
            </p:nvGrpSpPr>
            <p:grpSpPr>
              <a:xfrm>
                <a:off x="7287122" y="1581977"/>
                <a:ext cx="852803" cy="73428"/>
                <a:chOff x="7287122" y="1581977"/>
                <a:chExt cx="852803" cy="73428"/>
              </a:xfrm>
            </p:grpSpPr>
            <p:sp>
              <p:nvSpPr>
                <p:cNvPr id="9720" name="Google Shape;972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21" name="Google Shape;972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722" name="Google Shape;9722;p75"/>
            <p:cNvGrpSpPr/>
            <p:nvPr/>
          </p:nvGrpSpPr>
          <p:grpSpPr>
            <a:xfrm>
              <a:off x="7287122" y="1165658"/>
              <a:ext cx="1219403" cy="344253"/>
              <a:chOff x="7287122" y="1165658"/>
              <a:chExt cx="1219403" cy="344253"/>
            </a:xfrm>
          </p:grpSpPr>
          <p:sp>
            <p:nvSpPr>
              <p:cNvPr id="9723" name="Google Shape;972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4" name="Google Shape;9724;p75"/>
              <p:cNvGrpSpPr/>
              <p:nvPr/>
            </p:nvGrpSpPr>
            <p:grpSpPr>
              <a:xfrm>
                <a:off x="7287122" y="1341025"/>
                <a:ext cx="695703" cy="73419"/>
                <a:chOff x="7287122" y="1341025"/>
                <a:chExt cx="695703" cy="73419"/>
              </a:xfrm>
            </p:grpSpPr>
            <p:sp>
              <p:nvSpPr>
                <p:cNvPr id="9725" name="Google Shape;972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26" name="Google Shape;972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727" name="Google Shape;9727;p75"/>
          <p:cNvGrpSpPr/>
          <p:nvPr/>
        </p:nvGrpSpPr>
        <p:grpSpPr>
          <a:xfrm>
            <a:off x="5802676" y="1185224"/>
            <a:ext cx="1397729" cy="1098540"/>
            <a:chOff x="5900602" y="1193063"/>
            <a:chExt cx="1299851" cy="1021707"/>
          </a:xfrm>
        </p:grpSpPr>
        <p:grpSp>
          <p:nvGrpSpPr>
            <p:cNvPr id="9728" name="Google Shape;9728;p75"/>
            <p:cNvGrpSpPr/>
            <p:nvPr/>
          </p:nvGrpSpPr>
          <p:grpSpPr>
            <a:xfrm>
              <a:off x="6520337" y="1193063"/>
              <a:ext cx="341815" cy="799959"/>
              <a:chOff x="6520337" y="1193063"/>
              <a:chExt cx="341815" cy="799959"/>
            </a:xfrm>
          </p:grpSpPr>
          <p:grpSp>
            <p:nvGrpSpPr>
              <p:cNvPr id="9729" name="Google Shape;9729;p75"/>
              <p:cNvGrpSpPr/>
              <p:nvPr/>
            </p:nvGrpSpPr>
            <p:grpSpPr>
              <a:xfrm>
                <a:off x="6520337" y="1589527"/>
                <a:ext cx="213950" cy="403494"/>
                <a:chOff x="6520337" y="1589527"/>
                <a:chExt cx="213950" cy="403494"/>
              </a:xfrm>
            </p:grpSpPr>
            <p:sp>
              <p:nvSpPr>
                <p:cNvPr id="9730" name="Google Shape;9730;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5"/>
              <p:cNvGrpSpPr/>
              <p:nvPr/>
            </p:nvGrpSpPr>
            <p:grpSpPr>
              <a:xfrm>
                <a:off x="6577204" y="1193063"/>
                <a:ext cx="284947" cy="464512"/>
                <a:chOff x="6577204" y="1193063"/>
                <a:chExt cx="284947" cy="464512"/>
              </a:xfrm>
            </p:grpSpPr>
            <p:sp>
              <p:nvSpPr>
                <p:cNvPr id="9733" name="Google Shape;9733;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4" name="Google Shape;9734;p7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735" name="Google Shape;9735;p75"/>
            <p:cNvGrpSpPr/>
            <p:nvPr/>
          </p:nvGrpSpPr>
          <p:grpSpPr>
            <a:xfrm>
              <a:off x="6238903" y="1193063"/>
              <a:ext cx="300475" cy="900152"/>
              <a:chOff x="6238903" y="1193063"/>
              <a:chExt cx="300475" cy="900152"/>
            </a:xfrm>
          </p:grpSpPr>
          <p:grpSp>
            <p:nvGrpSpPr>
              <p:cNvPr id="9736" name="Google Shape;9736;p75"/>
              <p:cNvGrpSpPr/>
              <p:nvPr/>
            </p:nvGrpSpPr>
            <p:grpSpPr>
              <a:xfrm>
                <a:off x="6290865" y="1489315"/>
                <a:ext cx="248514" cy="603900"/>
                <a:chOff x="6290865" y="1489315"/>
                <a:chExt cx="248514" cy="603900"/>
              </a:xfrm>
            </p:grpSpPr>
            <p:sp>
              <p:nvSpPr>
                <p:cNvPr id="9737" name="Google Shape;9737;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75"/>
              <p:cNvGrpSpPr/>
              <p:nvPr/>
            </p:nvGrpSpPr>
            <p:grpSpPr>
              <a:xfrm>
                <a:off x="6238903" y="1193063"/>
                <a:ext cx="284947" cy="333087"/>
                <a:chOff x="6238903" y="1193063"/>
                <a:chExt cx="284947" cy="333087"/>
              </a:xfrm>
            </p:grpSpPr>
            <p:sp>
              <p:nvSpPr>
                <p:cNvPr id="9740" name="Google Shape;9740;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41" name="Google Shape;9741;p7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742" name="Google Shape;9742;p75"/>
            <p:cNvGrpSpPr/>
            <p:nvPr/>
          </p:nvGrpSpPr>
          <p:grpSpPr>
            <a:xfrm>
              <a:off x="5900602" y="1193063"/>
              <a:ext cx="444345" cy="1021707"/>
              <a:chOff x="5900602" y="1193063"/>
              <a:chExt cx="444345" cy="1021707"/>
            </a:xfrm>
          </p:grpSpPr>
          <p:grpSp>
            <p:nvGrpSpPr>
              <p:cNvPr id="9743" name="Google Shape;9743;p75"/>
              <p:cNvGrpSpPr/>
              <p:nvPr/>
            </p:nvGrpSpPr>
            <p:grpSpPr>
              <a:xfrm>
                <a:off x="6046501" y="1367785"/>
                <a:ext cx="298446" cy="846986"/>
                <a:chOff x="6046501" y="1367785"/>
                <a:chExt cx="298446" cy="846986"/>
              </a:xfrm>
            </p:grpSpPr>
            <p:sp>
              <p:nvSpPr>
                <p:cNvPr id="9744" name="Google Shape;9744;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75"/>
              <p:cNvGrpSpPr/>
              <p:nvPr/>
            </p:nvGrpSpPr>
            <p:grpSpPr>
              <a:xfrm>
                <a:off x="5900602" y="1193063"/>
                <a:ext cx="284947" cy="182312"/>
                <a:chOff x="5900602" y="1193063"/>
                <a:chExt cx="284947" cy="182312"/>
              </a:xfrm>
            </p:grpSpPr>
            <p:sp>
              <p:nvSpPr>
                <p:cNvPr id="9747" name="Google Shape;9747;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48" name="Google Shape;9748;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749" name="Google Shape;9749;p75"/>
            <p:cNvGrpSpPr/>
            <p:nvPr/>
          </p:nvGrpSpPr>
          <p:grpSpPr>
            <a:xfrm>
              <a:off x="6738300" y="1193063"/>
              <a:ext cx="462153" cy="707634"/>
              <a:chOff x="6738300" y="1193063"/>
              <a:chExt cx="462153" cy="707634"/>
            </a:xfrm>
          </p:grpSpPr>
          <p:grpSp>
            <p:nvGrpSpPr>
              <p:cNvPr id="9750" name="Google Shape;9750;p75"/>
              <p:cNvGrpSpPr/>
              <p:nvPr/>
            </p:nvGrpSpPr>
            <p:grpSpPr>
              <a:xfrm>
                <a:off x="6915505" y="1193063"/>
                <a:ext cx="284947" cy="597387"/>
                <a:chOff x="6915505" y="1193063"/>
                <a:chExt cx="284947" cy="597387"/>
              </a:xfrm>
            </p:grpSpPr>
            <p:sp>
              <p:nvSpPr>
                <p:cNvPr id="9751" name="Google Shape;9751;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2" name="Google Shape;9752;p7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753" name="Google Shape;9753;p75"/>
              <p:cNvGrpSpPr/>
              <p:nvPr/>
            </p:nvGrpSpPr>
            <p:grpSpPr>
              <a:xfrm>
                <a:off x="6738300" y="1684725"/>
                <a:ext cx="230066" cy="215971"/>
                <a:chOff x="6738300" y="1684725"/>
                <a:chExt cx="230066" cy="215971"/>
              </a:xfrm>
            </p:grpSpPr>
            <p:sp>
              <p:nvSpPr>
                <p:cNvPr id="9754" name="Google Shape;9754;p7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59"/>
        <p:cNvGrpSpPr/>
        <p:nvPr/>
      </p:nvGrpSpPr>
      <p:grpSpPr>
        <a:xfrm>
          <a:off x="0" y="0"/>
          <a:ext cx="0" cy="0"/>
          <a:chOff x="0" y="0"/>
          <a:chExt cx="0" cy="0"/>
        </a:xfrm>
      </p:grpSpPr>
      <p:sp>
        <p:nvSpPr>
          <p:cNvPr id="9760" name="Google Shape;9760;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761" name="Google Shape;9761;p7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762" name="Google Shape;9762;p76"/>
          <p:cNvGrpSpPr/>
          <p:nvPr/>
        </p:nvGrpSpPr>
        <p:grpSpPr>
          <a:xfrm>
            <a:off x="829359" y="2307635"/>
            <a:ext cx="339235" cy="298186"/>
            <a:chOff x="898875" y="244725"/>
            <a:chExt cx="481800" cy="423500"/>
          </a:xfrm>
        </p:grpSpPr>
        <p:sp>
          <p:nvSpPr>
            <p:cNvPr id="9763" name="Google Shape;9763;p76"/>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4" name="Google Shape;9764;p76"/>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5" name="Google Shape;9765;p76"/>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6" name="Google Shape;9766;p76"/>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7" name="Google Shape;9767;p76"/>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68" name="Google Shape;9768;p76"/>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69" name="Google Shape;9769;p76"/>
          <p:cNvGrpSpPr/>
          <p:nvPr/>
        </p:nvGrpSpPr>
        <p:grpSpPr>
          <a:xfrm>
            <a:off x="1267741" y="2287103"/>
            <a:ext cx="298169" cy="339253"/>
            <a:chOff x="1529350" y="258825"/>
            <a:chExt cx="423475" cy="481825"/>
          </a:xfrm>
        </p:grpSpPr>
        <p:sp>
          <p:nvSpPr>
            <p:cNvPr id="9770" name="Google Shape;9770;p76"/>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71" name="Google Shape;9771;p76"/>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72" name="Google Shape;9772;p76"/>
          <p:cNvGrpSpPr/>
          <p:nvPr/>
        </p:nvGrpSpPr>
        <p:grpSpPr>
          <a:xfrm>
            <a:off x="1660716" y="2367273"/>
            <a:ext cx="340890" cy="178912"/>
            <a:chOff x="2084325" y="363300"/>
            <a:chExt cx="484150" cy="254100"/>
          </a:xfrm>
        </p:grpSpPr>
        <p:sp>
          <p:nvSpPr>
            <p:cNvPr id="9773" name="Google Shape;9773;p76"/>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74" name="Google Shape;9774;p76"/>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75" name="Google Shape;9775;p76"/>
          <p:cNvGrpSpPr/>
          <p:nvPr/>
        </p:nvGrpSpPr>
        <p:grpSpPr>
          <a:xfrm>
            <a:off x="2110011" y="2287102"/>
            <a:ext cx="298169" cy="339253"/>
            <a:chOff x="2707500" y="249400"/>
            <a:chExt cx="423475" cy="481825"/>
          </a:xfrm>
        </p:grpSpPr>
        <p:sp>
          <p:nvSpPr>
            <p:cNvPr id="9776" name="Google Shape;9776;p76"/>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77" name="Google Shape;9777;p76"/>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78" name="Google Shape;9778;p76"/>
          <p:cNvGrpSpPr/>
          <p:nvPr/>
        </p:nvGrpSpPr>
        <p:grpSpPr>
          <a:xfrm>
            <a:off x="2523626" y="2287428"/>
            <a:ext cx="305386" cy="338602"/>
            <a:chOff x="3300325" y="249875"/>
            <a:chExt cx="433725" cy="480900"/>
          </a:xfrm>
        </p:grpSpPr>
        <p:sp>
          <p:nvSpPr>
            <p:cNvPr id="9779" name="Google Shape;9779;p7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0" name="Google Shape;9780;p7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1" name="Google Shape;9781;p7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2" name="Google Shape;9782;p7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3" name="Google Shape;9783;p7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4" name="Google Shape;9784;p7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85" name="Google Shape;9785;p76"/>
          <p:cNvGrpSpPr/>
          <p:nvPr/>
        </p:nvGrpSpPr>
        <p:grpSpPr>
          <a:xfrm>
            <a:off x="2912712" y="2287349"/>
            <a:ext cx="352349" cy="338760"/>
            <a:chOff x="3854700" y="249750"/>
            <a:chExt cx="500425" cy="481125"/>
          </a:xfrm>
        </p:grpSpPr>
        <p:sp>
          <p:nvSpPr>
            <p:cNvPr id="9786" name="Google Shape;9786;p76"/>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7" name="Google Shape;9787;p76"/>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8" name="Google Shape;9788;p76"/>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89" name="Google Shape;9789;p76"/>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0" name="Google Shape;9790;p76"/>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1" name="Google Shape;9791;p76"/>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2" name="Google Shape;9792;p76"/>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3" name="Google Shape;9793;p76"/>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94" name="Google Shape;9794;p76"/>
          <p:cNvGrpSpPr/>
          <p:nvPr/>
        </p:nvGrpSpPr>
        <p:grpSpPr>
          <a:xfrm>
            <a:off x="3330701" y="2287349"/>
            <a:ext cx="352349" cy="338760"/>
            <a:chOff x="4447550" y="249750"/>
            <a:chExt cx="500425" cy="481125"/>
          </a:xfrm>
        </p:grpSpPr>
        <p:sp>
          <p:nvSpPr>
            <p:cNvPr id="9795" name="Google Shape;9795;p76"/>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6" name="Google Shape;9796;p76"/>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97" name="Google Shape;9797;p76"/>
          <p:cNvGrpSpPr/>
          <p:nvPr/>
        </p:nvGrpSpPr>
        <p:grpSpPr>
          <a:xfrm>
            <a:off x="3759902" y="2287102"/>
            <a:ext cx="339253" cy="339253"/>
            <a:chOff x="5049725" y="249400"/>
            <a:chExt cx="481825" cy="481825"/>
          </a:xfrm>
        </p:grpSpPr>
        <p:sp>
          <p:nvSpPr>
            <p:cNvPr id="9798" name="Google Shape;9798;p76"/>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799" name="Google Shape;9799;p7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00" name="Google Shape;9800;p76"/>
          <p:cNvGrpSpPr/>
          <p:nvPr/>
        </p:nvGrpSpPr>
        <p:grpSpPr>
          <a:xfrm>
            <a:off x="4173843" y="2287102"/>
            <a:ext cx="339253" cy="339253"/>
            <a:chOff x="5660400" y="238125"/>
            <a:chExt cx="481825" cy="481825"/>
          </a:xfrm>
        </p:grpSpPr>
        <p:sp>
          <p:nvSpPr>
            <p:cNvPr id="9801" name="Google Shape;9801;p7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2" name="Google Shape;9802;p7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03" name="Google Shape;9803;p76"/>
          <p:cNvGrpSpPr/>
          <p:nvPr/>
        </p:nvGrpSpPr>
        <p:grpSpPr>
          <a:xfrm>
            <a:off x="4590529" y="2287102"/>
            <a:ext cx="339253" cy="339253"/>
            <a:chOff x="6235400" y="249400"/>
            <a:chExt cx="481825" cy="481825"/>
          </a:xfrm>
        </p:grpSpPr>
        <p:sp>
          <p:nvSpPr>
            <p:cNvPr id="9804" name="Google Shape;9804;p76"/>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5" name="Google Shape;9805;p76"/>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6" name="Google Shape;9806;p76"/>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7" name="Google Shape;9807;p76"/>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08" name="Google Shape;9808;p76"/>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09" name="Google Shape;9809;p76"/>
          <p:cNvGrpSpPr/>
          <p:nvPr/>
        </p:nvGrpSpPr>
        <p:grpSpPr>
          <a:xfrm>
            <a:off x="828875" y="2731810"/>
            <a:ext cx="340204" cy="298116"/>
            <a:chOff x="899850" y="871450"/>
            <a:chExt cx="483175" cy="423400"/>
          </a:xfrm>
        </p:grpSpPr>
        <p:sp>
          <p:nvSpPr>
            <p:cNvPr id="9810" name="Google Shape;9810;p76"/>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1" name="Google Shape;9811;p76"/>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2" name="Google Shape;9812;p76"/>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3" name="Google Shape;9813;p76"/>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814" name="Google Shape;9814;p76"/>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815" name="Google Shape;9815;p76"/>
          <p:cNvGrpSpPr/>
          <p:nvPr/>
        </p:nvGrpSpPr>
        <p:grpSpPr>
          <a:xfrm>
            <a:off x="1660875" y="2711232"/>
            <a:ext cx="340573" cy="339271"/>
            <a:chOff x="2085450" y="842250"/>
            <a:chExt cx="483700" cy="481850"/>
          </a:xfrm>
        </p:grpSpPr>
        <p:sp>
          <p:nvSpPr>
            <p:cNvPr id="9816" name="Google Shape;9816;p76"/>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7" name="Google Shape;9817;p76"/>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18" name="Google Shape;9818;p76"/>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19" name="Google Shape;9819;p76"/>
          <p:cNvGrpSpPr/>
          <p:nvPr/>
        </p:nvGrpSpPr>
        <p:grpSpPr>
          <a:xfrm>
            <a:off x="2089443" y="2711241"/>
            <a:ext cx="339306" cy="339253"/>
            <a:chOff x="2685825" y="840375"/>
            <a:chExt cx="481900" cy="481825"/>
          </a:xfrm>
        </p:grpSpPr>
        <p:sp>
          <p:nvSpPr>
            <p:cNvPr id="9820" name="Google Shape;9820;p76"/>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1" name="Google Shape;9821;p76"/>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22" name="Google Shape;9822;p76"/>
          <p:cNvGrpSpPr/>
          <p:nvPr/>
        </p:nvGrpSpPr>
        <p:grpSpPr>
          <a:xfrm>
            <a:off x="2501104" y="2710924"/>
            <a:ext cx="350431" cy="339887"/>
            <a:chOff x="3270675" y="841800"/>
            <a:chExt cx="497700" cy="482725"/>
          </a:xfrm>
        </p:grpSpPr>
        <p:sp>
          <p:nvSpPr>
            <p:cNvPr id="9823" name="Google Shape;9823;p76"/>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4" name="Google Shape;9824;p76"/>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5" name="Google Shape;9825;p76"/>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826" name="Google Shape;9826;p76"/>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827" name="Google Shape;9827;p76"/>
          <p:cNvGrpSpPr/>
          <p:nvPr/>
        </p:nvGrpSpPr>
        <p:grpSpPr>
          <a:xfrm>
            <a:off x="3337249" y="2731783"/>
            <a:ext cx="339253" cy="298169"/>
            <a:chOff x="4467200" y="877100"/>
            <a:chExt cx="481825" cy="423475"/>
          </a:xfrm>
        </p:grpSpPr>
        <p:sp>
          <p:nvSpPr>
            <p:cNvPr id="9828" name="Google Shape;9828;p76"/>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9" name="Google Shape;9829;p76"/>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0" name="Google Shape;9830;p76"/>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1" name="Google Shape;9831;p76"/>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32" name="Google Shape;9832;p76"/>
          <p:cNvGrpSpPr/>
          <p:nvPr/>
        </p:nvGrpSpPr>
        <p:grpSpPr>
          <a:xfrm>
            <a:off x="3752140" y="2711232"/>
            <a:ext cx="354778" cy="339271"/>
            <a:chOff x="5045500" y="842250"/>
            <a:chExt cx="503875" cy="481850"/>
          </a:xfrm>
        </p:grpSpPr>
        <p:sp>
          <p:nvSpPr>
            <p:cNvPr id="9833" name="Google Shape;9833;p76"/>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4" name="Google Shape;9834;p76"/>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35" name="Google Shape;9835;p76"/>
          <p:cNvGrpSpPr/>
          <p:nvPr/>
        </p:nvGrpSpPr>
        <p:grpSpPr>
          <a:xfrm>
            <a:off x="4174987" y="2737451"/>
            <a:ext cx="336965" cy="286833"/>
            <a:chOff x="5645200" y="879425"/>
            <a:chExt cx="478575" cy="407375"/>
          </a:xfrm>
        </p:grpSpPr>
        <p:sp>
          <p:nvSpPr>
            <p:cNvPr id="9836" name="Google Shape;9836;p76"/>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7" name="Google Shape;9837;p76"/>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8" name="Google Shape;9838;p76"/>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9" name="Google Shape;9839;p76"/>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0" name="Google Shape;9840;p76"/>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1" name="Google Shape;9841;p76"/>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42" name="Google Shape;9842;p76"/>
          <p:cNvGrpSpPr/>
          <p:nvPr/>
        </p:nvGrpSpPr>
        <p:grpSpPr>
          <a:xfrm>
            <a:off x="4611062" y="2711241"/>
            <a:ext cx="298186" cy="339253"/>
            <a:chOff x="6264525" y="842250"/>
            <a:chExt cx="423500" cy="481825"/>
          </a:xfrm>
        </p:grpSpPr>
        <p:sp>
          <p:nvSpPr>
            <p:cNvPr id="9843" name="Google Shape;9843;p76"/>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4" name="Google Shape;9844;p76"/>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5" name="Google Shape;9845;p76"/>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6" name="Google Shape;9846;p76"/>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7" name="Google Shape;9847;p76"/>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8" name="Google Shape;9848;p76"/>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49" name="Google Shape;9849;p76"/>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50" name="Google Shape;9850;p76"/>
          <p:cNvGrpSpPr/>
          <p:nvPr/>
        </p:nvGrpSpPr>
        <p:grpSpPr>
          <a:xfrm>
            <a:off x="829350" y="3125895"/>
            <a:ext cx="339253" cy="339253"/>
            <a:chOff x="900750" y="1436075"/>
            <a:chExt cx="481825" cy="481825"/>
          </a:xfrm>
        </p:grpSpPr>
        <p:sp>
          <p:nvSpPr>
            <p:cNvPr id="9851" name="Google Shape;9851;p76"/>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52" name="Google Shape;9852;p76"/>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53" name="Google Shape;9853;p76"/>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54" name="Google Shape;9854;p76"/>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55" name="Google Shape;9855;p76"/>
          <p:cNvGrpSpPr/>
          <p:nvPr/>
        </p:nvGrpSpPr>
        <p:grpSpPr>
          <a:xfrm>
            <a:off x="1247198" y="3186183"/>
            <a:ext cx="339253" cy="218676"/>
            <a:chOff x="1492675" y="1520750"/>
            <a:chExt cx="481825" cy="310575"/>
          </a:xfrm>
        </p:grpSpPr>
        <p:sp>
          <p:nvSpPr>
            <p:cNvPr id="9856" name="Google Shape;9856;p7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57" name="Google Shape;9857;p7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58" name="Google Shape;9858;p76"/>
          <p:cNvGrpSpPr/>
          <p:nvPr/>
        </p:nvGrpSpPr>
        <p:grpSpPr>
          <a:xfrm>
            <a:off x="1654995" y="3125877"/>
            <a:ext cx="352332" cy="339288"/>
            <a:chOff x="2071000" y="1435025"/>
            <a:chExt cx="500400" cy="481875"/>
          </a:xfrm>
        </p:grpSpPr>
        <p:sp>
          <p:nvSpPr>
            <p:cNvPr id="9859" name="Google Shape;9859;p76"/>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60" name="Google Shape;9860;p76"/>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61" name="Google Shape;9861;p76"/>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62" name="Google Shape;9862;p76"/>
          <p:cNvGrpSpPr/>
          <p:nvPr/>
        </p:nvGrpSpPr>
        <p:grpSpPr>
          <a:xfrm>
            <a:off x="2083159" y="3146709"/>
            <a:ext cx="351874" cy="297623"/>
            <a:chOff x="2678350" y="1464650"/>
            <a:chExt cx="499750" cy="422700"/>
          </a:xfrm>
        </p:grpSpPr>
        <p:sp>
          <p:nvSpPr>
            <p:cNvPr id="9863" name="Google Shape;9863;p76"/>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64" name="Google Shape;9864;p76"/>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65" name="Google Shape;9865;p76"/>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66" name="Google Shape;9866;p76"/>
          <p:cNvGrpSpPr/>
          <p:nvPr/>
        </p:nvGrpSpPr>
        <p:grpSpPr>
          <a:xfrm>
            <a:off x="2506692" y="3125895"/>
            <a:ext cx="339253" cy="339253"/>
            <a:chOff x="3271200" y="1435075"/>
            <a:chExt cx="481825" cy="481825"/>
          </a:xfrm>
        </p:grpSpPr>
        <p:sp>
          <p:nvSpPr>
            <p:cNvPr id="9867" name="Google Shape;9867;p76"/>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68" name="Google Shape;9868;p76"/>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69" name="Google Shape;9869;p76"/>
          <p:cNvGrpSpPr/>
          <p:nvPr/>
        </p:nvGrpSpPr>
        <p:grpSpPr>
          <a:xfrm>
            <a:off x="2917165" y="3125877"/>
            <a:ext cx="343442" cy="339288"/>
            <a:chOff x="3858100" y="1435075"/>
            <a:chExt cx="487775" cy="481875"/>
          </a:xfrm>
        </p:grpSpPr>
        <p:sp>
          <p:nvSpPr>
            <p:cNvPr id="9870" name="Google Shape;9870;p76"/>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1" name="Google Shape;9871;p76"/>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2" name="Google Shape;9872;p76"/>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3" name="Google Shape;9873;p76"/>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4" name="Google Shape;9874;p76"/>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75" name="Google Shape;9875;p76"/>
          <p:cNvGrpSpPr/>
          <p:nvPr/>
        </p:nvGrpSpPr>
        <p:grpSpPr>
          <a:xfrm>
            <a:off x="3337249" y="3125895"/>
            <a:ext cx="339253" cy="339253"/>
            <a:chOff x="4456875" y="1435075"/>
            <a:chExt cx="481825" cy="481825"/>
          </a:xfrm>
        </p:grpSpPr>
        <p:sp>
          <p:nvSpPr>
            <p:cNvPr id="9876" name="Google Shape;9876;p76"/>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7" name="Google Shape;9877;p76"/>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8" name="Google Shape;9878;p76"/>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79" name="Google Shape;9879;p76"/>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0" name="Google Shape;9880;p76"/>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1" name="Google Shape;9881;p76"/>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2" name="Google Shape;9882;p76"/>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3" name="Google Shape;9883;p76"/>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4" name="Google Shape;9884;p76"/>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5" name="Google Shape;9885;p76"/>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6" name="Google Shape;9886;p76"/>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7" name="Google Shape;9887;p76"/>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8" name="Google Shape;9888;p76"/>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89" name="Google Shape;9889;p76"/>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0" name="Google Shape;9890;p76"/>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1" name="Google Shape;9891;p76"/>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2" name="Google Shape;9892;p76"/>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3" name="Google Shape;9893;p76"/>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4" name="Google Shape;9894;p76"/>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95" name="Google Shape;9895;p76"/>
          <p:cNvGrpSpPr/>
          <p:nvPr/>
        </p:nvGrpSpPr>
        <p:grpSpPr>
          <a:xfrm>
            <a:off x="3758239" y="3125886"/>
            <a:ext cx="342580" cy="339271"/>
            <a:chOff x="5049725" y="1435050"/>
            <a:chExt cx="486550" cy="481850"/>
          </a:xfrm>
        </p:grpSpPr>
        <p:sp>
          <p:nvSpPr>
            <p:cNvPr id="9896" name="Google Shape;9896;p7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7" name="Google Shape;9897;p7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8" name="Google Shape;9898;p7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99" name="Google Shape;9899;p7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00" name="Google Shape;9900;p76"/>
          <p:cNvGrpSpPr/>
          <p:nvPr/>
        </p:nvGrpSpPr>
        <p:grpSpPr>
          <a:xfrm>
            <a:off x="4173790" y="3125895"/>
            <a:ext cx="339359" cy="339253"/>
            <a:chOff x="5642475" y="1435075"/>
            <a:chExt cx="481975" cy="481825"/>
          </a:xfrm>
        </p:grpSpPr>
        <p:sp>
          <p:nvSpPr>
            <p:cNvPr id="9901" name="Google Shape;9901;p7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2" name="Google Shape;9902;p7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3" name="Google Shape;9903;p7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04" name="Google Shape;9904;p76"/>
          <p:cNvGrpSpPr/>
          <p:nvPr/>
        </p:nvGrpSpPr>
        <p:grpSpPr>
          <a:xfrm>
            <a:off x="4588276" y="3125886"/>
            <a:ext cx="343759" cy="339271"/>
            <a:chOff x="6232000" y="1435050"/>
            <a:chExt cx="488225" cy="481850"/>
          </a:xfrm>
        </p:grpSpPr>
        <p:sp>
          <p:nvSpPr>
            <p:cNvPr id="9905" name="Google Shape;9905;p76"/>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6" name="Google Shape;9906;p76"/>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7" name="Google Shape;9907;p76"/>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8" name="Google Shape;9908;p76"/>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09" name="Google Shape;9909;p76"/>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10" name="Google Shape;9910;p76"/>
          <p:cNvGrpSpPr/>
          <p:nvPr/>
        </p:nvGrpSpPr>
        <p:grpSpPr>
          <a:xfrm>
            <a:off x="849012" y="3539545"/>
            <a:ext cx="299929" cy="337792"/>
            <a:chOff x="924450" y="2028975"/>
            <a:chExt cx="425975" cy="479750"/>
          </a:xfrm>
        </p:grpSpPr>
        <p:sp>
          <p:nvSpPr>
            <p:cNvPr id="9911" name="Google Shape;9911;p76"/>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12" name="Google Shape;9912;p76"/>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13" name="Google Shape;9913;p76"/>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14" name="Google Shape;9914;p76"/>
          <p:cNvGrpSpPr/>
          <p:nvPr/>
        </p:nvGrpSpPr>
        <p:grpSpPr>
          <a:xfrm>
            <a:off x="1661509" y="3559347"/>
            <a:ext cx="339306" cy="298186"/>
            <a:chOff x="2085450" y="2057100"/>
            <a:chExt cx="481900" cy="423500"/>
          </a:xfrm>
        </p:grpSpPr>
        <p:sp>
          <p:nvSpPr>
            <p:cNvPr id="9915" name="Google Shape;9915;p76"/>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16" name="Google Shape;9916;p76"/>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17" name="Google Shape;9917;p76"/>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18" name="Google Shape;9918;p76"/>
          <p:cNvGrpSpPr/>
          <p:nvPr/>
        </p:nvGrpSpPr>
        <p:grpSpPr>
          <a:xfrm>
            <a:off x="2089442" y="3582592"/>
            <a:ext cx="339306" cy="251698"/>
            <a:chOff x="2678275" y="2090100"/>
            <a:chExt cx="481900" cy="357475"/>
          </a:xfrm>
        </p:grpSpPr>
        <p:sp>
          <p:nvSpPr>
            <p:cNvPr id="9919" name="Google Shape;9919;p76"/>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0" name="Google Shape;9920;p76"/>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1" name="Google Shape;9921;p76"/>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2" name="Google Shape;9922;p76"/>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3" name="Google Shape;9923;p76"/>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24" name="Google Shape;9924;p76"/>
          <p:cNvGrpSpPr/>
          <p:nvPr/>
        </p:nvGrpSpPr>
        <p:grpSpPr>
          <a:xfrm>
            <a:off x="2566646" y="3594790"/>
            <a:ext cx="219345" cy="227301"/>
            <a:chOff x="3357325" y="2093500"/>
            <a:chExt cx="311525" cy="322825"/>
          </a:xfrm>
        </p:grpSpPr>
        <p:sp>
          <p:nvSpPr>
            <p:cNvPr id="9925" name="Google Shape;9925;p76"/>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6" name="Google Shape;9926;p76"/>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27" name="Google Shape;9927;p76"/>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928" name="Google Shape;9928;p76"/>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929" name="Google Shape;9929;p76"/>
          <p:cNvGrpSpPr/>
          <p:nvPr/>
        </p:nvGrpSpPr>
        <p:grpSpPr>
          <a:xfrm>
            <a:off x="3360836" y="3538814"/>
            <a:ext cx="292078" cy="339253"/>
            <a:chOff x="4492800" y="2027925"/>
            <a:chExt cx="414825" cy="481825"/>
          </a:xfrm>
        </p:grpSpPr>
        <p:sp>
          <p:nvSpPr>
            <p:cNvPr id="9930" name="Google Shape;9930;p76"/>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1" name="Google Shape;9931;p76"/>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32" name="Google Shape;9932;p76"/>
          <p:cNvGrpSpPr/>
          <p:nvPr/>
        </p:nvGrpSpPr>
        <p:grpSpPr>
          <a:xfrm>
            <a:off x="3759928" y="3538805"/>
            <a:ext cx="339200" cy="339271"/>
            <a:chOff x="5049725" y="2027900"/>
            <a:chExt cx="481750" cy="481850"/>
          </a:xfrm>
        </p:grpSpPr>
        <p:sp>
          <p:nvSpPr>
            <p:cNvPr id="9933" name="Google Shape;9933;p7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4" name="Google Shape;9934;p7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5" name="Google Shape;9935;p7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6" name="Google Shape;9936;p7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7" name="Google Shape;9937;p7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8" name="Google Shape;9938;p7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39" name="Google Shape;9939;p7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0" name="Google Shape;9940;p7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41" name="Google Shape;9941;p76"/>
          <p:cNvGrpSpPr/>
          <p:nvPr/>
        </p:nvGrpSpPr>
        <p:grpSpPr>
          <a:xfrm>
            <a:off x="4233524" y="3538893"/>
            <a:ext cx="219890" cy="339095"/>
            <a:chOff x="5726350" y="2028150"/>
            <a:chExt cx="312300" cy="481600"/>
          </a:xfrm>
        </p:grpSpPr>
        <p:sp>
          <p:nvSpPr>
            <p:cNvPr id="9942" name="Google Shape;9942;p76"/>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3" name="Google Shape;9943;p76"/>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4" name="Google Shape;9944;p76"/>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45" name="Google Shape;9945;p76"/>
          <p:cNvGrpSpPr/>
          <p:nvPr/>
        </p:nvGrpSpPr>
        <p:grpSpPr>
          <a:xfrm>
            <a:off x="4593715" y="3542000"/>
            <a:ext cx="332881" cy="332881"/>
            <a:chOff x="6239925" y="2032450"/>
            <a:chExt cx="472775" cy="472775"/>
          </a:xfrm>
        </p:grpSpPr>
        <p:sp>
          <p:nvSpPr>
            <p:cNvPr id="9946" name="Google Shape;9946;p76"/>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47" name="Google Shape;9947;p76"/>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48" name="Google Shape;9948;p76"/>
          <p:cNvGrpSpPr/>
          <p:nvPr/>
        </p:nvGrpSpPr>
        <p:grpSpPr>
          <a:xfrm>
            <a:off x="5042807" y="2364092"/>
            <a:ext cx="334641" cy="185425"/>
            <a:chOff x="903075" y="2730000"/>
            <a:chExt cx="475275" cy="263350"/>
          </a:xfrm>
        </p:grpSpPr>
        <p:sp>
          <p:nvSpPr>
            <p:cNvPr id="9949" name="Google Shape;9949;p76"/>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0" name="Google Shape;9950;p76"/>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1" name="Google Shape;9951;p76"/>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52" name="Google Shape;9952;p76"/>
          <p:cNvGrpSpPr/>
          <p:nvPr/>
        </p:nvGrpSpPr>
        <p:grpSpPr>
          <a:xfrm>
            <a:off x="1247198" y="3538814"/>
            <a:ext cx="339253" cy="339253"/>
            <a:chOff x="1492675" y="2027925"/>
            <a:chExt cx="481825" cy="481825"/>
          </a:xfrm>
        </p:grpSpPr>
        <p:sp>
          <p:nvSpPr>
            <p:cNvPr id="9953" name="Google Shape;9953;p76"/>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4" name="Google Shape;9954;p76"/>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5" name="Google Shape;9955;p76"/>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6" name="Google Shape;9956;p76"/>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57" name="Google Shape;9957;p76"/>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58" name="Google Shape;9958;p76"/>
          <p:cNvGrpSpPr/>
          <p:nvPr/>
        </p:nvGrpSpPr>
        <p:grpSpPr>
          <a:xfrm>
            <a:off x="5473575" y="2287178"/>
            <a:ext cx="339253" cy="339253"/>
            <a:chOff x="1492675" y="2620775"/>
            <a:chExt cx="481825" cy="481825"/>
          </a:xfrm>
        </p:grpSpPr>
        <p:sp>
          <p:nvSpPr>
            <p:cNvPr id="9959" name="Google Shape;9959;p76"/>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0" name="Google Shape;9960;p76"/>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961" name="Google Shape;9961;p76"/>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962" name="Google Shape;9962;p76"/>
          <p:cNvGrpSpPr/>
          <p:nvPr/>
        </p:nvGrpSpPr>
        <p:grpSpPr>
          <a:xfrm>
            <a:off x="6297328" y="2303161"/>
            <a:ext cx="333585" cy="307287"/>
            <a:chOff x="2682350" y="2643425"/>
            <a:chExt cx="473775" cy="436425"/>
          </a:xfrm>
        </p:grpSpPr>
        <p:sp>
          <p:nvSpPr>
            <p:cNvPr id="9963" name="Google Shape;9963;p76"/>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4" name="Google Shape;9964;p76"/>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5" name="Google Shape;9965;p76"/>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6" name="Google Shape;9966;p76"/>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7" name="Google Shape;9967;p76"/>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8" name="Google Shape;9968;p76"/>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69" name="Google Shape;9969;p76"/>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70" name="Google Shape;9970;p76"/>
          <p:cNvGrpSpPr/>
          <p:nvPr/>
        </p:nvGrpSpPr>
        <p:grpSpPr>
          <a:xfrm>
            <a:off x="6762818" y="2287178"/>
            <a:ext cx="238531" cy="339253"/>
            <a:chOff x="3342725" y="2620775"/>
            <a:chExt cx="338775" cy="481825"/>
          </a:xfrm>
        </p:grpSpPr>
        <p:sp>
          <p:nvSpPr>
            <p:cNvPr id="9971" name="Google Shape;9971;p76"/>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2" name="Google Shape;9972;p76"/>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3" name="Google Shape;9973;p76"/>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74" name="Google Shape;9974;p76"/>
          <p:cNvGrpSpPr/>
          <p:nvPr/>
        </p:nvGrpSpPr>
        <p:grpSpPr>
          <a:xfrm>
            <a:off x="7156568" y="2287178"/>
            <a:ext cx="278296" cy="339253"/>
            <a:chOff x="3907325" y="2620775"/>
            <a:chExt cx="395250" cy="481825"/>
          </a:xfrm>
        </p:grpSpPr>
        <p:sp>
          <p:nvSpPr>
            <p:cNvPr id="9975" name="Google Shape;9975;p76"/>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6" name="Google Shape;9976;p76"/>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7" name="Google Shape;9977;p76"/>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78" name="Google Shape;9978;p76"/>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79" name="Google Shape;9979;p76"/>
          <p:cNvGrpSpPr/>
          <p:nvPr/>
        </p:nvGrpSpPr>
        <p:grpSpPr>
          <a:xfrm>
            <a:off x="7549755" y="2297783"/>
            <a:ext cx="339253" cy="318042"/>
            <a:chOff x="4456875" y="2635825"/>
            <a:chExt cx="481825" cy="451700"/>
          </a:xfrm>
        </p:grpSpPr>
        <p:sp>
          <p:nvSpPr>
            <p:cNvPr id="9980" name="Google Shape;9980;p7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1" name="Google Shape;9981;p7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2" name="Google Shape;9982;p7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3" name="Google Shape;9983;p7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4" name="Google Shape;9984;p7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5" name="Google Shape;9985;p7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86" name="Google Shape;9986;p76"/>
          <p:cNvGrpSpPr/>
          <p:nvPr/>
        </p:nvGrpSpPr>
        <p:grpSpPr>
          <a:xfrm>
            <a:off x="7974679" y="2297783"/>
            <a:ext cx="339253" cy="318042"/>
            <a:chOff x="5049725" y="2635825"/>
            <a:chExt cx="481825" cy="451700"/>
          </a:xfrm>
        </p:grpSpPr>
        <p:sp>
          <p:nvSpPr>
            <p:cNvPr id="9987" name="Google Shape;9987;p7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8" name="Google Shape;9988;p7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89" name="Google Shape;9989;p7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90" name="Google Shape;9990;p76"/>
          <p:cNvGrpSpPr/>
          <p:nvPr/>
        </p:nvGrpSpPr>
        <p:grpSpPr>
          <a:xfrm>
            <a:off x="2375386" y="3952243"/>
            <a:ext cx="338566" cy="338373"/>
            <a:chOff x="5643000" y="2621375"/>
            <a:chExt cx="480850" cy="480575"/>
          </a:xfrm>
        </p:grpSpPr>
        <p:sp>
          <p:nvSpPr>
            <p:cNvPr id="9991" name="Google Shape;9991;p76"/>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2" name="Google Shape;9992;p76"/>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3" name="Google Shape;9993;p76"/>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4" name="Google Shape;9994;p76"/>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5" name="Google Shape;9995;p76"/>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6" name="Google Shape;9996;p76"/>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997" name="Google Shape;9997;p76"/>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998" name="Google Shape;9998;p76"/>
          <p:cNvGrpSpPr/>
          <p:nvPr/>
        </p:nvGrpSpPr>
        <p:grpSpPr>
          <a:xfrm>
            <a:off x="4192782" y="3951803"/>
            <a:ext cx="339359" cy="339253"/>
            <a:chOff x="6235250" y="2620775"/>
            <a:chExt cx="481975" cy="481825"/>
          </a:xfrm>
        </p:grpSpPr>
        <p:sp>
          <p:nvSpPr>
            <p:cNvPr id="9999" name="Google Shape;9999;p76"/>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0" name="Google Shape;10000;p76"/>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1" name="Google Shape;10001;p76"/>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2" name="Google Shape;10002;p76"/>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3" name="Google Shape;10003;p76"/>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04" name="Google Shape;10004;p76"/>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005" name="Google Shape;10005;p76"/>
          <p:cNvGrpSpPr/>
          <p:nvPr/>
        </p:nvGrpSpPr>
        <p:grpSpPr>
          <a:xfrm>
            <a:off x="5472652" y="2711317"/>
            <a:ext cx="341101" cy="339253"/>
            <a:chOff x="1535000" y="3223325"/>
            <a:chExt cx="484450" cy="481825"/>
          </a:xfrm>
        </p:grpSpPr>
        <p:sp>
          <p:nvSpPr>
            <p:cNvPr id="10006" name="Google Shape;10006;p76"/>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7" name="Google Shape;10007;p76"/>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08" name="Google Shape;10008;p76"/>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09" name="Google Shape;10009;p76"/>
          <p:cNvGrpSpPr/>
          <p:nvPr/>
        </p:nvGrpSpPr>
        <p:grpSpPr>
          <a:xfrm>
            <a:off x="5880219" y="2746618"/>
            <a:ext cx="339253" cy="268649"/>
            <a:chOff x="2085525" y="3263750"/>
            <a:chExt cx="481825" cy="381550"/>
          </a:xfrm>
        </p:grpSpPr>
        <p:sp>
          <p:nvSpPr>
            <p:cNvPr id="10010" name="Google Shape;10010;p76"/>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11" name="Google Shape;10011;p76"/>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12" name="Google Shape;10012;p76"/>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013" name="Google Shape;10013;p76"/>
          <p:cNvGrpSpPr/>
          <p:nvPr/>
        </p:nvGrpSpPr>
        <p:grpSpPr>
          <a:xfrm>
            <a:off x="6711982" y="2711308"/>
            <a:ext cx="340204" cy="339271"/>
            <a:chOff x="3270450" y="3213625"/>
            <a:chExt cx="483175" cy="481850"/>
          </a:xfrm>
        </p:grpSpPr>
        <p:sp>
          <p:nvSpPr>
            <p:cNvPr id="10014" name="Google Shape;10014;p76"/>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15" name="Google Shape;10015;p76"/>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16" name="Google Shape;10016;p76"/>
          <p:cNvGrpSpPr/>
          <p:nvPr/>
        </p:nvGrpSpPr>
        <p:grpSpPr>
          <a:xfrm>
            <a:off x="7211250" y="2711317"/>
            <a:ext cx="168931" cy="339253"/>
            <a:chOff x="3984950" y="3213600"/>
            <a:chExt cx="239925" cy="481825"/>
          </a:xfrm>
        </p:grpSpPr>
        <p:sp>
          <p:nvSpPr>
            <p:cNvPr id="10017" name="Google Shape;10017;p76"/>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18" name="Google Shape;10018;p76"/>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019" name="Google Shape;10019;p76"/>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20" name="Google Shape;10020;p76"/>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021" name="Google Shape;10021;p76"/>
          <p:cNvGrpSpPr/>
          <p:nvPr/>
        </p:nvGrpSpPr>
        <p:grpSpPr>
          <a:xfrm>
            <a:off x="1874281" y="3981487"/>
            <a:ext cx="355218" cy="279880"/>
            <a:chOff x="5629975" y="3255775"/>
            <a:chExt cx="504500" cy="397500"/>
          </a:xfrm>
        </p:grpSpPr>
        <p:sp>
          <p:nvSpPr>
            <p:cNvPr id="10022" name="Google Shape;10022;p76"/>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23" name="Google Shape;10023;p76"/>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24" name="Google Shape;10024;p76"/>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25" name="Google Shape;10025;p76"/>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26" name="Google Shape;10026;p76"/>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27" name="Google Shape;10027;p76"/>
          <p:cNvGrpSpPr/>
          <p:nvPr/>
        </p:nvGrpSpPr>
        <p:grpSpPr>
          <a:xfrm>
            <a:off x="3755839" y="3981593"/>
            <a:ext cx="340256" cy="279669"/>
            <a:chOff x="6234950" y="3255925"/>
            <a:chExt cx="483250" cy="397200"/>
          </a:xfrm>
        </p:grpSpPr>
        <p:sp>
          <p:nvSpPr>
            <p:cNvPr id="10028" name="Google Shape;10028;p7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29" name="Google Shape;10029;p7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0" name="Google Shape;10030;p7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1" name="Google Shape;10031;p7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2" name="Google Shape;10032;p7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3" name="Google Shape;10033;p7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34" name="Google Shape;10034;p76"/>
          <p:cNvGrpSpPr/>
          <p:nvPr/>
        </p:nvGrpSpPr>
        <p:grpSpPr>
          <a:xfrm>
            <a:off x="5051107" y="3125970"/>
            <a:ext cx="318042" cy="339253"/>
            <a:chOff x="914900" y="3806450"/>
            <a:chExt cx="451700" cy="481825"/>
          </a:xfrm>
        </p:grpSpPr>
        <p:sp>
          <p:nvSpPr>
            <p:cNvPr id="10035" name="Google Shape;10035;p76"/>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6" name="Google Shape;10036;p76"/>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7" name="Google Shape;10037;p76"/>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8" name="Google Shape;10038;p76"/>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39" name="Google Shape;10039;p76"/>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40" name="Google Shape;10040;p76"/>
          <p:cNvGrpSpPr/>
          <p:nvPr/>
        </p:nvGrpSpPr>
        <p:grpSpPr>
          <a:xfrm>
            <a:off x="5470028" y="3125785"/>
            <a:ext cx="346347" cy="339623"/>
            <a:chOff x="1490050" y="3805975"/>
            <a:chExt cx="491900" cy="482350"/>
          </a:xfrm>
        </p:grpSpPr>
        <p:sp>
          <p:nvSpPr>
            <p:cNvPr id="10041" name="Google Shape;10041;p76"/>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42" name="Google Shape;10042;p76"/>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43" name="Google Shape;10043;p76"/>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44" name="Google Shape;10044;p76"/>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45" name="Google Shape;10045;p76"/>
          <p:cNvGrpSpPr/>
          <p:nvPr/>
        </p:nvGrpSpPr>
        <p:grpSpPr>
          <a:xfrm>
            <a:off x="5893896" y="3125970"/>
            <a:ext cx="311899" cy="339253"/>
            <a:chOff x="2104275" y="3806450"/>
            <a:chExt cx="442975" cy="481825"/>
          </a:xfrm>
        </p:grpSpPr>
        <p:sp>
          <p:nvSpPr>
            <p:cNvPr id="10046" name="Google Shape;10046;p76"/>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47" name="Google Shape;10047;p76"/>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48" name="Google Shape;10048;p76"/>
          <p:cNvGrpSpPr/>
          <p:nvPr/>
        </p:nvGrpSpPr>
        <p:grpSpPr>
          <a:xfrm>
            <a:off x="6317413" y="3125970"/>
            <a:ext cx="293416" cy="339253"/>
            <a:chOff x="2710875" y="3806450"/>
            <a:chExt cx="416725" cy="481825"/>
          </a:xfrm>
        </p:grpSpPr>
        <p:sp>
          <p:nvSpPr>
            <p:cNvPr id="10049" name="Google Shape;10049;p76"/>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0" name="Google Shape;10050;p76"/>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51" name="Google Shape;10051;p76"/>
          <p:cNvGrpSpPr/>
          <p:nvPr/>
        </p:nvGrpSpPr>
        <p:grpSpPr>
          <a:xfrm>
            <a:off x="6712457" y="3166412"/>
            <a:ext cx="339253" cy="258369"/>
            <a:chOff x="3271200" y="3863875"/>
            <a:chExt cx="481825" cy="366950"/>
          </a:xfrm>
        </p:grpSpPr>
        <p:sp>
          <p:nvSpPr>
            <p:cNvPr id="10052" name="Google Shape;10052;p76"/>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3" name="Google Shape;10053;p76"/>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54" name="Google Shape;10054;p76"/>
          <p:cNvGrpSpPr/>
          <p:nvPr/>
        </p:nvGrpSpPr>
        <p:grpSpPr>
          <a:xfrm>
            <a:off x="7147952" y="3126199"/>
            <a:ext cx="295528" cy="338795"/>
            <a:chOff x="3895050" y="3806775"/>
            <a:chExt cx="419725" cy="481175"/>
          </a:xfrm>
        </p:grpSpPr>
        <p:sp>
          <p:nvSpPr>
            <p:cNvPr id="10055" name="Google Shape;10055;p76"/>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6" name="Google Shape;10056;p76"/>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57" name="Google Shape;10057;p76"/>
          <p:cNvGrpSpPr/>
          <p:nvPr/>
        </p:nvGrpSpPr>
        <p:grpSpPr>
          <a:xfrm>
            <a:off x="7551234" y="3125979"/>
            <a:ext cx="336296" cy="339235"/>
            <a:chOff x="4464775" y="3806475"/>
            <a:chExt cx="477625" cy="481800"/>
          </a:xfrm>
        </p:grpSpPr>
        <p:sp>
          <p:nvSpPr>
            <p:cNvPr id="10058" name="Google Shape;10058;p76"/>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59" name="Google Shape;10059;p76"/>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0" name="Google Shape;10060;p76"/>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1" name="Google Shape;10061;p76"/>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2" name="Google Shape;10062;p76"/>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3" name="Google Shape;10063;p76"/>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64" name="Google Shape;10064;p76"/>
          <p:cNvGrpSpPr/>
          <p:nvPr/>
        </p:nvGrpSpPr>
        <p:grpSpPr>
          <a:xfrm>
            <a:off x="7974679" y="3125970"/>
            <a:ext cx="339253" cy="339253"/>
            <a:chOff x="5049725" y="3806450"/>
            <a:chExt cx="481825" cy="481825"/>
          </a:xfrm>
        </p:grpSpPr>
        <p:sp>
          <p:nvSpPr>
            <p:cNvPr id="10065" name="Google Shape;10065;p76"/>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6" name="Google Shape;10066;p76"/>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67" name="Google Shape;10067;p76"/>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68" name="Google Shape;10068;p76"/>
          <p:cNvGrpSpPr/>
          <p:nvPr/>
        </p:nvGrpSpPr>
        <p:grpSpPr>
          <a:xfrm>
            <a:off x="1461983" y="3951798"/>
            <a:ext cx="339253" cy="339253"/>
            <a:chOff x="5651375" y="3806450"/>
            <a:chExt cx="481825" cy="481825"/>
          </a:xfrm>
        </p:grpSpPr>
        <p:sp>
          <p:nvSpPr>
            <p:cNvPr id="10069" name="Google Shape;10069;p76"/>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0" name="Google Shape;10070;p76"/>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1" name="Google Shape;10071;p76"/>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2" name="Google Shape;10072;p76"/>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73" name="Google Shape;10073;p76"/>
          <p:cNvGrpSpPr/>
          <p:nvPr/>
        </p:nvGrpSpPr>
        <p:grpSpPr>
          <a:xfrm>
            <a:off x="3360663" y="3953787"/>
            <a:ext cx="298503" cy="335275"/>
            <a:chOff x="6264300" y="3809300"/>
            <a:chExt cx="423950" cy="476175"/>
          </a:xfrm>
        </p:grpSpPr>
        <p:sp>
          <p:nvSpPr>
            <p:cNvPr id="10074" name="Google Shape;10074;p76"/>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5" name="Google Shape;10075;p76"/>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6" name="Google Shape;10076;p76"/>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77" name="Google Shape;10077;p76"/>
          <p:cNvGrpSpPr/>
          <p:nvPr/>
        </p:nvGrpSpPr>
        <p:grpSpPr>
          <a:xfrm>
            <a:off x="5039841" y="3538881"/>
            <a:ext cx="340573" cy="339271"/>
            <a:chOff x="898875" y="4399275"/>
            <a:chExt cx="483700" cy="481850"/>
          </a:xfrm>
        </p:grpSpPr>
        <p:sp>
          <p:nvSpPr>
            <p:cNvPr id="10078" name="Google Shape;10078;p7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79" name="Google Shape;10079;p76"/>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0" name="Google Shape;10080;p7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1" name="Google Shape;10081;p7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2" name="Google Shape;10082;p7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3" name="Google Shape;10083;p7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4" name="Google Shape;10084;p7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5" name="Google Shape;10085;p7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86" name="Google Shape;10086;p76"/>
          <p:cNvGrpSpPr/>
          <p:nvPr/>
        </p:nvGrpSpPr>
        <p:grpSpPr>
          <a:xfrm>
            <a:off x="5473575" y="3554133"/>
            <a:ext cx="339253" cy="308765"/>
            <a:chOff x="1492675" y="4420975"/>
            <a:chExt cx="481825" cy="438525"/>
          </a:xfrm>
        </p:grpSpPr>
        <p:sp>
          <p:nvSpPr>
            <p:cNvPr id="10087" name="Google Shape;10087;p7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8" name="Google Shape;10088;p7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89" name="Google Shape;10089;p7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0" name="Google Shape;10090;p7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1" name="Google Shape;10091;p7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92" name="Google Shape;10092;p76"/>
          <p:cNvGrpSpPr/>
          <p:nvPr/>
        </p:nvGrpSpPr>
        <p:grpSpPr>
          <a:xfrm>
            <a:off x="5878556" y="3539558"/>
            <a:ext cx="342580" cy="337915"/>
            <a:chOff x="2084100" y="4400250"/>
            <a:chExt cx="486550" cy="479925"/>
          </a:xfrm>
        </p:grpSpPr>
        <p:sp>
          <p:nvSpPr>
            <p:cNvPr id="10093" name="Google Shape;10093;p7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4" name="Google Shape;10094;p7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5" name="Google Shape;10095;p7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6" name="Google Shape;10096;p7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7" name="Google Shape;10097;p7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098" name="Google Shape;10098;p7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099" name="Google Shape;10099;p76"/>
          <p:cNvGrpSpPr/>
          <p:nvPr/>
        </p:nvGrpSpPr>
        <p:grpSpPr>
          <a:xfrm>
            <a:off x="6315036" y="3538907"/>
            <a:ext cx="298169" cy="339218"/>
            <a:chOff x="2707950" y="4399325"/>
            <a:chExt cx="423475" cy="481775"/>
          </a:xfrm>
        </p:grpSpPr>
        <p:sp>
          <p:nvSpPr>
            <p:cNvPr id="10100" name="Google Shape;10100;p76"/>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1" name="Google Shape;10101;p76"/>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2" name="Google Shape;10102;p76"/>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3" name="Google Shape;10103;p76"/>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4" name="Google Shape;10104;p76"/>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5" name="Google Shape;10105;p76"/>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6" name="Google Shape;10106;p76"/>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7" name="Google Shape;10107;p76"/>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8" name="Google Shape;10108;p76"/>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09" name="Google Shape;10109;p76"/>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0" name="Google Shape;10110;p76"/>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1" name="Google Shape;10111;p76"/>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12" name="Google Shape;10112;p76"/>
          <p:cNvGrpSpPr/>
          <p:nvPr/>
        </p:nvGrpSpPr>
        <p:grpSpPr>
          <a:xfrm>
            <a:off x="6744555" y="3538881"/>
            <a:ext cx="275057" cy="339271"/>
            <a:chOff x="3330525" y="4399275"/>
            <a:chExt cx="390650" cy="481850"/>
          </a:xfrm>
        </p:grpSpPr>
        <p:sp>
          <p:nvSpPr>
            <p:cNvPr id="10113" name="Google Shape;10113;p7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4" name="Google Shape;10114;p7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5" name="Google Shape;10115;p7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6" name="Google Shape;10116;p7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7" name="Google Shape;10117;p7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8" name="Google Shape;10118;p7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19" name="Google Shape;10119;p7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20" name="Google Shape;10120;p76"/>
          <p:cNvGrpSpPr/>
          <p:nvPr/>
        </p:nvGrpSpPr>
        <p:grpSpPr>
          <a:xfrm>
            <a:off x="7169084" y="3538890"/>
            <a:ext cx="253265" cy="339253"/>
            <a:chOff x="3938800" y="4399275"/>
            <a:chExt cx="359700" cy="481825"/>
          </a:xfrm>
        </p:grpSpPr>
        <p:sp>
          <p:nvSpPr>
            <p:cNvPr id="10121" name="Google Shape;10121;p7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22" name="Google Shape;10122;p7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23" name="Google Shape;10123;p7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24" name="Google Shape;10124;p7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25" name="Google Shape;10125;p7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26" name="Google Shape;10126;p76"/>
          <p:cNvGrpSpPr/>
          <p:nvPr/>
        </p:nvGrpSpPr>
        <p:grpSpPr>
          <a:xfrm>
            <a:off x="7639862" y="3538890"/>
            <a:ext cx="159039" cy="339253"/>
            <a:chOff x="4584850" y="4399275"/>
            <a:chExt cx="225875" cy="481825"/>
          </a:xfrm>
        </p:grpSpPr>
        <p:sp>
          <p:nvSpPr>
            <p:cNvPr id="10127" name="Google Shape;10127;p76"/>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28" name="Google Shape;10128;p76"/>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129" name="Google Shape;10129;p76"/>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130" name="Google Shape;10130;p76"/>
          <p:cNvGrpSpPr/>
          <p:nvPr/>
        </p:nvGrpSpPr>
        <p:grpSpPr>
          <a:xfrm>
            <a:off x="1049680" y="3951795"/>
            <a:ext cx="339253" cy="339253"/>
            <a:chOff x="5642550" y="4399275"/>
            <a:chExt cx="481825" cy="481825"/>
          </a:xfrm>
        </p:grpSpPr>
        <p:sp>
          <p:nvSpPr>
            <p:cNvPr id="10131" name="Google Shape;10131;p76"/>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32" name="Google Shape;10132;p76"/>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33" name="Google Shape;10133;p76"/>
          <p:cNvGrpSpPr/>
          <p:nvPr/>
        </p:nvGrpSpPr>
        <p:grpSpPr>
          <a:xfrm>
            <a:off x="2859815" y="3963703"/>
            <a:ext cx="363316" cy="315437"/>
            <a:chOff x="6218300" y="4416175"/>
            <a:chExt cx="516000" cy="448000"/>
          </a:xfrm>
        </p:grpSpPr>
        <p:sp>
          <p:nvSpPr>
            <p:cNvPr id="10134" name="Google Shape;10134;p7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35" name="Google Shape;10135;p7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36" name="Google Shape;10136;p7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37" name="Google Shape;10137;p76"/>
          <p:cNvGrpSpPr/>
          <p:nvPr/>
        </p:nvGrpSpPr>
        <p:grpSpPr>
          <a:xfrm>
            <a:off x="5918879" y="3951792"/>
            <a:ext cx="339253" cy="339253"/>
            <a:chOff x="899850" y="4992125"/>
            <a:chExt cx="481825" cy="481825"/>
          </a:xfrm>
        </p:grpSpPr>
        <p:sp>
          <p:nvSpPr>
            <p:cNvPr id="10138" name="Google Shape;10138;p7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39" name="Google Shape;10139;p7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40" name="Google Shape;10140;p7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41" name="Google Shape;10141;p76"/>
          <p:cNvGrpSpPr/>
          <p:nvPr/>
        </p:nvGrpSpPr>
        <p:grpSpPr>
          <a:xfrm>
            <a:off x="5461708" y="3951792"/>
            <a:ext cx="339253" cy="339253"/>
            <a:chOff x="1492675" y="4992125"/>
            <a:chExt cx="481825" cy="481825"/>
          </a:xfrm>
        </p:grpSpPr>
        <p:sp>
          <p:nvSpPr>
            <p:cNvPr id="10142" name="Google Shape;10142;p7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43" name="Google Shape;10143;p7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44" name="Google Shape;10144;p76"/>
          <p:cNvGrpSpPr/>
          <p:nvPr/>
        </p:nvGrpSpPr>
        <p:grpSpPr>
          <a:xfrm>
            <a:off x="5004462" y="3951792"/>
            <a:ext cx="339253" cy="339253"/>
            <a:chOff x="2085525" y="4992125"/>
            <a:chExt cx="481825" cy="481825"/>
          </a:xfrm>
        </p:grpSpPr>
        <p:sp>
          <p:nvSpPr>
            <p:cNvPr id="10145" name="Google Shape;10145;p7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46" name="Google Shape;10146;p7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47" name="Google Shape;10147;p76"/>
          <p:cNvGrpSpPr/>
          <p:nvPr/>
        </p:nvGrpSpPr>
        <p:grpSpPr>
          <a:xfrm>
            <a:off x="6833221" y="3951792"/>
            <a:ext cx="339253" cy="339253"/>
            <a:chOff x="2678350" y="4992125"/>
            <a:chExt cx="481825" cy="481825"/>
          </a:xfrm>
        </p:grpSpPr>
        <p:sp>
          <p:nvSpPr>
            <p:cNvPr id="10148" name="Google Shape;10148;p76"/>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49" name="Google Shape;10149;p76"/>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0" name="Google Shape;10150;p76"/>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51" name="Google Shape;10151;p76"/>
          <p:cNvGrpSpPr/>
          <p:nvPr/>
        </p:nvGrpSpPr>
        <p:grpSpPr>
          <a:xfrm>
            <a:off x="4628816" y="3951792"/>
            <a:ext cx="339253" cy="339253"/>
            <a:chOff x="3271200" y="4992125"/>
            <a:chExt cx="481825" cy="481825"/>
          </a:xfrm>
        </p:grpSpPr>
        <p:sp>
          <p:nvSpPr>
            <p:cNvPr id="10152" name="Google Shape;10152;p76"/>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3" name="Google Shape;10153;p76"/>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4" name="Google Shape;10154;p76"/>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55" name="Google Shape;10155;p76"/>
          <p:cNvGrpSpPr/>
          <p:nvPr/>
        </p:nvGrpSpPr>
        <p:grpSpPr>
          <a:xfrm>
            <a:off x="7290263" y="3952822"/>
            <a:ext cx="339411" cy="337193"/>
            <a:chOff x="3863900" y="4993625"/>
            <a:chExt cx="482050" cy="478900"/>
          </a:xfrm>
        </p:grpSpPr>
        <p:sp>
          <p:nvSpPr>
            <p:cNvPr id="10156" name="Google Shape;10156;p76"/>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7" name="Google Shape;10157;p76"/>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8" name="Google Shape;10158;p76"/>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59" name="Google Shape;10159;p76"/>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60" name="Google Shape;10160;p76"/>
          <p:cNvGrpSpPr/>
          <p:nvPr/>
        </p:nvGrpSpPr>
        <p:grpSpPr>
          <a:xfrm>
            <a:off x="7747437" y="3952822"/>
            <a:ext cx="339411" cy="337193"/>
            <a:chOff x="4456725" y="4993625"/>
            <a:chExt cx="482050" cy="478900"/>
          </a:xfrm>
        </p:grpSpPr>
        <p:sp>
          <p:nvSpPr>
            <p:cNvPr id="10161" name="Google Shape;10161;p76"/>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2" name="Google Shape;10162;p76"/>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3" name="Google Shape;10163;p76"/>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4" name="Google Shape;10164;p76"/>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65" name="Google Shape;10165;p76"/>
          <p:cNvGrpSpPr/>
          <p:nvPr/>
        </p:nvGrpSpPr>
        <p:grpSpPr>
          <a:xfrm>
            <a:off x="6376030" y="3952813"/>
            <a:ext cx="339411" cy="337211"/>
            <a:chOff x="5049575" y="4993600"/>
            <a:chExt cx="482050" cy="478925"/>
          </a:xfrm>
        </p:grpSpPr>
        <p:sp>
          <p:nvSpPr>
            <p:cNvPr id="10166" name="Google Shape;10166;p76"/>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7" name="Google Shape;10167;p76"/>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8" name="Google Shape;10168;p76"/>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9" name="Google Shape;10169;p76"/>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73"/>
        <p:cNvGrpSpPr/>
        <p:nvPr/>
      </p:nvGrpSpPr>
      <p:grpSpPr>
        <a:xfrm>
          <a:off x="0" y="0"/>
          <a:ext cx="0" cy="0"/>
          <a:chOff x="0" y="0"/>
          <a:chExt cx="0" cy="0"/>
        </a:xfrm>
      </p:grpSpPr>
      <p:sp>
        <p:nvSpPr>
          <p:cNvPr id="10174" name="Google Shape;10174;p7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75" name="Google Shape;10175;p7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176" name="Google Shape;10176;p77"/>
          <p:cNvGrpSpPr/>
          <p:nvPr/>
        </p:nvGrpSpPr>
        <p:grpSpPr>
          <a:xfrm>
            <a:off x="876361" y="1533504"/>
            <a:ext cx="322099" cy="370529"/>
            <a:chOff x="-42971725" y="3217825"/>
            <a:chExt cx="275675" cy="317125"/>
          </a:xfrm>
        </p:grpSpPr>
        <p:sp>
          <p:nvSpPr>
            <p:cNvPr id="10177" name="Google Shape;10177;p77"/>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7"/>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7"/>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77"/>
          <p:cNvGrpSpPr/>
          <p:nvPr/>
        </p:nvGrpSpPr>
        <p:grpSpPr>
          <a:xfrm>
            <a:off x="848276" y="2002160"/>
            <a:ext cx="378270" cy="337551"/>
            <a:chOff x="-42996150" y="3612600"/>
            <a:chExt cx="323750" cy="288900"/>
          </a:xfrm>
        </p:grpSpPr>
        <p:sp>
          <p:nvSpPr>
            <p:cNvPr id="10181" name="Google Shape;10181;p77"/>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7"/>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7"/>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77"/>
          <p:cNvGrpSpPr/>
          <p:nvPr/>
        </p:nvGrpSpPr>
        <p:grpSpPr>
          <a:xfrm>
            <a:off x="851036" y="2411530"/>
            <a:ext cx="372749" cy="370909"/>
            <a:chOff x="-42994575" y="3950300"/>
            <a:chExt cx="319025" cy="317450"/>
          </a:xfrm>
        </p:grpSpPr>
        <p:sp>
          <p:nvSpPr>
            <p:cNvPr id="10185" name="Google Shape;10185;p77"/>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7"/>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7"/>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7"/>
          <p:cNvGrpSpPr/>
          <p:nvPr/>
        </p:nvGrpSpPr>
        <p:grpSpPr>
          <a:xfrm>
            <a:off x="3004431" y="1558362"/>
            <a:ext cx="371785" cy="370879"/>
            <a:chOff x="-41111350" y="3239100"/>
            <a:chExt cx="318200" cy="317425"/>
          </a:xfrm>
        </p:grpSpPr>
        <p:sp>
          <p:nvSpPr>
            <p:cNvPr id="10189" name="Google Shape;10189;p77"/>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7"/>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7"/>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7"/>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7"/>
          <p:cNvGrpSpPr/>
          <p:nvPr/>
        </p:nvGrpSpPr>
        <p:grpSpPr>
          <a:xfrm>
            <a:off x="3000751" y="1993894"/>
            <a:ext cx="379146" cy="370967"/>
            <a:chOff x="-41117650" y="3605525"/>
            <a:chExt cx="324500" cy="317500"/>
          </a:xfrm>
        </p:grpSpPr>
        <p:sp>
          <p:nvSpPr>
            <p:cNvPr id="10194" name="Google Shape;10194;p77"/>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7"/>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7"/>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7" name="Google Shape;10197;p77"/>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8" name="Google Shape;10198;p77"/>
          <p:cNvGrpSpPr/>
          <p:nvPr/>
        </p:nvGrpSpPr>
        <p:grpSpPr>
          <a:xfrm>
            <a:off x="1827005" y="2885417"/>
            <a:ext cx="216271" cy="371814"/>
            <a:chOff x="-39205300" y="3220175"/>
            <a:chExt cx="185100" cy="318225"/>
          </a:xfrm>
        </p:grpSpPr>
        <p:sp>
          <p:nvSpPr>
            <p:cNvPr id="10199" name="Google Shape;10199;p77"/>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7"/>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77"/>
          <p:cNvGrpSpPr/>
          <p:nvPr/>
        </p:nvGrpSpPr>
        <p:grpSpPr>
          <a:xfrm>
            <a:off x="1792533" y="3345488"/>
            <a:ext cx="300016" cy="369273"/>
            <a:chOff x="-39248625" y="3588600"/>
            <a:chExt cx="256775" cy="316050"/>
          </a:xfrm>
        </p:grpSpPr>
        <p:sp>
          <p:nvSpPr>
            <p:cNvPr id="10202" name="Google Shape;10202;p77"/>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7"/>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4" name="Google Shape;10204;p77"/>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7"/>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6" name="Google Shape;10206;p77"/>
          <p:cNvGrpSpPr/>
          <p:nvPr/>
        </p:nvGrpSpPr>
        <p:grpSpPr>
          <a:xfrm>
            <a:off x="1243246" y="1533504"/>
            <a:ext cx="429504" cy="370879"/>
            <a:chOff x="-42651700" y="3217825"/>
            <a:chExt cx="367600" cy="317425"/>
          </a:xfrm>
        </p:grpSpPr>
        <p:sp>
          <p:nvSpPr>
            <p:cNvPr id="10207" name="Google Shape;10207;p77"/>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7"/>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7"/>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7"/>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7"/>
          <p:cNvGrpSpPr/>
          <p:nvPr/>
        </p:nvGrpSpPr>
        <p:grpSpPr>
          <a:xfrm>
            <a:off x="1278678" y="1973154"/>
            <a:ext cx="358640" cy="363226"/>
            <a:chOff x="-42617300" y="3587775"/>
            <a:chExt cx="306950" cy="310875"/>
          </a:xfrm>
        </p:grpSpPr>
        <p:sp>
          <p:nvSpPr>
            <p:cNvPr id="10212" name="Google Shape;10212;p77"/>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7"/>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4" name="Google Shape;10214;p77"/>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5" name="Google Shape;10215;p77"/>
          <p:cNvGrpSpPr/>
          <p:nvPr/>
        </p:nvGrpSpPr>
        <p:grpSpPr>
          <a:xfrm>
            <a:off x="3450506" y="1557895"/>
            <a:ext cx="376926" cy="370324"/>
            <a:chOff x="-40748275" y="3238700"/>
            <a:chExt cx="322600" cy="316950"/>
          </a:xfrm>
        </p:grpSpPr>
        <p:sp>
          <p:nvSpPr>
            <p:cNvPr id="10216" name="Google Shape;10216;p77"/>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7"/>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7"/>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7"/>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77"/>
          <p:cNvGrpSpPr/>
          <p:nvPr/>
        </p:nvGrpSpPr>
        <p:grpSpPr>
          <a:xfrm>
            <a:off x="3453062" y="2025879"/>
            <a:ext cx="371814" cy="338690"/>
            <a:chOff x="-40745125" y="3632900"/>
            <a:chExt cx="318225" cy="289875"/>
          </a:xfrm>
        </p:grpSpPr>
        <p:sp>
          <p:nvSpPr>
            <p:cNvPr id="10223" name="Google Shape;10223;p7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7"/>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7"/>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7"/>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7"/>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77"/>
          <p:cNvGrpSpPr/>
          <p:nvPr/>
        </p:nvGrpSpPr>
        <p:grpSpPr>
          <a:xfrm>
            <a:off x="3457209" y="2437089"/>
            <a:ext cx="363518" cy="370178"/>
            <a:chOff x="-40742750" y="3972175"/>
            <a:chExt cx="311125" cy="316825"/>
          </a:xfrm>
        </p:grpSpPr>
        <p:sp>
          <p:nvSpPr>
            <p:cNvPr id="10231" name="Google Shape;10231;p77"/>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7"/>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77"/>
          <p:cNvGrpSpPr/>
          <p:nvPr/>
        </p:nvGrpSpPr>
        <p:grpSpPr>
          <a:xfrm>
            <a:off x="2239871" y="2887257"/>
            <a:ext cx="266892" cy="369974"/>
            <a:chOff x="-38860325" y="3221750"/>
            <a:chExt cx="228425" cy="316650"/>
          </a:xfrm>
        </p:grpSpPr>
        <p:sp>
          <p:nvSpPr>
            <p:cNvPr id="10234" name="Google Shape;10234;p77"/>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7"/>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7"/>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7"/>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77"/>
          <p:cNvGrpSpPr/>
          <p:nvPr/>
        </p:nvGrpSpPr>
        <p:grpSpPr>
          <a:xfrm>
            <a:off x="2190678" y="3349314"/>
            <a:ext cx="380081" cy="367111"/>
            <a:chOff x="-38905225" y="3591875"/>
            <a:chExt cx="325300" cy="314200"/>
          </a:xfrm>
        </p:grpSpPr>
        <p:sp>
          <p:nvSpPr>
            <p:cNvPr id="10239" name="Google Shape;10239;p77"/>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7"/>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7"/>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2" name="Google Shape;10242;p77"/>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3" name="Google Shape;10243;p77"/>
          <p:cNvGrpSpPr/>
          <p:nvPr/>
        </p:nvGrpSpPr>
        <p:grpSpPr>
          <a:xfrm>
            <a:off x="3997427" y="3334394"/>
            <a:ext cx="290815" cy="369740"/>
            <a:chOff x="-37370925" y="3579105"/>
            <a:chExt cx="248900" cy="316450"/>
          </a:xfrm>
        </p:grpSpPr>
        <p:sp>
          <p:nvSpPr>
            <p:cNvPr id="10244" name="Google Shape;10244;p77"/>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7"/>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6" name="Google Shape;10246;p77"/>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7"/>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8" name="Google Shape;10248;p77"/>
          <p:cNvGrpSpPr/>
          <p:nvPr/>
        </p:nvGrpSpPr>
        <p:grpSpPr>
          <a:xfrm>
            <a:off x="1690803" y="2412465"/>
            <a:ext cx="371814" cy="369974"/>
            <a:chOff x="-42259725" y="3951100"/>
            <a:chExt cx="318225" cy="316650"/>
          </a:xfrm>
        </p:grpSpPr>
        <p:sp>
          <p:nvSpPr>
            <p:cNvPr id="10249" name="Google Shape;10249;p77"/>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7"/>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7"/>
          <p:cNvGrpSpPr/>
          <p:nvPr/>
        </p:nvGrpSpPr>
        <p:grpSpPr>
          <a:xfrm>
            <a:off x="3889164" y="1591486"/>
            <a:ext cx="370879" cy="337755"/>
            <a:chOff x="-40378075" y="3267450"/>
            <a:chExt cx="317425" cy="289075"/>
          </a:xfrm>
        </p:grpSpPr>
        <p:sp>
          <p:nvSpPr>
            <p:cNvPr id="10252" name="Google Shape;10252;p7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7"/>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7"/>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77"/>
          <p:cNvGrpSpPr/>
          <p:nvPr/>
        </p:nvGrpSpPr>
        <p:grpSpPr>
          <a:xfrm>
            <a:off x="3892830" y="1992754"/>
            <a:ext cx="363548" cy="369974"/>
            <a:chOff x="-40372575" y="3604550"/>
            <a:chExt cx="311150" cy="316650"/>
          </a:xfrm>
        </p:grpSpPr>
        <p:sp>
          <p:nvSpPr>
            <p:cNvPr id="10257" name="Google Shape;10257;p77"/>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7"/>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7"/>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0" name="Google Shape;10260;p77"/>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1" name="Google Shape;10261;p77"/>
          <p:cNvGrpSpPr/>
          <p:nvPr/>
        </p:nvGrpSpPr>
        <p:grpSpPr>
          <a:xfrm>
            <a:off x="2616780" y="2885417"/>
            <a:ext cx="399038" cy="372165"/>
            <a:chOff x="-38542250" y="3220175"/>
            <a:chExt cx="341525" cy="318525"/>
          </a:xfrm>
        </p:grpSpPr>
        <p:sp>
          <p:nvSpPr>
            <p:cNvPr id="10262" name="Google Shape;10262;p77"/>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7"/>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7"/>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77"/>
          <p:cNvGrpSpPr/>
          <p:nvPr/>
        </p:nvGrpSpPr>
        <p:grpSpPr>
          <a:xfrm>
            <a:off x="2638712" y="3344787"/>
            <a:ext cx="369974" cy="369068"/>
            <a:chOff x="-38537400" y="3588000"/>
            <a:chExt cx="316650" cy="315875"/>
          </a:xfrm>
        </p:grpSpPr>
        <p:sp>
          <p:nvSpPr>
            <p:cNvPr id="10266" name="Google Shape;10266;p77"/>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7"/>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7"/>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7"/>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7"/>
          <p:cNvGrpSpPr/>
          <p:nvPr/>
        </p:nvGrpSpPr>
        <p:grpSpPr>
          <a:xfrm>
            <a:off x="2637792" y="3802316"/>
            <a:ext cx="371814" cy="369974"/>
            <a:chOff x="-38538975" y="3954250"/>
            <a:chExt cx="318225" cy="316650"/>
          </a:xfrm>
        </p:grpSpPr>
        <p:sp>
          <p:nvSpPr>
            <p:cNvPr id="10271" name="Google Shape;10271;p77"/>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7"/>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77"/>
          <p:cNvGrpSpPr/>
          <p:nvPr/>
        </p:nvGrpSpPr>
        <p:grpSpPr>
          <a:xfrm>
            <a:off x="3955104" y="3797243"/>
            <a:ext cx="375465" cy="371814"/>
            <a:chOff x="-37385100" y="3949908"/>
            <a:chExt cx="321350" cy="318225"/>
          </a:xfrm>
        </p:grpSpPr>
        <p:sp>
          <p:nvSpPr>
            <p:cNvPr id="10274" name="Google Shape;10274;p77"/>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7"/>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7"/>
          <p:cNvGrpSpPr/>
          <p:nvPr/>
        </p:nvGrpSpPr>
        <p:grpSpPr>
          <a:xfrm>
            <a:off x="2130763" y="1532803"/>
            <a:ext cx="370909" cy="370675"/>
            <a:chOff x="-41895050" y="3217225"/>
            <a:chExt cx="317450" cy="317250"/>
          </a:xfrm>
        </p:grpSpPr>
        <p:sp>
          <p:nvSpPr>
            <p:cNvPr id="10277" name="Google Shape;10277;p77"/>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7"/>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7"/>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7"/>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7"/>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77"/>
          <p:cNvGrpSpPr/>
          <p:nvPr/>
        </p:nvGrpSpPr>
        <p:grpSpPr>
          <a:xfrm>
            <a:off x="2130310" y="1969737"/>
            <a:ext cx="371814" cy="369974"/>
            <a:chOff x="-41893475" y="3584850"/>
            <a:chExt cx="318225" cy="316650"/>
          </a:xfrm>
        </p:grpSpPr>
        <p:sp>
          <p:nvSpPr>
            <p:cNvPr id="10283" name="Google Shape;10283;p77"/>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7"/>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7"/>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7"/>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7" name="Google Shape;10287;p77"/>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7"/>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9" name="Google Shape;10289;p77"/>
          <p:cNvGrpSpPr/>
          <p:nvPr/>
        </p:nvGrpSpPr>
        <p:grpSpPr>
          <a:xfrm>
            <a:off x="900338" y="3365029"/>
            <a:ext cx="337522" cy="370909"/>
            <a:chOff x="-39998250" y="3605325"/>
            <a:chExt cx="288875" cy="317450"/>
          </a:xfrm>
        </p:grpSpPr>
        <p:sp>
          <p:nvSpPr>
            <p:cNvPr id="10290" name="Google Shape;10290;p77"/>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7"/>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77"/>
          <p:cNvGrpSpPr/>
          <p:nvPr/>
        </p:nvGrpSpPr>
        <p:grpSpPr>
          <a:xfrm>
            <a:off x="884112" y="3823493"/>
            <a:ext cx="369974" cy="369945"/>
            <a:chOff x="-40011050" y="3972375"/>
            <a:chExt cx="316650" cy="316625"/>
          </a:xfrm>
        </p:grpSpPr>
        <p:sp>
          <p:nvSpPr>
            <p:cNvPr id="10293" name="Google Shape;10293;p77"/>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7"/>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77"/>
          <p:cNvGrpSpPr/>
          <p:nvPr/>
        </p:nvGrpSpPr>
        <p:grpSpPr>
          <a:xfrm>
            <a:off x="3116043" y="2888192"/>
            <a:ext cx="266921" cy="369039"/>
            <a:chOff x="-38129425" y="3222550"/>
            <a:chExt cx="228450" cy="315850"/>
          </a:xfrm>
        </p:grpSpPr>
        <p:sp>
          <p:nvSpPr>
            <p:cNvPr id="10296" name="Google Shape;10296;p77"/>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7"/>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8" name="Google Shape;10298;p77"/>
          <p:cNvGrpSpPr/>
          <p:nvPr/>
        </p:nvGrpSpPr>
        <p:grpSpPr>
          <a:xfrm>
            <a:off x="3071012" y="3344787"/>
            <a:ext cx="371785" cy="369974"/>
            <a:chOff x="-38172725" y="3588000"/>
            <a:chExt cx="318200" cy="316650"/>
          </a:xfrm>
        </p:grpSpPr>
        <p:sp>
          <p:nvSpPr>
            <p:cNvPr id="10299" name="Google Shape;10299;p77"/>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7"/>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7"/>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7"/>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7"/>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7"/>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7"/>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7"/>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77"/>
          <p:cNvGrpSpPr/>
          <p:nvPr/>
        </p:nvGrpSpPr>
        <p:grpSpPr>
          <a:xfrm>
            <a:off x="3146914" y="3803222"/>
            <a:ext cx="219981" cy="369974"/>
            <a:chOff x="-38109725" y="3955025"/>
            <a:chExt cx="188275" cy="316650"/>
          </a:xfrm>
        </p:grpSpPr>
        <p:sp>
          <p:nvSpPr>
            <p:cNvPr id="10308" name="Google Shape;10308;p77"/>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7"/>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0" name="Google Shape;10310;p77"/>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1" name="Google Shape;10311;p77"/>
          <p:cNvGrpSpPr/>
          <p:nvPr/>
        </p:nvGrpSpPr>
        <p:grpSpPr>
          <a:xfrm>
            <a:off x="2562313" y="1534643"/>
            <a:ext cx="373654" cy="369068"/>
            <a:chOff x="-41530375" y="3218800"/>
            <a:chExt cx="319800" cy="315875"/>
          </a:xfrm>
        </p:grpSpPr>
        <p:sp>
          <p:nvSpPr>
            <p:cNvPr id="10312" name="Google Shape;10312;p77"/>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7"/>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77"/>
          <p:cNvGrpSpPr/>
          <p:nvPr/>
        </p:nvGrpSpPr>
        <p:grpSpPr>
          <a:xfrm>
            <a:off x="2564607" y="2049801"/>
            <a:ext cx="369068" cy="289004"/>
            <a:chOff x="-41526450" y="3653375"/>
            <a:chExt cx="315875" cy="247350"/>
          </a:xfrm>
        </p:grpSpPr>
        <p:sp>
          <p:nvSpPr>
            <p:cNvPr id="10315" name="Google Shape;10315;p77"/>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7"/>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77"/>
          <p:cNvGrpSpPr/>
          <p:nvPr/>
        </p:nvGrpSpPr>
        <p:grpSpPr>
          <a:xfrm>
            <a:off x="2565994" y="2412465"/>
            <a:ext cx="366293" cy="369974"/>
            <a:chOff x="-41526450" y="3951100"/>
            <a:chExt cx="313500" cy="316650"/>
          </a:xfrm>
        </p:grpSpPr>
        <p:sp>
          <p:nvSpPr>
            <p:cNvPr id="10318" name="Google Shape;10318;p77"/>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7"/>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7"/>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77"/>
          <p:cNvGrpSpPr/>
          <p:nvPr/>
        </p:nvGrpSpPr>
        <p:grpSpPr>
          <a:xfrm>
            <a:off x="1331249" y="2906594"/>
            <a:ext cx="339595" cy="371814"/>
            <a:chOff x="-39625900" y="3238300"/>
            <a:chExt cx="290650" cy="318225"/>
          </a:xfrm>
        </p:grpSpPr>
        <p:sp>
          <p:nvSpPr>
            <p:cNvPr id="10322" name="Google Shape;10322;p77"/>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7"/>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4" name="Google Shape;10324;p77"/>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5" name="Google Shape;10325;p77"/>
          <p:cNvGrpSpPr/>
          <p:nvPr/>
        </p:nvGrpSpPr>
        <p:grpSpPr>
          <a:xfrm>
            <a:off x="1325300" y="3823055"/>
            <a:ext cx="366293" cy="370441"/>
            <a:chOff x="-39647175" y="3972000"/>
            <a:chExt cx="313500" cy="317050"/>
          </a:xfrm>
        </p:grpSpPr>
        <p:sp>
          <p:nvSpPr>
            <p:cNvPr id="10326" name="Google Shape;10326;p77"/>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7"/>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7"/>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77"/>
          <p:cNvGrpSpPr/>
          <p:nvPr/>
        </p:nvGrpSpPr>
        <p:grpSpPr>
          <a:xfrm>
            <a:off x="3494427" y="2887053"/>
            <a:ext cx="375495" cy="370879"/>
            <a:chOff x="-37808850" y="3221575"/>
            <a:chExt cx="321375" cy="317425"/>
          </a:xfrm>
        </p:grpSpPr>
        <p:sp>
          <p:nvSpPr>
            <p:cNvPr id="10330" name="Google Shape;10330;p77"/>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7"/>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77"/>
          <p:cNvGrpSpPr/>
          <p:nvPr/>
        </p:nvGrpSpPr>
        <p:grpSpPr>
          <a:xfrm>
            <a:off x="3503201" y="3409084"/>
            <a:ext cx="372749" cy="241158"/>
            <a:chOff x="-37806500" y="3643030"/>
            <a:chExt cx="319025" cy="206400"/>
          </a:xfrm>
        </p:grpSpPr>
        <p:sp>
          <p:nvSpPr>
            <p:cNvPr id="10333" name="Google Shape;10333;p77"/>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7"/>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7"/>
          <p:cNvGrpSpPr/>
          <p:nvPr/>
        </p:nvGrpSpPr>
        <p:grpSpPr>
          <a:xfrm>
            <a:off x="3505508" y="3801381"/>
            <a:ext cx="368134" cy="371814"/>
            <a:chOff x="-37804925" y="3953450"/>
            <a:chExt cx="315075" cy="318225"/>
          </a:xfrm>
        </p:grpSpPr>
        <p:sp>
          <p:nvSpPr>
            <p:cNvPr id="10336" name="Google Shape;10336;p77"/>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7"/>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7"/>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9" name="Google Shape;10339;p77"/>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0" name="Google Shape;10340;p77"/>
          <p:cNvGrpSpPr/>
          <p:nvPr/>
        </p:nvGrpSpPr>
        <p:grpSpPr>
          <a:xfrm>
            <a:off x="4860977" y="1553988"/>
            <a:ext cx="355663" cy="308725"/>
            <a:chOff x="-28462125" y="3199700"/>
            <a:chExt cx="298550" cy="259150"/>
          </a:xfrm>
        </p:grpSpPr>
        <p:sp>
          <p:nvSpPr>
            <p:cNvPr id="10341" name="Google Shape;10341;p77"/>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7"/>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7"/>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77"/>
          <p:cNvGrpSpPr/>
          <p:nvPr/>
        </p:nvGrpSpPr>
        <p:grpSpPr>
          <a:xfrm>
            <a:off x="4861930" y="1988678"/>
            <a:ext cx="353757" cy="352833"/>
            <a:chOff x="-28461325" y="3545475"/>
            <a:chExt cx="296950" cy="296175"/>
          </a:xfrm>
        </p:grpSpPr>
        <p:sp>
          <p:nvSpPr>
            <p:cNvPr id="10345" name="Google Shape;10345;p77"/>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7"/>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7"/>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7"/>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7"/>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7"/>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77"/>
          <p:cNvGrpSpPr/>
          <p:nvPr/>
        </p:nvGrpSpPr>
        <p:grpSpPr>
          <a:xfrm>
            <a:off x="4858162" y="2438722"/>
            <a:ext cx="361292" cy="352803"/>
            <a:chOff x="-28463700" y="3914875"/>
            <a:chExt cx="303275" cy="296150"/>
          </a:xfrm>
        </p:grpSpPr>
        <p:sp>
          <p:nvSpPr>
            <p:cNvPr id="10352" name="Google Shape;10352;p77"/>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7"/>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4" name="Google Shape;10354;p77"/>
          <p:cNvGrpSpPr/>
          <p:nvPr/>
        </p:nvGrpSpPr>
        <p:grpSpPr>
          <a:xfrm>
            <a:off x="7092947" y="1594805"/>
            <a:ext cx="351880" cy="227092"/>
            <a:chOff x="-26573400" y="3224125"/>
            <a:chExt cx="295375" cy="190625"/>
          </a:xfrm>
        </p:grpSpPr>
        <p:sp>
          <p:nvSpPr>
            <p:cNvPr id="10355" name="Google Shape;10355;p77"/>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7"/>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77"/>
          <p:cNvGrpSpPr/>
          <p:nvPr/>
        </p:nvGrpSpPr>
        <p:grpSpPr>
          <a:xfrm>
            <a:off x="7092947" y="1989140"/>
            <a:ext cx="351880" cy="351910"/>
            <a:chOff x="-26573400" y="3546250"/>
            <a:chExt cx="295375" cy="295400"/>
          </a:xfrm>
        </p:grpSpPr>
        <p:sp>
          <p:nvSpPr>
            <p:cNvPr id="10358" name="Google Shape;10358;p77"/>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7"/>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7"/>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7"/>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7"/>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7"/>
          <p:cNvGrpSpPr/>
          <p:nvPr/>
        </p:nvGrpSpPr>
        <p:grpSpPr>
          <a:xfrm>
            <a:off x="7081228" y="2439049"/>
            <a:ext cx="375319" cy="352148"/>
            <a:chOff x="-26583625" y="3917025"/>
            <a:chExt cx="315050" cy="295600"/>
          </a:xfrm>
        </p:grpSpPr>
        <p:sp>
          <p:nvSpPr>
            <p:cNvPr id="10364" name="Google Shape;10364;p77"/>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7"/>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7"/>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7"/>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8" name="Google Shape;10368;p77"/>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9" name="Google Shape;10369;p77"/>
          <p:cNvGrpSpPr/>
          <p:nvPr/>
        </p:nvGrpSpPr>
        <p:grpSpPr>
          <a:xfrm>
            <a:off x="5779742" y="3398079"/>
            <a:ext cx="289039" cy="352833"/>
            <a:chOff x="-24694925" y="3518700"/>
            <a:chExt cx="242625" cy="296175"/>
          </a:xfrm>
        </p:grpSpPr>
        <p:sp>
          <p:nvSpPr>
            <p:cNvPr id="10370" name="Google Shape;10370;p77"/>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7"/>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7"/>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7"/>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77"/>
          <p:cNvGrpSpPr/>
          <p:nvPr/>
        </p:nvGrpSpPr>
        <p:grpSpPr>
          <a:xfrm>
            <a:off x="5779280" y="3848107"/>
            <a:ext cx="289962" cy="352833"/>
            <a:chOff x="-24709100" y="3888875"/>
            <a:chExt cx="243400" cy="296175"/>
          </a:xfrm>
        </p:grpSpPr>
        <p:sp>
          <p:nvSpPr>
            <p:cNvPr id="10375" name="Google Shape;10375;p77"/>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7"/>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7"/>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7"/>
          <p:cNvGrpSpPr/>
          <p:nvPr/>
        </p:nvGrpSpPr>
        <p:grpSpPr>
          <a:xfrm>
            <a:off x="7979280" y="2920770"/>
            <a:ext cx="356556" cy="349557"/>
            <a:chOff x="-22863675" y="3131775"/>
            <a:chExt cx="299300" cy="293425"/>
          </a:xfrm>
        </p:grpSpPr>
        <p:sp>
          <p:nvSpPr>
            <p:cNvPr id="10379" name="Google Shape;10379;p77"/>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7"/>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7"/>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2" name="Google Shape;10382;p77"/>
          <p:cNvGrpSpPr/>
          <p:nvPr/>
        </p:nvGrpSpPr>
        <p:grpSpPr>
          <a:xfrm>
            <a:off x="5322144" y="1531949"/>
            <a:ext cx="310602" cy="352803"/>
            <a:chOff x="-28069875" y="3175300"/>
            <a:chExt cx="260725" cy="296150"/>
          </a:xfrm>
        </p:grpSpPr>
        <p:sp>
          <p:nvSpPr>
            <p:cNvPr id="10383" name="Google Shape;10383;p77"/>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7"/>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7"/>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7"/>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7"/>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7"/>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7"/>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7"/>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7"/>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2" name="Google Shape;10392;p77"/>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3" name="Google Shape;10393;p77"/>
          <p:cNvGrpSpPr/>
          <p:nvPr/>
        </p:nvGrpSpPr>
        <p:grpSpPr>
          <a:xfrm>
            <a:off x="5363423" y="2439183"/>
            <a:ext cx="228045" cy="351880"/>
            <a:chOff x="-28032075" y="3916450"/>
            <a:chExt cx="191425" cy="295375"/>
          </a:xfrm>
        </p:grpSpPr>
        <p:sp>
          <p:nvSpPr>
            <p:cNvPr id="10394" name="Google Shape;10394;p77"/>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7"/>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7"/>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77"/>
          <p:cNvGrpSpPr/>
          <p:nvPr/>
        </p:nvGrpSpPr>
        <p:grpSpPr>
          <a:xfrm>
            <a:off x="7528769" y="1531934"/>
            <a:ext cx="352833" cy="352833"/>
            <a:chOff x="-26201650" y="3176075"/>
            <a:chExt cx="296175" cy="296175"/>
          </a:xfrm>
        </p:grpSpPr>
        <p:sp>
          <p:nvSpPr>
            <p:cNvPr id="10398" name="Google Shape;10398;p77"/>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7"/>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77"/>
          <p:cNvGrpSpPr/>
          <p:nvPr/>
        </p:nvGrpSpPr>
        <p:grpSpPr>
          <a:xfrm>
            <a:off x="7528293" y="1989155"/>
            <a:ext cx="353786" cy="351880"/>
            <a:chOff x="-26204800" y="3547050"/>
            <a:chExt cx="296975" cy="295375"/>
          </a:xfrm>
        </p:grpSpPr>
        <p:sp>
          <p:nvSpPr>
            <p:cNvPr id="10401" name="Google Shape;10401;p77"/>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7"/>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3" name="Google Shape;10403;p77"/>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4" name="Google Shape;10404;p77"/>
          <p:cNvGrpSpPr/>
          <p:nvPr/>
        </p:nvGrpSpPr>
        <p:grpSpPr>
          <a:xfrm>
            <a:off x="6199548" y="2919133"/>
            <a:ext cx="345328" cy="352833"/>
            <a:chOff x="-24353875" y="3147725"/>
            <a:chExt cx="289875" cy="296175"/>
          </a:xfrm>
        </p:grpSpPr>
        <p:sp>
          <p:nvSpPr>
            <p:cNvPr id="10405" name="Google Shape;10405;p77"/>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7"/>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7" name="Google Shape;10407;p77"/>
          <p:cNvGrpSpPr/>
          <p:nvPr/>
        </p:nvGrpSpPr>
        <p:grpSpPr>
          <a:xfrm>
            <a:off x="6207530" y="3398540"/>
            <a:ext cx="329365" cy="351910"/>
            <a:chOff x="-24344425" y="3519475"/>
            <a:chExt cx="276475" cy="295400"/>
          </a:xfrm>
        </p:grpSpPr>
        <p:sp>
          <p:nvSpPr>
            <p:cNvPr id="10408" name="Google Shape;10408;p77"/>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7"/>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77"/>
          <p:cNvGrpSpPr/>
          <p:nvPr/>
        </p:nvGrpSpPr>
        <p:grpSpPr>
          <a:xfrm>
            <a:off x="6197210" y="3850460"/>
            <a:ext cx="350004" cy="348128"/>
            <a:chOff x="-24353075" y="3891250"/>
            <a:chExt cx="293800" cy="292225"/>
          </a:xfrm>
        </p:grpSpPr>
        <p:sp>
          <p:nvSpPr>
            <p:cNvPr id="10411" name="Google Shape;10411;p77"/>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7"/>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77"/>
          <p:cNvGrpSpPr/>
          <p:nvPr/>
        </p:nvGrpSpPr>
        <p:grpSpPr>
          <a:xfrm>
            <a:off x="7980681" y="3398763"/>
            <a:ext cx="353757" cy="351463"/>
            <a:chOff x="-22845575" y="3504075"/>
            <a:chExt cx="296950" cy="295025"/>
          </a:xfrm>
        </p:grpSpPr>
        <p:sp>
          <p:nvSpPr>
            <p:cNvPr id="10414" name="Google Shape;10414;p77"/>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7"/>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77"/>
          <p:cNvGrpSpPr/>
          <p:nvPr/>
        </p:nvGrpSpPr>
        <p:grpSpPr>
          <a:xfrm>
            <a:off x="5773862" y="1532411"/>
            <a:ext cx="299344" cy="351880"/>
            <a:chOff x="-27691025" y="3175300"/>
            <a:chExt cx="251275" cy="295375"/>
          </a:xfrm>
        </p:grpSpPr>
        <p:sp>
          <p:nvSpPr>
            <p:cNvPr id="10417" name="Google Shape;10417;p77"/>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7"/>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7"/>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7"/>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77"/>
          <p:cNvGrpSpPr/>
          <p:nvPr/>
        </p:nvGrpSpPr>
        <p:grpSpPr>
          <a:xfrm>
            <a:off x="5746179" y="2051087"/>
            <a:ext cx="354710" cy="228015"/>
            <a:chOff x="-27721750" y="3598250"/>
            <a:chExt cx="297750" cy="191400"/>
          </a:xfrm>
        </p:grpSpPr>
        <p:sp>
          <p:nvSpPr>
            <p:cNvPr id="10422" name="Google Shape;10422;p77"/>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7"/>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77"/>
          <p:cNvGrpSpPr/>
          <p:nvPr/>
        </p:nvGrpSpPr>
        <p:grpSpPr>
          <a:xfrm>
            <a:off x="5747579" y="2444633"/>
            <a:ext cx="351910" cy="340980"/>
            <a:chOff x="-27719400" y="3925600"/>
            <a:chExt cx="295400" cy="286225"/>
          </a:xfrm>
        </p:grpSpPr>
        <p:sp>
          <p:nvSpPr>
            <p:cNvPr id="10425" name="Google Shape;10425;p77"/>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7"/>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77"/>
          <p:cNvGrpSpPr/>
          <p:nvPr/>
        </p:nvGrpSpPr>
        <p:grpSpPr>
          <a:xfrm>
            <a:off x="7968851" y="1531473"/>
            <a:ext cx="353757" cy="353757"/>
            <a:chOff x="-25834600" y="3176875"/>
            <a:chExt cx="296950" cy="296950"/>
          </a:xfrm>
        </p:grpSpPr>
        <p:sp>
          <p:nvSpPr>
            <p:cNvPr id="10428" name="Google Shape;10428;p77"/>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7"/>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7"/>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7"/>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7"/>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77"/>
          <p:cNvGrpSpPr/>
          <p:nvPr/>
        </p:nvGrpSpPr>
        <p:grpSpPr>
          <a:xfrm>
            <a:off x="7968851" y="1999474"/>
            <a:ext cx="353757" cy="331241"/>
            <a:chOff x="-25834600" y="3564375"/>
            <a:chExt cx="296950" cy="278050"/>
          </a:xfrm>
        </p:grpSpPr>
        <p:sp>
          <p:nvSpPr>
            <p:cNvPr id="10434" name="Google Shape;10434;p77"/>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7"/>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7"/>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7"/>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7"/>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7"/>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7"/>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7"/>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7"/>
          <p:cNvGrpSpPr/>
          <p:nvPr/>
        </p:nvGrpSpPr>
        <p:grpSpPr>
          <a:xfrm>
            <a:off x="7966974" y="2438826"/>
            <a:ext cx="357509" cy="352595"/>
            <a:chOff x="-25834600" y="3915850"/>
            <a:chExt cx="300100" cy="295975"/>
          </a:xfrm>
        </p:grpSpPr>
        <p:sp>
          <p:nvSpPr>
            <p:cNvPr id="10443" name="Google Shape;10443;p77"/>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7"/>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7"/>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77"/>
          <p:cNvGrpSpPr/>
          <p:nvPr/>
        </p:nvGrpSpPr>
        <p:grpSpPr>
          <a:xfrm>
            <a:off x="6702402" y="2920056"/>
            <a:ext cx="228968" cy="350987"/>
            <a:chOff x="-23930925" y="3149300"/>
            <a:chExt cx="192200" cy="294625"/>
          </a:xfrm>
        </p:grpSpPr>
        <p:sp>
          <p:nvSpPr>
            <p:cNvPr id="10447" name="Google Shape;10447;p77"/>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7"/>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7"/>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7"/>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77"/>
          <p:cNvGrpSpPr/>
          <p:nvPr/>
        </p:nvGrpSpPr>
        <p:grpSpPr>
          <a:xfrm>
            <a:off x="6659232" y="3398540"/>
            <a:ext cx="315307" cy="351910"/>
            <a:chOff x="-23962425" y="3519475"/>
            <a:chExt cx="264675" cy="295400"/>
          </a:xfrm>
        </p:grpSpPr>
        <p:sp>
          <p:nvSpPr>
            <p:cNvPr id="10452" name="Google Shape;10452;p77"/>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7"/>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4" name="Google Shape;10454;p77"/>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5" name="Google Shape;10455;p77"/>
          <p:cNvGrpSpPr/>
          <p:nvPr/>
        </p:nvGrpSpPr>
        <p:grpSpPr>
          <a:xfrm>
            <a:off x="8037908" y="3848584"/>
            <a:ext cx="239302" cy="351880"/>
            <a:chOff x="-22788075" y="3904625"/>
            <a:chExt cx="200875" cy="295375"/>
          </a:xfrm>
        </p:grpSpPr>
        <p:sp>
          <p:nvSpPr>
            <p:cNvPr id="10456" name="Google Shape;10456;p77"/>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7"/>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7"/>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7"/>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77"/>
          <p:cNvGrpSpPr/>
          <p:nvPr/>
        </p:nvGrpSpPr>
        <p:grpSpPr>
          <a:xfrm>
            <a:off x="6193206" y="1531949"/>
            <a:ext cx="354710" cy="352803"/>
            <a:chOff x="-27351575" y="3175300"/>
            <a:chExt cx="297750" cy="296150"/>
          </a:xfrm>
        </p:grpSpPr>
        <p:sp>
          <p:nvSpPr>
            <p:cNvPr id="10461" name="Google Shape;10461;p77"/>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7"/>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7"/>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7"/>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7"/>
          <p:cNvGrpSpPr/>
          <p:nvPr/>
        </p:nvGrpSpPr>
        <p:grpSpPr>
          <a:xfrm>
            <a:off x="6235914" y="1988559"/>
            <a:ext cx="269293" cy="353072"/>
            <a:chOff x="-27313750" y="3545275"/>
            <a:chExt cx="226050" cy="296375"/>
          </a:xfrm>
        </p:grpSpPr>
        <p:sp>
          <p:nvSpPr>
            <p:cNvPr id="10466" name="Google Shape;10466;p77"/>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7"/>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7"/>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77"/>
          <p:cNvGrpSpPr/>
          <p:nvPr/>
        </p:nvGrpSpPr>
        <p:grpSpPr>
          <a:xfrm>
            <a:off x="6193206" y="2436830"/>
            <a:ext cx="354710" cy="356586"/>
            <a:chOff x="-27351575" y="3915650"/>
            <a:chExt cx="297750" cy="299325"/>
          </a:xfrm>
        </p:grpSpPr>
        <p:sp>
          <p:nvSpPr>
            <p:cNvPr id="10470" name="Google Shape;10470;p77"/>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7"/>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77"/>
          <p:cNvGrpSpPr/>
          <p:nvPr/>
        </p:nvGrpSpPr>
        <p:grpSpPr>
          <a:xfrm>
            <a:off x="4880696" y="2919029"/>
            <a:ext cx="319060" cy="353042"/>
            <a:chOff x="-25445525" y="3175900"/>
            <a:chExt cx="267825" cy="296350"/>
          </a:xfrm>
        </p:grpSpPr>
        <p:sp>
          <p:nvSpPr>
            <p:cNvPr id="10473" name="Google Shape;10473;p77"/>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7"/>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7"/>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77"/>
          <p:cNvGrpSpPr/>
          <p:nvPr/>
        </p:nvGrpSpPr>
        <p:grpSpPr>
          <a:xfrm>
            <a:off x="4862410" y="3409352"/>
            <a:ext cx="355633" cy="330288"/>
            <a:chOff x="-25465200" y="3565175"/>
            <a:chExt cx="298525" cy="277250"/>
          </a:xfrm>
        </p:grpSpPr>
        <p:sp>
          <p:nvSpPr>
            <p:cNvPr id="10477" name="Google Shape;10477;p77"/>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7"/>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9" name="Google Shape;10479;p77"/>
          <p:cNvGrpSpPr/>
          <p:nvPr/>
        </p:nvGrpSpPr>
        <p:grpSpPr>
          <a:xfrm>
            <a:off x="4861948" y="3848882"/>
            <a:ext cx="356556" cy="351285"/>
            <a:chOff x="-25465200" y="3916150"/>
            <a:chExt cx="299300" cy="294875"/>
          </a:xfrm>
        </p:grpSpPr>
        <p:sp>
          <p:nvSpPr>
            <p:cNvPr id="10480" name="Google Shape;10480;p77"/>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7"/>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77"/>
          <p:cNvGrpSpPr/>
          <p:nvPr/>
        </p:nvGrpSpPr>
        <p:grpSpPr>
          <a:xfrm>
            <a:off x="7089388" y="2919148"/>
            <a:ext cx="351880" cy="352803"/>
            <a:chOff x="-23615075" y="3148525"/>
            <a:chExt cx="295375" cy="296150"/>
          </a:xfrm>
        </p:grpSpPr>
        <p:sp>
          <p:nvSpPr>
            <p:cNvPr id="10483" name="Google Shape;10483;p77"/>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7"/>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7"/>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7"/>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7" name="Google Shape;10487;p77"/>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8" name="Google Shape;10488;p77"/>
          <p:cNvGrpSpPr/>
          <p:nvPr/>
        </p:nvGrpSpPr>
        <p:grpSpPr>
          <a:xfrm>
            <a:off x="7088911" y="3858427"/>
            <a:ext cx="352833" cy="332194"/>
            <a:chOff x="-23615075" y="3906200"/>
            <a:chExt cx="296175" cy="278850"/>
          </a:xfrm>
        </p:grpSpPr>
        <p:sp>
          <p:nvSpPr>
            <p:cNvPr id="10489" name="Google Shape;10489;p77"/>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7"/>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7"/>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2" name="Google Shape;10492;p77"/>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3" name="Google Shape;10493;p77"/>
          <p:cNvGrpSpPr/>
          <p:nvPr/>
        </p:nvGrpSpPr>
        <p:grpSpPr>
          <a:xfrm>
            <a:off x="6637880" y="1532068"/>
            <a:ext cx="353757" cy="352565"/>
            <a:chOff x="-26980600" y="3175500"/>
            <a:chExt cx="296950" cy="295950"/>
          </a:xfrm>
        </p:grpSpPr>
        <p:sp>
          <p:nvSpPr>
            <p:cNvPr id="10494" name="Google Shape;10494;p77"/>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7"/>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7"/>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7" name="Google Shape;10497;p77"/>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8" name="Google Shape;10498;p77"/>
          <p:cNvGrpSpPr/>
          <p:nvPr/>
        </p:nvGrpSpPr>
        <p:grpSpPr>
          <a:xfrm>
            <a:off x="6638357" y="2470604"/>
            <a:ext cx="352803" cy="289039"/>
            <a:chOff x="-26981375" y="3951875"/>
            <a:chExt cx="296150" cy="242625"/>
          </a:xfrm>
        </p:grpSpPr>
        <p:sp>
          <p:nvSpPr>
            <p:cNvPr id="10499" name="Google Shape;10499;p77"/>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7"/>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7"/>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77"/>
          <p:cNvGrpSpPr/>
          <p:nvPr/>
        </p:nvGrpSpPr>
        <p:grpSpPr>
          <a:xfrm>
            <a:off x="5303399" y="2918195"/>
            <a:ext cx="351910" cy="354710"/>
            <a:chOff x="-25094250" y="3176075"/>
            <a:chExt cx="295400" cy="297750"/>
          </a:xfrm>
        </p:grpSpPr>
        <p:sp>
          <p:nvSpPr>
            <p:cNvPr id="10503" name="Google Shape;10503;p77"/>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7"/>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7"/>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77"/>
          <p:cNvGrpSpPr/>
          <p:nvPr/>
        </p:nvGrpSpPr>
        <p:grpSpPr>
          <a:xfrm>
            <a:off x="5303399" y="3398556"/>
            <a:ext cx="351910" cy="351880"/>
            <a:chOff x="-25094250" y="3547050"/>
            <a:chExt cx="295400" cy="295375"/>
          </a:xfrm>
        </p:grpSpPr>
        <p:sp>
          <p:nvSpPr>
            <p:cNvPr id="10507" name="Google Shape;10507;p77"/>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7"/>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7"/>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7"/>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7"/>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2" name="Google Shape;10512;p77"/>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3" name="Google Shape;10513;p77"/>
          <p:cNvGrpSpPr/>
          <p:nvPr/>
        </p:nvGrpSpPr>
        <p:grpSpPr>
          <a:xfrm>
            <a:off x="7535476" y="2919148"/>
            <a:ext cx="352803" cy="352803"/>
            <a:chOff x="-23245675" y="3148525"/>
            <a:chExt cx="296150" cy="296150"/>
          </a:xfrm>
        </p:grpSpPr>
        <p:sp>
          <p:nvSpPr>
            <p:cNvPr id="10514" name="Google Shape;10514;p77"/>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7"/>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7"/>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7" name="Google Shape;10517;p77"/>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8" name="Google Shape;10518;p77"/>
          <p:cNvGrpSpPr/>
          <p:nvPr/>
        </p:nvGrpSpPr>
        <p:grpSpPr>
          <a:xfrm>
            <a:off x="7535938" y="3848122"/>
            <a:ext cx="351880" cy="352803"/>
            <a:chOff x="-23244900" y="3888100"/>
            <a:chExt cx="295375" cy="296150"/>
          </a:xfrm>
        </p:grpSpPr>
        <p:sp>
          <p:nvSpPr>
            <p:cNvPr id="10519" name="Google Shape;10519;p77"/>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7"/>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7"/>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7"/>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7"/>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7"/>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7"/>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7"/>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7"/>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7"/>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7"/>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0" name="Google Shape;10530;p77"/>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34"/>
        <p:cNvGrpSpPr/>
        <p:nvPr/>
      </p:nvGrpSpPr>
      <p:grpSpPr>
        <a:xfrm>
          <a:off x="0" y="0"/>
          <a:ext cx="0" cy="0"/>
          <a:chOff x="0" y="0"/>
          <a:chExt cx="0" cy="0"/>
        </a:xfrm>
      </p:grpSpPr>
      <p:sp>
        <p:nvSpPr>
          <p:cNvPr id="10535" name="Google Shape;10535;p7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536" name="Google Shape;10536;p7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10537" name="Google Shape;10537;p78"/>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8" name="Google Shape;10538;p78"/>
          <p:cNvGrpSpPr/>
          <p:nvPr/>
        </p:nvGrpSpPr>
        <p:grpSpPr>
          <a:xfrm>
            <a:off x="850004" y="1975418"/>
            <a:ext cx="367261" cy="367261"/>
            <a:chOff x="-65145700" y="3727425"/>
            <a:chExt cx="317425" cy="317425"/>
          </a:xfrm>
        </p:grpSpPr>
        <p:sp>
          <p:nvSpPr>
            <p:cNvPr id="10539" name="Google Shape;10539;p78"/>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8"/>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78"/>
          <p:cNvGrpSpPr/>
          <p:nvPr/>
        </p:nvGrpSpPr>
        <p:grpSpPr>
          <a:xfrm>
            <a:off x="853201" y="2404333"/>
            <a:ext cx="360868" cy="367261"/>
            <a:chOff x="-65144125" y="4094450"/>
            <a:chExt cx="311900" cy="317425"/>
          </a:xfrm>
        </p:grpSpPr>
        <p:sp>
          <p:nvSpPr>
            <p:cNvPr id="10542" name="Google Shape;10542;p78"/>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8"/>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8"/>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5" name="Google Shape;10545;p78"/>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6" name="Google Shape;10546;p78"/>
          <p:cNvGrpSpPr/>
          <p:nvPr/>
        </p:nvGrpSpPr>
        <p:grpSpPr>
          <a:xfrm>
            <a:off x="3056770" y="1975028"/>
            <a:ext cx="370645" cy="368042"/>
            <a:chOff x="-63250675" y="3744075"/>
            <a:chExt cx="320350" cy="318100"/>
          </a:xfrm>
        </p:grpSpPr>
        <p:sp>
          <p:nvSpPr>
            <p:cNvPr id="10547" name="Google Shape;10547;p78"/>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8"/>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8"/>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78"/>
          <p:cNvGrpSpPr/>
          <p:nvPr/>
        </p:nvGrpSpPr>
        <p:grpSpPr>
          <a:xfrm>
            <a:off x="3058462" y="2404333"/>
            <a:ext cx="367261" cy="367261"/>
            <a:chOff x="-63250675" y="4110200"/>
            <a:chExt cx="317425" cy="317425"/>
          </a:xfrm>
        </p:grpSpPr>
        <p:sp>
          <p:nvSpPr>
            <p:cNvPr id="10551" name="Google Shape;10551;p78"/>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8"/>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8"/>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8"/>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8"/>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8"/>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8"/>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8"/>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8"/>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78"/>
          <p:cNvGrpSpPr/>
          <p:nvPr/>
        </p:nvGrpSpPr>
        <p:grpSpPr>
          <a:xfrm>
            <a:off x="1737509" y="2901428"/>
            <a:ext cx="359075" cy="358844"/>
            <a:chOff x="-61351725" y="3372400"/>
            <a:chExt cx="310350" cy="310150"/>
          </a:xfrm>
        </p:grpSpPr>
        <p:sp>
          <p:nvSpPr>
            <p:cNvPr id="10561" name="Google Shape;10561;p78"/>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8"/>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8"/>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78"/>
          <p:cNvGrpSpPr/>
          <p:nvPr/>
        </p:nvGrpSpPr>
        <p:grpSpPr>
          <a:xfrm>
            <a:off x="1733864" y="3364484"/>
            <a:ext cx="366364" cy="333534"/>
            <a:chOff x="-61354875" y="3751050"/>
            <a:chExt cx="316650" cy="288275"/>
          </a:xfrm>
        </p:grpSpPr>
        <p:sp>
          <p:nvSpPr>
            <p:cNvPr id="10565" name="Google Shape;10565;p78"/>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8"/>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8"/>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78"/>
          <p:cNvGrpSpPr/>
          <p:nvPr/>
        </p:nvGrpSpPr>
        <p:grpSpPr>
          <a:xfrm>
            <a:off x="1733864" y="3806124"/>
            <a:ext cx="366364" cy="367290"/>
            <a:chOff x="-61354875" y="4101525"/>
            <a:chExt cx="316650" cy="317450"/>
          </a:xfrm>
        </p:grpSpPr>
        <p:sp>
          <p:nvSpPr>
            <p:cNvPr id="10569" name="Google Shape;10569;p78"/>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8"/>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8"/>
          <p:cNvGrpSpPr/>
          <p:nvPr/>
        </p:nvGrpSpPr>
        <p:grpSpPr>
          <a:xfrm>
            <a:off x="3950299" y="2898000"/>
            <a:ext cx="368157" cy="365699"/>
            <a:chOff x="-59470075" y="3308975"/>
            <a:chExt cx="318200" cy="316075"/>
          </a:xfrm>
        </p:grpSpPr>
        <p:sp>
          <p:nvSpPr>
            <p:cNvPr id="10572" name="Google Shape;10572;p78"/>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8"/>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8"/>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8"/>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8"/>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8"/>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8"/>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8"/>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8"/>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78"/>
          <p:cNvGrpSpPr/>
          <p:nvPr/>
        </p:nvGrpSpPr>
        <p:grpSpPr>
          <a:xfrm>
            <a:off x="1295729" y="1533705"/>
            <a:ext cx="367261" cy="364686"/>
            <a:chOff x="-64781025" y="3361050"/>
            <a:chExt cx="317425" cy="315200"/>
          </a:xfrm>
        </p:grpSpPr>
        <p:sp>
          <p:nvSpPr>
            <p:cNvPr id="10582" name="Google Shape;10582;p78"/>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8"/>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8"/>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8"/>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6" name="Google Shape;10586;p78"/>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8"/>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8"/>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9" name="Google Shape;10589;p78"/>
          <p:cNvGrpSpPr/>
          <p:nvPr/>
        </p:nvGrpSpPr>
        <p:grpSpPr>
          <a:xfrm>
            <a:off x="3500129" y="1975144"/>
            <a:ext cx="382765" cy="367810"/>
            <a:chOff x="-62890750" y="3747425"/>
            <a:chExt cx="330825" cy="317900"/>
          </a:xfrm>
        </p:grpSpPr>
        <p:sp>
          <p:nvSpPr>
            <p:cNvPr id="10590" name="Google Shape;10590;p78"/>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8"/>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8"/>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8"/>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8"/>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8"/>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8"/>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8"/>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8"/>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8"/>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8"/>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8"/>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8"/>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8"/>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78"/>
          <p:cNvGrpSpPr/>
          <p:nvPr/>
        </p:nvGrpSpPr>
        <p:grpSpPr>
          <a:xfrm>
            <a:off x="3507881" y="2404781"/>
            <a:ext cx="367261" cy="366364"/>
            <a:chOff x="-62884425" y="4111775"/>
            <a:chExt cx="317425" cy="316650"/>
          </a:xfrm>
        </p:grpSpPr>
        <p:sp>
          <p:nvSpPr>
            <p:cNvPr id="10605" name="Google Shape;10605;p78"/>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8"/>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78"/>
          <p:cNvGrpSpPr/>
          <p:nvPr/>
        </p:nvGrpSpPr>
        <p:grpSpPr>
          <a:xfrm>
            <a:off x="2180515" y="2900850"/>
            <a:ext cx="365438" cy="360001"/>
            <a:chOff x="-60991775" y="3376900"/>
            <a:chExt cx="315850" cy="311150"/>
          </a:xfrm>
        </p:grpSpPr>
        <p:sp>
          <p:nvSpPr>
            <p:cNvPr id="10608" name="Google Shape;10608;p78"/>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8"/>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8"/>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78"/>
          <p:cNvGrpSpPr/>
          <p:nvPr/>
        </p:nvGrpSpPr>
        <p:grpSpPr>
          <a:xfrm>
            <a:off x="2180052" y="3351714"/>
            <a:ext cx="366364" cy="359075"/>
            <a:chOff x="-60988625" y="3740800"/>
            <a:chExt cx="316650" cy="310350"/>
          </a:xfrm>
        </p:grpSpPr>
        <p:sp>
          <p:nvSpPr>
            <p:cNvPr id="10612" name="Google Shape;10612;p78"/>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8"/>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8"/>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78"/>
          <p:cNvGrpSpPr/>
          <p:nvPr/>
        </p:nvGrpSpPr>
        <p:grpSpPr>
          <a:xfrm>
            <a:off x="2180052" y="3807165"/>
            <a:ext cx="366364" cy="365207"/>
            <a:chOff x="-60987850" y="4100950"/>
            <a:chExt cx="316650" cy="315650"/>
          </a:xfrm>
        </p:grpSpPr>
        <p:sp>
          <p:nvSpPr>
            <p:cNvPr id="10616" name="Google Shape;10616;p78"/>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8"/>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8"/>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8"/>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8"/>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78"/>
          <p:cNvGrpSpPr/>
          <p:nvPr/>
        </p:nvGrpSpPr>
        <p:grpSpPr>
          <a:xfrm>
            <a:off x="3949836" y="3352625"/>
            <a:ext cx="369083" cy="357253"/>
            <a:chOff x="-59447250" y="3706150"/>
            <a:chExt cx="319000" cy="308775"/>
          </a:xfrm>
        </p:grpSpPr>
        <p:sp>
          <p:nvSpPr>
            <p:cNvPr id="10622" name="Google Shape;10622;p78"/>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8"/>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8"/>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8"/>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78"/>
          <p:cNvGrpSpPr/>
          <p:nvPr/>
        </p:nvGrpSpPr>
        <p:grpSpPr>
          <a:xfrm>
            <a:off x="1738564" y="1545199"/>
            <a:ext cx="368186" cy="364224"/>
            <a:chOff x="-64406125" y="3362225"/>
            <a:chExt cx="318225" cy="314800"/>
          </a:xfrm>
        </p:grpSpPr>
        <p:sp>
          <p:nvSpPr>
            <p:cNvPr id="10627" name="Google Shape;10627;p78"/>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8"/>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9" name="Google Shape;10629;p78"/>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0" name="Google Shape;10630;p78"/>
          <p:cNvGrpSpPr/>
          <p:nvPr/>
        </p:nvGrpSpPr>
        <p:grpSpPr>
          <a:xfrm>
            <a:off x="1739027" y="2416044"/>
            <a:ext cx="367261" cy="366364"/>
            <a:chOff x="-64410850" y="4094450"/>
            <a:chExt cx="317425" cy="316650"/>
          </a:xfrm>
        </p:grpSpPr>
        <p:sp>
          <p:nvSpPr>
            <p:cNvPr id="10631" name="Google Shape;10631;p78"/>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8"/>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8"/>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4" name="Google Shape;10634;p78"/>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5" name="Google Shape;10635;p78"/>
          <p:cNvGrpSpPr/>
          <p:nvPr/>
        </p:nvGrpSpPr>
        <p:grpSpPr>
          <a:xfrm>
            <a:off x="3960575" y="1974854"/>
            <a:ext cx="365467" cy="368389"/>
            <a:chOff x="-62516625" y="3743175"/>
            <a:chExt cx="315875" cy="318400"/>
          </a:xfrm>
        </p:grpSpPr>
        <p:sp>
          <p:nvSpPr>
            <p:cNvPr id="10636" name="Google Shape;10636;p78"/>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8"/>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78"/>
          <p:cNvGrpSpPr/>
          <p:nvPr/>
        </p:nvGrpSpPr>
        <p:grpSpPr>
          <a:xfrm>
            <a:off x="3967415" y="2424826"/>
            <a:ext cx="351786" cy="326274"/>
            <a:chOff x="-62511900" y="4129100"/>
            <a:chExt cx="304050" cy="282000"/>
          </a:xfrm>
        </p:grpSpPr>
        <p:sp>
          <p:nvSpPr>
            <p:cNvPr id="10639" name="Google Shape;10639;p78"/>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8"/>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8"/>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8"/>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8"/>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78"/>
          <p:cNvGrpSpPr/>
          <p:nvPr/>
        </p:nvGrpSpPr>
        <p:grpSpPr>
          <a:xfrm>
            <a:off x="2645537" y="2897220"/>
            <a:ext cx="310770" cy="367261"/>
            <a:chOff x="-60597975" y="3367475"/>
            <a:chExt cx="268600" cy="317425"/>
          </a:xfrm>
        </p:grpSpPr>
        <p:sp>
          <p:nvSpPr>
            <p:cNvPr id="10645" name="Google Shape;10645;p78"/>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8"/>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8"/>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8"/>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8"/>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0" name="Google Shape;10650;p78"/>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1" name="Google Shape;10651;p78"/>
          <p:cNvGrpSpPr/>
          <p:nvPr/>
        </p:nvGrpSpPr>
        <p:grpSpPr>
          <a:xfrm>
            <a:off x="2617740" y="3858536"/>
            <a:ext cx="366364" cy="262465"/>
            <a:chOff x="-60621600" y="4145650"/>
            <a:chExt cx="316650" cy="226850"/>
          </a:xfrm>
        </p:grpSpPr>
        <p:sp>
          <p:nvSpPr>
            <p:cNvPr id="10652" name="Google Shape;10652;p78"/>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8"/>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8"/>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78"/>
          <p:cNvGrpSpPr/>
          <p:nvPr/>
        </p:nvGrpSpPr>
        <p:grpSpPr>
          <a:xfrm>
            <a:off x="3954392" y="3807035"/>
            <a:ext cx="359972" cy="365467"/>
            <a:chOff x="-59400775" y="4084200"/>
            <a:chExt cx="311125" cy="315875"/>
          </a:xfrm>
        </p:grpSpPr>
        <p:sp>
          <p:nvSpPr>
            <p:cNvPr id="10656" name="Google Shape;10656;p78"/>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8"/>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8"/>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8"/>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8"/>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8"/>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78"/>
          <p:cNvGrpSpPr/>
          <p:nvPr/>
        </p:nvGrpSpPr>
        <p:grpSpPr>
          <a:xfrm>
            <a:off x="2178486" y="1532866"/>
            <a:ext cx="365438" cy="366364"/>
            <a:chOff x="-64044600" y="3360375"/>
            <a:chExt cx="315850" cy="316650"/>
          </a:xfrm>
        </p:grpSpPr>
        <p:sp>
          <p:nvSpPr>
            <p:cNvPr id="10663" name="Google Shape;10663;p78"/>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8"/>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8"/>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78"/>
          <p:cNvGrpSpPr/>
          <p:nvPr/>
        </p:nvGrpSpPr>
        <p:grpSpPr>
          <a:xfrm>
            <a:off x="2204909" y="1975418"/>
            <a:ext cx="312592" cy="367261"/>
            <a:chOff x="-64022550" y="3727425"/>
            <a:chExt cx="270175" cy="317425"/>
          </a:xfrm>
        </p:grpSpPr>
        <p:sp>
          <p:nvSpPr>
            <p:cNvPr id="10667" name="Google Shape;10667;p78"/>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8"/>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8"/>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8"/>
          <p:cNvGrpSpPr/>
          <p:nvPr/>
        </p:nvGrpSpPr>
        <p:grpSpPr>
          <a:xfrm>
            <a:off x="2229047" y="2404318"/>
            <a:ext cx="264317" cy="367290"/>
            <a:chOff x="-64001300" y="4093650"/>
            <a:chExt cx="228450" cy="317450"/>
          </a:xfrm>
        </p:grpSpPr>
        <p:sp>
          <p:nvSpPr>
            <p:cNvPr id="10671" name="Google Shape;10671;p78"/>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8"/>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8"/>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8"/>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78"/>
          <p:cNvGrpSpPr/>
          <p:nvPr/>
        </p:nvGrpSpPr>
        <p:grpSpPr>
          <a:xfrm>
            <a:off x="848051" y="2897610"/>
            <a:ext cx="359972" cy="366480"/>
            <a:chOff x="-62148800" y="3377700"/>
            <a:chExt cx="311125" cy="316750"/>
          </a:xfrm>
        </p:grpSpPr>
        <p:sp>
          <p:nvSpPr>
            <p:cNvPr id="10676" name="Google Shape;10676;p78"/>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8"/>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78"/>
          <p:cNvGrpSpPr/>
          <p:nvPr/>
        </p:nvGrpSpPr>
        <p:grpSpPr>
          <a:xfrm>
            <a:off x="843958" y="3347607"/>
            <a:ext cx="368157" cy="367290"/>
            <a:chOff x="-62154300" y="3743950"/>
            <a:chExt cx="318200" cy="317450"/>
          </a:xfrm>
        </p:grpSpPr>
        <p:sp>
          <p:nvSpPr>
            <p:cNvPr id="10679" name="Google Shape;10679;p78"/>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8"/>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8"/>
          <p:cNvGrpSpPr/>
          <p:nvPr/>
        </p:nvGrpSpPr>
        <p:grpSpPr>
          <a:xfrm>
            <a:off x="843944" y="3806587"/>
            <a:ext cx="368186" cy="366364"/>
            <a:chOff x="-62151950" y="4111775"/>
            <a:chExt cx="318225" cy="316650"/>
          </a:xfrm>
        </p:grpSpPr>
        <p:sp>
          <p:nvSpPr>
            <p:cNvPr id="10682" name="Google Shape;10682;p78"/>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8"/>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8"/>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8"/>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78"/>
          <p:cNvGrpSpPr/>
          <p:nvPr/>
        </p:nvGrpSpPr>
        <p:grpSpPr>
          <a:xfrm>
            <a:off x="3062568" y="2897133"/>
            <a:ext cx="368157" cy="367434"/>
            <a:chOff x="-60254550" y="3367325"/>
            <a:chExt cx="318200" cy="317575"/>
          </a:xfrm>
        </p:grpSpPr>
        <p:sp>
          <p:nvSpPr>
            <p:cNvPr id="10687" name="Google Shape;10687;p78"/>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8"/>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8"/>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8"/>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78"/>
          <p:cNvGrpSpPr/>
          <p:nvPr/>
        </p:nvGrpSpPr>
        <p:grpSpPr>
          <a:xfrm>
            <a:off x="3063465" y="3348127"/>
            <a:ext cx="366364" cy="366248"/>
            <a:chOff x="-60255350" y="3733825"/>
            <a:chExt cx="316650" cy="316550"/>
          </a:xfrm>
        </p:grpSpPr>
        <p:sp>
          <p:nvSpPr>
            <p:cNvPr id="10692" name="Google Shape;10692;p78"/>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8"/>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8"/>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8"/>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8"/>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8"/>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8"/>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8"/>
          <p:cNvGrpSpPr/>
          <p:nvPr/>
        </p:nvGrpSpPr>
        <p:grpSpPr>
          <a:xfrm>
            <a:off x="3091262" y="3807035"/>
            <a:ext cx="310770" cy="365467"/>
            <a:chOff x="-60232500" y="4101525"/>
            <a:chExt cx="268600" cy="315875"/>
          </a:xfrm>
        </p:grpSpPr>
        <p:sp>
          <p:nvSpPr>
            <p:cNvPr id="10700" name="Google Shape;10700;p78"/>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8"/>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2" name="Google Shape;10702;p78"/>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3" name="Google Shape;10703;p78"/>
          <p:cNvGrpSpPr/>
          <p:nvPr/>
        </p:nvGrpSpPr>
        <p:grpSpPr>
          <a:xfrm>
            <a:off x="2624262" y="1532866"/>
            <a:ext cx="368186" cy="366364"/>
            <a:chOff x="-63679950" y="3360375"/>
            <a:chExt cx="318225" cy="316650"/>
          </a:xfrm>
        </p:grpSpPr>
        <p:sp>
          <p:nvSpPr>
            <p:cNvPr id="10704" name="Google Shape;10704;p78"/>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8"/>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8"/>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8"/>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8" name="Google Shape;10708;p78"/>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9" name="Google Shape;10709;p78"/>
          <p:cNvGrpSpPr/>
          <p:nvPr/>
        </p:nvGrpSpPr>
        <p:grpSpPr>
          <a:xfrm>
            <a:off x="2622889" y="2404203"/>
            <a:ext cx="370934" cy="367521"/>
            <a:chOff x="-63679950" y="4093450"/>
            <a:chExt cx="320600" cy="317650"/>
          </a:xfrm>
        </p:grpSpPr>
        <p:sp>
          <p:nvSpPr>
            <p:cNvPr id="10710" name="Google Shape;10710;p78"/>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8"/>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8"/>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78"/>
          <p:cNvGrpSpPr/>
          <p:nvPr/>
        </p:nvGrpSpPr>
        <p:grpSpPr>
          <a:xfrm>
            <a:off x="1283006" y="2897205"/>
            <a:ext cx="366364" cy="367290"/>
            <a:chOff x="-61784125" y="3377700"/>
            <a:chExt cx="316650" cy="317450"/>
          </a:xfrm>
        </p:grpSpPr>
        <p:sp>
          <p:nvSpPr>
            <p:cNvPr id="10714" name="Google Shape;10714;p78"/>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8"/>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8"/>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8"/>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8"/>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8"/>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8"/>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78"/>
          <p:cNvGrpSpPr/>
          <p:nvPr/>
        </p:nvGrpSpPr>
        <p:grpSpPr>
          <a:xfrm>
            <a:off x="1283006" y="3347607"/>
            <a:ext cx="366364" cy="367290"/>
            <a:chOff x="-61783350" y="3743950"/>
            <a:chExt cx="316650" cy="317450"/>
          </a:xfrm>
        </p:grpSpPr>
        <p:sp>
          <p:nvSpPr>
            <p:cNvPr id="10722" name="Google Shape;10722;p78"/>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8"/>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4" name="Google Shape;10724;p78"/>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8"/>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8"/>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7" name="Google Shape;10727;p78"/>
          <p:cNvGrpSpPr/>
          <p:nvPr/>
        </p:nvGrpSpPr>
        <p:grpSpPr>
          <a:xfrm>
            <a:off x="3504430" y="3807440"/>
            <a:ext cx="369112" cy="364657"/>
            <a:chOff x="-59869425" y="4102225"/>
            <a:chExt cx="319025" cy="315175"/>
          </a:xfrm>
        </p:grpSpPr>
        <p:sp>
          <p:nvSpPr>
            <p:cNvPr id="10728" name="Google Shape;10728;p78"/>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8"/>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8"/>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8"/>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78"/>
          <p:cNvGrpSpPr/>
          <p:nvPr/>
        </p:nvGrpSpPr>
        <p:grpSpPr>
          <a:xfrm>
            <a:off x="2623233" y="4276262"/>
            <a:ext cx="366364" cy="365467"/>
            <a:chOff x="-59029025" y="3711650"/>
            <a:chExt cx="316650" cy="315875"/>
          </a:xfrm>
        </p:grpSpPr>
        <p:sp>
          <p:nvSpPr>
            <p:cNvPr id="10733" name="Google Shape;10733;p78"/>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8"/>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8"/>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8"/>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8"/>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8"/>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8"/>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78"/>
          <p:cNvGrpSpPr/>
          <p:nvPr/>
        </p:nvGrpSpPr>
        <p:grpSpPr>
          <a:xfrm>
            <a:off x="4859311" y="1532317"/>
            <a:ext cx="351940" cy="348188"/>
            <a:chOff x="581525" y="3254850"/>
            <a:chExt cx="297750" cy="294575"/>
          </a:xfrm>
        </p:grpSpPr>
        <p:sp>
          <p:nvSpPr>
            <p:cNvPr id="10741" name="Google Shape;10741;p7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78"/>
          <p:cNvGrpSpPr/>
          <p:nvPr/>
        </p:nvGrpSpPr>
        <p:grpSpPr>
          <a:xfrm>
            <a:off x="4858380" y="1971253"/>
            <a:ext cx="353802" cy="351497"/>
            <a:chOff x="580725" y="3617925"/>
            <a:chExt cx="299325" cy="297375"/>
          </a:xfrm>
        </p:grpSpPr>
        <p:sp>
          <p:nvSpPr>
            <p:cNvPr id="10745" name="Google Shape;10745;p7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78"/>
          <p:cNvGrpSpPr/>
          <p:nvPr/>
        </p:nvGrpSpPr>
        <p:grpSpPr>
          <a:xfrm>
            <a:off x="4860242" y="2418443"/>
            <a:ext cx="350079" cy="350079"/>
            <a:chOff x="583100" y="3982600"/>
            <a:chExt cx="296175" cy="296175"/>
          </a:xfrm>
        </p:grpSpPr>
        <p:sp>
          <p:nvSpPr>
            <p:cNvPr id="10751" name="Google Shape;10751;p7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78"/>
          <p:cNvGrpSpPr/>
          <p:nvPr/>
        </p:nvGrpSpPr>
        <p:grpSpPr>
          <a:xfrm>
            <a:off x="7092856" y="1532067"/>
            <a:ext cx="307231" cy="348690"/>
            <a:chOff x="2423775" y="3226875"/>
            <a:chExt cx="259925" cy="295000"/>
          </a:xfrm>
        </p:grpSpPr>
        <p:sp>
          <p:nvSpPr>
            <p:cNvPr id="10759" name="Google Shape;10759;p7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8"/>
          <p:cNvGrpSpPr/>
          <p:nvPr/>
        </p:nvGrpSpPr>
        <p:grpSpPr>
          <a:xfrm>
            <a:off x="7070043" y="1973352"/>
            <a:ext cx="352857" cy="347301"/>
            <a:chOff x="2404875" y="3592725"/>
            <a:chExt cx="298525" cy="293825"/>
          </a:xfrm>
        </p:grpSpPr>
        <p:sp>
          <p:nvSpPr>
            <p:cNvPr id="10763" name="Google Shape;10763;p7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78"/>
          <p:cNvGrpSpPr/>
          <p:nvPr/>
        </p:nvGrpSpPr>
        <p:grpSpPr>
          <a:xfrm>
            <a:off x="7070974" y="2418917"/>
            <a:ext cx="350995" cy="349133"/>
            <a:chOff x="2404875" y="3955825"/>
            <a:chExt cx="296950" cy="295375"/>
          </a:xfrm>
        </p:grpSpPr>
        <p:sp>
          <p:nvSpPr>
            <p:cNvPr id="10767" name="Google Shape;10767;p7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78"/>
          <p:cNvGrpSpPr/>
          <p:nvPr/>
        </p:nvGrpSpPr>
        <p:grpSpPr>
          <a:xfrm>
            <a:off x="5764954" y="2883111"/>
            <a:ext cx="349163" cy="350079"/>
            <a:chOff x="4263650" y="3235150"/>
            <a:chExt cx="295400" cy="296175"/>
          </a:xfrm>
        </p:grpSpPr>
        <p:sp>
          <p:nvSpPr>
            <p:cNvPr id="10772" name="Google Shape;10772;p7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78"/>
          <p:cNvGrpSpPr/>
          <p:nvPr/>
        </p:nvGrpSpPr>
        <p:grpSpPr>
          <a:xfrm>
            <a:off x="5762634" y="3342272"/>
            <a:ext cx="353802" cy="327739"/>
            <a:chOff x="4266025" y="3609275"/>
            <a:chExt cx="299325" cy="277275"/>
          </a:xfrm>
        </p:grpSpPr>
        <p:sp>
          <p:nvSpPr>
            <p:cNvPr id="10778" name="Google Shape;10778;p7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78"/>
          <p:cNvGrpSpPr/>
          <p:nvPr/>
        </p:nvGrpSpPr>
        <p:grpSpPr>
          <a:xfrm>
            <a:off x="5763092" y="3807659"/>
            <a:ext cx="352886" cy="349133"/>
            <a:chOff x="4263650" y="3963700"/>
            <a:chExt cx="298550" cy="295375"/>
          </a:xfrm>
        </p:grpSpPr>
        <p:sp>
          <p:nvSpPr>
            <p:cNvPr id="10781" name="Google Shape;10781;p7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8"/>
          <p:cNvGrpSpPr/>
          <p:nvPr/>
        </p:nvGrpSpPr>
        <p:grpSpPr>
          <a:xfrm>
            <a:off x="8041429" y="2883111"/>
            <a:ext cx="226264" cy="350079"/>
            <a:chOff x="6164975" y="3211525"/>
            <a:chExt cx="191425" cy="296175"/>
          </a:xfrm>
        </p:grpSpPr>
        <p:sp>
          <p:nvSpPr>
            <p:cNvPr id="10789" name="Google Shape;10789;p7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8"/>
          <p:cNvGrpSpPr/>
          <p:nvPr/>
        </p:nvGrpSpPr>
        <p:grpSpPr>
          <a:xfrm>
            <a:off x="5303466" y="1531387"/>
            <a:ext cx="352886" cy="350049"/>
            <a:chOff x="946175" y="3253275"/>
            <a:chExt cx="298550" cy="296150"/>
          </a:xfrm>
        </p:grpSpPr>
        <p:sp>
          <p:nvSpPr>
            <p:cNvPr id="10797" name="Google Shape;10797;p7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8"/>
          <p:cNvGrpSpPr/>
          <p:nvPr/>
        </p:nvGrpSpPr>
        <p:grpSpPr>
          <a:xfrm>
            <a:off x="5304397" y="1973351"/>
            <a:ext cx="351024" cy="347301"/>
            <a:chOff x="946175" y="3619500"/>
            <a:chExt cx="296975" cy="293825"/>
          </a:xfrm>
        </p:grpSpPr>
        <p:sp>
          <p:nvSpPr>
            <p:cNvPr id="10803" name="Google Shape;10803;p7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8"/>
          <p:cNvGrpSpPr/>
          <p:nvPr/>
        </p:nvGrpSpPr>
        <p:grpSpPr>
          <a:xfrm>
            <a:off x="5303939" y="2417985"/>
            <a:ext cx="351940" cy="350995"/>
            <a:chOff x="944600" y="3981825"/>
            <a:chExt cx="297750" cy="296950"/>
          </a:xfrm>
        </p:grpSpPr>
        <p:sp>
          <p:nvSpPr>
            <p:cNvPr id="10810" name="Google Shape;10810;p7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78"/>
          <p:cNvGrpSpPr/>
          <p:nvPr/>
        </p:nvGrpSpPr>
        <p:grpSpPr>
          <a:xfrm>
            <a:off x="7520875" y="1531845"/>
            <a:ext cx="350079" cy="349133"/>
            <a:chOff x="2768750" y="3227275"/>
            <a:chExt cx="296175" cy="295375"/>
          </a:xfrm>
        </p:grpSpPr>
        <p:sp>
          <p:nvSpPr>
            <p:cNvPr id="10815" name="Google Shape;10815;p7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78"/>
          <p:cNvGrpSpPr/>
          <p:nvPr/>
        </p:nvGrpSpPr>
        <p:grpSpPr>
          <a:xfrm>
            <a:off x="7541826" y="1972717"/>
            <a:ext cx="308177" cy="348572"/>
            <a:chOff x="2786075" y="3591800"/>
            <a:chExt cx="260725" cy="294900"/>
          </a:xfrm>
        </p:grpSpPr>
        <p:sp>
          <p:nvSpPr>
            <p:cNvPr id="10824" name="Google Shape;10824;p7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78"/>
          <p:cNvGrpSpPr/>
          <p:nvPr/>
        </p:nvGrpSpPr>
        <p:grpSpPr>
          <a:xfrm>
            <a:off x="7582324" y="2418444"/>
            <a:ext cx="227180" cy="350079"/>
            <a:chOff x="2819150" y="3955025"/>
            <a:chExt cx="192200" cy="296175"/>
          </a:xfrm>
        </p:grpSpPr>
        <p:sp>
          <p:nvSpPr>
            <p:cNvPr id="10830" name="Google Shape;10830;p7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78"/>
          <p:cNvGrpSpPr/>
          <p:nvPr/>
        </p:nvGrpSpPr>
        <p:grpSpPr>
          <a:xfrm>
            <a:off x="6206097" y="2884042"/>
            <a:ext cx="349133" cy="348217"/>
            <a:chOff x="4629125" y="3235150"/>
            <a:chExt cx="295375" cy="294600"/>
          </a:xfrm>
        </p:grpSpPr>
        <p:sp>
          <p:nvSpPr>
            <p:cNvPr id="10835" name="Google Shape;10835;p7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78"/>
          <p:cNvGrpSpPr/>
          <p:nvPr/>
        </p:nvGrpSpPr>
        <p:grpSpPr>
          <a:xfrm>
            <a:off x="6206082" y="3331575"/>
            <a:ext cx="349163" cy="349133"/>
            <a:chOff x="4628325" y="3599825"/>
            <a:chExt cx="295400" cy="295375"/>
          </a:xfrm>
        </p:grpSpPr>
        <p:sp>
          <p:nvSpPr>
            <p:cNvPr id="10841" name="Google Shape;10841;p7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8"/>
          <p:cNvGrpSpPr/>
          <p:nvPr/>
        </p:nvGrpSpPr>
        <p:grpSpPr>
          <a:xfrm>
            <a:off x="6227033" y="3807186"/>
            <a:ext cx="307261" cy="350079"/>
            <a:chOff x="4645650" y="3962900"/>
            <a:chExt cx="259950" cy="296175"/>
          </a:xfrm>
        </p:grpSpPr>
        <p:sp>
          <p:nvSpPr>
            <p:cNvPr id="10854" name="Google Shape;10854;p7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78"/>
          <p:cNvGrpSpPr/>
          <p:nvPr/>
        </p:nvGrpSpPr>
        <p:grpSpPr>
          <a:xfrm>
            <a:off x="7979994" y="3332048"/>
            <a:ext cx="349133" cy="348188"/>
            <a:chOff x="6143725" y="3582500"/>
            <a:chExt cx="295375" cy="294575"/>
          </a:xfrm>
        </p:grpSpPr>
        <p:sp>
          <p:nvSpPr>
            <p:cNvPr id="10861" name="Google Shape;10861;p7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78"/>
          <p:cNvGrpSpPr/>
          <p:nvPr/>
        </p:nvGrpSpPr>
        <p:grpSpPr>
          <a:xfrm>
            <a:off x="5748820" y="1531387"/>
            <a:ext cx="350995" cy="350049"/>
            <a:chOff x="1310075" y="3253275"/>
            <a:chExt cx="296950" cy="296150"/>
          </a:xfrm>
        </p:grpSpPr>
        <p:sp>
          <p:nvSpPr>
            <p:cNvPr id="10869" name="Google Shape;10869;p7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2" name="Google Shape;10872;p78"/>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3" name="Google Shape;10873;p78"/>
          <p:cNvGrpSpPr/>
          <p:nvPr/>
        </p:nvGrpSpPr>
        <p:grpSpPr>
          <a:xfrm>
            <a:off x="5748347" y="2417646"/>
            <a:ext cx="351941" cy="351675"/>
            <a:chOff x="1310075" y="3980250"/>
            <a:chExt cx="297750" cy="297525"/>
          </a:xfrm>
        </p:grpSpPr>
        <p:sp>
          <p:nvSpPr>
            <p:cNvPr id="10874" name="Google Shape;10874;p7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78"/>
          <p:cNvGrpSpPr/>
          <p:nvPr/>
        </p:nvGrpSpPr>
        <p:grpSpPr>
          <a:xfrm>
            <a:off x="8013136" y="1531845"/>
            <a:ext cx="266305" cy="349133"/>
            <a:chOff x="3167275" y="3227275"/>
            <a:chExt cx="225300" cy="295375"/>
          </a:xfrm>
        </p:grpSpPr>
        <p:sp>
          <p:nvSpPr>
            <p:cNvPr id="10879" name="Google Shape;10879;p7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4" name="Google Shape;10884;p78"/>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5" name="Google Shape;10885;p78"/>
          <p:cNvGrpSpPr/>
          <p:nvPr/>
        </p:nvGrpSpPr>
        <p:grpSpPr>
          <a:xfrm>
            <a:off x="7970318" y="2418902"/>
            <a:ext cx="351940" cy="349163"/>
            <a:chOff x="3133425" y="3955025"/>
            <a:chExt cx="297750" cy="295400"/>
          </a:xfrm>
        </p:grpSpPr>
        <p:sp>
          <p:nvSpPr>
            <p:cNvPr id="10886" name="Google Shape;10886;p7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78"/>
          <p:cNvGrpSpPr/>
          <p:nvPr/>
        </p:nvGrpSpPr>
        <p:grpSpPr>
          <a:xfrm>
            <a:off x="6650491" y="2882490"/>
            <a:ext cx="350079" cy="351320"/>
            <a:chOff x="4991425" y="3234750"/>
            <a:chExt cx="296175" cy="297225"/>
          </a:xfrm>
        </p:grpSpPr>
        <p:sp>
          <p:nvSpPr>
            <p:cNvPr id="10890" name="Google Shape;10890;p7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78"/>
          <p:cNvGrpSpPr/>
          <p:nvPr/>
        </p:nvGrpSpPr>
        <p:grpSpPr>
          <a:xfrm>
            <a:off x="6650491" y="3352053"/>
            <a:ext cx="350079" cy="308177"/>
            <a:chOff x="4991425" y="3617150"/>
            <a:chExt cx="296175" cy="260725"/>
          </a:xfrm>
        </p:grpSpPr>
        <p:sp>
          <p:nvSpPr>
            <p:cNvPr id="10897" name="Google Shape;10897;p7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8"/>
          <p:cNvGrpSpPr/>
          <p:nvPr/>
        </p:nvGrpSpPr>
        <p:grpSpPr>
          <a:xfrm>
            <a:off x="6727764" y="3807644"/>
            <a:ext cx="195532" cy="349163"/>
            <a:chOff x="5056800" y="3962900"/>
            <a:chExt cx="165425" cy="295400"/>
          </a:xfrm>
        </p:grpSpPr>
        <p:sp>
          <p:nvSpPr>
            <p:cNvPr id="10905" name="Google Shape;10905;p7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8"/>
          <p:cNvGrpSpPr/>
          <p:nvPr/>
        </p:nvGrpSpPr>
        <p:grpSpPr>
          <a:xfrm>
            <a:off x="7979062" y="3807660"/>
            <a:ext cx="350995" cy="349133"/>
            <a:chOff x="6168925" y="3936925"/>
            <a:chExt cx="296950" cy="295375"/>
          </a:xfrm>
        </p:grpSpPr>
        <p:sp>
          <p:nvSpPr>
            <p:cNvPr id="10909" name="Google Shape;10909;p7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78"/>
          <p:cNvGrpSpPr/>
          <p:nvPr/>
        </p:nvGrpSpPr>
        <p:grpSpPr>
          <a:xfrm>
            <a:off x="6192756" y="1531845"/>
            <a:ext cx="348188" cy="349133"/>
            <a:chOff x="1674750" y="3254050"/>
            <a:chExt cx="294575" cy="295375"/>
          </a:xfrm>
        </p:grpSpPr>
        <p:sp>
          <p:nvSpPr>
            <p:cNvPr id="10916" name="Google Shape;10916;p7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78"/>
          <p:cNvGrpSpPr/>
          <p:nvPr/>
        </p:nvGrpSpPr>
        <p:grpSpPr>
          <a:xfrm>
            <a:off x="6207177" y="1972435"/>
            <a:ext cx="319347" cy="349133"/>
            <a:chOff x="1687350" y="3618725"/>
            <a:chExt cx="270175" cy="295375"/>
          </a:xfrm>
        </p:grpSpPr>
        <p:sp>
          <p:nvSpPr>
            <p:cNvPr id="10920" name="Google Shape;10920;p7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78"/>
          <p:cNvGrpSpPr/>
          <p:nvPr/>
        </p:nvGrpSpPr>
        <p:grpSpPr>
          <a:xfrm>
            <a:off x="6190880" y="2418916"/>
            <a:ext cx="351940" cy="349133"/>
            <a:chOff x="1672375" y="3982600"/>
            <a:chExt cx="297750" cy="295375"/>
          </a:xfrm>
        </p:grpSpPr>
        <p:sp>
          <p:nvSpPr>
            <p:cNvPr id="10924" name="Google Shape;10924;p7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78"/>
          <p:cNvGrpSpPr/>
          <p:nvPr/>
        </p:nvGrpSpPr>
        <p:grpSpPr>
          <a:xfrm>
            <a:off x="4882872" y="2883111"/>
            <a:ext cx="350079" cy="350079"/>
            <a:chOff x="3497300" y="3227275"/>
            <a:chExt cx="296175" cy="296175"/>
          </a:xfrm>
        </p:grpSpPr>
        <p:sp>
          <p:nvSpPr>
            <p:cNvPr id="10928" name="Google Shape;10928;p7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78"/>
          <p:cNvGrpSpPr/>
          <p:nvPr/>
        </p:nvGrpSpPr>
        <p:grpSpPr>
          <a:xfrm>
            <a:off x="4883345" y="3332506"/>
            <a:ext cx="349133" cy="347272"/>
            <a:chOff x="3497300" y="3591950"/>
            <a:chExt cx="295375" cy="293800"/>
          </a:xfrm>
        </p:grpSpPr>
        <p:sp>
          <p:nvSpPr>
            <p:cNvPr id="10937" name="Google Shape;10937;p7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78"/>
          <p:cNvGrpSpPr/>
          <p:nvPr/>
        </p:nvGrpSpPr>
        <p:grpSpPr>
          <a:xfrm>
            <a:off x="4883345" y="3807644"/>
            <a:ext cx="349133" cy="349163"/>
            <a:chOff x="3497300" y="3955025"/>
            <a:chExt cx="295375" cy="295400"/>
          </a:xfrm>
        </p:grpSpPr>
        <p:sp>
          <p:nvSpPr>
            <p:cNvPr id="10946" name="Google Shape;10946;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78"/>
          <p:cNvGrpSpPr/>
          <p:nvPr/>
        </p:nvGrpSpPr>
        <p:grpSpPr>
          <a:xfrm>
            <a:off x="7107917" y="2883835"/>
            <a:ext cx="327739" cy="348631"/>
            <a:chOff x="5364750" y="3235150"/>
            <a:chExt cx="277275" cy="294950"/>
          </a:xfrm>
        </p:grpSpPr>
        <p:sp>
          <p:nvSpPr>
            <p:cNvPr id="10950" name="Google Shape;10950;p7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78"/>
          <p:cNvGrpSpPr/>
          <p:nvPr/>
        </p:nvGrpSpPr>
        <p:grpSpPr>
          <a:xfrm>
            <a:off x="7096274" y="3330171"/>
            <a:ext cx="351024" cy="351940"/>
            <a:chOff x="5355300" y="3598250"/>
            <a:chExt cx="296975" cy="297750"/>
          </a:xfrm>
        </p:grpSpPr>
        <p:sp>
          <p:nvSpPr>
            <p:cNvPr id="10959" name="Google Shape;10959;p7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7" name="Google Shape;10967;p78"/>
          <p:cNvGrpSpPr/>
          <p:nvPr/>
        </p:nvGrpSpPr>
        <p:grpSpPr>
          <a:xfrm>
            <a:off x="7100470" y="3869093"/>
            <a:ext cx="342632" cy="226264"/>
            <a:chOff x="5358450" y="4015675"/>
            <a:chExt cx="289875" cy="191425"/>
          </a:xfrm>
        </p:grpSpPr>
        <p:sp>
          <p:nvSpPr>
            <p:cNvPr id="10968" name="Google Shape;10968;p7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8"/>
          <p:cNvGrpSpPr/>
          <p:nvPr/>
        </p:nvGrpSpPr>
        <p:grpSpPr>
          <a:xfrm>
            <a:off x="6226953" y="4251624"/>
            <a:ext cx="351024" cy="325464"/>
            <a:chOff x="6543825" y="3202075"/>
            <a:chExt cx="296975" cy="275350"/>
          </a:xfrm>
        </p:grpSpPr>
        <p:sp>
          <p:nvSpPr>
            <p:cNvPr id="10973" name="Google Shape;10973;p7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8"/>
          <p:cNvGrpSpPr/>
          <p:nvPr/>
        </p:nvGrpSpPr>
        <p:grpSpPr>
          <a:xfrm>
            <a:off x="6633934" y="1531372"/>
            <a:ext cx="350079" cy="350079"/>
            <a:chOff x="2037825" y="3254050"/>
            <a:chExt cx="296175" cy="296175"/>
          </a:xfrm>
        </p:grpSpPr>
        <p:sp>
          <p:nvSpPr>
            <p:cNvPr id="10981" name="Google Shape;10981;p7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78"/>
          <p:cNvGrpSpPr/>
          <p:nvPr/>
        </p:nvGrpSpPr>
        <p:grpSpPr>
          <a:xfrm>
            <a:off x="6632072" y="1972539"/>
            <a:ext cx="353802" cy="348926"/>
            <a:chOff x="2034675" y="3617925"/>
            <a:chExt cx="299325" cy="295200"/>
          </a:xfrm>
        </p:grpSpPr>
        <p:sp>
          <p:nvSpPr>
            <p:cNvPr id="10988" name="Google Shape;10988;p7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78"/>
          <p:cNvGrpSpPr/>
          <p:nvPr/>
        </p:nvGrpSpPr>
        <p:grpSpPr>
          <a:xfrm>
            <a:off x="6633934" y="2418916"/>
            <a:ext cx="350079" cy="349133"/>
            <a:chOff x="2037825" y="3981825"/>
            <a:chExt cx="296175" cy="295375"/>
          </a:xfrm>
        </p:grpSpPr>
        <p:sp>
          <p:nvSpPr>
            <p:cNvPr id="10994" name="Google Shape;10994;p7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8"/>
          <p:cNvGrpSpPr/>
          <p:nvPr/>
        </p:nvGrpSpPr>
        <p:grpSpPr>
          <a:xfrm>
            <a:off x="5318952" y="2915232"/>
            <a:ext cx="350079" cy="285837"/>
            <a:chOff x="3860400" y="3254050"/>
            <a:chExt cx="296175" cy="241825"/>
          </a:xfrm>
        </p:grpSpPr>
        <p:sp>
          <p:nvSpPr>
            <p:cNvPr id="10998" name="Google Shape;10998;p7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8"/>
          <p:cNvGrpSpPr/>
          <p:nvPr/>
        </p:nvGrpSpPr>
        <p:grpSpPr>
          <a:xfrm>
            <a:off x="5318479" y="3331102"/>
            <a:ext cx="351024" cy="350079"/>
            <a:chOff x="3859600" y="3591950"/>
            <a:chExt cx="296975" cy="296175"/>
          </a:xfrm>
        </p:grpSpPr>
        <p:sp>
          <p:nvSpPr>
            <p:cNvPr id="11006" name="Google Shape;11006;p7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78"/>
          <p:cNvGrpSpPr/>
          <p:nvPr/>
        </p:nvGrpSpPr>
        <p:grpSpPr>
          <a:xfrm>
            <a:off x="5318952" y="3807186"/>
            <a:ext cx="350079" cy="350079"/>
            <a:chOff x="3860400" y="3955025"/>
            <a:chExt cx="296175" cy="296175"/>
          </a:xfrm>
        </p:grpSpPr>
        <p:sp>
          <p:nvSpPr>
            <p:cNvPr id="11010" name="Google Shape;11010;p7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8"/>
          <p:cNvGrpSpPr/>
          <p:nvPr/>
        </p:nvGrpSpPr>
        <p:grpSpPr>
          <a:xfrm>
            <a:off x="7534167" y="2883584"/>
            <a:ext cx="355664" cy="349133"/>
            <a:chOff x="5716825" y="3235950"/>
            <a:chExt cx="300900" cy="295375"/>
          </a:xfrm>
        </p:grpSpPr>
        <p:sp>
          <p:nvSpPr>
            <p:cNvPr id="11016" name="Google Shape;11016;p7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78"/>
          <p:cNvGrpSpPr/>
          <p:nvPr/>
        </p:nvGrpSpPr>
        <p:grpSpPr>
          <a:xfrm>
            <a:off x="7547199" y="3342272"/>
            <a:ext cx="329601" cy="327739"/>
            <a:chOff x="5727850" y="3609275"/>
            <a:chExt cx="278850" cy="277275"/>
          </a:xfrm>
        </p:grpSpPr>
        <p:sp>
          <p:nvSpPr>
            <p:cNvPr id="11021" name="Google Shape;11021;p7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8"/>
          <p:cNvGrpSpPr/>
          <p:nvPr/>
        </p:nvGrpSpPr>
        <p:grpSpPr>
          <a:xfrm>
            <a:off x="7558383" y="3807659"/>
            <a:ext cx="307231" cy="349133"/>
            <a:chOff x="5736525" y="3963700"/>
            <a:chExt cx="259925" cy="295375"/>
          </a:xfrm>
        </p:grpSpPr>
        <p:sp>
          <p:nvSpPr>
            <p:cNvPr id="11027" name="Google Shape;11027;p7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78"/>
          <p:cNvGrpSpPr/>
          <p:nvPr/>
        </p:nvGrpSpPr>
        <p:grpSpPr>
          <a:xfrm>
            <a:off x="6649963" y="4256985"/>
            <a:ext cx="351024" cy="350079"/>
            <a:chOff x="6553275" y="3604550"/>
            <a:chExt cx="296975" cy="296175"/>
          </a:xfrm>
        </p:grpSpPr>
        <p:sp>
          <p:nvSpPr>
            <p:cNvPr id="11035" name="Google Shape;11035;p7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44"/>
        <p:cNvGrpSpPr/>
        <p:nvPr/>
      </p:nvGrpSpPr>
      <p:grpSpPr>
        <a:xfrm>
          <a:off x="0" y="0"/>
          <a:ext cx="0" cy="0"/>
          <a:chOff x="0" y="0"/>
          <a:chExt cx="0" cy="0"/>
        </a:xfrm>
      </p:grpSpPr>
      <p:sp>
        <p:nvSpPr>
          <p:cNvPr id="11045" name="Google Shape;11045;p7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46" name="Google Shape;11046;p7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047" name="Google Shape;11047;p79"/>
          <p:cNvGrpSpPr/>
          <p:nvPr/>
        </p:nvGrpSpPr>
        <p:grpSpPr>
          <a:xfrm>
            <a:off x="877057" y="1532946"/>
            <a:ext cx="294401" cy="353645"/>
            <a:chOff x="-35814600" y="3202075"/>
            <a:chExt cx="242625" cy="291450"/>
          </a:xfrm>
        </p:grpSpPr>
        <p:sp>
          <p:nvSpPr>
            <p:cNvPr id="11048" name="Google Shape;11048;p7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79"/>
          <p:cNvGrpSpPr/>
          <p:nvPr/>
        </p:nvGrpSpPr>
        <p:grpSpPr>
          <a:xfrm>
            <a:off x="847435" y="1973866"/>
            <a:ext cx="353645" cy="353888"/>
            <a:chOff x="-35839800" y="3561025"/>
            <a:chExt cx="291450" cy="291650"/>
          </a:xfrm>
        </p:grpSpPr>
        <p:sp>
          <p:nvSpPr>
            <p:cNvPr id="11056" name="Google Shape;11056;p7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3" name="Google Shape;11063;p79"/>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4" name="Google Shape;11064;p79"/>
          <p:cNvGrpSpPr/>
          <p:nvPr/>
        </p:nvGrpSpPr>
        <p:grpSpPr>
          <a:xfrm>
            <a:off x="3084980" y="1532946"/>
            <a:ext cx="353645" cy="353645"/>
            <a:chOff x="-34003850" y="3227275"/>
            <a:chExt cx="291450" cy="291450"/>
          </a:xfrm>
        </p:grpSpPr>
        <p:sp>
          <p:nvSpPr>
            <p:cNvPr id="11065" name="Google Shape;11065;p7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79"/>
          <p:cNvGrpSpPr/>
          <p:nvPr/>
        </p:nvGrpSpPr>
        <p:grpSpPr>
          <a:xfrm>
            <a:off x="3084510" y="1973638"/>
            <a:ext cx="354586" cy="354343"/>
            <a:chOff x="-34004625" y="3585850"/>
            <a:chExt cx="292225" cy="292025"/>
          </a:xfrm>
        </p:grpSpPr>
        <p:sp>
          <p:nvSpPr>
            <p:cNvPr id="11071" name="Google Shape;11071;p7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79"/>
          <p:cNvGrpSpPr/>
          <p:nvPr/>
        </p:nvGrpSpPr>
        <p:grpSpPr>
          <a:xfrm>
            <a:off x="3084025" y="2408839"/>
            <a:ext cx="355557" cy="354616"/>
            <a:chOff x="-34005425" y="3945575"/>
            <a:chExt cx="293025" cy="292250"/>
          </a:xfrm>
        </p:grpSpPr>
        <p:sp>
          <p:nvSpPr>
            <p:cNvPr id="11077" name="Google Shape;11077;p7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79"/>
          <p:cNvGrpSpPr/>
          <p:nvPr/>
        </p:nvGrpSpPr>
        <p:grpSpPr>
          <a:xfrm>
            <a:off x="1731124" y="2882015"/>
            <a:ext cx="358408" cy="355557"/>
            <a:chOff x="-32174975" y="3192625"/>
            <a:chExt cx="295375" cy="293025"/>
          </a:xfrm>
        </p:grpSpPr>
        <p:sp>
          <p:nvSpPr>
            <p:cNvPr id="11081" name="Google Shape;11081;p7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5" name="Google Shape;11085;p79"/>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7" name="Google Shape;11087;p79"/>
          <p:cNvGrpSpPr/>
          <p:nvPr/>
        </p:nvGrpSpPr>
        <p:grpSpPr>
          <a:xfrm>
            <a:off x="3970274" y="2882970"/>
            <a:ext cx="354586" cy="353645"/>
            <a:chOff x="-30345325" y="3184750"/>
            <a:chExt cx="292225" cy="291450"/>
          </a:xfrm>
        </p:grpSpPr>
        <p:sp>
          <p:nvSpPr>
            <p:cNvPr id="11088" name="Google Shape;11088;p7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79"/>
          <p:cNvGrpSpPr/>
          <p:nvPr/>
        </p:nvGrpSpPr>
        <p:grpSpPr>
          <a:xfrm>
            <a:off x="1295026" y="1532946"/>
            <a:ext cx="353645" cy="353645"/>
            <a:chOff x="-35481425" y="3202075"/>
            <a:chExt cx="291450" cy="291450"/>
          </a:xfrm>
        </p:grpSpPr>
        <p:sp>
          <p:nvSpPr>
            <p:cNvPr id="11094" name="Google Shape;11094;p7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1294556" y="1974472"/>
            <a:ext cx="354586" cy="352675"/>
            <a:chOff x="-35482200" y="3561225"/>
            <a:chExt cx="292225" cy="290650"/>
          </a:xfrm>
        </p:grpSpPr>
        <p:sp>
          <p:nvSpPr>
            <p:cNvPr id="11102" name="Google Shape;11102;p7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79"/>
          <p:cNvGrpSpPr/>
          <p:nvPr/>
        </p:nvGrpSpPr>
        <p:grpSpPr>
          <a:xfrm>
            <a:off x="1295026" y="2409340"/>
            <a:ext cx="353645" cy="353615"/>
            <a:chOff x="-35481425" y="3919600"/>
            <a:chExt cx="291450" cy="291425"/>
          </a:xfrm>
        </p:grpSpPr>
        <p:sp>
          <p:nvSpPr>
            <p:cNvPr id="11106" name="Google Shape;11106;p7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79"/>
          <p:cNvGrpSpPr/>
          <p:nvPr/>
        </p:nvGrpSpPr>
        <p:grpSpPr>
          <a:xfrm>
            <a:off x="3530661" y="1533431"/>
            <a:ext cx="357468" cy="352675"/>
            <a:chOff x="-33645475" y="3228075"/>
            <a:chExt cx="294600" cy="290650"/>
          </a:xfrm>
        </p:grpSpPr>
        <p:sp>
          <p:nvSpPr>
            <p:cNvPr id="11115" name="Google Shape;11115;p7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79"/>
          <p:cNvGrpSpPr/>
          <p:nvPr/>
        </p:nvGrpSpPr>
        <p:grpSpPr>
          <a:xfrm>
            <a:off x="3531631" y="1973516"/>
            <a:ext cx="355526" cy="354586"/>
            <a:chOff x="-33646250" y="3586425"/>
            <a:chExt cx="293000" cy="292225"/>
          </a:xfrm>
        </p:grpSpPr>
        <p:sp>
          <p:nvSpPr>
            <p:cNvPr id="11123" name="Google Shape;11123;p7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5" name="Google Shape;11125;p79"/>
          <p:cNvGrpSpPr/>
          <p:nvPr/>
        </p:nvGrpSpPr>
        <p:grpSpPr>
          <a:xfrm>
            <a:off x="3532101" y="2408369"/>
            <a:ext cx="354586" cy="355557"/>
            <a:chOff x="-33645475" y="3944800"/>
            <a:chExt cx="292225" cy="293025"/>
          </a:xfrm>
        </p:grpSpPr>
        <p:sp>
          <p:nvSpPr>
            <p:cNvPr id="11126" name="Google Shape;11126;p7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6" name="Google Shape;11136;p79"/>
          <p:cNvGrpSpPr/>
          <p:nvPr/>
        </p:nvGrpSpPr>
        <p:grpSpPr>
          <a:xfrm>
            <a:off x="2185320" y="2882106"/>
            <a:ext cx="352675" cy="355375"/>
            <a:chOff x="-31809525" y="3192625"/>
            <a:chExt cx="290650" cy="292875"/>
          </a:xfrm>
        </p:grpSpPr>
        <p:sp>
          <p:nvSpPr>
            <p:cNvPr id="11137" name="Google Shape;11137;p7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79"/>
          <p:cNvGrpSpPr/>
          <p:nvPr/>
        </p:nvGrpSpPr>
        <p:grpSpPr>
          <a:xfrm>
            <a:off x="2184835" y="3352658"/>
            <a:ext cx="353645" cy="355557"/>
            <a:chOff x="-31811100" y="3550975"/>
            <a:chExt cx="291450" cy="293025"/>
          </a:xfrm>
        </p:grpSpPr>
        <p:sp>
          <p:nvSpPr>
            <p:cNvPr id="11142" name="Google Shape;11142;p7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79"/>
          <p:cNvGrpSpPr/>
          <p:nvPr/>
        </p:nvGrpSpPr>
        <p:grpSpPr>
          <a:xfrm>
            <a:off x="2178631" y="3816962"/>
            <a:ext cx="366052" cy="356831"/>
            <a:chOff x="-31817400" y="3910025"/>
            <a:chExt cx="301675" cy="294075"/>
          </a:xfrm>
        </p:grpSpPr>
        <p:sp>
          <p:nvSpPr>
            <p:cNvPr id="11150" name="Google Shape;11150;p7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79"/>
          <p:cNvGrpSpPr/>
          <p:nvPr/>
        </p:nvGrpSpPr>
        <p:grpSpPr>
          <a:xfrm>
            <a:off x="3970259" y="3353143"/>
            <a:ext cx="354616" cy="354586"/>
            <a:chOff x="-30354000" y="3569100"/>
            <a:chExt cx="292250" cy="292225"/>
          </a:xfrm>
        </p:grpSpPr>
        <p:sp>
          <p:nvSpPr>
            <p:cNvPr id="11154" name="Google Shape;11154;p7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79"/>
          <p:cNvGrpSpPr/>
          <p:nvPr/>
        </p:nvGrpSpPr>
        <p:grpSpPr>
          <a:xfrm>
            <a:off x="1748837" y="1532946"/>
            <a:ext cx="342148" cy="353645"/>
            <a:chOff x="-35118325" y="3202075"/>
            <a:chExt cx="281975" cy="291450"/>
          </a:xfrm>
        </p:grpSpPr>
        <p:sp>
          <p:nvSpPr>
            <p:cNvPr id="11161" name="Google Shape;11161;p7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79"/>
          <p:cNvGrpSpPr/>
          <p:nvPr/>
        </p:nvGrpSpPr>
        <p:grpSpPr>
          <a:xfrm>
            <a:off x="1742618" y="1974199"/>
            <a:ext cx="354586" cy="353221"/>
            <a:chOff x="-35123050" y="3561225"/>
            <a:chExt cx="292225" cy="291100"/>
          </a:xfrm>
        </p:grpSpPr>
        <p:sp>
          <p:nvSpPr>
            <p:cNvPr id="11166" name="Google Shape;11166;p7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79"/>
          <p:cNvGrpSpPr/>
          <p:nvPr/>
        </p:nvGrpSpPr>
        <p:grpSpPr>
          <a:xfrm>
            <a:off x="1784677" y="2409340"/>
            <a:ext cx="270467" cy="353615"/>
            <a:chOff x="-35089175" y="3919600"/>
            <a:chExt cx="222900" cy="291425"/>
          </a:xfrm>
        </p:grpSpPr>
        <p:sp>
          <p:nvSpPr>
            <p:cNvPr id="11169" name="Google Shape;11169;p7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79"/>
          <p:cNvGrpSpPr/>
          <p:nvPr/>
        </p:nvGrpSpPr>
        <p:grpSpPr>
          <a:xfrm>
            <a:off x="3981673" y="1532703"/>
            <a:ext cx="336445" cy="354131"/>
            <a:chOff x="-33277650" y="3226875"/>
            <a:chExt cx="277275" cy="291850"/>
          </a:xfrm>
        </p:grpSpPr>
        <p:sp>
          <p:nvSpPr>
            <p:cNvPr id="11172" name="Google Shape;11172;p7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79"/>
          <p:cNvGrpSpPr/>
          <p:nvPr/>
        </p:nvGrpSpPr>
        <p:grpSpPr>
          <a:xfrm>
            <a:off x="3973073" y="1973987"/>
            <a:ext cx="353645" cy="353645"/>
            <a:chOff x="-33286325" y="3586425"/>
            <a:chExt cx="291450" cy="291450"/>
          </a:xfrm>
        </p:grpSpPr>
        <p:sp>
          <p:nvSpPr>
            <p:cNvPr id="11180" name="Google Shape;11180;p7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79"/>
          <p:cNvGrpSpPr/>
          <p:nvPr/>
        </p:nvGrpSpPr>
        <p:grpSpPr>
          <a:xfrm>
            <a:off x="3973073" y="2408369"/>
            <a:ext cx="353645" cy="355557"/>
            <a:chOff x="-33286325" y="3944800"/>
            <a:chExt cx="291450" cy="293025"/>
          </a:xfrm>
        </p:grpSpPr>
        <p:sp>
          <p:nvSpPr>
            <p:cNvPr id="11186" name="Google Shape;11186;p7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79"/>
          <p:cNvGrpSpPr/>
          <p:nvPr/>
        </p:nvGrpSpPr>
        <p:grpSpPr>
          <a:xfrm>
            <a:off x="2631470" y="2881529"/>
            <a:ext cx="353645" cy="356527"/>
            <a:chOff x="-31452725" y="3191825"/>
            <a:chExt cx="291450" cy="293825"/>
          </a:xfrm>
        </p:grpSpPr>
        <p:sp>
          <p:nvSpPr>
            <p:cNvPr id="11191" name="Google Shape;11191;p7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79"/>
          <p:cNvGrpSpPr/>
          <p:nvPr/>
        </p:nvGrpSpPr>
        <p:grpSpPr>
          <a:xfrm>
            <a:off x="2631000" y="3353144"/>
            <a:ext cx="354586" cy="354586"/>
            <a:chOff x="-31452725" y="3551775"/>
            <a:chExt cx="292225" cy="292225"/>
          </a:xfrm>
        </p:grpSpPr>
        <p:sp>
          <p:nvSpPr>
            <p:cNvPr id="11196" name="Google Shape;11196;p7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79"/>
          <p:cNvGrpSpPr/>
          <p:nvPr/>
        </p:nvGrpSpPr>
        <p:grpSpPr>
          <a:xfrm>
            <a:off x="2629559" y="3817129"/>
            <a:ext cx="357468" cy="356497"/>
            <a:chOff x="-31455100" y="3909350"/>
            <a:chExt cx="294600" cy="293800"/>
          </a:xfrm>
        </p:grpSpPr>
        <p:sp>
          <p:nvSpPr>
            <p:cNvPr id="11201" name="Google Shape;11201;p7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9"/>
          <p:cNvGrpSpPr/>
          <p:nvPr/>
        </p:nvGrpSpPr>
        <p:grpSpPr>
          <a:xfrm>
            <a:off x="3970744" y="3818084"/>
            <a:ext cx="353645" cy="354586"/>
            <a:chOff x="-30345325" y="3918800"/>
            <a:chExt cx="291450" cy="292225"/>
          </a:xfrm>
        </p:grpSpPr>
        <p:sp>
          <p:nvSpPr>
            <p:cNvPr id="11204" name="Google Shape;11204;p7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79"/>
          <p:cNvGrpSpPr/>
          <p:nvPr/>
        </p:nvGrpSpPr>
        <p:grpSpPr>
          <a:xfrm>
            <a:off x="2200736" y="1532946"/>
            <a:ext cx="332593" cy="353645"/>
            <a:chOff x="-34755225" y="3202075"/>
            <a:chExt cx="274100" cy="291450"/>
          </a:xfrm>
        </p:grpSpPr>
        <p:sp>
          <p:nvSpPr>
            <p:cNvPr id="11210" name="Google Shape;11210;p7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79"/>
          <p:cNvGrpSpPr/>
          <p:nvPr/>
        </p:nvGrpSpPr>
        <p:grpSpPr>
          <a:xfrm>
            <a:off x="2190209" y="1973987"/>
            <a:ext cx="353645" cy="353645"/>
            <a:chOff x="-34763900" y="3561225"/>
            <a:chExt cx="291450" cy="291450"/>
          </a:xfrm>
        </p:grpSpPr>
        <p:sp>
          <p:nvSpPr>
            <p:cNvPr id="11218" name="Google Shape;11218;p7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1" name="Google Shape;11221;p79"/>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2" name="Google Shape;11222;p79"/>
          <p:cNvGrpSpPr/>
          <p:nvPr/>
        </p:nvGrpSpPr>
        <p:grpSpPr>
          <a:xfrm>
            <a:off x="845106" y="2882499"/>
            <a:ext cx="354586" cy="354586"/>
            <a:chOff x="-32927950" y="3227275"/>
            <a:chExt cx="292225" cy="292225"/>
          </a:xfrm>
        </p:grpSpPr>
        <p:sp>
          <p:nvSpPr>
            <p:cNvPr id="11223" name="Google Shape;11223;p7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79"/>
          <p:cNvGrpSpPr/>
          <p:nvPr/>
        </p:nvGrpSpPr>
        <p:grpSpPr>
          <a:xfrm>
            <a:off x="844621" y="3353613"/>
            <a:ext cx="355557" cy="353645"/>
            <a:chOff x="-32927950" y="3586425"/>
            <a:chExt cx="293025" cy="291450"/>
          </a:xfrm>
        </p:grpSpPr>
        <p:sp>
          <p:nvSpPr>
            <p:cNvPr id="11229" name="Google Shape;11229;p7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79"/>
          <p:cNvGrpSpPr/>
          <p:nvPr/>
        </p:nvGrpSpPr>
        <p:grpSpPr>
          <a:xfrm>
            <a:off x="845106" y="3817598"/>
            <a:ext cx="354586" cy="355557"/>
            <a:chOff x="-32927950" y="3944800"/>
            <a:chExt cx="292225" cy="293025"/>
          </a:xfrm>
        </p:grpSpPr>
        <p:sp>
          <p:nvSpPr>
            <p:cNvPr id="11235" name="Google Shape;11235;p7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79"/>
          <p:cNvGrpSpPr/>
          <p:nvPr/>
        </p:nvGrpSpPr>
        <p:grpSpPr>
          <a:xfrm>
            <a:off x="3073898" y="2882849"/>
            <a:ext cx="354586" cy="353888"/>
            <a:chOff x="-31094350" y="3194000"/>
            <a:chExt cx="292225" cy="291650"/>
          </a:xfrm>
        </p:grpSpPr>
        <p:sp>
          <p:nvSpPr>
            <p:cNvPr id="11245" name="Google Shape;11245;p7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79"/>
          <p:cNvGrpSpPr/>
          <p:nvPr/>
        </p:nvGrpSpPr>
        <p:grpSpPr>
          <a:xfrm>
            <a:off x="3074368" y="3353341"/>
            <a:ext cx="353645" cy="354191"/>
            <a:chOff x="-31093575" y="3552550"/>
            <a:chExt cx="291450" cy="291900"/>
          </a:xfrm>
        </p:grpSpPr>
        <p:sp>
          <p:nvSpPr>
            <p:cNvPr id="11254" name="Google Shape;11254;p7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79"/>
          <p:cNvGrpSpPr/>
          <p:nvPr/>
        </p:nvGrpSpPr>
        <p:grpSpPr>
          <a:xfrm>
            <a:off x="3074368" y="3818569"/>
            <a:ext cx="353645" cy="353615"/>
            <a:chOff x="-31093575" y="3911725"/>
            <a:chExt cx="291450" cy="291425"/>
          </a:xfrm>
        </p:grpSpPr>
        <p:sp>
          <p:nvSpPr>
            <p:cNvPr id="11259" name="Google Shape;11259;p7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79"/>
          <p:cNvGrpSpPr/>
          <p:nvPr/>
        </p:nvGrpSpPr>
        <p:grpSpPr>
          <a:xfrm>
            <a:off x="2183798" y="4275536"/>
            <a:ext cx="356497" cy="354586"/>
            <a:chOff x="-29946000" y="3183175"/>
            <a:chExt cx="293800" cy="292225"/>
          </a:xfrm>
        </p:grpSpPr>
        <p:sp>
          <p:nvSpPr>
            <p:cNvPr id="11262" name="Google Shape;11262;p7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79"/>
          <p:cNvGrpSpPr/>
          <p:nvPr/>
        </p:nvGrpSpPr>
        <p:grpSpPr>
          <a:xfrm>
            <a:off x="2628330" y="1532689"/>
            <a:ext cx="358408" cy="354161"/>
            <a:chOff x="-34408675" y="3202075"/>
            <a:chExt cx="295375" cy="291875"/>
          </a:xfrm>
        </p:grpSpPr>
        <p:sp>
          <p:nvSpPr>
            <p:cNvPr id="11269" name="Google Shape;11269;p7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79"/>
          <p:cNvGrpSpPr/>
          <p:nvPr/>
        </p:nvGrpSpPr>
        <p:grpSpPr>
          <a:xfrm>
            <a:off x="2630241" y="1972683"/>
            <a:ext cx="354586" cy="356254"/>
            <a:chOff x="-34405525" y="3558075"/>
            <a:chExt cx="292225" cy="293600"/>
          </a:xfrm>
        </p:grpSpPr>
        <p:sp>
          <p:nvSpPr>
            <p:cNvPr id="11274" name="Google Shape;11274;p7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79"/>
          <p:cNvGrpSpPr/>
          <p:nvPr/>
        </p:nvGrpSpPr>
        <p:grpSpPr>
          <a:xfrm>
            <a:off x="2629755" y="2409340"/>
            <a:ext cx="355557" cy="353615"/>
            <a:chOff x="-34406325" y="3919600"/>
            <a:chExt cx="293025" cy="291425"/>
          </a:xfrm>
        </p:grpSpPr>
        <p:sp>
          <p:nvSpPr>
            <p:cNvPr id="11278" name="Google Shape;11278;p7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5" name="Google Shape;11285;p79"/>
          <p:cNvGrpSpPr/>
          <p:nvPr/>
        </p:nvGrpSpPr>
        <p:grpSpPr>
          <a:xfrm>
            <a:off x="1293653" y="2888703"/>
            <a:ext cx="353645" cy="342179"/>
            <a:chOff x="-32568800" y="3232000"/>
            <a:chExt cx="291450" cy="282000"/>
          </a:xfrm>
        </p:grpSpPr>
        <p:sp>
          <p:nvSpPr>
            <p:cNvPr id="11286" name="Google Shape;11286;p7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8" name="Google Shape;11288;p79"/>
          <p:cNvGrpSpPr/>
          <p:nvPr/>
        </p:nvGrpSpPr>
        <p:grpSpPr>
          <a:xfrm>
            <a:off x="1293183" y="3353613"/>
            <a:ext cx="354586" cy="353645"/>
            <a:chOff x="-32569575" y="3586425"/>
            <a:chExt cx="292225" cy="291450"/>
          </a:xfrm>
        </p:grpSpPr>
        <p:sp>
          <p:nvSpPr>
            <p:cNvPr id="11289" name="Google Shape;11289;p7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79"/>
          <p:cNvGrpSpPr/>
          <p:nvPr/>
        </p:nvGrpSpPr>
        <p:grpSpPr>
          <a:xfrm>
            <a:off x="1284098" y="3818205"/>
            <a:ext cx="372756" cy="354343"/>
            <a:chOff x="-32576675" y="3944600"/>
            <a:chExt cx="307200" cy="292025"/>
          </a:xfrm>
        </p:grpSpPr>
        <p:sp>
          <p:nvSpPr>
            <p:cNvPr id="11292" name="Google Shape;11292;p7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4" name="Google Shape;11294;p79"/>
          <p:cNvGrpSpPr/>
          <p:nvPr/>
        </p:nvGrpSpPr>
        <p:grpSpPr>
          <a:xfrm>
            <a:off x="3529065" y="2882500"/>
            <a:ext cx="354586" cy="354586"/>
            <a:chOff x="-30735200" y="3192625"/>
            <a:chExt cx="292225" cy="292225"/>
          </a:xfrm>
        </p:grpSpPr>
        <p:sp>
          <p:nvSpPr>
            <p:cNvPr id="11295" name="Google Shape;11295;p7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79"/>
          <p:cNvGrpSpPr/>
          <p:nvPr/>
        </p:nvGrpSpPr>
        <p:grpSpPr>
          <a:xfrm>
            <a:off x="3529065" y="3353932"/>
            <a:ext cx="354586" cy="353008"/>
            <a:chOff x="-30735200" y="3552550"/>
            <a:chExt cx="292225" cy="290925"/>
          </a:xfrm>
        </p:grpSpPr>
        <p:sp>
          <p:nvSpPr>
            <p:cNvPr id="11303" name="Google Shape;11303;p7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79"/>
          <p:cNvGrpSpPr/>
          <p:nvPr/>
        </p:nvGrpSpPr>
        <p:grpSpPr>
          <a:xfrm>
            <a:off x="3529065" y="3818554"/>
            <a:ext cx="354586" cy="353645"/>
            <a:chOff x="-30735200" y="3910925"/>
            <a:chExt cx="292225" cy="291450"/>
          </a:xfrm>
        </p:grpSpPr>
        <p:sp>
          <p:nvSpPr>
            <p:cNvPr id="11306" name="Google Shape;11306;p7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8" name="Google Shape;11308;p79"/>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9" name="Google Shape;11309;p79"/>
          <p:cNvGrpSpPr/>
          <p:nvPr/>
        </p:nvGrpSpPr>
        <p:grpSpPr>
          <a:xfrm>
            <a:off x="4882910" y="1531421"/>
            <a:ext cx="358971" cy="359224"/>
            <a:chOff x="-57956275" y="3197925"/>
            <a:chExt cx="319000" cy="319225"/>
          </a:xfrm>
        </p:grpSpPr>
        <p:sp>
          <p:nvSpPr>
            <p:cNvPr id="11310" name="Google Shape;11310;p79"/>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9"/>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9"/>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9"/>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9"/>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9"/>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9"/>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79"/>
          <p:cNvGrpSpPr/>
          <p:nvPr/>
        </p:nvGrpSpPr>
        <p:grpSpPr>
          <a:xfrm>
            <a:off x="4905064" y="1987846"/>
            <a:ext cx="314662" cy="358971"/>
            <a:chOff x="-57940525" y="3590375"/>
            <a:chExt cx="279625" cy="319000"/>
          </a:xfrm>
        </p:grpSpPr>
        <p:sp>
          <p:nvSpPr>
            <p:cNvPr id="11318" name="Google Shape;11318;p79"/>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9"/>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9"/>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9"/>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9"/>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79"/>
          <p:cNvGrpSpPr/>
          <p:nvPr/>
        </p:nvGrpSpPr>
        <p:grpSpPr>
          <a:xfrm>
            <a:off x="4875945" y="2429217"/>
            <a:ext cx="358099" cy="358999"/>
            <a:chOff x="-57959425" y="3982600"/>
            <a:chExt cx="318225" cy="319025"/>
          </a:xfrm>
        </p:grpSpPr>
        <p:sp>
          <p:nvSpPr>
            <p:cNvPr id="11324" name="Google Shape;11324;p79"/>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9"/>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9"/>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9"/>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79"/>
          <p:cNvGrpSpPr/>
          <p:nvPr/>
        </p:nvGrpSpPr>
        <p:grpSpPr>
          <a:xfrm>
            <a:off x="7076112" y="1532546"/>
            <a:ext cx="357226" cy="357226"/>
            <a:chOff x="-55987225" y="3198925"/>
            <a:chExt cx="317450" cy="317450"/>
          </a:xfrm>
        </p:grpSpPr>
        <p:sp>
          <p:nvSpPr>
            <p:cNvPr id="11329" name="Google Shape;11329;p79"/>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9"/>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9"/>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9"/>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79"/>
          <p:cNvGrpSpPr/>
          <p:nvPr/>
        </p:nvGrpSpPr>
        <p:grpSpPr>
          <a:xfrm>
            <a:off x="7076112" y="1988578"/>
            <a:ext cx="357226" cy="357367"/>
            <a:chOff x="-55987225" y="3591025"/>
            <a:chExt cx="317450" cy="317575"/>
          </a:xfrm>
        </p:grpSpPr>
        <p:sp>
          <p:nvSpPr>
            <p:cNvPr id="11334" name="Google Shape;11334;p79"/>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9"/>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9"/>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9"/>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9"/>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79"/>
          <p:cNvGrpSpPr/>
          <p:nvPr/>
        </p:nvGrpSpPr>
        <p:grpSpPr>
          <a:xfrm>
            <a:off x="7090027" y="2429217"/>
            <a:ext cx="358999" cy="358999"/>
            <a:chOff x="-55988800" y="3982600"/>
            <a:chExt cx="319025" cy="319025"/>
          </a:xfrm>
        </p:grpSpPr>
        <p:sp>
          <p:nvSpPr>
            <p:cNvPr id="11340" name="Google Shape;11340;p79"/>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9"/>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9"/>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9"/>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9"/>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79"/>
          <p:cNvGrpSpPr/>
          <p:nvPr/>
        </p:nvGrpSpPr>
        <p:grpSpPr>
          <a:xfrm>
            <a:off x="5748546" y="2887174"/>
            <a:ext cx="356326" cy="358971"/>
            <a:chOff x="-54026025" y="3192625"/>
            <a:chExt cx="316650" cy="319000"/>
          </a:xfrm>
        </p:grpSpPr>
        <p:sp>
          <p:nvSpPr>
            <p:cNvPr id="11346" name="Google Shape;11346;p79"/>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9"/>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9"/>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9"/>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9"/>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9"/>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9"/>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9"/>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79"/>
          <p:cNvGrpSpPr/>
          <p:nvPr/>
        </p:nvGrpSpPr>
        <p:grpSpPr>
          <a:xfrm>
            <a:off x="5768492" y="3358148"/>
            <a:ext cx="316434" cy="358099"/>
            <a:chOff x="-54007925" y="3584850"/>
            <a:chExt cx="281200" cy="318225"/>
          </a:xfrm>
        </p:grpSpPr>
        <p:sp>
          <p:nvSpPr>
            <p:cNvPr id="11355" name="Google Shape;11355;p79"/>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9"/>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9"/>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9"/>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9"/>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9"/>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79"/>
          <p:cNvGrpSpPr/>
          <p:nvPr/>
        </p:nvGrpSpPr>
        <p:grpSpPr>
          <a:xfrm>
            <a:off x="5768492" y="3820033"/>
            <a:ext cx="316434" cy="358914"/>
            <a:chOff x="-54007925" y="3975575"/>
            <a:chExt cx="281200" cy="318950"/>
          </a:xfrm>
        </p:grpSpPr>
        <p:sp>
          <p:nvSpPr>
            <p:cNvPr id="11362" name="Google Shape;11362;p79"/>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9"/>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9"/>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9"/>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9"/>
          <p:cNvGrpSpPr/>
          <p:nvPr/>
        </p:nvGrpSpPr>
        <p:grpSpPr>
          <a:xfrm>
            <a:off x="8003359" y="2904504"/>
            <a:ext cx="274770" cy="358492"/>
            <a:chOff x="-52005775" y="3208025"/>
            <a:chExt cx="244175" cy="318575"/>
          </a:xfrm>
        </p:grpSpPr>
        <p:sp>
          <p:nvSpPr>
            <p:cNvPr id="11367" name="Google Shape;11367;p79"/>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9"/>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9"/>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9"/>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9"/>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9"/>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9"/>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9"/>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9"/>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9"/>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9"/>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79"/>
          <p:cNvGrpSpPr/>
          <p:nvPr/>
        </p:nvGrpSpPr>
        <p:grpSpPr>
          <a:xfrm>
            <a:off x="5309825" y="1532546"/>
            <a:ext cx="358099" cy="358099"/>
            <a:chOff x="-57568775" y="3198925"/>
            <a:chExt cx="318225" cy="318225"/>
          </a:xfrm>
        </p:grpSpPr>
        <p:sp>
          <p:nvSpPr>
            <p:cNvPr id="11379" name="Google Shape;11379;p79"/>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9"/>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9"/>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9"/>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9"/>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9"/>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79"/>
          <p:cNvGrpSpPr/>
          <p:nvPr/>
        </p:nvGrpSpPr>
        <p:grpSpPr>
          <a:xfrm>
            <a:off x="5331543" y="1987846"/>
            <a:ext cx="314662" cy="358099"/>
            <a:chOff x="-57549075" y="3590375"/>
            <a:chExt cx="279625" cy="318225"/>
          </a:xfrm>
        </p:grpSpPr>
        <p:sp>
          <p:nvSpPr>
            <p:cNvPr id="11386" name="Google Shape;11386;p79"/>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9"/>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9"/>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9"/>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0" name="Google Shape;11390;p79"/>
          <p:cNvGrpSpPr/>
          <p:nvPr/>
        </p:nvGrpSpPr>
        <p:grpSpPr>
          <a:xfrm>
            <a:off x="5323740" y="2429217"/>
            <a:ext cx="359871" cy="359871"/>
            <a:chOff x="-57570350" y="3982600"/>
            <a:chExt cx="319800" cy="319800"/>
          </a:xfrm>
        </p:grpSpPr>
        <p:sp>
          <p:nvSpPr>
            <p:cNvPr id="11391" name="Google Shape;11391;p79"/>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9"/>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9"/>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9"/>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79"/>
          <p:cNvGrpSpPr/>
          <p:nvPr/>
        </p:nvGrpSpPr>
        <p:grpSpPr>
          <a:xfrm>
            <a:off x="7538779" y="1531646"/>
            <a:ext cx="314662" cy="358999"/>
            <a:chOff x="-55576850" y="3198125"/>
            <a:chExt cx="279625" cy="319025"/>
          </a:xfrm>
        </p:grpSpPr>
        <p:sp>
          <p:nvSpPr>
            <p:cNvPr id="11396" name="Google Shape;11396;p79"/>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9"/>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9"/>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9"/>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79"/>
          <p:cNvGrpSpPr/>
          <p:nvPr/>
        </p:nvGrpSpPr>
        <p:grpSpPr>
          <a:xfrm>
            <a:off x="7516174" y="1987621"/>
            <a:ext cx="359871" cy="358324"/>
            <a:chOff x="-55596550" y="3590175"/>
            <a:chExt cx="319800" cy="318425"/>
          </a:xfrm>
        </p:grpSpPr>
        <p:sp>
          <p:nvSpPr>
            <p:cNvPr id="11401" name="Google Shape;11401;p79"/>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9"/>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9"/>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9"/>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79"/>
          <p:cNvGrpSpPr/>
          <p:nvPr/>
        </p:nvGrpSpPr>
        <p:grpSpPr>
          <a:xfrm>
            <a:off x="7531412" y="2428964"/>
            <a:ext cx="358999" cy="359252"/>
            <a:chOff x="-55595775" y="3982375"/>
            <a:chExt cx="319025" cy="319250"/>
          </a:xfrm>
        </p:grpSpPr>
        <p:sp>
          <p:nvSpPr>
            <p:cNvPr id="11406" name="Google Shape;11406;p79"/>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9"/>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9"/>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9"/>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9"/>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9"/>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79"/>
          <p:cNvGrpSpPr/>
          <p:nvPr/>
        </p:nvGrpSpPr>
        <p:grpSpPr>
          <a:xfrm>
            <a:off x="6188595" y="2887174"/>
            <a:ext cx="358999" cy="358099"/>
            <a:chOff x="-53635375" y="3192625"/>
            <a:chExt cx="319025" cy="318225"/>
          </a:xfrm>
        </p:grpSpPr>
        <p:sp>
          <p:nvSpPr>
            <p:cNvPr id="11413" name="Google Shape;11413;p79"/>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9"/>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9"/>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79"/>
          <p:cNvGrpSpPr/>
          <p:nvPr/>
        </p:nvGrpSpPr>
        <p:grpSpPr>
          <a:xfrm>
            <a:off x="6210763" y="3358148"/>
            <a:ext cx="314662" cy="358999"/>
            <a:chOff x="-53615675" y="3584850"/>
            <a:chExt cx="279625" cy="319025"/>
          </a:xfrm>
        </p:grpSpPr>
        <p:sp>
          <p:nvSpPr>
            <p:cNvPr id="11417" name="Google Shape;11417;p79"/>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9"/>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9"/>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79"/>
          <p:cNvGrpSpPr/>
          <p:nvPr/>
        </p:nvGrpSpPr>
        <p:grpSpPr>
          <a:xfrm>
            <a:off x="6188609" y="3821074"/>
            <a:ext cx="358971" cy="357874"/>
            <a:chOff x="-53634575" y="3976500"/>
            <a:chExt cx="319000" cy="318025"/>
          </a:xfrm>
        </p:grpSpPr>
        <p:sp>
          <p:nvSpPr>
            <p:cNvPr id="11421" name="Google Shape;11421;p79"/>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9"/>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9"/>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9"/>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9"/>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9"/>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9"/>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9"/>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79"/>
          <p:cNvGrpSpPr/>
          <p:nvPr/>
        </p:nvGrpSpPr>
        <p:grpSpPr>
          <a:xfrm>
            <a:off x="7983413" y="3364028"/>
            <a:ext cx="314662" cy="358436"/>
            <a:chOff x="-52023900" y="3590075"/>
            <a:chExt cx="279625" cy="318525"/>
          </a:xfrm>
        </p:grpSpPr>
        <p:sp>
          <p:nvSpPr>
            <p:cNvPr id="11430" name="Google Shape;11430;p79"/>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9"/>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9"/>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9"/>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9"/>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9"/>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9"/>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79"/>
          <p:cNvGrpSpPr/>
          <p:nvPr/>
        </p:nvGrpSpPr>
        <p:grpSpPr>
          <a:xfrm>
            <a:off x="5746654" y="1532546"/>
            <a:ext cx="358971" cy="358971"/>
            <a:chOff x="-57173375" y="3198925"/>
            <a:chExt cx="319000" cy="319000"/>
          </a:xfrm>
        </p:grpSpPr>
        <p:sp>
          <p:nvSpPr>
            <p:cNvPr id="11438" name="Google Shape;11438;p79"/>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9"/>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9"/>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9"/>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79"/>
          <p:cNvGrpSpPr/>
          <p:nvPr/>
        </p:nvGrpSpPr>
        <p:grpSpPr>
          <a:xfrm>
            <a:off x="5747541" y="2009987"/>
            <a:ext cx="357198" cy="314690"/>
            <a:chOff x="-57176525" y="3610050"/>
            <a:chExt cx="317425" cy="279650"/>
          </a:xfrm>
        </p:grpSpPr>
        <p:sp>
          <p:nvSpPr>
            <p:cNvPr id="11443" name="Google Shape;11443;p79"/>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9"/>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9"/>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9"/>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9"/>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79"/>
          <p:cNvGrpSpPr/>
          <p:nvPr/>
        </p:nvGrpSpPr>
        <p:grpSpPr>
          <a:xfrm>
            <a:off x="5779179" y="2428542"/>
            <a:ext cx="323524" cy="358774"/>
            <a:chOff x="-57162350" y="3982000"/>
            <a:chExt cx="287500" cy="318825"/>
          </a:xfrm>
        </p:grpSpPr>
        <p:sp>
          <p:nvSpPr>
            <p:cNvPr id="11449" name="Google Shape;11449;p79"/>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9"/>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9"/>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9"/>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9"/>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9"/>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9"/>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9"/>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79"/>
          <p:cNvGrpSpPr/>
          <p:nvPr/>
        </p:nvGrpSpPr>
        <p:grpSpPr>
          <a:xfrm>
            <a:off x="7957995" y="1532546"/>
            <a:ext cx="358099" cy="356326"/>
            <a:chOff x="-55202750" y="3198925"/>
            <a:chExt cx="318225" cy="316650"/>
          </a:xfrm>
        </p:grpSpPr>
        <p:sp>
          <p:nvSpPr>
            <p:cNvPr id="11458" name="Google Shape;11458;p79"/>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9"/>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0" name="Google Shape;11460;p79"/>
          <p:cNvGrpSpPr/>
          <p:nvPr/>
        </p:nvGrpSpPr>
        <p:grpSpPr>
          <a:xfrm>
            <a:off x="7968629" y="1987846"/>
            <a:ext cx="336830" cy="358099"/>
            <a:chOff x="-55194875" y="3590375"/>
            <a:chExt cx="299325" cy="318225"/>
          </a:xfrm>
        </p:grpSpPr>
        <p:sp>
          <p:nvSpPr>
            <p:cNvPr id="11461" name="Google Shape;11461;p79"/>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9"/>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9"/>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9"/>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9"/>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79"/>
          <p:cNvGrpSpPr/>
          <p:nvPr/>
        </p:nvGrpSpPr>
        <p:grpSpPr>
          <a:xfrm>
            <a:off x="7973247" y="2430117"/>
            <a:ext cx="357198" cy="357198"/>
            <a:chOff x="-55203525" y="3983400"/>
            <a:chExt cx="317425" cy="317425"/>
          </a:xfrm>
        </p:grpSpPr>
        <p:sp>
          <p:nvSpPr>
            <p:cNvPr id="11467" name="Google Shape;11467;p79"/>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9"/>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9"/>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79"/>
          <p:cNvGrpSpPr/>
          <p:nvPr/>
        </p:nvGrpSpPr>
        <p:grpSpPr>
          <a:xfrm>
            <a:off x="6639727" y="2887174"/>
            <a:ext cx="335930" cy="358971"/>
            <a:chOff x="-53232900" y="3192625"/>
            <a:chExt cx="298525" cy="319000"/>
          </a:xfrm>
        </p:grpSpPr>
        <p:sp>
          <p:nvSpPr>
            <p:cNvPr id="11471" name="Google Shape;11471;p79"/>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9"/>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9"/>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9"/>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9"/>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9"/>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9"/>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9"/>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79"/>
          <p:cNvGrpSpPr/>
          <p:nvPr/>
        </p:nvGrpSpPr>
        <p:grpSpPr>
          <a:xfrm>
            <a:off x="6629093" y="3358148"/>
            <a:ext cx="357198" cy="356326"/>
            <a:chOff x="-53242350" y="3584850"/>
            <a:chExt cx="317425" cy="316650"/>
          </a:xfrm>
        </p:grpSpPr>
        <p:sp>
          <p:nvSpPr>
            <p:cNvPr id="11480" name="Google Shape;11480;p79"/>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9"/>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9"/>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9"/>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9"/>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79"/>
          <p:cNvGrpSpPr/>
          <p:nvPr/>
        </p:nvGrpSpPr>
        <p:grpSpPr>
          <a:xfrm>
            <a:off x="6650362" y="3820849"/>
            <a:ext cx="314662" cy="358999"/>
            <a:chOff x="-53224225" y="3976300"/>
            <a:chExt cx="279625" cy="319025"/>
          </a:xfrm>
        </p:grpSpPr>
        <p:sp>
          <p:nvSpPr>
            <p:cNvPr id="11486" name="Google Shape;11486;p79"/>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9"/>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9"/>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9"/>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9"/>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9"/>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9"/>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79"/>
          <p:cNvGrpSpPr/>
          <p:nvPr/>
        </p:nvGrpSpPr>
        <p:grpSpPr>
          <a:xfrm>
            <a:off x="7961258" y="3828529"/>
            <a:ext cx="358971" cy="358408"/>
            <a:chOff x="-52043575" y="3983125"/>
            <a:chExt cx="319000" cy="318500"/>
          </a:xfrm>
        </p:grpSpPr>
        <p:sp>
          <p:nvSpPr>
            <p:cNvPr id="11494" name="Google Shape;11494;p79"/>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9"/>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9"/>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9"/>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9"/>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9"/>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9"/>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9"/>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9"/>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79"/>
          <p:cNvGrpSpPr/>
          <p:nvPr/>
        </p:nvGrpSpPr>
        <p:grpSpPr>
          <a:xfrm>
            <a:off x="6215199" y="1532546"/>
            <a:ext cx="314662" cy="358971"/>
            <a:chOff x="-56766175" y="3198925"/>
            <a:chExt cx="279625" cy="319000"/>
          </a:xfrm>
        </p:grpSpPr>
        <p:sp>
          <p:nvSpPr>
            <p:cNvPr id="11504" name="Google Shape;11504;p79"/>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9"/>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9"/>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9"/>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9"/>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9"/>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9"/>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79"/>
          <p:cNvGrpSpPr/>
          <p:nvPr/>
        </p:nvGrpSpPr>
        <p:grpSpPr>
          <a:xfrm>
            <a:off x="6214313" y="1987846"/>
            <a:ext cx="316434" cy="358099"/>
            <a:chOff x="-56766175" y="3590375"/>
            <a:chExt cx="281200" cy="318225"/>
          </a:xfrm>
        </p:grpSpPr>
        <p:sp>
          <p:nvSpPr>
            <p:cNvPr id="11512" name="Google Shape;11512;p79"/>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9"/>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9"/>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9"/>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79"/>
          <p:cNvGrpSpPr/>
          <p:nvPr/>
        </p:nvGrpSpPr>
        <p:grpSpPr>
          <a:xfrm>
            <a:off x="6251269" y="2429217"/>
            <a:ext cx="272126" cy="358099"/>
            <a:chOff x="-56747275" y="3982600"/>
            <a:chExt cx="241825" cy="318225"/>
          </a:xfrm>
        </p:grpSpPr>
        <p:sp>
          <p:nvSpPr>
            <p:cNvPr id="11517" name="Google Shape;11517;p79"/>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9"/>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9"/>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9"/>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9"/>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9"/>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9"/>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79"/>
          <p:cNvGrpSpPr/>
          <p:nvPr/>
        </p:nvGrpSpPr>
        <p:grpSpPr>
          <a:xfrm>
            <a:off x="4881188" y="2894264"/>
            <a:ext cx="314662" cy="358971"/>
            <a:chOff x="-54793175" y="3198925"/>
            <a:chExt cx="279625" cy="319000"/>
          </a:xfrm>
        </p:grpSpPr>
        <p:sp>
          <p:nvSpPr>
            <p:cNvPr id="11525" name="Google Shape;11525;p79"/>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9"/>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9"/>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9"/>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9"/>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9"/>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9"/>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79"/>
          <p:cNvGrpSpPr/>
          <p:nvPr/>
        </p:nvGrpSpPr>
        <p:grpSpPr>
          <a:xfrm>
            <a:off x="4859020" y="3371455"/>
            <a:ext cx="358999" cy="342991"/>
            <a:chOff x="-54812875" y="3596675"/>
            <a:chExt cx="319025" cy="304800"/>
          </a:xfrm>
        </p:grpSpPr>
        <p:sp>
          <p:nvSpPr>
            <p:cNvPr id="11533" name="Google Shape;11533;p79"/>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9"/>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9"/>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9"/>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9"/>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9"/>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9"/>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0" name="Google Shape;11540;p79"/>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9"/>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2" name="Google Shape;11542;p79"/>
          <p:cNvGrpSpPr/>
          <p:nvPr/>
        </p:nvGrpSpPr>
        <p:grpSpPr>
          <a:xfrm>
            <a:off x="4881188" y="3827938"/>
            <a:ext cx="314662" cy="358099"/>
            <a:chOff x="-54793175" y="3982600"/>
            <a:chExt cx="279625" cy="318225"/>
          </a:xfrm>
        </p:grpSpPr>
        <p:sp>
          <p:nvSpPr>
            <p:cNvPr id="11543" name="Google Shape;11543;p79"/>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9"/>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9"/>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9"/>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9"/>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9"/>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9"/>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0" name="Google Shape;11550;p79"/>
          <p:cNvGrpSpPr/>
          <p:nvPr/>
        </p:nvGrpSpPr>
        <p:grpSpPr>
          <a:xfrm>
            <a:off x="7092647" y="2887174"/>
            <a:ext cx="314662" cy="358099"/>
            <a:chOff x="-52832000" y="3192625"/>
            <a:chExt cx="279625" cy="318225"/>
          </a:xfrm>
        </p:grpSpPr>
        <p:sp>
          <p:nvSpPr>
            <p:cNvPr id="11551" name="Google Shape;11551;p79"/>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9"/>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9"/>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9"/>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9"/>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9"/>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9"/>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9"/>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79"/>
          <p:cNvGrpSpPr/>
          <p:nvPr/>
        </p:nvGrpSpPr>
        <p:grpSpPr>
          <a:xfrm>
            <a:off x="7070492" y="3359048"/>
            <a:ext cx="358971" cy="357198"/>
            <a:chOff x="-52851675" y="3585650"/>
            <a:chExt cx="319000" cy="317425"/>
          </a:xfrm>
        </p:grpSpPr>
        <p:sp>
          <p:nvSpPr>
            <p:cNvPr id="11560" name="Google Shape;11560;p79"/>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9"/>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9"/>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9"/>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9"/>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9"/>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79"/>
          <p:cNvGrpSpPr/>
          <p:nvPr/>
        </p:nvGrpSpPr>
        <p:grpSpPr>
          <a:xfrm>
            <a:off x="7092647" y="3820849"/>
            <a:ext cx="314662" cy="358999"/>
            <a:chOff x="-52832000" y="3976300"/>
            <a:chExt cx="279625" cy="319025"/>
          </a:xfrm>
        </p:grpSpPr>
        <p:sp>
          <p:nvSpPr>
            <p:cNvPr id="11567" name="Google Shape;11567;p79"/>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9"/>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9"/>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9"/>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9"/>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79"/>
          <p:cNvGrpSpPr/>
          <p:nvPr/>
        </p:nvGrpSpPr>
        <p:grpSpPr>
          <a:xfrm>
            <a:off x="6209853" y="4275497"/>
            <a:ext cx="316434" cy="358099"/>
            <a:chOff x="-51633225" y="3198925"/>
            <a:chExt cx="281200" cy="318225"/>
          </a:xfrm>
        </p:grpSpPr>
        <p:sp>
          <p:nvSpPr>
            <p:cNvPr id="11573" name="Google Shape;11573;p79"/>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9"/>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9"/>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9"/>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9"/>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9"/>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9"/>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79"/>
          <p:cNvGrpSpPr/>
          <p:nvPr/>
        </p:nvGrpSpPr>
        <p:grpSpPr>
          <a:xfrm>
            <a:off x="6628676" y="1533418"/>
            <a:ext cx="365188" cy="357226"/>
            <a:chOff x="-56396775" y="3199700"/>
            <a:chExt cx="324525" cy="317450"/>
          </a:xfrm>
        </p:grpSpPr>
        <p:sp>
          <p:nvSpPr>
            <p:cNvPr id="11581" name="Google Shape;11581;p79"/>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9"/>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9"/>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9"/>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9"/>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9"/>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79"/>
          <p:cNvGrpSpPr/>
          <p:nvPr/>
        </p:nvGrpSpPr>
        <p:grpSpPr>
          <a:xfrm>
            <a:off x="6631771" y="1999353"/>
            <a:ext cx="358999" cy="335958"/>
            <a:chOff x="-56394425" y="3600600"/>
            <a:chExt cx="319025" cy="298550"/>
          </a:xfrm>
        </p:grpSpPr>
        <p:sp>
          <p:nvSpPr>
            <p:cNvPr id="11588" name="Google Shape;11588;p79"/>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9"/>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9"/>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79"/>
          <p:cNvGrpSpPr/>
          <p:nvPr/>
        </p:nvGrpSpPr>
        <p:grpSpPr>
          <a:xfrm>
            <a:off x="6662538" y="2430117"/>
            <a:ext cx="327068" cy="357198"/>
            <a:chOff x="-56379450" y="3983400"/>
            <a:chExt cx="290650" cy="317425"/>
          </a:xfrm>
        </p:grpSpPr>
        <p:sp>
          <p:nvSpPr>
            <p:cNvPr id="11592" name="Google Shape;11592;p79"/>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9"/>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9"/>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9"/>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9"/>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9"/>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9"/>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9"/>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79"/>
          <p:cNvGrpSpPr/>
          <p:nvPr/>
        </p:nvGrpSpPr>
        <p:grpSpPr>
          <a:xfrm>
            <a:off x="5326242" y="2894264"/>
            <a:ext cx="316434" cy="358971"/>
            <a:chOff x="-54401725" y="3198925"/>
            <a:chExt cx="281200" cy="319000"/>
          </a:xfrm>
        </p:grpSpPr>
        <p:sp>
          <p:nvSpPr>
            <p:cNvPr id="11601" name="Google Shape;11601;p79"/>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9"/>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9"/>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9"/>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9"/>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9"/>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9"/>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9"/>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9"/>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9"/>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9"/>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79"/>
          <p:cNvGrpSpPr/>
          <p:nvPr/>
        </p:nvGrpSpPr>
        <p:grpSpPr>
          <a:xfrm>
            <a:off x="5327128" y="3364365"/>
            <a:ext cx="314662" cy="358099"/>
            <a:chOff x="-54401725" y="3590375"/>
            <a:chExt cx="279625" cy="318225"/>
          </a:xfrm>
        </p:grpSpPr>
        <p:sp>
          <p:nvSpPr>
            <p:cNvPr id="11613" name="Google Shape;11613;p79"/>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9"/>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9"/>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9"/>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9"/>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9"/>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9"/>
          <p:cNvGrpSpPr/>
          <p:nvPr/>
        </p:nvGrpSpPr>
        <p:grpSpPr>
          <a:xfrm>
            <a:off x="5324920" y="3827938"/>
            <a:ext cx="319079" cy="358099"/>
            <a:chOff x="-54403300" y="3982600"/>
            <a:chExt cx="283550" cy="318225"/>
          </a:xfrm>
        </p:grpSpPr>
        <p:sp>
          <p:nvSpPr>
            <p:cNvPr id="11620" name="Google Shape;11620;p79"/>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9"/>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9"/>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9"/>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9"/>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79"/>
          <p:cNvGrpSpPr/>
          <p:nvPr/>
        </p:nvGrpSpPr>
        <p:grpSpPr>
          <a:xfrm>
            <a:off x="7512313" y="2889172"/>
            <a:ext cx="356298" cy="356973"/>
            <a:chOff x="-52458650" y="3194400"/>
            <a:chExt cx="316625" cy="317225"/>
          </a:xfrm>
        </p:grpSpPr>
        <p:sp>
          <p:nvSpPr>
            <p:cNvPr id="11626" name="Google Shape;11626;p79"/>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9"/>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9"/>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9"/>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9"/>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9"/>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9"/>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9"/>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79"/>
          <p:cNvGrpSpPr/>
          <p:nvPr/>
        </p:nvGrpSpPr>
        <p:grpSpPr>
          <a:xfrm>
            <a:off x="7521611" y="3358148"/>
            <a:ext cx="337703" cy="357845"/>
            <a:chOff x="-52450000" y="3584850"/>
            <a:chExt cx="300100" cy="318000"/>
          </a:xfrm>
        </p:grpSpPr>
        <p:sp>
          <p:nvSpPr>
            <p:cNvPr id="11635" name="Google Shape;11635;p79"/>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9"/>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9"/>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9"/>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9"/>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9"/>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9"/>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79"/>
          <p:cNvGrpSpPr/>
          <p:nvPr/>
        </p:nvGrpSpPr>
        <p:grpSpPr>
          <a:xfrm>
            <a:off x="7533131" y="3822621"/>
            <a:ext cx="314662" cy="357226"/>
            <a:chOff x="-52440550" y="3977875"/>
            <a:chExt cx="279625" cy="317450"/>
          </a:xfrm>
        </p:grpSpPr>
        <p:sp>
          <p:nvSpPr>
            <p:cNvPr id="11643" name="Google Shape;11643;p79"/>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9"/>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9"/>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9"/>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9"/>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9"/>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9"/>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9"/>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1" name="Google Shape;11651;p79"/>
          <p:cNvGrpSpPr/>
          <p:nvPr/>
        </p:nvGrpSpPr>
        <p:grpSpPr>
          <a:xfrm>
            <a:off x="6645066" y="4278827"/>
            <a:ext cx="314662" cy="358999"/>
            <a:chOff x="-51623775" y="3584850"/>
            <a:chExt cx="279625" cy="319025"/>
          </a:xfrm>
        </p:grpSpPr>
        <p:sp>
          <p:nvSpPr>
            <p:cNvPr id="11652" name="Google Shape;11652;p79"/>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9"/>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9"/>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9"/>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9"/>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9"/>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9"/>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9"/>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9"/>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64"/>
        <p:cNvGrpSpPr/>
        <p:nvPr/>
      </p:nvGrpSpPr>
      <p:grpSpPr>
        <a:xfrm>
          <a:off x="0" y="0"/>
          <a:ext cx="0" cy="0"/>
          <a:chOff x="0" y="0"/>
          <a:chExt cx="0" cy="0"/>
        </a:xfrm>
      </p:grpSpPr>
      <p:sp>
        <p:nvSpPr>
          <p:cNvPr id="11665" name="Google Shape;11665;p8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66" name="Google Shape;11666;p8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667" name="Google Shape;11667;p80"/>
          <p:cNvGrpSpPr/>
          <p:nvPr/>
        </p:nvGrpSpPr>
        <p:grpSpPr>
          <a:xfrm>
            <a:off x="885675" y="1539249"/>
            <a:ext cx="276003" cy="357300"/>
            <a:chOff x="-50469125" y="3183175"/>
            <a:chExt cx="233150" cy="301825"/>
          </a:xfrm>
        </p:grpSpPr>
        <p:sp>
          <p:nvSpPr>
            <p:cNvPr id="11668" name="Google Shape;11668;p80"/>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80"/>
          <p:cNvGrpSpPr/>
          <p:nvPr/>
        </p:nvGrpSpPr>
        <p:grpSpPr>
          <a:xfrm>
            <a:off x="845574" y="1974651"/>
            <a:ext cx="356205" cy="355288"/>
            <a:chOff x="-50504575" y="3550975"/>
            <a:chExt cx="300900" cy="300125"/>
          </a:xfrm>
        </p:grpSpPr>
        <p:sp>
          <p:nvSpPr>
            <p:cNvPr id="11672" name="Google Shape;11672;p80"/>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6" name="Google Shape;11676;p80"/>
          <p:cNvGrpSpPr/>
          <p:nvPr/>
        </p:nvGrpSpPr>
        <p:grpSpPr>
          <a:xfrm>
            <a:off x="845574" y="2412893"/>
            <a:ext cx="356205" cy="354341"/>
            <a:chOff x="-50503000" y="3921175"/>
            <a:chExt cx="300900" cy="299325"/>
          </a:xfrm>
        </p:grpSpPr>
        <p:sp>
          <p:nvSpPr>
            <p:cNvPr id="11677" name="Google Shape;11677;p80"/>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80"/>
          <p:cNvGrpSpPr/>
          <p:nvPr/>
        </p:nvGrpSpPr>
        <p:grpSpPr>
          <a:xfrm>
            <a:off x="3049627" y="1558811"/>
            <a:ext cx="355258" cy="356205"/>
            <a:chOff x="-48630025" y="3199700"/>
            <a:chExt cx="300100" cy="300900"/>
          </a:xfrm>
        </p:grpSpPr>
        <p:sp>
          <p:nvSpPr>
            <p:cNvPr id="11683" name="Google Shape;11683;p80"/>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80"/>
          <p:cNvGrpSpPr/>
          <p:nvPr/>
        </p:nvGrpSpPr>
        <p:grpSpPr>
          <a:xfrm>
            <a:off x="3049627" y="1996107"/>
            <a:ext cx="355258" cy="355258"/>
            <a:chOff x="-48630025" y="3569100"/>
            <a:chExt cx="300100" cy="300100"/>
          </a:xfrm>
        </p:grpSpPr>
        <p:sp>
          <p:nvSpPr>
            <p:cNvPr id="11687" name="Google Shape;11687;p80"/>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0"/>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0"/>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0"/>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0"/>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80"/>
          <p:cNvGrpSpPr/>
          <p:nvPr/>
        </p:nvGrpSpPr>
        <p:grpSpPr>
          <a:xfrm>
            <a:off x="3050101" y="2433403"/>
            <a:ext cx="354311" cy="353394"/>
            <a:chOff x="-48629225" y="3938500"/>
            <a:chExt cx="299300" cy="298525"/>
          </a:xfrm>
        </p:grpSpPr>
        <p:sp>
          <p:nvSpPr>
            <p:cNvPr id="11698" name="Google Shape;11698;p80"/>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80"/>
          <p:cNvGrpSpPr/>
          <p:nvPr/>
        </p:nvGrpSpPr>
        <p:grpSpPr>
          <a:xfrm>
            <a:off x="1785504" y="2904744"/>
            <a:ext cx="311458" cy="354341"/>
            <a:chOff x="-46762575" y="3200500"/>
            <a:chExt cx="263100" cy="299325"/>
          </a:xfrm>
        </p:grpSpPr>
        <p:sp>
          <p:nvSpPr>
            <p:cNvPr id="11703" name="Google Shape;11703;p80"/>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0"/>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0"/>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80"/>
          <p:cNvGrpSpPr/>
          <p:nvPr/>
        </p:nvGrpSpPr>
        <p:grpSpPr>
          <a:xfrm>
            <a:off x="1763589" y="3363466"/>
            <a:ext cx="355288" cy="312375"/>
            <a:chOff x="-46779900" y="3588000"/>
            <a:chExt cx="300125" cy="263875"/>
          </a:xfrm>
        </p:grpSpPr>
        <p:sp>
          <p:nvSpPr>
            <p:cNvPr id="11709" name="Google Shape;11709;p80"/>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0"/>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0"/>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80"/>
          <p:cNvGrpSpPr/>
          <p:nvPr/>
        </p:nvGrpSpPr>
        <p:grpSpPr>
          <a:xfrm>
            <a:off x="1764062" y="3778388"/>
            <a:ext cx="354341" cy="353394"/>
            <a:chOff x="-46779100" y="3938500"/>
            <a:chExt cx="299325" cy="298525"/>
          </a:xfrm>
        </p:grpSpPr>
        <p:sp>
          <p:nvSpPr>
            <p:cNvPr id="11714" name="Google Shape;11714;p80"/>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80"/>
          <p:cNvGrpSpPr/>
          <p:nvPr/>
        </p:nvGrpSpPr>
        <p:grpSpPr>
          <a:xfrm>
            <a:off x="3971800" y="2911255"/>
            <a:ext cx="355258" cy="355288"/>
            <a:chOff x="-44924250" y="3206000"/>
            <a:chExt cx="300100" cy="300125"/>
          </a:xfrm>
        </p:grpSpPr>
        <p:sp>
          <p:nvSpPr>
            <p:cNvPr id="11717" name="Google Shape;11717;p80"/>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1286286" y="1539249"/>
            <a:ext cx="355258" cy="355258"/>
            <a:chOff x="-50134375" y="3183175"/>
            <a:chExt cx="300100" cy="300100"/>
          </a:xfrm>
        </p:grpSpPr>
        <p:sp>
          <p:nvSpPr>
            <p:cNvPr id="11723" name="Google Shape;11723;p80"/>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0"/>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0"/>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80"/>
          <p:cNvGrpSpPr/>
          <p:nvPr/>
        </p:nvGrpSpPr>
        <p:grpSpPr>
          <a:xfrm>
            <a:off x="1286286" y="1974651"/>
            <a:ext cx="355258" cy="355288"/>
            <a:chOff x="-50134375" y="3550975"/>
            <a:chExt cx="300100" cy="300125"/>
          </a:xfrm>
        </p:grpSpPr>
        <p:sp>
          <p:nvSpPr>
            <p:cNvPr id="11734" name="Google Shape;11734;p80"/>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80"/>
          <p:cNvGrpSpPr/>
          <p:nvPr/>
        </p:nvGrpSpPr>
        <p:grpSpPr>
          <a:xfrm>
            <a:off x="1286286" y="2412183"/>
            <a:ext cx="355258" cy="355051"/>
            <a:chOff x="-50134375" y="3920575"/>
            <a:chExt cx="300100" cy="299925"/>
          </a:xfrm>
        </p:grpSpPr>
        <p:sp>
          <p:nvSpPr>
            <p:cNvPr id="11737" name="Google Shape;11737;p80"/>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0"/>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497010" y="1559758"/>
            <a:ext cx="357123" cy="355258"/>
            <a:chOff x="-48262200" y="3200500"/>
            <a:chExt cx="301675" cy="300100"/>
          </a:xfrm>
        </p:grpSpPr>
        <p:sp>
          <p:nvSpPr>
            <p:cNvPr id="11741" name="Google Shape;11741;p80"/>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80"/>
          <p:cNvGrpSpPr/>
          <p:nvPr/>
        </p:nvGrpSpPr>
        <p:grpSpPr>
          <a:xfrm>
            <a:off x="3526383" y="1996847"/>
            <a:ext cx="298377" cy="354519"/>
            <a:chOff x="-48233050" y="3569725"/>
            <a:chExt cx="252050" cy="299475"/>
          </a:xfrm>
        </p:grpSpPr>
        <p:sp>
          <p:nvSpPr>
            <p:cNvPr id="11751" name="Google Shape;11751;p80"/>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80"/>
          <p:cNvGrpSpPr/>
          <p:nvPr/>
        </p:nvGrpSpPr>
        <p:grpSpPr>
          <a:xfrm>
            <a:off x="3550148" y="2430591"/>
            <a:ext cx="250847" cy="358070"/>
            <a:chOff x="-48216525" y="3936125"/>
            <a:chExt cx="211900" cy="302475"/>
          </a:xfrm>
        </p:grpSpPr>
        <p:sp>
          <p:nvSpPr>
            <p:cNvPr id="11755" name="Google Shape;11755;p80"/>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80"/>
          <p:cNvGrpSpPr/>
          <p:nvPr/>
        </p:nvGrpSpPr>
        <p:grpSpPr>
          <a:xfrm>
            <a:off x="2205866" y="2905661"/>
            <a:ext cx="355258" cy="355288"/>
            <a:chOff x="-46410500" y="3201275"/>
            <a:chExt cx="300100" cy="300125"/>
          </a:xfrm>
        </p:grpSpPr>
        <p:sp>
          <p:nvSpPr>
            <p:cNvPr id="11760" name="Google Shape;11760;p80"/>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205866" y="3341092"/>
            <a:ext cx="355258" cy="356205"/>
            <a:chOff x="-46409700" y="3569100"/>
            <a:chExt cx="300100" cy="300900"/>
          </a:xfrm>
        </p:grpSpPr>
        <p:sp>
          <p:nvSpPr>
            <p:cNvPr id="11766" name="Google Shape;11766;p80"/>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80"/>
          <p:cNvGrpSpPr/>
          <p:nvPr/>
        </p:nvGrpSpPr>
        <p:grpSpPr>
          <a:xfrm>
            <a:off x="2193747" y="3776524"/>
            <a:ext cx="379497" cy="358070"/>
            <a:chOff x="-46422300" y="3936925"/>
            <a:chExt cx="320575" cy="302475"/>
          </a:xfrm>
        </p:grpSpPr>
        <p:sp>
          <p:nvSpPr>
            <p:cNvPr id="11772" name="Google Shape;11772;p80"/>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4" name="Google Shape;11774;p80"/>
          <p:cNvGrpSpPr/>
          <p:nvPr/>
        </p:nvGrpSpPr>
        <p:grpSpPr>
          <a:xfrm>
            <a:off x="3971326" y="3330852"/>
            <a:ext cx="356205" cy="355258"/>
            <a:chOff x="-44914800" y="3560450"/>
            <a:chExt cx="300900" cy="300100"/>
          </a:xfrm>
        </p:grpSpPr>
        <p:sp>
          <p:nvSpPr>
            <p:cNvPr id="11775" name="Google Shape;11775;p80"/>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80"/>
          <p:cNvGrpSpPr/>
          <p:nvPr/>
        </p:nvGrpSpPr>
        <p:grpSpPr>
          <a:xfrm>
            <a:off x="1726378" y="1539486"/>
            <a:ext cx="354311" cy="354104"/>
            <a:chOff x="-49764975" y="3183375"/>
            <a:chExt cx="299300" cy="299125"/>
          </a:xfrm>
        </p:grpSpPr>
        <p:sp>
          <p:nvSpPr>
            <p:cNvPr id="11781" name="Google Shape;11781;p80"/>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0"/>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0"/>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0"/>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80"/>
          <p:cNvGrpSpPr/>
          <p:nvPr/>
        </p:nvGrpSpPr>
        <p:grpSpPr>
          <a:xfrm>
            <a:off x="1726378" y="1974947"/>
            <a:ext cx="354311" cy="355909"/>
            <a:chOff x="-49764975" y="3551225"/>
            <a:chExt cx="299300" cy="300650"/>
          </a:xfrm>
        </p:grpSpPr>
        <p:sp>
          <p:nvSpPr>
            <p:cNvPr id="11791" name="Google Shape;11791;p80"/>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0"/>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80"/>
          <p:cNvGrpSpPr/>
          <p:nvPr/>
        </p:nvGrpSpPr>
        <p:grpSpPr>
          <a:xfrm>
            <a:off x="1724040" y="2411710"/>
            <a:ext cx="358987" cy="355525"/>
            <a:chOff x="-49766550" y="3920175"/>
            <a:chExt cx="303250" cy="300325"/>
          </a:xfrm>
        </p:grpSpPr>
        <p:sp>
          <p:nvSpPr>
            <p:cNvPr id="11803" name="Google Shape;11803;p80"/>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0"/>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0"/>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80"/>
          <p:cNvGrpSpPr/>
          <p:nvPr/>
        </p:nvGrpSpPr>
        <p:grpSpPr>
          <a:xfrm>
            <a:off x="3939571" y="1559758"/>
            <a:ext cx="357123" cy="354341"/>
            <a:chOff x="-47892800" y="3200500"/>
            <a:chExt cx="301675" cy="299325"/>
          </a:xfrm>
        </p:grpSpPr>
        <p:sp>
          <p:nvSpPr>
            <p:cNvPr id="11808" name="Google Shape;11808;p80"/>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0"/>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4003437" y="1996107"/>
            <a:ext cx="229391" cy="355258"/>
            <a:chOff x="-47839250" y="3569100"/>
            <a:chExt cx="193775" cy="300100"/>
          </a:xfrm>
        </p:grpSpPr>
        <p:sp>
          <p:nvSpPr>
            <p:cNvPr id="11815" name="Google Shape;11815;p80"/>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3940503" y="2432456"/>
            <a:ext cx="355258" cy="356205"/>
            <a:chOff x="-47892800" y="3937700"/>
            <a:chExt cx="300100" cy="300900"/>
          </a:xfrm>
        </p:grpSpPr>
        <p:sp>
          <p:nvSpPr>
            <p:cNvPr id="11822" name="Google Shape;11822;p80"/>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0"/>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80"/>
          <p:cNvGrpSpPr/>
          <p:nvPr/>
        </p:nvGrpSpPr>
        <p:grpSpPr>
          <a:xfrm>
            <a:off x="2645798" y="2926170"/>
            <a:ext cx="355258" cy="311458"/>
            <a:chOff x="-46042675" y="3218600"/>
            <a:chExt cx="300100" cy="263100"/>
          </a:xfrm>
        </p:grpSpPr>
        <p:sp>
          <p:nvSpPr>
            <p:cNvPr id="11831" name="Google Shape;11831;p80"/>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0"/>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0"/>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80"/>
          <p:cNvGrpSpPr/>
          <p:nvPr/>
        </p:nvGrpSpPr>
        <p:grpSpPr>
          <a:xfrm>
            <a:off x="2645798" y="3340619"/>
            <a:ext cx="355258" cy="323118"/>
            <a:chOff x="-46042675" y="3568700"/>
            <a:chExt cx="300100" cy="272950"/>
          </a:xfrm>
        </p:grpSpPr>
        <p:sp>
          <p:nvSpPr>
            <p:cNvPr id="11838" name="Google Shape;11838;p80"/>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80"/>
          <p:cNvGrpSpPr/>
          <p:nvPr/>
        </p:nvGrpSpPr>
        <p:grpSpPr>
          <a:xfrm>
            <a:off x="2687749" y="3777589"/>
            <a:ext cx="271357" cy="356057"/>
            <a:chOff x="-46007225" y="3937825"/>
            <a:chExt cx="229225" cy="300775"/>
          </a:xfrm>
        </p:grpSpPr>
        <p:sp>
          <p:nvSpPr>
            <p:cNvPr id="11843" name="Google Shape;11843;p80"/>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0"/>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0"/>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0"/>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0"/>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0"/>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0"/>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0"/>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0"/>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80"/>
          <p:cNvGrpSpPr/>
          <p:nvPr/>
        </p:nvGrpSpPr>
        <p:grpSpPr>
          <a:xfrm>
            <a:off x="3993241" y="3767675"/>
            <a:ext cx="312375" cy="357596"/>
            <a:chOff x="-44895900" y="3929450"/>
            <a:chExt cx="263875" cy="302075"/>
          </a:xfrm>
        </p:grpSpPr>
        <p:sp>
          <p:nvSpPr>
            <p:cNvPr id="11854" name="Google Shape;11854;p80"/>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0"/>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0"/>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0"/>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0"/>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0"/>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80"/>
          <p:cNvGrpSpPr/>
          <p:nvPr/>
        </p:nvGrpSpPr>
        <p:grpSpPr>
          <a:xfrm>
            <a:off x="2167060" y="1550436"/>
            <a:ext cx="356205" cy="332885"/>
            <a:chOff x="-49397175" y="3192625"/>
            <a:chExt cx="300900" cy="281200"/>
          </a:xfrm>
        </p:grpSpPr>
        <p:sp>
          <p:nvSpPr>
            <p:cNvPr id="11861" name="Google Shape;11861;p80"/>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0"/>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0"/>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0"/>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0"/>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0"/>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0"/>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80"/>
          <p:cNvGrpSpPr/>
          <p:nvPr/>
        </p:nvGrpSpPr>
        <p:grpSpPr>
          <a:xfrm>
            <a:off x="2193163" y="1974651"/>
            <a:ext cx="304000" cy="356205"/>
            <a:chOff x="-49375900" y="3550975"/>
            <a:chExt cx="256800" cy="300900"/>
          </a:xfrm>
        </p:grpSpPr>
        <p:sp>
          <p:nvSpPr>
            <p:cNvPr id="11869" name="Google Shape;11869;p80"/>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0"/>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0"/>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0"/>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0"/>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0"/>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0"/>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0"/>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0"/>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0"/>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0"/>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80"/>
          <p:cNvGrpSpPr/>
          <p:nvPr/>
        </p:nvGrpSpPr>
        <p:grpSpPr>
          <a:xfrm>
            <a:off x="2188516" y="2411946"/>
            <a:ext cx="313293" cy="356205"/>
            <a:chOff x="-49378250" y="3920375"/>
            <a:chExt cx="264650" cy="300900"/>
          </a:xfrm>
        </p:grpSpPr>
        <p:sp>
          <p:nvSpPr>
            <p:cNvPr id="11881" name="Google Shape;11881;p80"/>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0"/>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0"/>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0"/>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0"/>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0"/>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0"/>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80"/>
          <p:cNvGrpSpPr/>
          <p:nvPr/>
        </p:nvGrpSpPr>
        <p:grpSpPr>
          <a:xfrm>
            <a:off x="907504" y="2904744"/>
            <a:ext cx="312375" cy="357123"/>
            <a:chOff x="-47505300" y="3200500"/>
            <a:chExt cx="263875" cy="301675"/>
          </a:xfrm>
        </p:grpSpPr>
        <p:sp>
          <p:nvSpPr>
            <p:cNvPr id="11889" name="Google Shape;11889;p80"/>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0"/>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0"/>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0"/>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0"/>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0"/>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0"/>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0"/>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0"/>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0"/>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0"/>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0"/>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0"/>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80"/>
          <p:cNvGrpSpPr/>
          <p:nvPr/>
        </p:nvGrpSpPr>
        <p:grpSpPr>
          <a:xfrm>
            <a:off x="885604" y="3341092"/>
            <a:ext cx="356176" cy="355051"/>
            <a:chOff x="-47524975" y="3569100"/>
            <a:chExt cx="300875" cy="299925"/>
          </a:xfrm>
        </p:grpSpPr>
        <p:sp>
          <p:nvSpPr>
            <p:cNvPr id="11903" name="Google Shape;11903;p80"/>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0"/>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0"/>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0"/>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0"/>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80"/>
          <p:cNvGrpSpPr/>
          <p:nvPr/>
        </p:nvGrpSpPr>
        <p:grpSpPr>
          <a:xfrm>
            <a:off x="886062" y="3820354"/>
            <a:ext cx="355258" cy="270410"/>
            <a:chOff x="-47523400" y="3973950"/>
            <a:chExt cx="300100" cy="228425"/>
          </a:xfrm>
        </p:grpSpPr>
        <p:sp>
          <p:nvSpPr>
            <p:cNvPr id="11909" name="Google Shape;11909;p80"/>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0"/>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0"/>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0"/>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0"/>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80"/>
          <p:cNvGrpSpPr/>
          <p:nvPr/>
        </p:nvGrpSpPr>
        <p:grpSpPr>
          <a:xfrm>
            <a:off x="3091183" y="2903353"/>
            <a:ext cx="354341" cy="357596"/>
            <a:chOff x="-45673275" y="3199325"/>
            <a:chExt cx="299325" cy="302075"/>
          </a:xfrm>
        </p:grpSpPr>
        <p:sp>
          <p:nvSpPr>
            <p:cNvPr id="11915" name="Google Shape;11915;p80"/>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0"/>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0"/>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80"/>
          <p:cNvGrpSpPr/>
          <p:nvPr/>
        </p:nvGrpSpPr>
        <p:grpSpPr>
          <a:xfrm>
            <a:off x="3090251" y="3361602"/>
            <a:ext cx="356205" cy="314240"/>
            <a:chOff x="-45674075" y="3586425"/>
            <a:chExt cx="300900" cy="265450"/>
          </a:xfrm>
        </p:grpSpPr>
        <p:sp>
          <p:nvSpPr>
            <p:cNvPr id="11919" name="Google Shape;11919;p80"/>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0"/>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0"/>
          <p:cNvGrpSpPr/>
          <p:nvPr/>
        </p:nvGrpSpPr>
        <p:grpSpPr>
          <a:xfrm>
            <a:off x="3091183" y="3777441"/>
            <a:ext cx="354341" cy="356205"/>
            <a:chOff x="-45673275" y="3937700"/>
            <a:chExt cx="299325" cy="300900"/>
          </a:xfrm>
        </p:grpSpPr>
        <p:sp>
          <p:nvSpPr>
            <p:cNvPr id="11922" name="Google Shape;11922;p80"/>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0"/>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0"/>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0"/>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0"/>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0"/>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80"/>
          <p:cNvGrpSpPr/>
          <p:nvPr/>
        </p:nvGrpSpPr>
        <p:grpSpPr>
          <a:xfrm>
            <a:off x="2205349" y="4270225"/>
            <a:ext cx="356205" cy="356205"/>
            <a:chOff x="-44512325" y="3176075"/>
            <a:chExt cx="300900" cy="300900"/>
          </a:xfrm>
        </p:grpSpPr>
        <p:sp>
          <p:nvSpPr>
            <p:cNvPr id="11929" name="Google Shape;11929;p80"/>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0"/>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0"/>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80"/>
          <p:cNvGrpSpPr/>
          <p:nvPr/>
        </p:nvGrpSpPr>
        <p:grpSpPr>
          <a:xfrm>
            <a:off x="2608689" y="1539249"/>
            <a:ext cx="354341" cy="354341"/>
            <a:chOff x="-49027775" y="3183175"/>
            <a:chExt cx="299325" cy="299325"/>
          </a:xfrm>
        </p:grpSpPr>
        <p:sp>
          <p:nvSpPr>
            <p:cNvPr id="11933" name="Google Shape;11933;p80"/>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0"/>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0"/>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0"/>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0"/>
          <p:cNvGrpSpPr/>
          <p:nvPr/>
        </p:nvGrpSpPr>
        <p:grpSpPr>
          <a:xfrm>
            <a:off x="2608230" y="1974651"/>
            <a:ext cx="355258" cy="357152"/>
            <a:chOff x="-49027775" y="3550975"/>
            <a:chExt cx="300100" cy="301700"/>
          </a:xfrm>
        </p:grpSpPr>
        <p:sp>
          <p:nvSpPr>
            <p:cNvPr id="11938" name="Google Shape;11938;p80"/>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0"/>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0"/>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0"/>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0"/>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0"/>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0"/>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0"/>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0"/>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0"/>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80"/>
          <p:cNvGrpSpPr/>
          <p:nvPr/>
        </p:nvGrpSpPr>
        <p:grpSpPr>
          <a:xfrm>
            <a:off x="2606306" y="2411710"/>
            <a:ext cx="359106" cy="355525"/>
            <a:chOff x="-49031025" y="3920175"/>
            <a:chExt cx="303350" cy="300325"/>
          </a:xfrm>
        </p:grpSpPr>
        <p:sp>
          <p:nvSpPr>
            <p:cNvPr id="11949" name="Google Shape;11949;p80"/>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0"/>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0"/>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0"/>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0"/>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0"/>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0"/>
          <p:cNvGrpSpPr/>
          <p:nvPr/>
        </p:nvGrpSpPr>
        <p:grpSpPr>
          <a:xfrm>
            <a:off x="1322411" y="2904744"/>
            <a:ext cx="356176" cy="354341"/>
            <a:chOff x="-47155575" y="3200500"/>
            <a:chExt cx="300875" cy="299325"/>
          </a:xfrm>
        </p:grpSpPr>
        <p:sp>
          <p:nvSpPr>
            <p:cNvPr id="11956" name="Google Shape;11956;p80"/>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0"/>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0"/>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0"/>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0"/>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0"/>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80"/>
          <p:cNvGrpSpPr/>
          <p:nvPr/>
        </p:nvGrpSpPr>
        <p:grpSpPr>
          <a:xfrm>
            <a:off x="1322870" y="3341092"/>
            <a:ext cx="355258" cy="355258"/>
            <a:chOff x="-47154800" y="3569100"/>
            <a:chExt cx="300100" cy="300100"/>
          </a:xfrm>
        </p:grpSpPr>
        <p:sp>
          <p:nvSpPr>
            <p:cNvPr id="11963" name="Google Shape;11963;p80"/>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0"/>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0"/>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0"/>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0"/>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0"/>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80"/>
          <p:cNvGrpSpPr/>
          <p:nvPr/>
        </p:nvGrpSpPr>
        <p:grpSpPr>
          <a:xfrm>
            <a:off x="1323343" y="3779305"/>
            <a:ext cx="354311" cy="353423"/>
            <a:chOff x="-47154000" y="3939275"/>
            <a:chExt cx="299300" cy="298550"/>
          </a:xfrm>
        </p:grpSpPr>
        <p:sp>
          <p:nvSpPr>
            <p:cNvPr id="11970" name="Google Shape;11970;p80"/>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0"/>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0"/>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0"/>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80"/>
          <p:cNvGrpSpPr/>
          <p:nvPr/>
        </p:nvGrpSpPr>
        <p:grpSpPr>
          <a:xfrm>
            <a:off x="3548633" y="2904744"/>
            <a:ext cx="312375" cy="354341"/>
            <a:chOff x="-45286550" y="3200500"/>
            <a:chExt cx="263875" cy="299325"/>
          </a:xfrm>
        </p:grpSpPr>
        <p:sp>
          <p:nvSpPr>
            <p:cNvPr id="11975" name="Google Shape;11975;p80"/>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0"/>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0"/>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80"/>
          <p:cNvGrpSpPr/>
          <p:nvPr/>
        </p:nvGrpSpPr>
        <p:grpSpPr>
          <a:xfrm>
            <a:off x="3548633" y="3342039"/>
            <a:ext cx="312375" cy="354311"/>
            <a:chOff x="-45286550" y="3569900"/>
            <a:chExt cx="263875" cy="299300"/>
          </a:xfrm>
        </p:grpSpPr>
        <p:sp>
          <p:nvSpPr>
            <p:cNvPr id="11979" name="Google Shape;11979;p80"/>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0"/>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0"/>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0"/>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0"/>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0"/>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80"/>
          <p:cNvGrpSpPr/>
          <p:nvPr/>
        </p:nvGrpSpPr>
        <p:grpSpPr>
          <a:xfrm>
            <a:off x="3559820" y="3778388"/>
            <a:ext cx="290001" cy="355258"/>
            <a:chOff x="-45277900" y="3938500"/>
            <a:chExt cx="244975" cy="300100"/>
          </a:xfrm>
        </p:grpSpPr>
        <p:sp>
          <p:nvSpPr>
            <p:cNvPr id="11986" name="Google Shape;11986;p80"/>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0"/>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0"/>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0"/>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0"/>
          <p:cNvGrpSpPr/>
          <p:nvPr/>
        </p:nvGrpSpPr>
        <p:grpSpPr>
          <a:xfrm>
            <a:off x="2645769" y="4247490"/>
            <a:ext cx="355258" cy="355258"/>
            <a:chOff x="-44502875" y="3576975"/>
            <a:chExt cx="300100" cy="300100"/>
          </a:xfrm>
        </p:grpSpPr>
        <p:sp>
          <p:nvSpPr>
            <p:cNvPr id="11991" name="Google Shape;11991;p80"/>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0"/>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0"/>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0"/>
          <p:cNvGrpSpPr/>
          <p:nvPr/>
        </p:nvGrpSpPr>
        <p:grpSpPr>
          <a:xfrm>
            <a:off x="4858968" y="1532275"/>
            <a:ext cx="356221" cy="354973"/>
            <a:chOff x="-13947000" y="3212800"/>
            <a:chExt cx="353675" cy="352400"/>
          </a:xfrm>
        </p:grpSpPr>
        <p:sp>
          <p:nvSpPr>
            <p:cNvPr id="11995" name="Google Shape;11995;p80"/>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0"/>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80"/>
          <p:cNvGrpSpPr/>
          <p:nvPr/>
        </p:nvGrpSpPr>
        <p:grpSpPr>
          <a:xfrm>
            <a:off x="4858981" y="1973145"/>
            <a:ext cx="356196" cy="354670"/>
            <a:chOff x="-13946200" y="3647075"/>
            <a:chExt cx="353650" cy="352100"/>
          </a:xfrm>
        </p:grpSpPr>
        <p:sp>
          <p:nvSpPr>
            <p:cNvPr id="11998" name="Google Shape;11998;p80"/>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0"/>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0"/>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0"/>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0"/>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0"/>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4" name="Google Shape;12004;p80"/>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5" name="Google Shape;12005;p80"/>
          <p:cNvGrpSpPr/>
          <p:nvPr/>
        </p:nvGrpSpPr>
        <p:grpSpPr>
          <a:xfrm>
            <a:off x="6642374" y="1532628"/>
            <a:ext cx="357002" cy="354267"/>
            <a:chOff x="-12163025" y="3214275"/>
            <a:chExt cx="354450" cy="351700"/>
          </a:xfrm>
        </p:grpSpPr>
        <p:sp>
          <p:nvSpPr>
            <p:cNvPr id="12006" name="Google Shape;12006;p80"/>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0"/>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0"/>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80"/>
          <p:cNvGrpSpPr/>
          <p:nvPr/>
        </p:nvGrpSpPr>
        <p:grpSpPr>
          <a:xfrm>
            <a:off x="6643154" y="1972365"/>
            <a:ext cx="355441" cy="356232"/>
            <a:chOff x="-12160675" y="3647875"/>
            <a:chExt cx="352900" cy="353650"/>
          </a:xfrm>
        </p:grpSpPr>
        <p:sp>
          <p:nvSpPr>
            <p:cNvPr id="12010" name="Google Shape;12010;p80"/>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0"/>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0"/>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0"/>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0"/>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0"/>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0"/>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80"/>
          <p:cNvGrpSpPr/>
          <p:nvPr/>
        </p:nvGrpSpPr>
        <p:grpSpPr>
          <a:xfrm>
            <a:off x="6653870" y="2416821"/>
            <a:ext cx="354635" cy="356232"/>
            <a:chOff x="-12160675" y="4081850"/>
            <a:chExt cx="352100" cy="353650"/>
          </a:xfrm>
        </p:grpSpPr>
        <p:sp>
          <p:nvSpPr>
            <p:cNvPr id="12018" name="Google Shape;12018;p80"/>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0"/>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0"/>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0"/>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0"/>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0"/>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80"/>
          <p:cNvGrpSpPr/>
          <p:nvPr/>
        </p:nvGrpSpPr>
        <p:grpSpPr>
          <a:xfrm>
            <a:off x="4858836" y="2891264"/>
            <a:ext cx="355416" cy="355652"/>
            <a:chOff x="-10391650" y="3180600"/>
            <a:chExt cx="352875" cy="353075"/>
          </a:xfrm>
        </p:grpSpPr>
        <p:sp>
          <p:nvSpPr>
            <p:cNvPr id="12025" name="Google Shape;12025;p80"/>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0"/>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0"/>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0"/>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0"/>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0"/>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0"/>
          <p:cNvGrpSpPr/>
          <p:nvPr/>
        </p:nvGrpSpPr>
        <p:grpSpPr>
          <a:xfrm>
            <a:off x="4858835" y="3368062"/>
            <a:ext cx="354635" cy="353890"/>
            <a:chOff x="-10390875" y="3616350"/>
            <a:chExt cx="352100" cy="351325"/>
          </a:xfrm>
        </p:grpSpPr>
        <p:sp>
          <p:nvSpPr>
            <p:cNvPr id="12032" name="Google Shape;12032;p80"/>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0"/>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0"/>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80"/>
          <p:cNvGrpSpPr/>
          <p:nvPr/>
        </p:nvGrpSpPr>
        <p:grpSpPr>
          <a:xfrm>
            <a:off x="7525810" y="2892727"/>
            <a:ext cx="312585" cy="354670"/>
            <a:chOff x="-10370400" y="4049550"/>
            <a:chExt cx="310350" cy="352100"/>
          </a:xfrm>
        </p:grpSpPr>
        <p:sp>
          <p:nvSpPr>
            <p:cNvPr id="12036" name="Google Shape;12036;p80"/>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0"/>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0"/>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0"/>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0"/>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80"/>
          <p:cNvGrpSpPr/>
          <p:nvPr/>
        </p:nvGrpSpPr>
        <p:grpSpPr>
          <a:xfrm>
            <a:off x="6630066" y="2891668"/>
            <a:ext cx="379236" cy="354847"/>
            <a:chOff x="-8674650" y="3210975"/>
            <a:chExt cx="376525" cy="352275"/>
          </a:xfrm>
        </p:grpSpPr>
        <p:sp>
          <p:nvSpPr>
            <p:cNvPr id="12042" name="Google Shape;12042;p80"/>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0"/>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0"/>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0"/>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0"/>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0"/>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80"/>
          <p:cNvGrpSpPr/>
          <p:nvPr/>
        </p:nvGrpSpPr>
        <p:grpSpPr>
          <a:xfrm>
            <a:off x="5301563" y="1531633"/>
            <a:ext cx="356221" cy="356257"/>
            <a:chOff x="-13512225" y="3211525"/>
            <a:chExt cx="353675" cy="353675"/>
          </a:xfrm>
        </p:grpSpPr>
        <p:sp>
          <p:nvSpPr>
            <p:cNvPr id="12049" name="Google Shape;12049;p80"/>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0"/>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0"/>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0"/>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0"/>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80"/>
          <p:cNvGrpSpPr/>
          <p:nvPr/>
        </p:nvGrpSpPr>
        <p:grpSpPr>
          <a:xfrm>
            <a:off x="5301563" y="1973145"/>
            <a:ext cx="356221" cy="354670"/>
            <a:chOff x="-13512225" y="3647075"/>
            <a:chExt cx="353675" cy="352100"/>
          </a:xfrm>
        </p:grpSpPr>
        <p:sp>
          <p:nvSpPr>
            <p:cNvPr id="12055" name="Google Shape;12055;p80"/>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0"/>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0"/>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0"/>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0"/>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0"/>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0"/>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0"/>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0"/>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0"/>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80"/>
          <p:cNvGrpSpPr/>
          <p:nvPr/>
        </p:nvGrpSpPr>
        <p:grpSpPr>
          <a:xfrm>
            <a:off x="5311876" y="2417211"/>
            <a:ext cx="356221" cy="355451"/>
            <a:chOff x="-13512225" y="4080275"/>
            <a:chExt cx="353675" cy="352875"/>
          </a:xfrm>
        </p:grpSpPr>
        <p:sp>
          <p:nvSpPr>
            <p:cNvPr id="12066" name="Google Shape;12066;p80"/>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0"/>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0"/>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0"/>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0"/>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0"/>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0"/>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0"/>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0"/>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0"/>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0"/>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80"/>
          <p:cNvGrpSpPr/>
          <p:nvPr/>
        </p:nvGrpSpPr>
        <p:grpSpPr>
          <a:xfrm>
            <a:off x="7084956" y="1564572"/>
            <a:ext cx="356196" cy="290379"/>
            <a:chOff x="-11728250" y="3245400"/>
            <a:chExt cx="353650" cy="288275"/>
          </a:xfrm>
        </p:grpSpPr>
        <p:sp>
          <p:nvSpPr>
            <p:cNvPr id="12078" name="Google Shape;12078;p80"/>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0"/>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0"/>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0"/>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0"/>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3" name="Google Shape;12083;p80"/>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4" name="Google Shape;12084;p80"/>
          <p:cNvGrpSpPr/>
          <p:nvPr/>
        </p:nvGrpSpPr>
        <p:grpSpPr>
          <a:xfrm>
            <a:off x="7083760" y="1971660"/>
            <a:ext cx="358588" cy="357642"/>
            <a:chOff x="-11729050" y="3646475"/>
            <a:chExt cx="356025" cy="355050"/>
          </a:xfrm>
        </p:grpSpPr>
        <p:sp>
          <p:nvSpPr>
            <p:cNvPr id="12085" name="Google Shape;12085;p80"/>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0"/>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0"/>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0"/>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0"/>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0"/>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0"/>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0"/>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0"/>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0"/>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0"/>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80"/>
          <p:cNvGrpSpPr/>
          <p:nvPr/>
        </p:nvGrpSpPr>
        <p:grpSpPr>
          <a:xfrm>
            <a:off x="7117464" y="2417211"/>
            <a:ext cx="311804" cy="355451"/>
            <a:chOff x="-11703850" y="4081850"/>
            <a:chExt cx="309575" cy="352875"/>
          </a:xfrm>
        </p:grpSpPr>
        <p:sp>
          <p:nvSpPr>
            <p:cNvPr id="12097" name="Google Shape;12097;p80"/>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0"/>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0"/>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0"/>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0"/>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0"/>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0"/>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0"/>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80"/>
          <p:cNvGrpSpPr/>
          <p:nvPr/>
        </p:nvGrpSpPr>
        <p:grpSpPr>
          <a:xfrm>
            <a:off x="5306120" y="2891364"/>
            <a:ext cx="357002" cy="355451"/>
            <a:chOff x="-9958475" y="3180025"/>
            <a:chExt cx="354450" cy="352875"/>
          </a:xfrm>
        </p:grpSpPr>
        <p:sp>
          <p:nvSpPr>
            <p:cNvPr id="12106" name="Google Shape;12106;p80"/>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0"/>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0"/>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80"/>
          <p:cNvGrpSpPr/>
          <p:nvPr/>
        </p:nvGrpSpPr>
        <p:grpSpPr>
          <a:xfrm>
            <a:off x="5315247" y="3367345"/>
            <a:ext cx="337966" cy="355325"/>
            <a:chOff x="-9949025" y="3615575"/>
            <a:chExt cx="335550" cy="352750"/>
          </a:xfrm>
        </p:grpSpPr>
        <p:sp>
          <p:nvSpPr>
            <p:cNvPr id="12110" name="Google Shape;12110;p80"/>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0"/>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0"/>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80"/>
          <p:cNvGrpSpPr/>
          <p:nvPr/>
        </p:nvGrpSpPr>
        <p:grpSpPr>
          <a:xfrm>
            <a:off x="7950093" y="2890851"/>
            <a:ext cx="360175" cy="358423"/>
            <a:chOff x="-9961625" y="4048175"/>
            <a:chExt cx="357600" cy="355825"/>
          </a:xfrm>
        </p:grpSpPr>
        <p:sp>
          <p:nvSpPr>
            <p:cNvPr id="12114" name="Google Shape;12114;p80"/>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0"/>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0"/>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0"/>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0"/>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0"/>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80"/>
          <p:cNvGrpSpPr/>
          <p:nvPr/>
        </p:nvGrpSpPr>
        <p:grpSpPr>
          <a:xfrm>
            <a:off x="6636814" y="3366363"/>
            <a:ext cx="364959" cy="357289"/>
            <a:chOff x="-8680950" y="3624225"/>
            <a:chExt cx="362350" cy="354700"/>
          </a:xfrm>
        </p:grpSpPr>
        <p:sp>
          <p:nvSpPr>
            <p:cNvPr id="12121" name="Google Shape;12121;p80"/>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0"/>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0"/>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0"/>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0"/>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0"/>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80"/>
          <p:cNvGrpSpPr/>
          <p:nvPr/>
        </p:nvGrpSpPr>
        <p:grpSpPr>
          <a:xfrm>
            <a:off x="5773058" y="1532024"/>
            <a:ext cx="313365" cy="355476"/>
            <a:chOff x="-13056975" y="3212300"/>
            <a:chExt cx="311125" cy="352900"/>
          </a:xfrm>
        </p:grpSpPr>
        <p:sp>
          <p:nvSpPr>
            <p:cNvPr id="12128" name="Google Shape;12128;p80"/>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0"/>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0"/>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0"/>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80"/>
          <p:cNvGrpSpPr/>
          <p:nvPr/>
        </p:nvGrpSpPr>
        <p:grpSpPr>
          <a:xfrm>
            <a:off x="5750446" y="1972818"/>
            <a:ext cx="358588" cy="355325"/>
            <a:chOff x="-13077450" y="3647075"/>
            <a:chExt cx="356025" cy="352750"/>
          </a:xfrm>
        </p:grpSpPr>
        <p:sp>
          <p:nvSpPr>
            <p:cNvPr id="12133" name="Google Shape;12133;p80"/>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0"/>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0"/>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6" name="Google Shape;12136;p80"/>
          <p:cNvGrpSpPr/>
          <p:nvPr/>
        </p:nvGrpSpPr>
        <p:grpSpPr>
          <a:xfrm>
            <a:off x="5761552" y="2416418"/>
            <a:ext cx="357002" cy="357037"/>
            <a:chOff x="-13079025" y="4079475"/>
            <a:chExt cx="354450" cy="354450"/>
          </a:xfrm>
        </p:grpSpPr>
        <p:sp>
          <p:nvSpPr>
            <p:cNvPr id="12137" name="Google Shape;12137;p80"/>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0"/>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0"/>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0"/>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80"/>
          <p:cNvGrpSpPr/>
          <p:nvPr/>
        </p:nvGrpSpPr>
        <p:grpSpPr>
          <a:xfrm>
            <a:off x="7534619" y="1532427"/>
            <a:ext cx="356221" cy="354670"/>
            <a:chOff x="-11292700" y="3213875"/>
            <a:chExt cx="353675" cy="352100"/>
          </a:xfrm>
        </p:grpSpPr>
        <p:sp>
          <p:nvSpPr>
            <p:cNvPr id="12142" name="Google Shape;12142;p80"/>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0"/>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0"/>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0"/>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0"/>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0"/>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0"/>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80"/>
          <p:cNvGrpSpPr/>
          <p:nvPr/>
        </p:nvGrpSpPr>
        <p:grpSpPr>
          <a:xfrm>
            <a:off x="7528677" y="1972365"/>
            <a:ext cx="368106" cy="356232"/>
            <a:chOff x="-11299000" y="3647875"/>
            <a:chExt cx="365475" cy="353650"/>
          </a:xfrm>
        </p:grpSpPr>
        <p:sp>
          <p:nvSpPr>
            <p:cNvPr id="12150" name="Google Shape;12150;p80"/>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0"/>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0"/>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0"/>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0"/>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0"/>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80"/>
          <p:cNvGrpSpPr/>
          <p:nvPr/>
        </p:nvGrpSpPr>
        <p:grpSpPr>
          <a:xfrm>
            <a:off x="7544139" y="2428316"/>
            <a:ext cx="357808" cy="333240"/>
            <a:chOff x="-11295075" y="4092875"/>
            <a:chExt cx="355250" cy="330825"/>
          </a:xfrm>
        </p:grpSpPr>
        <p:sp>
          <p:nvSpPr>
            <p:cNvPr id="12157" name="Google Shape;12157;p80"/>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0"/>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0"/>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0"/>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0"/>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80"/>
          <p:cNvGrpSpPr/>
          <p:nvPr/>
        </p:nvGrpSpPr>
        <p:grpSpPr>
          <a:xfrm>
            <a:off x="5769739" y="2891364"/>
            <a:ext cx="312585" cy="355451"/>
            <a:chOff x="-9500075" y="3180800"/>
            <a:chExt cx="310350" cy="352875"/>
          </a:xfrm>
        </p:grpSpPr>
        <p:sp>
          <p:nvSpPr>
            <p:cNvPr id="12163" name="Google Shape;12163;p80"/>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0"/>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0"/>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0"/>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0"/>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0"/>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0"/>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0"/>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0"/>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0"/>
          <p:cNvGrpSpPr/>
          <p:nvPr/>
        </p:nvGrpSpPr>
        <p:grpSpPr>
          <a:xfrm>
            <a:off x="5747530" y="3366879"/>
            <a:ext cx="356221" cy="356257"/>
            <a:chOff x="-9523700" y="3614000"/>
            <a:chExt cx="353675" cy="353675"/>
          </a:xfrm>
        </p:grpSpPr>
        <p:sp>
          <p:nvSpPr>
            <p:cNvPr id="12173" name="Google Shape;12173;p80"/>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0"/>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0"/>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0"/>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0"/>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0"/>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0"/>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0"/>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0"/>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80"/>
          <p:cNvGrpSpPr/>
          <p:nvPr/>
        </p:nvGrpSpPr>
        <p:grpSpPr>
          <a:xfrm>
            <a:off x="7532481" y="3389521"/>
            <a:ext cx="356221" cy="354670"/>
            <a:chOff x="-9523700" y="4049550"/>
            <a:chExt cx="353675" cy="352100"/>
          </a:xfrm>
        </p:grpSpPr>
        <p:sp>
          <p:nvSpPr>
            <p:cNvPr id="12183" name="Google Shape;12183;p80"/>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0"/>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0"/>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0"/>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0"/>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0"/>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0"/>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0"/>
          <p:cNvGrpSpPr/>
          <p:nvPr/>
        </p:nvGrpSpPr>
        <p:grpSpPr>
          <a:xfrm>
            <a:off x="7088596" y="3389494"/>
            <a:ext cx="357002" cy="311029"/>
            <a:chOff x="-8209150" y="3659675"/>
            <a:chExt cx="354450" cy="308775"/>
          </a:xfrm>
        </p:grpSpPr>
        <p:sp>
          <p:nvSpPr>
            <p:cNvPr id="12191" name="Google Shape;12191;p80"/>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0"/>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0"/>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0"/>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0"/>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0"/>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0"/>
          <p:cNvGrpSpPr/>
          <p:nvPr/>
        </p:nvGrpSpPr>
        <p:grpSpPr>
          <a:xfrm>
            <a:off x="6191845" y="1532024"/>
            <a:ext cx="356221" cy="355476"/>
            <a:chOff x="-12643475" y="3212300"/>
            <a:chExt cx="353675" cy="352900"/>
          </a:xfrm>
        </p:grpSpPr>
        <p:sp>
          <p:nvSpPr>
            <p:cNvPr id="12198" name="Google Shape;12198;p80"/>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0"/>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0"/>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0"/>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0"/>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0"/>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0"/>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0"/>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0"/>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80"/>
          <p:cNvGrpSpPr/>
          <p:nvPr/>
        </p:nvGrpSpPr>
        <p:grpSpPr>
          <a:xfrm>
            <a:off x="6191845" y="1983798"/>
            <a:ext cx="356221" cy="333366"/>
            <a:chOff x="-12643475" y="3657325"/>
            <a:chExt cx="353675" cy="330950"/>
          </a:xfrm>
        </p:grpSpPr>
        <p:sp>
          <p:nvSpPr>
            <p:cNvPr id="12208" name="Google Shape;12208;p80"/>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0"/>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0"/>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0"/>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0"/>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0"/>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80"/>
          <p:cNvGrpSpPr/>
          <p:nvPr/>
        </p:nvGrpSpPr>
        <p:grpSpPr>
          <a:xfrm>
            <a:off x="6202157" y="2418407"/>
            <a:ext cx="356221" cy="353059"/>
            <a:chOff x="-12643475" y="4081850"/>
            <a:chExt cx="353675" cy="350500"/>
          </a:xfrm>
        </p:grpSpPr>
        <p:sp>
          <p:nvSpPr>
            <p:cNvPr id="12215" name="Google Shape;12215;p80"/>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0"/>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0"/>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0"/>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80"/>
          <p:cNvGrpSpPr/>
          <p:nvPr/>
        </p:nvGrpSpPr>
        <p:grpSpPr>
          <a:xfrm>
            <a:off x="7974847" y="1532427"/>
            <a:ext cx="355416" cy="354670"/>
            <a:chOff x="-10857925" y="3213875"/>
            <a:chExt cx="352875" cy="352100"/>
          </a:xfrm>
        </p:grpSpPr>
        <p:sp>
          <p:nvSpPr>
            <p:cNvPr id="12220" name="Google Shape;12220;p80"/>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0"/>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0"/>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0"/>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0"/>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0"/>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0"/>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0"/>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0"/>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0"/>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0" name="Google Shape;12230;p80"/>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1" name="Google Shape;12231;p80"/>
          <p:cNvGrpSpPr/>
          <p:nvPr/>
        </p:nvGrpSpPr>
        <p:grpSpPr>
          <a:xfrm>
            <a:off x="7984757" y="2428316"/>
            <a:ext cx="356221" cy="333240"/>
            <a:chOff x="-10858725" y="4092875"/>
            <a:chExt cx="353675" cy="330825"/>
          </a:xfrm>
        </p:grpSpPr>
        <p:sp>
          <p:nvSpPr>
            <p:cNvPr id="12232" name="Google Shape;12232;p80"/>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0"/>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0"/>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0"/>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0"/>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0"/>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80"/>
          <p:cNvGrpSpPr/>
          <p:nvPr/>
        </p:nvGrpSpPr>
        <p:grpSpPr>
          <a:xfrm>
            <a:off x="6191762" y="2891855"/>
            <a:ext cx="356096" cy="354469"/>
            <a:chOff x="-9089725" y="3180200"/>
            <a:chExt cx="353550" cy="351900"/>
          </a:xfrm>
        </p:grpSpPr>
        <p:sp>
          <p:nvSpPr>
            <p:cNvPr id="12239" name="Google Shape;12239;p80"/>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0"/>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80"/>
          <p:cNvGrpSpPr/>
          <p:nvPr/>
        </p:nvGrpSpPr>
        <p:grpSpPr>
          <a:xfrm>
            <a:off x="6243280" y="3367282"/>
            <a:ext cx="252278" cy="355451"/>
            <a:chOff x="-9039300" y="3614000"/>
            <a:chExt cx="250475" cy="352875"/>
          </a:xfrm>
        </p:grpSpPr>
        <p:sp>
          <p:nvSpPr>
            <p:cNvPr id="12242" name="Google Shape;12242;p80"/>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0"/>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80"/>
          <p:cNvGrpSpPr/>
          <p:nvPr/>
        </p:nvGrpSpPr>
        <p:grpSpPr>
          <a:xfrm>
            <a:off x="7975246" y="3389521"/>
            <a:ext cx="354635" cy="354670"/>
            <a:chOff x="-9088150" y="4049550"/>
            <a:chExt cx="352100" cy="352100"/>
          </a:xfrm>
        </p:grpSpPr>
        <p:sp>
          <p:nvSpPr>
            <p:cNvPr id="12245" name="Google Shape;12245;p80"/>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0"/>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0"/>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0"/>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0"/>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0"/>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80"/>
          <p:cNvGrpSpPr/>
          <p:nvPr/>
        </p:nvGrpSpPr>
        <p:grpSpPr>
          <a:xfrm>
            <a:off x="7109610" y="2891754"/>
            <a:ext cx="315757" cy="354670"/>
            <a:chOff x="-8191825" y="3174500"/>
            <a:chExt cx="313500" cy="352100"/>
          </a:xfrm>
        </p:grpSpPr>
        <p:sp>
          <p:nvSpPr>
            <p:cNvPr id="12252" name="Google Shape;12252;p80"/>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0"/>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0"/>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58"/>
        <p:cNvGrpSpPr/>
        <p:nvPr/>
      </p:nvGrpSpPr>
      <p:grpSpPr>
        <a:xfrm>
          <a:off x="0" y="0"/>
          <a:ext cx="0" cy="0"/>
          <a:chOff x="0" y="0"/>
          <a:chExt cx="0" cy="0"/>
        </a:xfrm>
      </p:grpSpPr>
      <p:sp>
        <p:nvSpPr>
          <p:cNvPr id="12259" name="Google Shape;12259;p8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2260" name="Google Shape;12260;p81"/>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1" name="Google Shape;12261;p81"/>
          <p:cNvGrpSpPr/>
          <p:nvPr/>
        </p:nvGrpSpPr>
        <p:grpSpPr>
          <a:xfrm>
            <a:off x="748855" y="2243507"/>
            <a:ext cx="452798" cy="449473"/>
            <a:chOff x="-21322300" y="3693325"/>
            <a:chExt cx="306400" cy="304150"/>
          </a:xfrm>
        </p:grpSpPr>
        <p:sp>
          <p:nvSpPr>
            <p:cNvPr id="12262" name="Google Shape;12262;p8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81"/>
          <p:cNvGrpSpPr/>
          <p:nvPr/>
        </p:nvGrpSpPr>
        <p:grpSpPr>
          <a:xfrm>
            <a:off x="748263" y="2810244"/>
            <a:ext cx="453980" cy="422540"/>
            <a:chOff x="-21322300" y="4077125"/>
            <a:chExt cx="307200" cy="285925"/>
          </a:xfrm>
        </p:grpSpPr>
        <p:sp>
          <p:nvSpPr>
            <p:cNvPr id="12267" name="Google Shape;12267;p8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81"/>
          <p:cNvGrpSpPr/>
          <p:nvPr/>
        </p:nvGrpSpPr>
        <p:grpSpPr>
          <a:xfrm>
            <a:off x="3525440" y="1689128"/>
            <a:ext cx="451653" cy="450212"/>
            <a:chOff x="-19394200" y="3333800"/>
            <a:chExt cx="305625" cy="304650"/>
          </a:xfrm>
        </p:grpSpPr>
        <p:sp>
          <p:nvSpPr>
            <p:cNvPr id="12280" name="Google Shape;12280;p8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81"/>
          <p:cNvGrpSpPr/>
          <p:nvPr/>
        </p:nvGrpSpPr>
        <p:grpSpPr>
          <a:xfrm>
            <a:off x="3524276" y="2243580"/>
            <a:ext cx="453980" cy="449325"/>
            <a:chOff x="-19396575" y="3708500"/>
            <a:chExt cx="307200" cy="304050"/>
          </a:xfrm>
        </p:grpSpPr>
        <p:sp>
          <p:nvSpPr>
            <p:cNvPr id="12290" name="Google Shape;12290;p8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81"/>
          <p:cNvGrpSpPr/>
          <p:nvPr/>
        </p:nvGrpSpPr>
        <p:grpSpPr>
          <a:xfrm>
            <a:off x="3518457" y="2796461"/>
            <a:ext cx="465618" cy="450101"/>
            <a:chOff x="-19394200" y="4084200"/>
            <a:chExt cx="315075" cy="304575"/>
          </a:xfrm>
        </p:grpSpPr>
        <p:sp>
          <p:nvSpPr>
            <p:cNvPr id="12294" name="Google Shape;12294;p8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81"/>
          <p:cNvGrpSpPr/>
          <p:nvPr/>
        </p:nvGrpSpPr>
        <p:grpSpPr>
          <a:xfrm>
            <a:off x="6324167" y="1689001"/>
            <a:ext cx="400447" cy="450470"/>
            <a:chOff x="-17526750" y="3309200"/>
            <a:chExt cx="270975" cy="304825"/>
          </a:xfrm>
        </p:grpSpPr>
        <p:sp>
          <p:nvSpPr>
            <p:cNvPr id="12301" name="Google Shape;12301;p8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6" name="Google Shape;12306;p81"/>
          <p:cNvGrpSpPr/>
          <p:nvPr/>
        </p:nvGrpSpPr>
        <p:grpSpPr>
          <a:xfrm>
            <a:off x="6300319" y="2244173"/>
            <a:ext cx="448143" cy="448143"/>
            <a:chOff x="-17542500" y="3684100"/>
            <a:chExt cx="303250" cy="303250"/>
          </a:xfrm>
        </p:grpSpPr>
        <p:sp>
          <p:nvSpPr>
            <p:cNvPr id="12307" name="Google Shape;12307;p8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81"/>
          <p:cNvGrpSpPr/>
          <p:nvPr/>
        </p:nvGrpSpPr>
        <p:grpSpPr>
          <a:xfrm>
            <a:off x="6299728" y="2810817"/>
            <a:ext cx="449325" cy="421395"/>
            <a:chOff x="-17542500" y="4068450"/>
            <a:chExt cx="304050" cy="285150"/>
          </a:xfrm>
        </p:grpSpPr>
        <p:sp>
          <p:nvSpPr>
            <p:cNvPr id="12315" name="Google Shape;12315;p8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81"/>
          <p:cNvGrpSpPr/>
          <p:nvPr/>
        </p:nvGrpSpPr>
        <p:grpSpPr>
          <a:xfrm>
            <a:off x="3530150" y="3342211"/>
            <a:ext cx="343404" cy="449325"/>
            <a:chOff x="-15652200" y="3335975"/>
            <a:chExt cx="232375" cy="304050"/>
          </a:xfrm>
        </p:grpSpPr>
        <p:sp>
          <p:nvSpPr>
            <p:cNvPr id="12322" name="Google Shape;12322;p8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81"/>
          <p:cNvGrpSpPr/>
          <p:nvPr/>
        </p:nvGrpSpPr>
        <p:grpSpPr>
          <a:xfrm>
            <a:off x="1303491" y="1689573"/>
            <a:ext cx="450470" cy="449325"/>
            <a:chOff x="-20946600" y="3317850"/>
            <a:chExt cx="304825" cy="304050"/>
          </a:xfrm>
        </p:grpSpPr>
        <p:sp>
          <p:nvSpPr>
            <p:cNvPr id="12332" name="Google Shape;12332;p8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81"/>
          <p:cNvGrpSpPr/>
          <p:nvPr/>
        </p:nvGrpSpPr>
        <p:grpSpPr>
          <a:xfrm>
            <a:off x="1304064" y="2243729"/>
            <a:ext cx="449325" cy="449030"/>
            <a:chOff x="-20945825" y="3692175"/>
            <a:chExt cx="304050" cy="303850"/>
          </a:xfrm>
        </p:grpSpPr>
        <p:sp>
          <p:nvSpPr>
            <p:cNvPr id="12336" name="Google Shape;12336;p8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81"/>
          <p:cNvGrpSpPr/>
          <p:nvPr/>
        </p:nvGrpSpPr>
        <p:grpSpPr>
          <a:xfrm>
            <a:off x="1329667" y="2797442"/>
            <a:ext cx="398119" cy="448143"/>
            <a:chOff x="-20930075" y="4066100"/>
            <a:chExt cx="269400" cy="303250"/>
          </a:xfrm>
        </p:grpSpPr>
        <p:sp>
          <p:nvSpPr>
            <p:cNvPr id="12341" name="Google Shape;12341;p8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81"/>
          <p:cNvGrpSpPr/>
          <p:nvPr/>
        </p:nvGrpSpPr>
        <p:grpSpPr>
          <a:xfrm>
            <a:off x="4110888" y="1689848"/>
            <a:ext cx="372516" cy="448771"/>
            <a:chOff x="-18994100" y="3334775"/>
            <a:chExt cx="252075" cy="303675"/>
          </a:xfrm>
        </p:grpSpPr>
        <p:sp>
          <p:nvSpPr>
            <p:cNvPr id="12344" name="Google Shape;12344;p8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81"/>
          <p:cNvGrpSpPr/>
          <p:nvPr/>
        </p:nvGrpSpPr>
        <p:grpSpPr>
          <a:xfrm>
            <a:off x="4125445" y="2244743"/>
            <a:ext cx="343404" cy="446998"/>
            <a:chOff x="-18983850" y="3710075"/>
            <a:chExt cx="232375" cy="302475"/>
          </a:xfrm>
        </p:grpSpPr>
        <p:sp>
          <p:nvSpPr>
            <p:cNvPr id="12349" name="Google Shape;12349;p8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3" name="Google Shape;12353;p81"/>
          <p:cNvGrpSpPr/>
          <p:nvPr/>
        </p:nvGrpSpPr>
        <p:grpSpPr>
          <a:xfrm>
            <a:off x="4071911" y="2797422"/>
            <a:ext cx="450470" cy="448180"/>
            <a:chOff x="-19020075" y="4084200"/>
            <a:chExt cx="304825" cy="303275"/>
          </a:xfrm>
        </p:grpSpPr>
        <p:sp>
          <p:nvSpPr>
            <p:cNvPr id="12354" name="Google Shape;12354;p8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81"/>
          <p:cNvGrpSpPr/>
          <p:nvPr/>
        </p:nvGrpSpPr>
        <p:grpSpPr>
          <a:xfrm>
            <a:off x="6889176" y="1689001"/>
            <a:ext cx="396937" cy="450470"/>
            <a:chOff x="-17149475" y="3309200"/>
            <a:chExt cx="268600" cy="304825"/>
          </a:xfrm>
        </p:grpSpPr>
        <p:sp>
          <p:nvSpPr>
            <p:cNvPr id="12364" name="Google Shape;12364;p8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81"/>
          <p:cNvGrpSpPr/>
          <p:nvPr/>
        </p:nvGrpSpPr>
        <p:grpSpPr>
          <a:xfrm>
            <a:off x="6862982" y="2258120"/>
            <a:ext cx="449325" cy="420249"/>
            <a:chOff x="-17168375" y="3692750"/>
            <a:chExt cx="304050" cy="284375"/>
          </a:xfrm>
        </p:grpSpPr>
        <p:sp>
          <p:nvSpPr>
            <p:cNvPr id="12367" name="Google Shape;12367;p8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81"/>
          <p:cNvGrpSpPr/>
          <p:nvPr/>
        </p:nvGrpSpPr>
        <p:grpSpPr>
          <a:xfrm>
            <a:off x="6859491" y="2796852"/>
            <a:ext cx="456308" cy="449325"/>
            <a:chOff x="-17170750" y="4058800"/>
            <a:chExt cx="308775" cy="304050"/>
          </a:xfrm>
        </p:grpSpPr>
        <p:sp>
          <p:nvSpPr>
            <p:cNvPr id="12375" name="Google Shape;12375;p8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81"/>
          <p:cNvGrpSpPr/>
          <p:nvPr/>
        </p:nvGrpSpPr>
        <p:grpSpPr>
          <a:xfrm>
            <a:off x="5721388" y="3343358"/>
            <a:ext cx="450470" cy="446998"/>
            <a:chOff x="-15688425" y="3707725"/>
            <a:chExt cx="304825" cy="302475"/>
          </a:xfrm>
        </p:grpSpPr>
        <p:sp>
          <p:nvSpPr>
            <p:cNvPr id="12393" name="Google Shape;12393;p8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1"/>
          <p:cNvGrpSpPr/>
          <p:nvPr/>
        </p:nvGrpSpPr>
        <p:grpSpPr>
          <a:xfrm>
            <a:off x="1865544" y="1690441"/>
            <a:ext cx="451653" cy="447589"/>
            <a:chOff x="-20572500" y="3319025"/>
            <a:chExt cx="305625" cy="302875"/>
          </a:xfrm>
        </p:grpSpPr>
        <p:sp>
          <p:nvSpPr>
            <p:cNvPr id="12400" name="Google Shape;12400;p8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81"/>
          <p:cNvGrpSpPr/>
          <p:nvPr/>
        </p:nvGrpSpPr>
        <p:grpSpPr>
          <a:xfrm>
            <a:off x="1866708" y="2305410"/>
            <a:ext cx="449325" cy="325670"/>
            <a:chOff x="-20571700" y="3722875"/>
            <a:chExt cx="304050" cy="220375"/>
          </a:xfrm>
        </p:grpSpPr>
        <p:sp>
          <p:nvSpPr>
            <p:cNvPr id="12403" name="Google Shape;12403;p8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1"/>
          <p:cNvGrpSpPr/>
          <p:nvPr/>
        </p:nvGrpSpPr>
        <p:grpSpPr>
          <a:xfrm>
            <a:off x="1866135" y="2796278"/>
            <a:ext cx="450470" cy="450470"/>
            <a:chOff x="-20571700" y="4066875"/>
            <a:chExt cx="304825" cy="304825"/>
          </a:xfrm>
        </p:grpSpPr>
        <p:sp>
          <p:nvSpPr>
            <p:cNvPr id="12411" name="Google Shape;12411;p8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81"/>
          <p:cNvGrpSpPr/>
          <p:nvPr/>
        </p:nvGrpSpPr>
        <p:grpSpPr>
          <a:xfrm>
            <a:off x="4632837" y="1688259"/>
            <a:ext cx="453980" cy="451948"/>
            <a:chOff x="-18645175" y="3334200"/>
            <a:chExt cx="307200" cy="305825"/>
          </a:xfrm>
        </p:grpSpPr>
        <p:sp>
          <p:nvSpPr>
            <p:cNvPr id="12418" name="Google Shape;12418;p8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81"/>
          <p:cNvGrpSpPr/>
          <p:nvPr/>
        </p:nvGrpSpPr>
        <p:grpSpPr>
          <a:xfrm>
            <a:off x="4633429" y="2242989"/>
            <a:ext cx="452798" cy="450507"/>
            <a:chOff x="-18645175" y="3708500"/>
            <a:chExt cx="306400" cy="304850"/>
          </a:xfrm>
        </p:grpSpPr>
        <p:sp>
          <p:nvSpPr>
            <p:cNvPr id="12424" name="Google Shape;12424;p8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1"/>
          <p:cNvGrpSpPr/>
          <p:nvPr/>
        </p:nvGrpSpPr>
        <p:grpSpPr>
          <a:xfrm>
            <a:off x="4631101" y="2795630"/>
            <a:ext cx="457453" cy="451763"/>
            <a:chOff x="-18647525" y="4082625"/>
            <a:chExt cx="309550" cy="305700"/>
          </a:xfrm>
        </p:grpSpPr>
        <p:sp>
          <p:nvSpPr>
            <p:cNvPr id="12432" name="Google Shape;12432;p8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6" name="Google Shape;12436;p81"/>
          <p:cNvGrpSpPr/>
          <p:nvPr/>
        </p:nvGrpSpPr>
        <p:grpSpPr>
          <a:xfrm>
            <a:off x="7441485" y="1689592"/>
            <a:ext cx="395755" cy="449288"/>
            <a:chOff x="-16775350" y="3309200"/>
            <a:chExt cx="267800" cy="304025"/>
          </a:xfrm>
        </p:grpSpPr>
        <p:sp>
          <p:nvSpPr>
            <p:cNvPr id="12437" name="Google Shape;12437;p8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1"/>
          <p:cNvGrpSpPr/>
          <p:nvPr/>
        </p:nvGrpSpPr>
        <p:grpSpPr>
          <a:xfrm>
            <a:off x="7441485" y="2241827"/>
            <a:ext cx="395755" cy="452835"/>
            <a:chOff x="-16775350" y="3683300"/>
            <a:chExt cx="267800" cy="306425"/>
          </a:xfrm>
        </p:grpSpPr>
        <p:sp>
          <p:nvSpPr>
            <p:cNvPr id="12441" name="Google Shape;12441;p8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81"/>
          <p:cNvGrpSpPr/>
          <p:nvPr/>
        </p:nvGrpSpPr>
        <p:grpSpPr>
          <a:xfrm>
            <a:off x="7413536" y="2796870"/>
            <a:ext cx="451653" cy="449288"/>
            <a:chOff x="-16794250" y="4058225"/>
            <a:chExt cx="305625" cy="304025"/>
          </a:xfrm>
        </p:grpSpPr>
        <p:sp>
          <p:nvSpPr>
            <p:cNvPr id="12445" name="Google Shape;12445;p8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4" name="Google Shape;12454;p81"/>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5" name="Google Shape;12455;p81"/>
          <p:cNvGrpSpPr/>
          <p:nvPr/>
        </p:nvGrpSpPr>
        <p:grpSpPr>
          <a:xfrm>
            <a:off x="2414953" y="1689573"/>
            <a:ext cx="457453" cy="449325"/>
            <a:chOff x="-20199150" y="3317850"/>
            <a:chExt cx="309550" cy="304050"/>
          </a:xfrm>
        </p:grpSpPr>
        <p:sp>
          <p:nvSpPr>
            <p:cNvPr id="12456" name="Google Shape;12456;p8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3" name="Google Shape;12463;p81"/>
          <p:cNvGrpSpPr/>
          <p:nvPr/>
        </p:nvGrpSpPr>
        <p:grpSpPr>
          <a:xfrm>
            <a:off x="2417281" y="2242861"/>
            <a:ext cx="452798" cy="450766"/>
            <a:chOff x="-20199150" y="3693150"/>
            <a:chExt cx="306400" cy="305025"/>
          </a:xfrm>
        </p:grpSpPr>
        <p:sp>
          <p:nvSpPr>
            <p:cNvPr id="12464" name="Google Shape;12464;p8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81"/>
          <p:cNvGrpSpPr/>
          <p:nvPr/>
        </p:nvGrpSpPr>
        <p:grpSpPr>
          <a:xfrm>
            <a:off x="2417854" y="2795687"/>
            <a:ext cx="451653" cy="451653"/>
            <a:chOff x="-20197575" y="4066875"/>
            <a:chExt cx="305625" cy="305625"/>
          </a:xfrm>
        </p:grpSpPr>
        <p:sp>
          <p:nvSpPr>
            <p:cNvPr id="12471" name="Google Shape;12471;p8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81"/>
          <p:cNvGrpSpPr/>
          <p:nvPr/>
        </p:nvGrpSpPr>
        <p:grpSpPr>
          <a:xfrm>
            <a:off x="5200071" y="1687520"/>
            <a:ext cx="449325" cy="453426"/>
            <a:chOff x="-18271050" y="3333200"/>
            <a:chExt cx="304050" cy="306825"/>
          </a:xfrm>
        </p:grpSpPr>
        <p:sp>
          <p:nvSpPr>
            <p:cNvPr id="12480" name="Google Shape;12480;p8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81"/>
          <p:cNvGrpSpPr/>
          <p:nvPr/>
        </p:nvGrpSpPr>
        <p:grpSpPr>
          <a:xfrm>
            <a:off x="5200644" y="2244171"/>
            <a:ext cx="448180" cy="448143"/>
            <a:chOff x="-18270275" y="3710875"/>
            <a:chExt cx="303275" cy="303250"/>
          </a:xfrm>
        </p:grpSpPr>
        <p:sp>
          <p:nvSpPr>
            <p:cNvPr id="12486" name="Google Shape;12486;p8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81"/>
          <p:cNvGrpSpPr/>
          <p:nvPr/>
        </p:nvGrpSpPr>
        <p:grpSpPr>
          <a:xfrm>
            <a:off x="5254196" y="2797422"/>
            <a:ext cx="341076" cy="448180"/>
            <a:chOff x="-18234025" y="4084200"/>
            <a:chExt cx="230800" cy="303275"/>
          </a:xfrm>
        </p:grpSpPr>
        <p:sp>
          <p:nvSpPr>
            <p:cNvPr id="12493" name="Google Shape;12493;p8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81"/>
          <p:cNvGrpSpPr/>
          <p:nvPr/>
        </p:nvGrpSpPr>
        <p:grpSpPr>
          <a:xfrm>
            <a:off x="2366751" y="3341641"/>
            <a:ext cx="449325" cy="450470"/>
            <a:chOff x="-16419350" y="3308400"/>
            <a:chExt cx="304050" cy="304825"/>
          </a:xfrm>
        </p:grpSpPr>
        <p:sp>
          <p:nvSpPr>
            <p:cNvPr id="12497" name="Google Shape;12497;p8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81"/>
          <p:cNvGrpSpPr/>
          <p:nvPr/>
        </p:nvGrpSpPr>
        <p:grpSpPr>
          <a:xfrm>
            <a:off x="4638306" y="3340423"/>
            <a:ext cx="395755" cy="452872"/>
            <a:chOff x="-16401225" y="3683275"/>
            <a:chExt cx="267800" cy="306450"/>
          </a:xfrm>
        </p:grpSpPr>
        <p:sp>
          <p:nvSpPr>
            <p:cNvPr id="12505" name="Google Shape;12505;p8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81"/>
          <p:cNvGrpSpPr/>
          <p:nvPr/>
        </p:nvGrpSpPr>
        <p:grpSpPr>
          <a:xfrm>
            <a:off x="8003755" y="2797062"/>
            <a:ext cx="450470" cy="448180"/>
            <a:chOff x="-16419350" y="4058200"/>
            <a:chExt cx="304825" cy="303275"/>
          </a:xfrm>
        </p:grpSpPr>
        <p:sp>
          <p:nvSpPr>
            <p:cNvPr id="12513" name="Google Shape;12513;p8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81"/>
          <p:cNvGrpSpPr/>
          <p:nvPr/>
        </p:nvGrpSpPr>
        <p:grpSpPr>
          <a:xfrm>
            <a:off x="4030643" y="3343080"/>
            <a:ext cx="450507" cy="447589"/>
            <a:chOff x="-15296200" y="3326900"/>
            <a:chExt cx="304850" cy="302875"/>
          </a:xfrm>
        </p:grpSpPr>
        <p:sp>
          <p:nvSpPr>
            <p:cNvPr id="12521" name="Google Shape;12521;p8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1"/>
          <p:cNvGrpSpPr/>
          <p:nvPr/>
        </p:nvGrpSpPr>
        <p:grpSpPr>
          <a:xfrm>
            <a:off x="2946296" y="1706881"/>
            <a:ext cx="486566" cy="414708"/>
            <a:chOff x="-19835275" y="3330250"/>
            <a:chExt cx="329250" cy="280625"/>
          </a:xfrm>
        </p:grpSpPr>
        <p:sp>
          <p:nvSpPr>
            <p:cNvPr id="12527" name="Google Shape;12527;p8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81"/>
          <p:cNvGrpSpPr/>
          <p:nvPr/>
        </p:nvGrpSpPr>
        <p:grpSpPr>
          <a:xfrm>
            <a:off x="2964325" y="2243470"/>
            <a:ext cx="450507" cy="449547"/>
            <a:chOff x="-19822675" y="3692750"/>
            <a:chExt cx="304850" cy="304200"/>
          </a:xfrm>
        </p:grpSpPr>
        <p:sp>
          <p:nvSpPr>
            <p:cNvPr id="12531" name="Google Shape;12531;p8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1"/>
          <p:cNvGrpSpPr/>
          <p:nvPr/>
        </p:nvGrpSpPr>
        <p:grpSpPr>
          <a:xfrm>
            <a:off x="2964916" y="2796278"/>
            <a:ext cx="449325" cy="450470"/>
            <a:chOff x="-19822675" y="4066875"/>
            <a:chExt cx="304050" cy="304825"/>
          </a:xfrm>
        </p:grpSpPr>
        <p:sp>
          <p:nvSpPr>
            <p:cNvPr id="12537" name="Google Shape;12537;p8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81"/>
          <p:cNvGrpSpPr/>
          <p:nvPr/>
        </p:nvGrpSpPr>
        <p:grpSpPr>
          <a:xfrm>
            <a:off x="5773985" y="1689571"/>
            <a:ext cx="399302" cy="449325"/>
            <a:chOff x="-17878825" y="3334400"/>
            <a:chExt cx="270200" cy="304050"/>
          </a:xfrm>
        </p:grpSpPr>
        <p:sp>
          <p:nvSpPr>
            <p:cNvPr id="12544" name="Google Shape;12544;p8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81"/>
          <p:cNvGrpSpPr/>
          <p:nvPr/>
        </p:nvGrpSpPr>
        <p:grpSpPr>
          <a:xfrm>
            <a:off x="5747809" y="2242416"/>
            <a:ext cx="451653" cy="451653"/>
            <a:chOff x="-17896150" y="3709300"/>
            <a:chExt cx="305625" cy="305625"/>
          </a:xfrm>
        </p:grpSpPr>
        <p:sp>
          <p:nvSpPr>
            <p:cNvPr id="12552" name="Google Shape;12552;p8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81"/>
          <p:cNvGrpSpPr/>
          <p:nvPr/>
        </p:nvGrpSpPr>
        <p:grpSpPr>
          <a:xfrm>
            <a:off x="5775740" y="2795686"/>
            <a:ext cx="395792" cy="451653"/>
            <a:chOff x="-17878025" y="4082625"/>
            <a:chExt cx="267825" cy="305625"/>
          </a:xfrm>
        </p:grpSpPr>
        <p:sp>
          <p:nvSpPr>
            <p:cNvPr id="12557" name="Google Shape;12557;p8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81"/>
          <p:cNvGrpSpPr/>
          <p:nvPr/>
        </p:nvGrpSpPr>
        <p:grpSpPr>
          <a:xfrm>
            <a:off x="2919632" y="3355015"/>
            <a:ext cx="450507" cy="423722"/>
            <a:chOff x="-16044450" y="3317850"/>
            <a:chExt cx="304850" cy="286725"/>
          </a:xfrm>
        </p:grpSpPr>
        <p:sp>
          <p:nvSpPr>
            <p:cNvPr id="12565" name="Google Shape;12565;p8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9" name="Google Shape;12569;p81"/>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0" name="Google Shape;12570;p81"/>
          <p:cNvGrpSpPr/>
          <p:nvPr/>
        </p:nvGrpSpPr>
        <p:grpSpPr>
          <a:xfrm>
            <a:off x="8042149" y="2243724"/>
            <a:ext cx="373662" cy="449030"/>
            <a:chOff x="-16018450" y="4058400"/>
            <a:chExt cx="252850" cy="303850"/>
          </a:xfrm>
        </p:grpSpPr>
        <p:sp>
          <p:nvSpPr>
            <p:cNvPr id="12571" name="Google Shape;12571;p8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5" name="Google Shape;12575;p81"/>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79"/>
        <p:cNvGrpSpPr/>
        <p:nvPr/>
      </p:nvGrpSpPr>
      <p:grpSpPr>
        <a:xfrm>
          <a:off x="0" y="0"/>
          <a:ext cx="0" cy="0"/>
          <a:chOff x="0" y="0"/>
          <a:chExt cx="0" cy="0"/>
        </a:xfrm>
      </p:grpSpPr>
      <p:sp>
        <p:nvSpPr>
          <p:cNvPr id="12580" name="Google Shape;12580;p8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2581" name="Google Shape;12581;p82"/>
          <p:cNvGrpSpPr/>
          <p:nvPr/>
        </p:nvGrpSpPr>
        <p:grpSpPr>
          <a:xfrm>
            <a:off x="845901" y="1689241"/>
            <a:ext cx="442337" cy="419623"/>
            <a:chOff x="-6696925" y="3272575"/>
            <a:chExt cx="307200" cy="291425"/>
          </a:xfrm>
        </p:grpSpPr>
        <p:sp>
          <p:nvSpPr>
            <p:cNvPr id="12582" name="Google Shape;12582;p82"/>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82"/>
          <p:cNvGrpSpPr/>
          <p:nvPr/>
        </p:nvGrpSpPr>
        <p:grpSpPr>
          <a:xfrm>
            <a:off x="845884" y="2204636"/>
            <a:ext cx="442373" cy="420775"/>
            <a:chOff x="-6690625" y="3631325"/>
            <a:chExt cx="307225" cy="292225"/>
          </a:xfrm>
        </p:grpSpPr>
        <p:sp>
          <p:nvSpPr>
            <p:cNvPr id="12585" name="Google Shape;12585;p82"/>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2"/>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2"/>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68005" y="2756972"/>
            <a:ext cx="421927" cy="419371"/>
            <a:chOff x="-6689825" y="3992050"/>
            <a:chExt cx="293025" cy="291250"/>
          </a:xfrm>
        </p:grpSpPr>
        <p:sp>
          <p:nvSpPr>
            <p:cNvPr id="12591" name="Google Shape;12591;p82"/>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2"/>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2"/>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2"/>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2"/>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2"/>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82"/>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82"/>
          <p:cNvGrpSpPr/>
          <p:nvPr/>
        </p:nvGrpSpPr>
        <p:grpSpPr>
          <a:xfrm>
            <a:off x="3551317" y="2205192"/>
            <a:ext cx="423043" cy="419659"/>
            <a:chOff x="-4837325" y="3612425"/>
            <a:chExt cx="293800" cy="291450"/>
          </a:xfrm>
        </p:grpSpPr>
        <p:sp>
          <p:nvSpPr>
            <p:cNvPr id="12605" name="Google Shape;12605;p82"/>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82"/>
          <p:cNvGrpSpPr/>
          <p:nvPr/>
        </p:nvGrpSpPr>
        <p:grpSpPr>
          <a:xfrm>
            <a:off x="3564349" y="2756826"/>
            <a:ext cx="420775" cy="419659"/>
            <a:chOff x="-4837325" y="3971575"/>
            <a:chExt cx="292225" cy="291450"/>
          </a:xfrm>
        </p:grpSpPr>
        <p:sp>
          <p:nvSpPr>
            <p:cNvPr id="12609" name="Google Shape;12609;p82"/>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82"/>
          <p:cNvGrpSpPr/>
          <p:nvPr/>
        </p:nvGrpSpPr>
        <p:grpSpPr>
          <a:xfrm>
            <a:off x="6256364" y="1714185"/>
            <a:ext cx="430998" cy="369730"/>
            <a:chOff x="-3037625" y="3254850"/>
            <a:chExt cx="299325" cy="256775"/>
          </a:xfrm>
        </p:grpSpPr>
        <p:sp>
          <p:nvSpPr>
            <p:cNvPr id="12616" name="Google Shape;12616;p82"/>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82"/>
          <p:cNvGrpSpPr/>
          <p:nvPr/>
        </p:nvGrpSpPr>
        <p:grpSpPr>
          <a:xfrm>
            <a:off x="6260324" y="2204615"/>
            <a:ext cx="423079" cy="420811"/>
            <a:chOff x="-3031325" y="3597450"/>
            <a:chExt cx="293825" cy="292250"/>
          </a:xfrm>
        </p:grpSpPr>
        <p:sp>
          <p:nvSpPr>
            <p:cNvPr id="12621" name="Google Shape;12621;p82"/>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82"/>
          <p:cNvGrpSpPr/>
          <p:nvPr/>
        </p:nvGrpSpPr>
        <p:grpSpPr>
          <a:xfrm>
            <a:off x="6272798" y="2781214"/>
            <a:ext cx="421927" cy="370882"/>
            <a:chOff x="-3030525" y="3973150"/>
            <a:chExt cx="293025" cy="257575"/>
          </a:xfrm>
        </p:grpSpPr>
        <p:sp>
          <p:nvSpPr>
            <p:cNvPr id="12626" name="Google Shape;12626;p82"/>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82"/>
          <p:cNvGrpSpPr/>
          <p:nvPr/>
        </p:nvGrpSpPr>
        <p:grpSpPr>
          <a:xfrm>
            <a:off x="1374391" y="3369426"/>
            <a:ext cx="421927" cy="297195"/>
            <a:chOff x="-1199300" y="3279250"/>
            <a:chExt cx="293025" cy="206400"/>
          </a:xfrm>
        </p:grpSpPr>
        <p:sp>
          <p:nvSpPr>
            <p:cNvPr id="12629" name="Google Shape;12629;p82"/>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2"/>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2"/>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3" name="Google Shape;12633;p82"/>
          <p:cNvGrpSpPr/>
          <p:nvPr/>
        </p:nvGrpSpPr>
        <p:grpSpPr>
          <a:xfrm>
            <a:off x="1381477" y="1688773"/>
            <a:ext cx="444605" cy="420559"/>
            <a:chOff x="-6338550" y="3272950"/>
            <a:chExt cx="308775" cy="292075"/>
          </a:xfrm>
        </p:grpSpPr>
        <p:sp>
          <p:nvSpPr>
            <p:cNvPr id="12634" name="Google Shape;12634;p82"/>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82"/>
          <p:cNvGrpSpPr/>
          <p:nvPr/>
        </p:nvGrpSpPr>
        <p:grpSpPr>
          <a:xfrm>
            <a:off x="1392817" y="2205194"/>
            <a:ext cx="421927" cy="419659"/>
            <a:chOff x="-6329100" y="3632100"/>
            <a:chExt cx="293025" cy="291450"/>
          </a:xfrm>
        </p:grpSpPr>
        <p:sp>
          <p:nvSpPr>
            <p:cNvPr id="12638" name="Google Shape;12638;p82"/>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82"/>
          <p:cNvGrpSpPr/>
          <p:nvPr/>
        </p:nvGrpSpPr>
        <p:grpSpPr>
          <a:xfrm>
            <a:off x="1405867" y="2756828"/>
            <a:ext cx="419623" cy="419659"/>
            <a:chOff x="-6329875" y="3992050"/>
            <a:chExt cx="291425" cy="291450"/>
          </a:xfrm>
        </p:grpSpPr>
        <p:sp>
          <p:nvSpPr>
            <p:cNvPr id="12642" name="Google Shape;12642;p82"/>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82"/>
          <p:cNvGrpSpPr/>
          <p:nvPr/>
        </p:nvGrpSpPr>
        <p:grpSpPr>
          <a:xfrm>
            <a:off x="4092004" y="1687530"/>
            <a:ext cx="423079" cy="423043"/>
            <a:chOff x="-4478975" y="3251700"/>
            <a:chExt cx="293825" cy="293800"/>
          </a:xfrm>
        </p:grpSpPr>
        <p:sp>
          <p:nvSpPr>
            <p:cNvPr id="12647" name="Google Shape;12647;p82"/>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4092004" y="2205192"/>
            <a:ext cx="423079" cy="419659"/>
            <a:chOff x="-4475825" y="3612425"/>
            <a:chExt cx="293825" cy="291450"/>
          </a:xfrm>
        </p:grpSpPr>
        <p:sp>
          <p:nvSpPr>
            <p:cNvPr id="12651" name="Google Shape;12651;p82"/>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2"/>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82"/>
          <p:cNvGrpSpPr/>
          <p:nvPr/>
        </p:nvGrpSpPr>
        <p:grpSpPr>
          <a:xfrm>
            <a:off x="4101077" y="2756844"/>
            <a:ext cx="428730" cy="419623"/>
            <a:chOff x="-4480550" y="3970800"/>
            <a:chExt cx="297750" cy="291425"/>
          </a:xfrm>
        </p:grpSpPr>
        <p:sp>
          <p:nvSpPr>
            <p:cNvPr id="12655" name="Google Shape;12655;p82"/>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82"/>
          <p:cNvGrpSpPr/>
          <p:nvPr/>
        </p:nvGrpSpPr>
        <p:grpSpPr>
          <a:xfrm>
            <a:off x="6804910" y="1689221"/>
            <a:ext cx="415123" cy="419659"/>
            <a:chOff x="-2668225" y="3239075"/>
            <a:chExt cx="288300" cy="291450"/>
          </a:xfrm>
        </p:grpSpPr>
        <p:sp>
          <p:nvSpPr>
            <p:cNvPr id="12658" name="Google Shape;12658;p82"/>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2"/>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3" name="Google Shape;12663;p82"/>
          <p:cNvGrpSpPr/>
          <p:nvPr/>
        </p:nvGrpSpPr>
        <p:grpSpPr>
          <a:xfrm>
            <a:off x="6802066" y="2205191"/>
            <a:ext cx="420811" cy="419659"/>
            <a:chOff x="-2671375" y="3597450"/>
            <a:chExt cx="292250" cy="291450"/>
          </a:xfrm>
        </p:grpSpPr>
        <p:sp>
          <p:nvSpPr>
            <p:cNvPr id="12664" name="Google Shape;12664;p82"/>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82"/>
          <p:cNvGrpSpPr/>
          <p:nvPr/>
        </p:nvGrpSpPr>
        <p:grpSpPr>
          <a:xfrm>
            <a:off x="6812849" y="2755691"/>
            <a:ext cx="423043" cy="421927"/>
            <a:chOff x="-2670575" y="3956600"/>
            <a:chExt cx="293800" cy="293025"/>
          </a:xfrm>
        </p:grpSpPr>
        <p:sp>
          <p:nvSpPr>
            <p:cNvPr id="12667" name="Google Shape;12667;p82"/>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82"/>
          <p:cNvGrpSpPr/>
          <p:nvPr/>
        </p:nvGrpSpPr>
        <p:grpSpPr>
          <a:xfrm>
            <a:off x="3070370" y="3311947"/>
            <a:ext cx="426462" cy="418363"/>
            <a:chOff x="-1183550" y="3586525"/>
            <a:chExt cx="296175" cy="290550"/>
          </a:xfrm>
        </p:grpSpPr>
        <p:sp>
          <p:nvSpPr>
            <p:cNvPr id="12672" name="Google Shape;12672;p82"/>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2"/>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2"/>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82"/>
          <p:cNvGrpSpPr/>
          <p:nvPr/>
        </p:nvGrpSpPr>
        <p:grpSpPr>
          <a:xfrm>
            <a:off x="1928310" y="2203826"/>
            <a:ext cx="432150" cy="422395"/>
            <a:chOff x="-5974675" y="3632100"/>
            <a:chExt cx="300125" cy="293350"/>
          </a:xfrm>
        </p:grpSpPr>
        <p:sp>
          <p:nvSpPr>
            <p:cNvPr id="12682" name="Google Shape;12682;p82"/>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2"/>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82"/>
          <p:cNvGrpSpPr/>
          <p:nvPr/>
        </p:nvGrpSpPr>
        <p:grpSpPr>
          <a:xfrm>
            <a:off x="1958351" y="2755694"/>
            <a:ext cx="395865" cy="421927"/>
            <a:chOff x="-5971525" y="3990475"/>
            <a:chExt cx="274925" cy="293025"/>
          </a:xfrm>
        </p:grpSpPr>
        <p:sp>
          <p:nvSpPr>
            <p:cNvPr id="12686" name="Google Shape;12686;p82"/>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2"/>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2"/>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31558" y="1689798"/>
            <a:ext cx="420775" cy="418507"/>
            <a:chOff x="-4118225" y="3253275"/>
            <a:chExt cx="292225" cy="290650"/>
          </a:xfrm>
        </p:grpSpPr>
        <p:sp>
          <p:nvSpPr>
            <p:cNvPr id="12691" name="Google Shape;12691;p82"/>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82"/>
          <p:cNvGrpSpPr/>
          <p:nvPr/>
        </p:nvGrpSpPr>
        <p:grpSpPr>
          <a:xfrm>
            <a:off x="4682008" y="2204922"/>
            <a:ext cx="319874" cy="420199"/>
            <a:chOff x="-4082800" y="3612425"/>
            <a:chExt cx="222150" cy="291825"/>
          </a:xfrm>
        </p:grpSpPr>
        <p:sp>
          <p:nvSpPr>
            <p:cNvPr id="12694" name="Google Shape;12694;p82"/>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2"/>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82"/>
          <p:cNvGrpSpPr/>
          <p:nvPr/>
        </p:nvGrpSpPr>
        <p:grpSpPr>
          <a:xfrm>
            <a:off x="4643456" y="2769876"/>
            <a:ext cx="420775" cy="393561"/>
            <a:chOff x="-4118225" y="3990475"/>
            <a:chExt cx="292225" cy="273325"/>
          </a:xfrm>
        </p:grpSpPr>
        <p:sp>
          <p:nvSpPr>
            <p:cNvPr id="12698" name="Google Shape;12698;p82"/>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2"/>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82"/>
          <p:cNvGrpSpPr/>
          <p:nvPr/>
        </p:nvGrpSpPr>
        <p:grpSpPr>
          <a:xfrm>
            <a:off x="7354110" y="1688087"/>
            <a:ext cx="394713" cy="421927"/>
            <a:chOff x="-2312225" y="3238300"/>
            <a:chExt cx="274125" cy="293025"/>
          </a:xfrm>
        </p:grpSpPr>
        <p:sp>
          <p:nvSpPr>
            <p:cNvPr id="12703" name="Google Shape;12703;p82"/>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82"/>
          <p:cNvGrpSpPr/>
          <p:nvPr/>
        </p:nvGrpSpPr>
        <p:grpSpPr>
          <a:xfrm>
            <a:off x="7341062" y="2153586"/>
            <a:ext cx="420811" cy="522864"/>
            <a:chOff x="-2310650" y="3525775"/>
            <a:chExt cx="292250" cy="363125"/>
          </a:xfrm>
        </p:grpSpPr>
        <p:sp>
          <p:nvSpPr>
            <p:cNvPr id="12706" name="Google Shape;12706;p82"/>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82"/>
          <p:cNvGrpSpPr/>
          <p:nvPr/>
        </p:nvGrpSpPr>
        <p:grpSpPr>
          <a:xfrm>
            <a:off x="7351827" y="2756825"/>
            <a:ext cx="423079" cy="419659"/>
            <a:chOff x="-2310650" y="3958175"/>
            <a:chExt cx="293825" cy="291450"/>
          </a:xfrm>
        </p:grpSpPr>
        <p:sp>
          <p:nvSpPr>
            <p:cNvPr id="12711" name="Google Shape;12711;p82"/>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82"/>
          <p:cNvGrpSpPr/>
          <p:nvPr/>
        </p:nvGrpSpPr>
        <p:grpSpPr>
          <a:xfrm>
            <a:off x="4718688" y="3308459"/>
            <a:ext cx="424159" cy="419659"/>
            <a:chOff x="-1182750" y="3962900"/>
            <a:chExt cx="294575" cy="291450"/>
          </a:xfrm>
        </p:grpSpPr>
        <p:sp>
          <p:nvSpPr>
            <p:cNvPr id="12714" name="Google Shape;12714;p82"/>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2"/>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2"/>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82"/>
          <p:cNvGrpSpPr/>
          <p:nvPr/>
        </p:nvGrpSpPr>
        <p:grpSpPr>
          <a:xfrm>
            <a:off x="2471824" y="1689223"/>
            <a:ext cx="424195" cy="419659"/>
            <a:chOff x="-5611575" y="3272950"/>
            <a:chExt cx="294600" cy="291450"/>
          </a:xfrm>
        </p:grpSpPr>
        <p:sp>
          <p:nvSpPr>
            <p:cNvPr id="12722" name="Google Shape;12722;p82"/>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82"/>
          <p:cNvGrpSpPr/>
          <p:nvPr/>
        </p:nvGrpSpPr>
        <p:grpSpPr>
          <a:xfrm>
            <a:off x="2471824" y="2205770"/>
            <a:ext cx="424195" cy="418507"/>
            <a:chOff x="-5613150" y="3632900"/>
            <a:chExt cx="294600" cy="290650"/>
          </a:xfrm>
        </p:grpSpPr>
        <p:sp>
          <p:nvSpPr>
            <p:cNvPr id="12728" name="Google Shape;12728;p82"/>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82"/>
          <p:cNvGrpSpPr/>
          <p:nvPr/>
        </p:nvGrpSpPr>
        <p:grpSpPr>
          <a:xfrm>
            <a:off x="5155210" y="1689438"/>
            <a:ext cx="434634" cy="419227"/>
            <a:chOff x="-3768700" y="3253275"/>
            <a:chExt cx="301850" cy="291150"/>
          </a:xfrm>
        </p:grpSpPr>
        <p:sp>
          <p:nvSpPr>
            <p:cNvPr id="12731" name="Google Shape;12731;p82"/>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82"/>
          <p:cNvGrpSpPr/>
          <p:nvPr/>
        </p:nvGrpSpPr>
        <p:grpSpPr>
          <a:xfrm>
            <a:off x="5159293" y="2217090"/>
            <a:ext cx="426462" cy="395865"/>
            <a:chOff x="-3808700" y="3628950"/>
            <a:chExt cx="296175" cy="274925"/>
          </a:xfrm>
        </p:grpSpPr>
        <p:sp>
          <p:nvSpPr>
            <p:cNvPr id="12735" name="Google Shape;12735;p82"/>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82"/>
          <p:cNvGrpSpPr/>
          <p:nvPr/>
        </p:nvGrpSpPr>
        <p:grpSpPr>
          <a:xfrm>
            <a:off x="5224504" y="2756412"/>
            <a:ext cx="419443" cy="420487"/>
            <a:chOff x="-3771675" y="3971775"/>
            <a:chExt cx="291300" cy="292025"/>
          </a:xfrm>
        </p:grpSpPr>
        <p:sp>
          <p:nvSpPr>
            <p:cNvPr id="12739" name="Google Shape;12739;p82"/>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2"/>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2"/>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4" name="Google Shape;12744;p82"/>
          <p:cNvGrpSpPr/>
          <p:nvPr/>
        </p:nvGrpSpPr>
        <p:grpSpPr>
          <a:xfrm>
            <a:off x="7885948" y="1716461"/>
            <a:ext cx="420271" cy="320774"/>
            <a:chOff x="-1951475" y="3273100"/>
            <a:chExt cx="291875" cy="222775"/>
          </a:xfrm>
        </p:grpSpPr>
        <p:sp>
          <p:nvSpPr>
            <p:cNvPr id="12745" name="Google Shape;12745;p82"/>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82"/>
          <p:cNvGrpSpPr/>
          <p:nvPr/>
        </p:nvGrpSpPr>
        <p:grpSpPr>
          <a:xfrm>
            <a:off x="7883429" y="2205191"/>
            <a:ext cx="425310" cy="419659"/>
            <a:chOff x="-1951475" y="3597450"/>
            <a:chExt cx="295375" cy="291450"/>
          </a:xfrm>
        </p:grpSpPr>
        <p:sp>
          <p:nvSpPr>
            <p:cNvPr id="12749" name="Google Shape;12749;p82"/>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2"/>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2"/>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82"/>
          <p:cNvGrpSpPr/>
          <p:nvPr/>
        </p:nvGrpSpPr>
        <p:grpSpPr>
          <a:xfrm>
            <a:off x="7885680" y="2756825"/>
            <a:ext cx="444605" cy="419659"/>
            <a:chOff x="-1960150" y="3956600"/>
            <a:chExt cx="308775" cy="291450"/>
          </a:xfrm>
        </p:grpSpPr>
        <p:sp>
          <p:nvSpPr>
            <p:cNvPr id="12754" name="Google Shape;12754;p82"/>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82"/>
          <p:cNvGrpSpPr/>
          <p:nvPr/>
        </p:nvGrpSpPr>
        <p:grpSpPr>
          <a:xfrm>
            <a:off x="1939718" y="3307636"/>
            <a:ext cx="420775" cy="420775"/>
            <a:chOff x="-804700" y="3226500"/>
            <a:chExt cx="292225" cy="292225"/>
          </a:xfrm>
        </p:grpSpPr>
        <p:sp>
          <p:nvSpPr>
            <p:cNvPr id="12757" name="Google Shape;12757;p82"/>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2"/>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2"/>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82"/>
          <p:cNvGrpSpPr/>
          <p:nvPr/>
        </p:nvGrpSpPr>
        <p:grpSpPr>
          <a:xfrm>
            <a:off x="3019809" y="1688647"/>
            <a:ext cx="420775" cy="420811"/>
            <a:chOff x="-5251625" y="3272950"/>
            <a:chExt cx="292225" cy="292250"/>
          </a:xfrm>
        </p:grpSpPr>
        <p:sp>
          <p:nvSpPr>
            <p:cNvPr id="12765" name="Google Shape;12765;p82"/>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82"/>
          <p:cNvGrpSpPr/>
          <p:nvPr/>
        </p:nvGrpSpPr>
        <p:grpSpPr>
          <a:xfrm>
            <a:off x="3032265" y="2756270"/>
            <a:ext cx="419659" cy="420775"/>
            <a:chOff x="-5251625" y="3991275"/>
            <a:chExt cx="291450" cy="292225"/>
          </a:xfrm>
        </p:grpSpPr>
        <p:sp>
          <p:nvSpPr>
            <p:cNvPr id="12769" name="Google Shape;12769;p82"/>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2"/>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2"/>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82"/>
          <p:cNvGrpSpPr/>
          <p:nvPr/>
        </p:nvGrpSpPr>
        <p:grpSpPr>
          <a:xfrm>
            <a:off x="5772848" y="1689240"/>
            <a:ext cx="319874" cy="419623"/>
            <a:chOff x="-3365275" y="3253275"/>
            <a:chExt cx="222150" cy="291425"/>
          </a:xfrm>
        </p:grpSpPr>
        <p:sp>
          <p:nvSpPr>
            <p:cNvPr id="12775" name="Google Shape;12775;p82"/>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1933980" y="1689799"/>
            <a:ext cx="420811" cy="418507"/>
            <a:chOff x="-5971525" y="3273750"/>
            <a:chExt cx="292250" cy="290650"/>
          </a:xfrm>
        </p:grpSpPr>
        <p:sp>
          <p:nvSpPr>
            <p:cNvPr id="12778" name="Google Shape;12778;p82"/>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0" name="Google Shape;12780;p82"/>
          <p:cNvGrpSpPr/>
          <p:nvPr/>
        </p:nvGrpSpPr>
        <p:grpSpPr>
          <a:xfrm>
            <a:off x="5746786" y="2204058"/>
            <a:ext cx="371998" cy="421927"/>
            <a:chOff x="-3383375" y="3611625"/>
            <a:chExt cx="258350" cy="293025"/>
          </a:xfrm>
        </p:grpSpPr>
        <p:sp>
          <p:nvSpPr>
            <p:cNvPr id="12781" name="Google Shape;12781;p82"/>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5809135" y="2756826"/>
            <a:ext cx="271097" cy="419659"/>
            <a:chOff x="-3347950" y="3971575"/>
            <a:chExt cx="188275" cy="291450"/>
          </a:xfrm>
        </p:grpSpPr>
        <p:sp>
          <p:nvSpPr>
            <p:cNvPr id="12784" name="Google Shape;12784;p82"/>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2"/>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82"/>
          <p:cNvGrpSpPr/>
          <p:nvPr/>
        </p:nvGrpSpPr>
        <p:grpSpPr>
          <a:xfrm>
            <a:off x="858994" y="3307061"/>
            <a:ext cx="371998" cy="421927"/>
            <a:chOff x="-1575775" y="3238300"/>
            <a:chExt cx="258350" cy="293025"/>
          </a:xfrm>
        </p:grpSpPr>
        <p:sp>
          <p:nvSpPr>
            <p:cNvPr id="12788" name="Google Shape;12788;p82"/>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2"/>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2"/>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2"/>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2"/>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82"/>
          <p:cNvGrpSpPr/>
          <p:nvPr/>
        </p:nvGrpSpPr>
        <p:grpSpPr>
          <a:xfrm>
            <a:off x="4153362" y="3318663"/>
            <a:ext cx="421927" cy="399248"/>
            <a:chOff x="-1592325" y="3957400"/>
            <a:chExt cx="293025" cy="277275"/>
          </a:xfrm>
        </p:grpSpPr>
        <p:sp>
          <p:nvSpPr>
            <p:cNvPr id="12794" name="Google Shape;12794;p82"/>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2"/>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2"/>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2"/>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82"/>
          <p:cNvGrpSpPr/>
          <p:nvPr/>
        </p:nvGrpSpPr>
        <p:grpSpPr>
          <a:xfrm>
            <a:off x="3640232" y="3310744"/>
            <a:ext cx="369730" cy="420775"/>
            <a:chOff x="-778700" y="3612425"/>
            <a:chExt cx="256775" cy="292225"/>
          </a:xfrm>
        </p:grpSpPr>
        <p:sp>
          <p:nvSpPr>
            <p:cNvPr id="12799" name="Google Shape;12799;p82"/>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2"/>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2"/>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2"/>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2"/>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2"/>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82"/>
          <p:cNvGrpSpPr/>
          <p:nvPr/>
        </p:nvGrpSpPr>
        <p:grpSpPr>
          <a:xfrm>
            <a:off x="6111733" y="3828305"/>
            <a:ext cx="340731" cy="387641"/>
            <a:chOff x="7728464" y="1561258"/>
            <a:chExt cx="349719" cy="397866"/>
          </a:xfrm>
        </p:grpSpPr>
        <p:sp>
          <p:nvSpPr>
            <p:cNvPr id="12806" name="Google Shape;12806;p82"/>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2"/>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82"/>
          <p:cNvGrpSpPr/>
          <p:nvPr/>
        </p:nvGrpSpPr>
        <p:grpSpPr>
          <a:xfrm>
            <a:off x="4034702" y="3828305"/>
            <a:ext cx="387681" cy="387641"/>
            <a:chOff x="5611350" y="1561258"/>
            <a:chExt cx="397907" cy="397866"/>
          </a:xfrm>
        </p:grpSpPr>
        <p:sp>
          <p:nvSpPr>
            <p:cNvPr id="12809" name="Google Shape;12809;p82"/>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2"/>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2"/>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2"/>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82"/>
          <p:cNvGrpSpPr/>
          <p:nvPr/>
        </p:nvGrpSpPr>
        <p:grpSpPr>
          <a:xfrm>
            <a:off x="4553987" y="3925571"/>
            <a:ext cx="387610" cy="193109"/>
            <a:chOff x="6140660" y="1661097"/>
            <a:chExt cx="397835" cy="198202"/>
          </a:xfrm>
        </p:grpSpPr>
        <p:sp>
          <p:nvSpPr>
            <p:cNvPr id="12814" name="Google Shape;12814;p82"/>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2"/>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2"/>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2"/>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82"/>
          <p:cNvGrpSpPr/>
          <p:nvPr/>
        </p:nvGrpSpPr>
        <p:grpSpPr>
          <a:xfrm>
            <a:off x="5073202" y="3828305"/>
            <a:ext cx="387681" cy="387641"/>
            <a:chOff x="6669907" y="1561258"/>
            <a:chExt cx="397907" cy="397866"/>
          </a:xfrm>
        </p:grpSpPr>
        <p:sp>
          <p:nvSpPr>
            <p:cNvPr id="12819" name="Google Shape;12819;p82"/>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2"/>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2"/>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2"/>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2"/>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82"/>
          <p:cNvGrpSpPr/>
          <p:nvPr/>
        </p:nvGrpSpPr>
        <p:grpSpPr>
          <a:xfrm>
            <a:off x="5592488" y="3828305"/>
            <a:ext cx="387641" cy="387641"/>
            <a:chOff x="7199196" y="1561258"/>
            <a:chExt cx="397866" cy="397866"/>
          </a:xfrm>
        </p:grpSpPr>
        <p:sp>
          <p:nvSpPr>
            <p:cNvPr id="12825" name="Google Shape;12825;p82"/>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2"/>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2"/>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8" name="Google Shape;12828;p82"/>
          <p:cNvGrpSpPr/>
          <p:nvPr/>
        </p:nvGrpSpPr>
        <p:grpSpPr>
          <a:xfrm>
            <a:off x="1958433" y="3885842"/>
            <a:ext cx="387681" cy="272572"/>
            <a:chOff x="3386036" y="1746339"/>
            <a:chExt cx="397907" cy="279762"/>
          </a:xfrm>
        </p:grpSpPr>
        <p:sp>
          <p:nvSpPr>
            <p:cNvPr id="12829" name="Google Shape;12829;p82"/>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2"/>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82"/>
          <p:cNvGrpSpPr/>
          <p:nvPr/>
        </p:nvGrpSpPr>
        <p:grpSpPr>
          <a:xfrm>
            <a:off x="2483722" y="2756270"/>
            <a:ext cx="424195" cy="420775"/>
            <a:chOff x="-5613150" y="3991275"/>
            <a:chExt cx="294600" cy="292225"/>
          </a:xfrm>
        </p:grpSpPr>
        <p:sp>
          <p:nvSpPr>
            <p:cNvPr id="12832" name="Google Shape;12832;p82"/>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2"/>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2"/>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2"/>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2"/>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2"/>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2"/>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2"/>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2"/>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82"/>
          <p:cNvGrpSpPr/>
          <p:nvPr/>
        </p:nvGrpSpPr>
        <p:grpSpPr>
          <a:xfrm>
            <a:off x="2996130" y="3828288"/>
            <a:ext cx="387681" cy="387681"/>
            <a:chOff x="4417380" y="1687279"/>
            <a:chExt cx="397907" cy="397907"/>
          </a:xfrm>
        </p:grpSpPr>
        <p:sp>
          <p:nvSpPr>
            <p:cNvPr id="12842" name="Google Shape;12842;p82"/>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2"/>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82"/>
          <p:cNvGrpSpPr/>
          <p:nvPr/>
        </p:nvGrpSpPr>
        <p:grpSpPr>
          <a:xfrm>
            <a:off x="7942611" y="3308537"/>
            <a:ext cx="387661" cy="387661"/>
            <a:chOff x="2869999" y="1687279"/>
            <a:chExt cx="397887" cy="397887"/>
          </a:xfrm>
        </p:grpSpPr>
        <p:sp>
          <p:nvSpPr>
            <p:cNvPr id="12845" name="Google Shape;12845;p82"/>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2"/>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7" name="Google Shape;12847;p82"/>
          <p:cNvGrpSpPr/>
          <p:nvPr/>
        </p:nvGrpSpPr>
        <p:grpSpPr>
          <a:xfrm>
            <a:off x="2477718" y="3828664"/>
            <a:ext cx="386807" cy="386929"/>
            <a:chOff x="3902887" y="1687655"/>
            <a:chExt cx="397010" cy="397135"/>
          </a:xfrm>
        </p:grpSpPr>
        <p:sp>
          <p:nvSpPr>
            <p:cNvPr id="12848" name="Google Shape;12848;p82"/>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2"/>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82"/>
          <p:cNvGrpSpPr/>
          <p:nvPr/>
        </p:nvGrpSpPr>
        <p:grpSpPr>
          <a:xfrm>
            <a:off x="3515416" y="3828288"/>
            <a:ext cx="387681" cy="387681"/>
            <a:chOff x="4933458" y="1687279"/>
            <a:chExt cx="397907" cy="397907"/>
          </a:xfrm>
        </p:grpSpPr>
        <p:sp>
          <p:nvSpPr>
            <p:cNvPr id="12851" name="Google Shape;12851;p82"/>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2"/>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82"/>
          <p:cNvGrpSpPr/>
          <p:nvPr/>
        </p:nvGrpSpPr>
        <p:grpSpPr>
          <a:xfrm>
            <a:off x="6348367" y="3308537"/>
            <a:ext cx="387661" cy="387661"/>
            <a:chOff x="1379798" y="1723250"/>
            <a:chExt cx="397887" cy="397887"/>
          </a:xfrm>
        </p:grpSpPr>
        <p:sp>
          <p:nvSpPr>
            <p:cNvPr id="12854" name="Google Shape;12854;p8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82"/>
          <p:cNvGrpSpPr/>
          <p:nvPr/>
        </p:nvGrpSpPr>
        <p:grpSpPr>
          <a:xfrm>
            <a:off x="5286246" y="3308537"/>
            <a:ext cx="387681" cy="387661"/>
            <a:chOff x="266768" y="1721375"/>
            <a:chExt cx="397907" cy="397887"/>
          </a:xfrm>
        </p:grpSpPr>
        <p:sp>
          <p:nvSpPr>
            <p:cNvPr id="12859" name="Google Shape;12859;p8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82"/>
          <p:cNvGrpSpPr/>
          <p:nvPr/>
        </p:nvGrpSpPr>
        <p:grpSpPr>
          <a:xfrm>
            <a:off x="5817327" y="3308537"/>
            <a:ext cx="387641" cy="387661"/>
            <a:chOff x="864491" y="1723250"/>
            <a:chExt cx="397866" cy="397887"/>
          </a:xfrm>
        </p:grpSpPr>
        <p:sp>
          <p:nvSpPr>
            <p:cNvPr id="12862" name="Google Shape;12862;p8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5" name="Google Shape;12865;p82"/>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6" name="Google Shape;12866;p82"/>
          <p:cNvGrpSpPr/>
          <p:nvPr/>
        </p:nvGrpSpPr>
        <p:grpSpPr>
          <a:xfrm>
            <a:off x="3016407" y="2204348"/>
            <a:ext cx="427578" cy="421351"/>
            <a:chOff x="-5254775" y="3631325"/>
            <a:chExt cx="296950" cy="292625"/>
          </a:xfrm>
        </p:grpSpPr>
        <p:sp>
          <p:nvSpPr>
            <p:cNvPr id="12867" name="Google Shape;12867;p82"/>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2"/>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2"/>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2"/>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2"/>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2"/>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2"/>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82"/>
          <p:cNvGrpSpPr/>
          <p:nvPr/>
        </p:nvGrpSpPr>
        <p:grpSpPr>
          <a:xfrm>
            <a:off x="7411672" y="3308924"/>
            <a:ext cx="387539" cy="386888"/>
            <a:chOff x="2408992" y="1722875"/>
            <a:chExt cx="397761" cy="397093"/>
          </a:xfrm>
        </p:grpSpPr>
        <p:sp>
          <p:nvSpPr>
            <p:cNvPr id="12875" name="Google Shape;12875;p82"/>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2"/>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82"/>
          <p:cNvGrpSpPr/>
          <p:nvPr/>
        </p:nvGrpSpPr>
        <p:grpSpPr>
          <a:xfrm>
            <a:off x="2503892" y="3309051"/>
            <a:ext cx="423079" cy="424159"/>
            <a:chOff x="-1591550" y="3597475"/>
            <a:chExt cx="293825" cy="294575"/>
          </a:xfrm>
        </p:grpSpPr>
        <p:sp>
          <p:nvSpPr>
            <p:cNvPr id="12878" name="Google Shape;12878;p82"/>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2"/>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2"/>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219"/>
        <p:cNvGrpSpPr/>
        <p:nvPr/>
      </p:nvGrpSpPr>
      <p:grpSpPr>
        <a:xfrm>
          <a:off x="0" y="0"/>
          <a:ext cx="0" cy="0"/>
          <a:chOff x="0" y="0"/>
          <a:chExt cx="0" cy="0"/>
        </a:xfrm>
      </p:grpSpPr>
      <p:sp>
        <p:nvSpPr>
          <p:cNvPr id="4220" name="Google Shape;4220;p37"/>
          <p:cNvSpPr/>
          <p:nvPr/>
        </p:nvSpPr>
        <p:spPr>
          <a:xfrm>
            <a:off x="3939350" y="1069050"/>
            <a:ext cx="4216200" cy="491100"/>
          </a:xfrm>
          <a:prstGeom prst="round2SameRect">
            <a:avLst>
              <a:gd name="adj1" fmla="val 15169"/>
              <a:gd name="adj2"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7"/>
          <p:cNvSpPr/>
          <p:nvPr/>
        </p:nvSpPr>
        <p:spPr>
          <a:xfrm>
            <a:off x="3939350" y="3197525"/>
            <a:ext cx="3073200" cy="4911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4222" name="Google Shape;4222;p37"/>
          <p:cNvGraphicFramePr/>
          <p:nvPr/>
        </p:nvGraphicFramePr>
        <p:xfrm>
          <a:off x="3939350" y="1055475"/>
          <a:ext cx="3000000" cy="3000000"/>
        </p:xfrm>
        <a:graphic>
          <a:graphicData uri="http://schemas.openxmlformats.org/drawingml/2006/table">
            <a:tbl>
              <a:tblPr>
                <a:noFill/>
                <a:tableStyleId>{96ADD7A5-4316-4BEE-B8AA-42B564B34BC5}</a:tableStyleId>
              </a:tblPr>
              <a:tblGrid>
                <a:gridCol w="602300">
                  <a:extLst>
                    <a:ext uri="{9D8B030D-6E8A-4147-A177-3AD203B41FA5}">
                      <a16:colId xmlns:a16="http://schemas.microsoft.com/office/drawing/2014/main" val="20000"/>
                    </a:ext>
                  </a:extLst>
                </a:gridCol>
                <a:gridCol w="602300">
                  <a:extLst>
                    <a:ext uri="{9D8B030D-6E8A-4147-A177-3AD203B41FA5}">
                      <a16:colId xmlns:a16="http://schemas.microsoft.com/office/drawing/2014/main" val="20001"/>
                    </a:ext>
                  </a:extLst>
                </a:gridCol>
                <a:gridCol w="602300">
                  <a:extLst>
                    <a:ext uri="{9D8B030D-6E8A-4147-A177-3AD203B41FA5}">
                      <a16:colId xmlns:a16="http://schemas.microsoft.com/office/drawing/2014/main" val="20002"/>
                    </a:ext>
                  </a:extLst>
                </a:gridCol>
                <a:gridCol w="602300">
                  <a:extLst>
                    <a:ext uri="{9D8B030D-6E8A-4147-A177-3AD203B41FA5}">
                      <a16:colId xmlns:a16="http://schemas.microsoft.com/office/drawing/2014/main" val="20003"/>
                    </a:ext>
                  </a:extLst>
                </a:gridCol>
                <a:gridCol w="602300">
                  <a:extLst>
                    <a:ext uri="{9D8B030D-6E8A-4147-A177-3AD203B41FA5}">
                      <a16:colId xmlns:a16="http://schemas.microsoft.com/office/drawing/2014/main" val="20004"/>
                    </a:ext>
                  </a:extLst>
                </a:gridCol>
                <a:gridCol w="602300">
                  <a:extLst>
                    <a:ext uri="{9D8B030D-6E8A-4147-A177-3AD203B41FA5}">
                      <a16:colId xmlns:a16="http://schemas.microsoft.com/office/drawing/2014/main" val="20005"/>
                    </a:ext>
                  </a:extLst>
                </a:gridCol>
                <a:gridCol w="602300">
                  <a:extLst>
                    <a:ext uri="{9D8B030D-6E8A-4147-A177-3AD203B41FA5}">
                      <a16:colId xmlns:a16="http://schemas.microsoft.com/office/drawing/2014/main" val="20006"/>
                    </a:ext>
                  </a:extLst>
                </a:gridCol>
              </a:tblGrid>
              <a:tr h="381000">
                <a:tc gridSpan="7">
                  <a:txBody>
                    <a:bodyPr/>
                    <a:lstStyle/>
                    <a:p>
                      <a:pPr marL="0" lvl="0" indent="0" algn="ctr" rtl="0">
                        <a:spcBef>
                          <a:spcPts val="0"/>
                        </a:spcBef>
                        <a:spcAft>
                          <a:spcPts val="0"/>
                        </a:spcAft>
                        <a:buNone/>
                      </a:pPr>
                      <a:r>
                        <a:rPr lang="en" sz="2000">
                          <a:solidFill>
                            <a:schemeClr val="lt1"/>
                          </a:solidFill>
                          <a:latin typeface="Fredoka One"/>
                          <a:ea typeface="Fredoka One"/>
                          <a:cs typeface="Fredoka One"/>
                          <a:sym typeface="Fredoka One"/>
                        </a:rPr>
                        <a:t>October</a:t>
                      </a:r>
                      <a:endParaRPr sz="2000">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Mon</a:t>
                      </a:r>
                      <a:endParaRPr>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Tue</a:t>
                      </a:r>
                      <a:endParaRPr>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Web</a:t>
                      </a:r>
                      <a:endParaRPr>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Thu</a:t>
                      </a:r>
                      <a:endParaRPr>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Fri</a:t>
                      </a:r>
                      <a:endParaRPr>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Sat</a:t>
                      </a:r>
                      <a:endParaRPr>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Sun</a:t>
                      </a:r>
                      <a:endParaRPr>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3</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4</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396200">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5</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6</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7</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8</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9</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10</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11</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12</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13</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14</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15</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16</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17</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18</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19</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20</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21</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22</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23</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24</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25</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26</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27</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28</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29</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30</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idact Gothic"/>
                          <a:ea typeface="Didact Gothic"/>
                          <a:cs typeface="Didact Gothic"/>
                          <a:sym typeface="Didact Gothic"/>
                        </a:rPr>
                        <a:t>31</a:t>
                      </a: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1600">
                        <a:solidFill>
                          <a:schemeClr val="lt1"/>
                        </a:solidFill>
                        <a:latin typeface="Didact Gothic"/>
                        <a:ea typeface="Didact Gothic"/>
                        <a:cs typeface="Didact Gothic"/>
                        <a:sym typeface="Didact Goth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
        <p:nvSpPr>
          <p:cNvPr id="4223" name="Google Shape;4223;p37"/>
          <p:cNvSpPr txBox="1">
            <a:spLocks noGrp="1"/>
          </p:cNvSpPr>
          <p:nvPr>
            <p:ph type="title"/>
          </p:nvPr>
        </p:nvSpPr>
        <p:spPr>
          <a:xfrm>
            <a:off x="857113" y="1604425"/>
            <a:ext cx="2727900" cy="76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Week of </a:t>
            </a:r>
            <a:endParaRPr/>
          </a:p>
          <a:p>
            <a:pPr marL="0" lvl="0" indent="0" algn="l" rtl="0">
              <a:spcBef>
                <a:spcPts val="0"/>
              </a:spcBef>
              <a:spcAft>
                <a:spcPts val="0"/>
              </a:spcAft>
              <a:buNone/>
            </a:pPr>
            <a:r>
              <a:rPr lang="en"/>
              <a:t>October 19</a:t>
            </a:r>
            <a:endParaRPr/>
          </a:p>
        </p:txBody>
      </p:sp>
      <p:sp>
        <p:nvSpPr>
          <p:cNvPr id="4224" name="Google Shape;4224;p37"/>
          <p:cNvSpPr txBox="1">
            <a:spLocks noGrp="1"/>
          </p:cNvSpPr>
          <p:nvPr>
            <p:ph type="subTitle" idx="1"/>
          </p:nvPr>
        </p:nvSpPr>
        <p:spPr>
          <a:xfrm>
            <a:off x="857125" y="2565875"/>
            <a:ext cx="2727900" cy="9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28"/>
        <p:cNvGrpSpPr/>
        <p:nvPr/>
      </p:nvGrpSpPr>
      <p:grpSpPr>
        <a:xfrm>
          <a:off x="0" y="0"/>
          <a:ext cx="0" cy="0"/>
          <a:chOff x="0" y="0"/>
          <a:chExt cx="0" cy="0"/>
        </a:xfrm>
      </p:grpSpPr>
      <p:sp>
        <p:nvSpPr>
          <p:cNvPr id="4229" name="Google Shape;4229;p38"/>
          <p:cNvSpPr/>
          <p:nvPr/>
        </p:nvSpPr>
        <p:spPr>
          <a:xfrm>
            <a:off x="1263188" y="1504781"/>
            <a:ext cx="1448100" cy="406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8"/>
          <p:cNvSpPr/>
          <p:nvPr/>
        </p:nvSpPr>
        <p:spPr>
          <a:xfrm>
            <a:off x="2986363" y="1504781"/>
            <a:ext cx="1448100" cy="4065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8"/>
          <p:cNvSpPr/>
          <p:nvPr/>
        </p:nvSpPr>
        <p:spPr>
          <a:xfrm>
            <a:off x="4709538" y="1504781"/>
            <a:ext cx="1448100" cy="4065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8"/>
          <p:cNvSpPr/>
          <p:nvPr/>
        </p:nvSpPr>
        <p:spPr>
          <a:xfrm>
            <a:off x="6432713" y="1504781"/>
            <a:ext cx="1448100" cy="4065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8"/>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Weekly Notes</a:t>
            </a:r>
            <a:endParaRPr/>
          </a:p>
        </p:txBody>
      </p:sp>
      <p:sp>
        <p:nvSpPr>
          <p:cNvPr id="4234" name="Google Shape;4234;p38"/>
          <p:cNvSpPr txBox="1">
            <a:spLocks noGrp="1"/>
          </p:cNvSpPr>
          <p:nvPr>
            <p:ph type="subTitle" idx="1"/>
          </p:nvPr>
        </p:nvSpPr>
        <p:spPr>
          <a:xfrm>
            <a:off x="1256438" y="1551219"/>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Important</a:t>
            </a:r>
            <a:endParaRPr/>
          </a:p>
        </p:txBody>
      </p:sp>
      <p:sp>
        <p:nvSpPr>
          <p:cNvPr id="4235" name="Google Shape;4235;p38"/>
          <p:cNvSpPr txBox="1">
            <a:spLocks noGrp="1"/>
          </p:cNvSpPr>
          <p:nvPr>
            <p:ph type="subTitle" idx="2"/>
          </p:nvPr>
        </p:nvSpPr>
        <p:spPr>
          <a:xfrm>
            <a:off x="2979613" y="1551219"/>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 Do</a:t>
            </a:r>
            <a:endParaRPr/>
          </a:p>
        </p:txBody>
      </p:sp>
      <p:sp>
        <p:nvSpPr>
          <p:cNvPr id="4236" name="Google Shape;4236;p38"/>
          <p:cNvSpPr txBox="1">
            <a:spLocks noGrp="1"/>
          </p:cNvSpPr>
          <p:nvPr>
            <p:ph type="subTitle" idx="3"/>
          </p:nvPr>
        </p:nvSpPr>
        <p:spPr>
          <a:xfrm>
            <a:off x="4702788" y="1551219"/>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Remember</a:t>
            </a:r>
            <a:endParaRPr/>
          </a:p>
        </p:txBody>
      </p:sp>
      <p:sp>
        <p:nvSpPr>
          <p:cNvPr id="4237" name="Google Shape;4237;p38"/>
          <p:cNvSpPr txBox="1">
            <a:spLocks noGrp="1"/>
          </p:cNvSpPr>
          <p:nvPr>
            <p:ph type="subTitle" idx="4"/>
          </p:nvPr>
        </p:nvSpPr>
        <p:spPr>
          <a:xfrm>
            <a:off x="6425963" y="1551219"/>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Keywords</a:t>
            </a:r>
            <a:endParaRPr/>
          </a:p>
        </p:txBody>
      </p:sp>
      <p:sp>
        <p:nvSpPr>
          <p:cNvPr id="4238" name="Google Shape;4238;p38"/>
          <p:cNvSpPr txBox="1">
            <a:spLocks noGrp="1"/>
          </p:cNvSpPr>
          <p:nvPr>
            <p:ph type="subTitle" idx="5"/>
          </p:nvPr>
        </p:nvSpPr>
        <p:spPr>
          <a:xfrm>
            <a:off x="1256438" y="3152877"/>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4239" name="Google Shape;4239;p38"/>
          <p:cNvSpPr txBox="1">
            <a:spLocks noGrp="1"/>
          </p:cNvSpPr>
          <p:nvPr>
            <p:ph type="subTitle" idx="6"/>
          </p:nvPr>
        </p:nvSpPr>
        <p:spPr>
          <a:xfrm>
            <a:off x="2979613" y="3152877"/>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4240" name="Google Shape;4240;p38"/>
          <p:cNvSpPr txBox="1">
            <a:spLocks noGrp="1"/>
          </p:cNvSpPr>
          <p:nvPr>
            <p:ph type="subTitle" idx="7"/>
          </p:nvPr>
        </p:nvSpPr>
        <p:spPr>
          <a:xfrm>
            <a:off x="4702788" y="3152877"/>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a gas giant and the biggest planet </a:t>
            </a:r>
            <a:endParaRPr/>
          </a:p>
        </p:txBody>
      </p:sp>
      <p:sp>
        <p:nvSpPr>
          <p:cNvPr id="4241" name="Google Shape;4241;p38"/>
          <p:cNvSpPr txBox="1">
            <a:spLocks noGrp="1"/>
          </p:cNvSpPr>
          <p:nvPr>
            <p:ph type="subTitle" idx="8"/>
          </p:nvPr>
        </p:nvSpPr>
        <p:spPr>
          <a:xfrm>
            <a:off x="6425963" y="3152877"/>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but also high </a:t>
            </a:r>
            <a:endParaRPr/>
          </a:p>
        </p:txBody>
      </p:sp>
      <p:sp>
        <p:nvSpPr>
          <p:cNvPr id="4242" name="Google Shape;4242;p38"/>
          <p:cNvSpPr/>
          <p:nvPr/>
        </p:nvSpPr>
        <p:spPr>
          <a:xfrm>
            <a:off x="1648838" y="2213094"/>
            <a:ext cx="676800" cy="676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8"/>
          <p:cNvSpPr/>
          <p:nvPr/>
        </p:nvSpPr>
        <p:spPr>
          <a:xfrm>
            <a:off x="3372013" y="2211944"/>
            <a:ext cx="676800" cy="676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8"/>
          <p:cNvSpPr/>
          <p:nvPr/>
        </p:nvSpPr>
        <p:spPr>
          <a:xfrm>
            <a:off x="5095188" y="2213144"/>
            <a:ext cx="676800" cy="676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8"/>
          <p:cNvSpPr/>
          <p:nvPr/>
        </p:nvSpPr>
        <p:spPr>
          <a:xfrm>
            <a:off x="6818363" y="2213144"/>
            <a:ext cx="676800" cy="6768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8"/>
          <p:cNvSpPr/>
          <p:nvPr/>
        </p:nvSpPr>
        <p:spPr>
          <a:xfrm>
            <a:off x="1788024" y="2339620"/>
            <a:ext cx="398428" cy="406495"/>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8"/>
          <p:cNvSpPr/>
          <p:nvPr/>
        </p:nvSpPr>
        <p:spPr>
          <a:xfrm>
            <a:off x="3507677" y="2348369"/>
            <a:ext cx="405470" cy="403966"/>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8"/>
          <p:cNvSpPr/>
          <p:nvPr/>
        </p:nvSpPr>
        <p:spPr>
          <a:xfrm>
            <a:off x="6953019" y="2336237"/>
            <a:ext cx="407487" cy="404734"/>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9" name="Google Shape;4249;p38"/>
          <p:cNvGrpSpPr/>
          <p:nvPr/>
        </p:nvGrpSpPr>
        <p:grpSpPr>
          <a:xfrm>
            <a:off x="5232831" y="2343122"/>
            <a:ext cx="401512" cy="402527"/>
            <a:chOff x="-61783350" y="3743950"/>
            <a:chExt cx="316650" cy="317450"/>
          </a:xfrm>
        </p:grpSpPr>
        <p:sp>
          <p:nvSpPr>
            <p:cNvPr id="4250" name="Google Shape;4250;p38"/>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8"/>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55"/>
        <p:cNvGrpSpPr/>
        <p:nvPr/>
      </p:nvGrpSpPr>
      <p:grpSpPr>
        <a:xfrm>
          <a:off x="0" y="0"/>
          <a:ext cx="0" cy="0"/>
          <a:chOff x="0" y="0"/>
          <a:chExt cx="0" cy="0"/>
        </a:xfrm>
      </p:grpSpPr>
      <p:sp>
        <p:nvSpPr>
          <p:cNvPr id="4256" name="Google Shape;4256;p39"/>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Exercises Book List</a:t>
            </a:r>
            <a:endParaRPr/>
          </a:p>
        </p:txBody>
      </p:sp>
      <p:sp>
        <p:nvSpPr>
          <p:cNvPr id="4257" name="Google Shape;4257;p39"/>
          <p:cNvSpPr txBox="1">
            <a:spLocks noGrp="1"/>
          </p:cNvSpPr>
          <p:nvPr>
            <p:ph type="subTitle" idx="1"/>
          </p:nvPr>
        </p:nvSpPr>
        <p:spPr>
          <a:xfrm>
            <a:off x="1715100" y="1904850"/>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4258" name="Google Shape;4258;p39"/>
          <p:cNvSpPr txBox="1">
            <a:spLocks noGrp="1"/>
          </p:cNvSpPr>
          <p:nvPr>
            <p:ph type="subTitle" idx="2"/>
          </p:nvPr>
        </p:nvSpPr>
        <p:spPr>
          <a:xfrm>
            <a:off x="3841200" y="1904850"/>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4259" name="Google Shape;4259;p39"/>
          <p:cNvSpPr txBox="1">
            <a:spLocks noGrp="1"/>
          </p:cNvSpPr>
          <p:nvPr>
            <p:ph type="subTitle" idx="3"/>
          </p:nvPr>
        </p:nvSpPr>
        <p:spPr>
          <a:xfrm>
            <a:off x="5967300" y="1904850"/>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4260" name="Google Shape;4260;p39"/>
          <p:cNvSpPr txBox="1">
            <a:spLocks noGrp="1"/>
          </p:cNvSpPr>
          <p:nvPr>
            <p:ph type="subTitle" idx="4"/>
          </p:nvPr>
        </p:nvSpPr>
        <p:spPr>
          <a:xfrm>
            <a:off x="1715100" y="2248100"/>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a:t>
            </a:r>
            <a:endParaRPr/>
          </a:p>
        </p:txBody>
      </p:sp>
      <p:sp>
        <p:nvSpPr>
          <p:cNvPr id="4261" name="Google Shape;4261;p39"/>
          <p:cNvSpPr txBox="1">
            <a:spLocks noGrp="1"/>
          </p:cNvSpPr>
          <p:nvPr>
            <p:ph type="subTitle" idx="5"/>
          </p:nvPr>
        </p:nvSpPr>
        <p:spPr>
          <a:xfrm>
            <a:off x="3841200" y="2248100"/>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the biggest planet </a:t>
            </a:r>
            <a:endParaRPr/>
          </a:p>
        </p:txBody>
      </p:sp>
      <p:sp>
        <p:nvSpPr>
          <p:cNvPr id="4262" name="Google Shape;4262;p39"/>
          <p:cNvSpPr txBox="1">
            <a:spLocks noGrp="1"/>
          </p:cNvSpPr>
          <p:nvPr>
            <p:ph type="subTitle" idx="6"/>
          </p:nvPr>
        </p:nvSpPr>
        <p:spPr>
          <a:xfrm>
            <a:off x="5967300" y="2248100"/>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it is cool</a:t>
            </a:r>
            <a:endParaRPr/>
          </a:p>
        </p:txBody>
      </p:sp>
      <p:sp>
        <p:nvSpPr>
          <p:cNvPr id="4263" name="Google Shape;4263;p39"/>
          <p:cNvSpPr txBox="1">
            <a:spLocks noGrp="1"/>
          </p:cNvSpPr>
          <p:nvPr>
            <p:ph type="subTitle" idx="7"/>
          </p:nvPr>
        </p:nvSpPr>
        <p:spPr>
          <a:xfrm>
            <a:off x="1715100" y="3725313"/>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4264" name="Google Shape;4264;p39"/>
          <p:cNvSpPr txBox="1">
            <a:spLocks noGrp="1"/>
          </p:cNvSpPr>
          <p:nvPr>
            <p:ph type="subTitle" idx="8"/>
          </p:nvPr>
        </p:nvSpPr>
        <p:spPr>
          <a:xfrm>
            <a:off x="3841200" y="3725313"/>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4265" name="Google Shape;4265;p39"/>
          <p:cNvSpPr txBox="1">
            <a:spLocks noGrp="1"/>
          </p:cNvSpPr>
          <p:nvPr>
            <p:ph type="subTitle" idx="9"/>
          </p:nvPr>
        </p:nvSpPr>
        <p:spPr>
          <a:xfrm>
            <a:off x="5967300" y="3725313"/>
            <a:ext cx="14616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4266" name="Google Shape;4266;p39"/>
          <p:cNvSpPr txBox="1">
            <a:spLocks noGrp="1"/>
          </p:cNvSpPr>
          <p:nvPr>
            <p:ph type="subTitle" idx="13"/>
          </p:nvPr>
        </p:nvSpPr>
        <p:spPr>
          <a:xfrm>
            <a:off x="1715100" y="4069981"/>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a:t>
            </a:r>
            <a:endParaRPr/>
          </a:p>
        </p:txBody>
      </p:sp>
      <p:sp>
        <p:nvSpPr>
          <p:cNvPr id="4267" name="Google Shape;4267;p39"/>
          <p:cNvSpPr txBox="1">
            <a:spLocks noGrp="1"/>
          </p:cNvSpPr>
          <p:nvPr>
            <p:ph type="subTitle" idx="14"/>
          </p:nvPr>
        </p:nvSpPr>
        <p:spPr>
          <a:xfrm>
            <a:off x="3841200" y="4069981"/>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the closer planet </a:t>
            </a:r>
            <a:endParaRPr/>
          </a:p>
        </p:txBody>
      </p:sp>
      <p:sp>
        <p:nvSpPr>
          <p:cNvPr id="4268" name="Google Shape;4268;p39"/>
          <p:cNvSpPr txBox="1">
            <a:spLocks noGrp="1"/>
          </p:cNvSpPr>
          <p:nvPr>
            <p:ph type="subTitle" idx="15"/>
          </p:nvPr>
        </p:nvSpPr>
        <p:spPr>
          <a:xfrm>
            <a:off x="5967300" y="4069981"/>
            <a:ext cx="1461600" cy="53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the ringed one</a:t>
            </a:r>
            <a:endParaRPr/>
          </a:p>
        </p:txBody>
      </p:sp>
      <p:sp>
        <p:nvSpPr>
          <p:cNvPr id="4269" name="Google Shape;4269;p39"/>
          <p:cNvSpPr/>
          <p:nvPr/>
        </p:nvSpPr>
        <p:spPr>
          <a:xfrm>
            <a:off x="2090151" y="1189966"/>
            <a:ext cx="676800" cy="676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9"/>
          <p:cNvSpPr/>
          <p:nvPr/>
        </p:nvSpPr>
        <p:spPr>
          <a:xfrm>
            <a:off x="4233600" y="1180326"/>
            <a:ext cx="676800" cy="676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9"/>
          <p:cNvSpPr/>
          <p:nvPr/>
        </p:nvSpPr>
        <p:spPr>
          <a:xfrm>
            <a:off x="6359700" y="1180326"/>
            <a:ext cx="676800" cy="6768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9"/>
          <p:cNvSpPr/>
          <p:nvPr/>
        </p:nvSpPr>
        <p:spPr>
          <a:xfrm>
            <a:off x="2107400" y="3009725"/>
            <a:ext cx="676800" cy="676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9"/>
          <p:cNvSpPr/>
          <p:nvPr/>
        </p:nvSpPr>
        <p:spPr>
          <a:xfrm>
            <a:off x="4233600" y="3009737"/>
            <a:ext cx="676800" cy="676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9"/>
          <p:cNvSpPr/>
          <p:nvPr/>
        </p:nvSpPr>
        <p:spPr>
          <a:xfrm>
            <a:off x="6359700" y="3009737"/>
            <a:ext cx="676800" cy="676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5" name="Google Shape;4275;p39"/>
          <p:cNvGrpSpPr/>
          <p:nvPr/>
        </p:nvGrpSpPr>
        <p:grpSpPr>
          <a:xfrm>
            <a:off x="2221298" y="3128699"/>
            <a:ext cx="449239" cy="448949"/>
            <a:chOff x="-60933584" y="3568831"/>
            <a:chExt cx="388279" cy="388029"/>
          </a:xfrm>
        </p:grpSpPr>
        <p:sp>
          <p:nvSpPr>
            <p:cNvPr id="4276" name="Google Shape;4276;p39"/>
            <p:cNvSpPr/>
            <p:nvPr/>
          </p:nvSpPr>
          <p:spPr>
            <a:xfrm>
              <a:off x="-60700039" y="3802130"/>
              <a:ext cx="24647" cy="24647"/>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9"/>
            <p:cNvSpPr/>
            <p:nvPr/>
          </p:nvSpPr>
          <p:spPr>
            <a:xfrm>
              <a:off x="-60803503" y="3698664"/>
              <a:ext cx="24647" cy="24647"/>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9"/>
            <p:cNvSpPr/>
            <p:nvPr/>
          </p:nvSpPr>
          <p:spPr>
            <a:xfrm>
              <a:off x="-60933584" y="3568831"/>
              <a:ext cx="388279" cy="388029"/>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9" name="Google Shape;4279;p39"/>
          <p:cNvGrpSpPr/>
          <p:nvPr/>
        </p:nvGrpSpPr>
        <p:grpSpPr>
          <a:xfrm>
            <a:off x="4385744" y="3114845"/>
            <a:ext cx="412770" cy="412762"/>
            <a:chOff x="-62089745" y="4712236"/>
            <a:chExt cx="356759" cy="356752"/>
          </a:xfrm>
        </p:grpSpPr>
        <p:sp>
          <p:nvSpPr>
            <p:cNvPr id="4280" name="Google Shape;4280;p39"/>
            <p:cNvSpPr/>
            <p:nvPr/>
          </p:nvSpPr>
          <p:spPr>
            <a:xfrm>
              <a:off x="-62089745" y="4759129"/>
              <a:ext cx="309831" cy="309859"/>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9"/>
            <p:cNvSpPr/>
            <p:nvPr/>
          </p:nvSpPr>
          <p:spPr>
            <a:xfrm>
              <a:off x="-61900307" y="4712236"/>
              <a:ext cx="167321" cy="16555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2" name="Google Shape;4282;p39"/>
          <p:cNvSpPr/>
          <p:nvPr/>
        </p:nvSpPr>
        <p:spPr>
          <a:xfrm>
            <a:off x="6493646" y="3142244"/>
            <a:ext cx="412779" cy="411772"/>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9"/>
          <p:cNvSpPr/>
          <p:nvPr/>
        </p:nvSpPr>
        <p:spPr>
          <a:xfrm>
            <a:off x="2222163" y="1325772"/>
            <a:ext cx="412786" cy="412818"/>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4" name="Google Shape;4284;p39"/>
          <p:cNvGrpSpPr/>
          <p:nvPr/>
        </p:nvGrpSpPr>
        <p:grpSpPr>
          <a:xfrm>
            <a:off x="4399282" y="1315379"/>
            <a:ext cx="381876" cy="379858"/>
            <a:chOff x="3140346" y="1828396"/>
            <a:chExt cx="323076" cy="321369"/>
          </a:xfrm>
        </p:grpSpPr>
        <p:sp>
          <p:nvSpPr>
            <p:cNvPr id="4285" name="Google Shape;4285;p39"/>
            <p:cNvSpPr/>
            <p:nvPr/>
          </p:nvSpPr>
          <p:spPr>
            <a:xfrm>
              <a:off x="3196894" y="2076056"/>
              <a:ext cx="19747" cy="19720"/>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9"/>
            <p:cNvSpPr/>
            <p:nvPr/>
          </p:nvSpPr>
          <p:spPr>
            <a:xfrm>
              <a:off x="3140346" y="1866967"/>
              <a:ext cx="247683" cy="282798"/>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9"/>
            <p:cNvSpPr/>
            <p:nvPr/>
          </p:nvSpPr>
          <p:spPr>
            <a:xfrm>
              <a:off x="3205461" y="1828396"/>
              <a:ext cx="115709" cy="58290"/>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9"/>
            <p:cNvSpPr/>
            <p:nvPr/>
          </p:nvSpPr>
          <p:spPr>
            <a:xfrm>
              <a:off x="3405133" y="1961216"/>
              <a:ext cx="56576" cy="114866"/>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9"/>
            <p:cNvSpPr/>
            <p:nvPr/>
          </p:nvSpPr>
          <p:spPr>
            <a:xfrm>
              <a:off x="3406846" y="1904666"/>
              <a:ext cx="56576" cy="37726"/>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9"/>
            <p:cNvSpPr/>
            <p:nvPr/>
          </p:nvSpPr>
          <p:spPr>
            <a:xfrm>
              <a:off x="3411117" y="2085467"/>
              <a:ext cx="47165" cy="47165"/>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1" name="Google Shape;4291;p39"/>
          <p:cNvSpPr/>
          <p:nvPr/>
        </p:nvSpPr>
        <p:spPr>
          <a:xfrm>
            <a:off x="6498424" y="1340242"/>
            <a:ext cx="412779" cy="410763"/>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95"/>
        <p:cNvGrpSpPr/>
        <p:nvPr/>
      </p:nvGrpSpPr>
      <p:grpSpPr>
        <a:xfrm>
          <a:off x="0" y="0"/>
          <a:ext cx="0" cy="0"/>
          <a:chOff x="0" y="0"/>
          <a:chExt cx="0" cy="0"/>
        </a:xfrm>
      </p:grpSpPr>
      <p:sp>
        <p:nvSpPr>
          <p:cNvPr id="4296" name="Google Shape;4296;p40"/>
          <p:cNvSpPr txBox="1">
            <a:spLocks noGrp="1"/>
          </p:cNvSpPr>
          <p:nvPr>
            <p:ph type="title"/>
          </p:nvPr>
        </p:nvSpPr>
        <p:spPr>
          <a:xfrm>
            <a:off x="713225" y="539505"/>
            <a:ext cx="7717500" cy="3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Weekly Sessions</a:t>
            </a:r>
            <a:endParaRPr/>
          </a:p>
        </p:txBody>
      </p:sp>
      <p:sp>
        <p:nvSpPr>
          <p:cNvPr id="4297" name="Google Shape;4297;p40"/>
          <p:cNvSpPr/>
          <p:nvPr/>
        </p:nvSpPr>
        <p:spPr>
          <a:xfrm>
            <a:off x="653013" y="1816293"/>
            <a:ext cx="1461000" cy="2198400"/>
          </a:xfrm>
          <a:prstGeom prst="roundRect">
            <a:avLst>
              <a:gd name="adj" fmla="val 7732"/>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0"/>
          <p:cNvSpPr/>
          <p:nvPr/>
        </p:nvSpPr>
        <p:spPr>
          <a:xfrm>
            <a:off x="2250089" y="1816293"/>
            <a:ext cx="1461000" cy="2198400"/>
          </a:xfrm>
          <a:prstGeom prst="roundRect">
            <a:avLst>
              <a:gd name="adj" fmla="val 7732"/>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0"/>
          <p:cNvSpPr/>
          <p:nvPr/>
        </p:nvSpPr>
        <p:spPr>
          <a:xfrm>
            <a:off x="3841499" y="1816293"/>
            <a:ext cx="1461000" cy="2198400"/>
          </a:xfrm>
          <a:prstGeom prst="roundRect">
            <a:avLst>
              <a:gd name="adj" fmla="val 7732"/>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0"/>
          <p:cNvSpPr/>
          <p:nvPr/>
        </p:nvSpPr>
        <p:spPr>
          <a:xfrm>
            <a:off x="5435726" y="1816293"/>
            <a:ext cx="1461000" cy="2198400"/>
          </a:xfrm>
          <a:prstGeom prst="roundRect">
            <a:avLst>
              <a:gd name="adj" fmla="val 7732"/>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0"/>
          <p:cNvSpPr/>
          <p:nvPr/>
        </p:nvSpPr>
        <p:spPr>
          <a:xfrm>
            <a:off x="7028550" y="1816293"/>
            <a:ext cx="1461000" cy="2198400"/>
          </a:xfrm>
          <a:prstGeom prst="roundRect">
            <a:avLst>
              <a:gd name="adj" fmla="val 7732"/>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0"/>
          <p:cNvSpPr/>
          <p:nvPr/>
        </p:nvSpPr>
        <p:spPr>
          <a:xfrm>
            <a:off x="1101171" y="1471388"/>
            <a:ext cx="564600" cy="522000"/>
          </a:xfrm>
          <a:prstGeom prst="roundRect">
            <a:avLst>
              <a:gd name="adj" fmla="val 7732"/>
            </a:avLst>
          </a:prstGeom>
          <a:solidFill>
            <a:schemeClr val="lt1"/>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4800">
              <a:solidFill>
                <a:schemeClr val="lt1"/>
              </a:solidFill>
              <a:latin typeface="Fredoka One"/>
              <a:ea typeface="Fredoka One"/>
              <a:cs typeface="Fredoka One"/>
              <a:sym typeface="Fredoka One"/>
            </a:endParaRPr>
          </a:p>
        </p:txBody>
      </p:sp>
      <p:sp>
        <p:nvSpPr>
          <p:cNvPr id="4303" name="Google Shape;4303;p40"/>
          <p:cNvSpPr/>
          <p:nvPr/>
        </p:nvSpPr>
        <p:spPr>
          <a:xfrm>
            <a:off x="2698289" y="1471388"/>
            <a:ext cx="564600" cy="522000"/>
          </a:xfrm>
          <a:prstGeom prst="roundRect">
            <a:avLst>
              <a:gd name="adj" fmla="val 7732"/>
            </a:avLst>
          </a:prstGeom>
          <a:solidFill>
            <a:schemeClr val="lt1"/>
          </a:solid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0"/>
          <p:cNvSpPr/>
          <p:nvPr/>
        </p:nvSpPr>
        <p:spPr>
          <a:xfrm>
            <a:off x="4289699" y="1471388"/>
            <a:ext cx="564600" cy="522000"/>
          </a:xfrm>
          <a:prstGeom prst="roundRect">
            <a:avLst>
              <a:gd name="adj" fmla="val 7732"/>
            </a:avLst>
          </a:prstGeom>
          <a:solidFill>
            <a:schemeClr val="lt1"/>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0"/>
          <p:cNvSpPr/>
          <p:nvPr/>
        </p:nvSpPr>
        <p:spPr>
          <a:xfrm>
            <a:off x="5883926" y="1471388"/>
            <a:ext cx="564600" cy="522000"/>
          </a:xfrm>
          <a:prstGeom prst="roundRect">
            <a:avLst>
              <a:gd name="adj" fmla="val 7732"/>
            </a:avLst>
          </a:prstGeom>
          <a:solidFill>
            <a:schemeClr val="lt1"/>
          </a:solidFill>
          <a:ln w="381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0"/>
          <p:cNvSpPr/>
          <p:nvPr/>
        </p:nvSpPr>
        <p:spPr>
          <a:xfrm>
            <a:off x="7478150" y="1433613"/>
            <a:ext cx="564600" cy="522000"/>
          </a:xfrm>
          <a:prstGeom prst="roundRect">
            <a:avLst>
              <a:gd name="adj" fmla="val 7732"/>
            </a:avLst>
          </a:prstGeom>
          <a:solidFill>
            <a:schemeClr val="lt1"/>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0"/>
          <p:cNvSpPr txBox="1"/>
          <p:nvPr/>
        </p:nvSpPr>
        <p:spPr>
          <a:xfrm flipH="1">
            <a:off x="652975" y="2635500"/>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Monday</a:t>
            </a:r>
            <a:endParaRPr sz="1800">
              <a:solidFill>
                <a:schemeClr val="dk1"/>
              </a:solidFill>
              <a:latin typeface="Fredoka One"/>
              <a:ea typeface="Fredoka One"/>
              <a:cs typeface="Fredoka One"/>
              <a:sym typeface="Fredoka One"/>
            </a:endParaRPr>
          </a:p>
        </p:txBody>
      </p:sp>
      <p:sp>
        <p:nvSpPr>
          <p:cNvPr id="4308" name="Google Shape;4308;p40"/>
          <p:cNvSpPr txBox="1"/>
          <p:nvPr/>
        </p:nvSpPr>
        <p:spPr>
          <a:xfrm flipH="1">
            <a:off x="2248676" y="2635500"/>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Tuesday</a:t>
            </a:r>
            <a:endParaRPr sz="1800">
              <a:solidFill>
                <a:schemeClr val="dk1"/>
              </a:solidFill>
              <a:latin typeface="Fredoka One"/>
              <a:ea typeface="Fredoka One"/>
              <a:cs typeface="Fredoka One"/>
              <a:sym typeface="Fredoka One"/>
            </a:endParaRPr>
          </a:p>
        </p:txBody>
      </p:sp>
      <p:sp>
        <p:nvSpPr>
          <p:cNvPr id="4309" name="Google Shape;4309;p40"/>
          <p:cNvSpPr txBox="1"/>
          <p:nvPr/>
        </p:nvSpPr>
        <p:spPr>
          <a:xfrm flipH="1">
            <a:off x="3841499" y="2635513"/>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Wednesday</a:t>
            </a:r>
            <a:endParaRPr sz="1800">
              <a:solidFill>
                <a:schemeClr val="dk1"/>
              </a:solidFill>
              <a:latin typeface="Fredoka One"/>
              <a:ea typeface="Fredoka One"/>
              <a:cs typeface="Fredoka One"/>
              <a:sym typeface="Fredoka One"/>
            </a:endParaRPr>
          </a:p>
        </p:txBody>
      </p:sp>
      <p:sp>
        <p:nvSpPr>
          <p:cNvPr id="4310" name="Google Shape;4310;p40"/>
          <p:cNvSpPr txBox="1"/>
          <p:nvPr/>
        </p:nvSpPr>
        <p:spPr>
          <a:xfrm flipH="1">
            <a:off x="5435726" y="2635513"/>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Thursday</a:t>
            </a:r>
            <a:endParaRPr sz="1800">
              <a:solidFill>
                <a:schemeClr val="dk1"/>
              </a:solidFill>
              <a:latin typeface="Fredoka One"/>
              <a:ea typeface="Fredoka One"/>
              <a:cs typeface="Fredoka One"/>
              <a:sym typeface="Fredoka One"/>
            </a:endParaRPr>
          </a:p>
        </p:txBody>
      </p:sp>
      <p:sp>
        <p:nvSpPr>
          <p:cNvPr id="4311" name="Google Shape;4311;p40"/>
          <p:cNvSpPr txBox="1"/>
          <p:nvPr/>
        </p:nvSpPr>
        <p:spPr>
          <a:xfrm flipH="1">
            <a:off x="7029250" y="2635500"/>
            <a:ext cx="1461000" cy="232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Friday</a:t>
            </a:r>
            <a:endParaRPr sz="1800">
              <a:solidFill>
                <a:schemeClr val="dk1"/>
              </a:solidFill>
              <a:latin typeface="Fredoka One"/>
              <a:ea typeface="Fredoka One"/>
              <a:cs typeface="Fredoka One"/>
              <a:sym typeface="Fredoka One"/>
            </a:endParaRPr>
          </a:p>
        </p:txBody>
      </p:sp>
      <p:sp>
        <p:nvSpPr>
          <p:cNvPr id="4312" name="Google Shape;4312;p40"/>
          <p:cNvSpPr txBox="1"/>
          <p:nvPr/>
        </p:nvSpPr>
        <p:spPr>
          <a:xfrm>
            <a:off x="652975" y="2954025"/>
            <a:ext cx="1461000" cy="29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Didact Gothic"/>
                <a:ea typeface="Didact Gothic"/>
                <a:cs typeface="Didact Gothic"/>
                <a:sym typeface="Didact Gothic"/>
              </a:rPr>
              <a:t>Lesson 1:</a:t>
            </a:r>
            <a:endParaRPr>
              <a:solidFill>
                <a:schemeClr val="dk1"/>
              </a:solidFill>
              <a:latin typeface="Didact Gothic"/>
              <a:ea typeface="Didact Gothic"/>
              <a:cs typeface="Didact Gothic"/>
              <a:sym typeface="Didact Gothic"/>
            </a:endParaRPr>
          </a:p>
        </p:txBody>
      </p:sp>
      <p:sp>
        <p:nvSpPr>
          <p:cNvPr id="4313" name="Google Shape;4313;p40"/>
          <p:cNvSpPr txBox="1"/>
          <p:nvPr/>
        </p:nvSpPr>
        <p:spPr>
          <a:xfrm>
            <a:off x="2248676" y="2954025"/>
            <a:ext cx="1461000" cy="29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Didact Gothic"/>
                <a:ea typeface="Didact Gothic"/>
                <a:cs typeface="Didact Gothic"/>
                <a:sym typeface="Didact Gothic"/>
              </a:rPr>
              <a:t>Lesson 2:</a:t>
            </a:r>
            <a:endParaRPr>
              <a:solidFill>
                <a:schemeClr val="dk1"/>
              </a:solidFill>
              <a:latin typeface="Didact Gothic"/>
              <a:ea typeface="Didact Gothic"/>
              <a:cs typeface="Didact Gothic"/>
              <a:sym typeface="Didact Gothic"/>
            </a:endParaRPr>
          </a:p>
        </p:txBody>
      </p:sp>
      <p:sp>
        <p:nvSpPr>
          <p:cNvPr id="4314" name="Google Shape;4314;p40"/>
          <p:cNvSpPr txBox="1"/>
          <p:nvPr/>
        </p:nvSpPr>
        <p:spPr>
          <a:xfrm>
            <a:off x="3842900" y="2954025"/>
            <a:ext cx="1461000" cy="29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Didact Gothic"/>
                <a:ea typeface="Didact Gothic"/>
                <a:cs typeface="Didact Gothic"/>
                <a:sym typeface="Didact Gothic"/>
              </a:rPr>
              <a:t>Lesson 3:</a:t>
            </a:r>
            <a:endParaRPr>
              <a:solidFill>
                <a:schemeClr val="dk1"/>
              </a:solidFill>
              <a:latin typeface="Didact Gothic"/>
              <a:ea typeface="Didact Gothic"/>
              <a:cs typeface="Didact Gothic"/>
              <a:sym typeface="Didact Gothic"/>
            </a:endParaRPr>
          </a:p>
        </p:txBody>
      </p:sp>
      <p:sp>
        <p:nvSpPr>
          <p:cNvPr id="4315" name="Google Shape;4315;p40"/>
          <p:cNvSpPr txBox="1"/>
          <p:nvPr/>
        </p:nvSpPr>
        <p:spPr>
          <a:xfrm>
            <a:off x="5435725" y="2954025"/>
            <a:ext cx="1461000" cy="29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Didact Gothic"/>
                <a:ea typeface="Didact Gothic"/>
                <a:cs typeface="Didact Gothic"/>
                <a:sym typeface="Didact Gothic"/>
              </a:rPr>
              <a:t>Lesson 4:</a:t>
            </a:r>
            <a:endParaRPr>
              <a:solidFill>
                <a:schemeClr val="dk1"/>
              </a:solidFill>
              <a:latin typeface="Didact Gothic"/>
              <a:ea typeface="Didact Gothic"/>
              <a:cs typeface="Didact Gothic"/>
              <a:sym typeface="Didact Gothic"/>
            </a:endParaRPr>
          </a:p>
        </p:txBody>
      </p:sp>
      <p:sp>
        <p:nvSpPr>
          <p:cNvPr id="4316" name="Google Shape;4316;p40"/>
          <p:cNvSpPr txBox="1"/>
          <p:nvPr/>
        </p:nvSpPr>
        <p:spPr>
          <a:xfrm>
            <a:off x="7029250" y="2954025"/>
            <a:ext cx="1461000" cy="29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Didact Gothic"/>
                <a:ea typeface="Didact Gothic"/>
                <a:cs typeface="Didact Gothic"/>
                <a:sym typeface="Didact Gothic"/>
              </a:rPr>
              <a:t>Lesson 5:</a:t>
            </a:r>
            <a:endParaRPr>
              <a:solidFill>
                <a:schemeClr val="dk1"/>
              </a:solidFill>
              <a:latin typeface="Didact Gothic"/>
              <a:ea typeface="Didact Gothic"/>
              <a:cs typeface="Didact Gothic"/>
              <a:sym typeface="Didact Gothic"/>
            </a:endParaRPr>
          </a:p>
        </p:txBody>
      </p:sp>
      <p:sp>
        <p:nvSpPr>
          <p:cNvPr id="4317" name="Google Shape;4317;p40"/>
          <p:cNvSpPr/>
          <p:nvPr/>
        </p:nvSpPr>
        <p:spPr>
          <a:xfrm>
            <a:off x="1207838" y="2215254"/>
            <a:ext cx="315670" cy="298303"/>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8" name="Google Shape;4318;p40"/>
          <p:cNvSpPr/>
          <p:nvPr/>
        </p:nvSpPr>
        <p:spPr>
          <a:xfrm>
            <a:off x="1288727" y="2172755"/>
            <a:ext cx="197468" cy="155973"/>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9" name="Google Shape;4319;p40"/>
          <p:cNvSpPr/>
          <p:nvPr/>
        </p:nvSpPr>
        <p:spPr>
          <a:xfrm>
            <a:off x="1390990" y="2231315"/>
            <a:ext cx="168222" cy="176641"/>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20" name="Google Shape;4320;p40"/>
          <p:cNvGrpSpPr/>
          <p:nvPr/>
        </p:nvGrpSpPr>
        <p:grpSpPr>
          <a:xfrm>
            <a:off x="2807686" y="2179365"/>
            <a:ext cx="340168" cy="340168"/>
            <a:chOff x="2807686" y="2026965"/>
            <a:chExt cx="340168" cy="340168"/>
          </a:xfrm>
        </p:grpSpPr>
        <p:sp>
          <p:nvSpPr>
            <p:cNvPr id="4321" name="Google Shape;4321;p40"/>
            <p:cNvSpPr/>
            <p:nvPr/>
          </p:nvSpPr>
          <p:spPr>
            <a:xfrm>
              <a:off x="2807686" y="2026965"/>
              <a:ext cx="340168" cy="340168"/>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2" name="Google Shape;4322;p40"/>
            <p:cNvSpPr/>
            <p:nvPr/>
          </p:nvSpPr>
          <p:spPr>
            <a:xfrm>
              <a:off x="2867960" y="2087290"/>
              <a:ext cx="219566" cy="219584"/>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23" name="Google Shape;4323;p40"/>
          <p:cNvSpPr/>
          <p:nvPr/>
        </p:nvSpPr>
        <p:spPr>
          <a:xfrm>
            <a:off x="7602669" y="2165920"/>
            <a:ext cx="334573" cy="316676"/>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24" name="Google Shape;4324;p40"/>
          <p:cNvGrpSpPr/>
          <p:nvPr/>
        </p:nvGrpSpPr>
        <p:grpSpPr>
          <a:xfrm>
            <a:off x="6081529" y="2179371"/>
            <a:ext cx="169387" cy="340168"/>
            <a:chOff x="6081529" y="2026971"/>
            <a:chExt cx="169387" cy="340168"/>
          </a:xfrm>
        </p:grpSpPr>
        <p:sp>
          <p:nvSpPr>
            <p:cNvPr id="4325" name="Google Shape;4325;p40"/>
            <p:cNvSpPr/>
            <p:nvPr/>
          </p:nvSpPr>
          <p:spPr>
            <a:xfrm>
              <a:off x="6081529" y="2026971"/>
              <a:ext cx="169387" cy="340168"/>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6" name="Google Shape;4326;p40"/>
            <p:cNvSpPr/>
            <p:nvPr/>
          </p:nvSpPr>
          <p:spPr>
            <a:xfrm>
              <a:off x="6143445" y="2259641"/>
              <a:ext cx="45555" cy="45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27" name="Google Shape;4327;p40"/>
          <p:cNvGrpSpPr/>
          <p:nvPr/>
        </p:nvGrpSpPr>
        <p:grpSpPr>
          <a:xfrm>
            <a:off x="4417047" y="2179364"/>
            <a:ext cx="312740" cy="340168"/>
            <a:chOff x="4417047" y="2026964"/>
            <a:chExt cx="312740" cy="340168"/>
          </a:xfrm>
        </p:grpSpPr>
        <p:sp>
          <p:nvSpPr>
            <p:cNvPr id="4328" name="Google Shape;4328;p40"/>
            <p:cNvSpPr/>
            <p:nvPr/>
          </p:nvSpPr>
          <p:spPr>
            <a:xfrm>
              <a:off x="4417047" y="2026964"/>
              <a:ext cx="312740" cy="340168"/>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9" name="Google Shape;4329;p40"/>
            <p:cNvSpPr/>
            <p:nvPr/>
          </p:nvSpPr>
          <p:spPr>
            <a:xfrm>
              <a:off x="4544073" y="2167169"/>
              <a:ext cx="59798" cy="59798"/>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30" name="Google Shape;4330;p40"/>
          <p:cNvSpPr txBox="1"/>
          <p:nvPr/>
        </p:nvSpPr>
        <p:spPr>
          <a:xfrm>
            <a:off x="887275" y="3332340"/>
            <a:ext cx="992400" cy="42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Didact Gothic"/>
                <a:ea typeface="Didact Gothic"/>
                <a:cs typeface="Didact Gothic"/>
                <a:sym typeface="Didact Gothic"/>
              </a:rPr>
              <a:t>The title goes here</a:t>
            </a:r>
            <a:endParaRPr>
              <a:solidFill>
                <a:schemeClr val="dk1"/>
              </a:solidFill>
              <a:latin typeface="Didact Gothic"/>
              <a:ea typeface="Didact Gothic"/>
              <a:cs typeface="Didact Gothic"/>
              <a:sym typeface="Didact Gothic"/>
            </a:endParaRPr>
          </a:p>
        </p:txBody>
      </p:sp>
      <p:sp>
        <p:nvSpPr>
          <p:cNvPr id="4331" name="Google Shape;4331;p40"/>
          <p:cNvSpPr txBox="1"/>
          <p:nvPr/>
        </p:nvSpPr>
        <p:spPr>
          <a:xfrm>
            <a:off x="2482976" y="3332340"/>
            <a:ext cx="992400" cy="42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Didact Gothic"/>
                <a:ea typeface="Didact Gothic"/>
                <a:cs typeface="Didact Gothic"/>
                <a:sym typeface="Didact Gothic"/>
              </a:rPr>
              <a:t>The title goes here</a:t>
            </a:r>
            <a:endParaRPr>
              <a:solidFill>
                <a:schemeClr val="dk1"/>
              </a:solidFill>
              <a:latin typeface="Didact Gothic"/>
              <a:ea typeface="Didact Gothic"/>
              <a:cs typeface="Didact Gothic"/>
              <a:sym typeface="Didact Gothic"/>
            </a:endParaRPr>
          </a:p>
        </p:txBody>
      </p:sp>
      <p:sp>
        <p:nvSpPr>
          <p:cNvPr id="4332" name="Google Shape;4332;p40"/>
          <p:cNvSpPr txBox="1"/>
          <p:nvPr/>
        </p:nvSpPr>
        <p:spPr>
          <a:xfrm>
            <a:off x="4077213" y="3332340"/>
            <a:ext cx="992400" cy="42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Didact Gothic"/>
                <a:ea typeface="Didact Gothic"/>
                <a:cs typeface="Didact Gothic"/>
                <a:sym typeface="Didact Gothic"/>
              </a:rPr>
              <a:t>The title goes here</a:t>
            </a:r>
            <a:endParaRPr>
              <a:solidFill>
                <a:schemeClr val="dk1"/>
              </a:solidFill>
              <a:latin typeface="Didact Gothic"/>
              <a:ea typeface="Didact Gothic"/>
              <a:cs typeface="Didact Gothic"/>
              <a:sym typeface="Didact Gothic"/>
            </a:endParaRPr>
          </a:p>
        </p:txBody>
      </p:sp>
      <p:sp>
        <p:nvSpPr>
          <p:cNvPr id="4333" name="Google Shape;4333;p40"/>
          <p:cNvSpPr txBox="1"/>
          <p:nvPr/>
        </p:nvSpPr>
        <p:spPr>
          <a:xfrm>
            <a:off x="5669313" y="3332340"/>
            <a:ext cx="992400" cy="42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Didact Gothic"/>
                <a:ea typeface="Didact Gothic"/>
                <a:cs typeface="Didact Gothic"/>
                <a:sym typeface="Didact Gothic"/>
              </a:rPr>
              <a:t>The title goes here</a:t>
            </a:r>
            <a:endParaRPr>
              <a:solidFill>
                <a:schemeClr val="dk1"/>
              </a:solidFill>
              <a:latin typeface="Didact Gothic"/>
              <a:ea typeface="Didact Gothic"/>
              <a:cs typeface="Didact Gothic"/>
              <a:sym typeface="Didact Gothic"/>
            </a:endParaRPr>
          </a:p>
        </p:txBody>
      </p:sp>
      <p:sp>
        <p:nvSpPr>
          <p:cNvPr id="4334" name="Google Shape;4334;p40"/>
          <p:cNvSpPr txBox="1"/>
          <p:nvPr/>
        </p:nvSpPr>
        <p:spPr>
          <a:xfrm>
            <a:off x="7263550" y="3332340"/>
            <a:ext cx="992400" cy="42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Didact Gothic"/>
                <a:ea typeface="Didact Gothic"/>
                <a:cs typeface="Didact Gothic"/>
                <a:sym typeface="Didact Gothic"/>
              </a:rPr>
              <a:t>The title goes here</a:t>
            </a:r>
            <a:endParaRPr>
              <a:solidFill>
                <a:schemeClr val="dk1"/>
              </a:solidFill>
              <a:latin typeface="Didact Gothic"/>
              <a:ea typeface="Didact Gothic"/>
              <a:cs typeface="Didact Gothic"/>
              <a:sym typeface="Didact Gothic"/>
            </a:endParaRPr>
          </a:p>
        </p:txBody>
      </p:sp>
      <p:grpSp>
        <p:nvGrpSpPr>
          <p:cNvPr id="4335" name="Google Shape;4335;p40"/>
          <p:cNvGrpSpPr/>
          <p:nvPr/>
        </p:nvGrpSpPr>
        <p:grpSpPr>
          <a:xfrm>
            <a:off x="2716763" y="1471400"/>
            <a:ext cx="522000" cy="522000"/>
            <a:chOff x="1122525" y="1319000"/>
            <a:chExt cx="522000" cy="522000"/>
          </a:xfrm>
        </p:grpSpPr>
        <p:sp>
          <p:nvSpPr>
            <p:cNvPr id="4336" name="Google Shape;4336;p40"/>
            <p:cNvSpPr/>
            <p:nvPr/>
          </p:nvSpPr>
          <p:spPr>
            <a:xfrm>
              <a:off x="1199025" y="1395442"/>
              <a:ext cx="369000" cy="369000"/>
            </a:xfrm>
            <a:prstGeom prst="plus">
              <a:avLst>
                <a:gd name="adj" fmla="val 3867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0"/>
            <p:cNvSpPr/>
            <p:nvPr/>
          </p:nvSpPr>
          <p:spPr>
            <a:xfrm rot="2700000">
              <a:off x="1198970" y="1395445"/>
              <a:ext cx="369110" cy="369110"/>
            </a:xfrm>
            <a:prstGeom prst="plus">
              <a:avLst>
                <a:gd name="adj" fmla="val 3867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41"/>
        <p:cNvGrpSpPr/>
        <p:nvPr/>
      </p:nvGrpSpPr>
      <p:grpSpPr>
        <a:xfrm>
          <a:off x="0" y="0"/>
          <a:ext cx="0" cy="0"/>
          <a:chOff x="0" y="0"/>
          <a:chExt cx="0" cy="0"/>
        </a:xfrm>
      </p:grpSpPr>
      <p:sp>
        <p:nvSpPr>
          <p:cNvPr id="4342" name="Google Shape;4342;p41"/>
          <p:cNvSpPr/>
          <p:nvPr/>
        </p:nvSpPr>
        <p:spPr>
          <a:xfrm>
            <a:off x="5876313" y="1508738"/>
            <a:ext cx="2119800" cy="2119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1"/>
          <p:cNvSpPr txBox="1">
            <a:spLocks noGrp="1"/>
          </p:cNvSpPr>
          <p:nvPr>
            <p:ph type="title"/>
          </p:nvPr>
        </p:nvSpPr>
        <p:spPr>
          <a:xfrm>
            <a:off x="1766164" y="2133613"/>
            <a:ext cx="4094100" cy="582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Class Syllabus</a:t>
            </a:r>
            <a:endParaRPr/>
          </a:p>
        </p:txBody>
      </p:sp>
      <p:sp>
        <p:nvSpPr>
          <p:cNvPr id="4344" name="Google Shape;4344;p41"/>
          <p:cNvSpPr txBox="1">
            <a:spLocks noGrp="1"/>
          </p:cNvSpPr>
          <p:nvPr>
            <p:ph type="title" idx="2"/>
          </p:nvPr>
        </p:nvSpPr>
        <p:spPr>
          <a:xfrm>
            <a:off x="5895740" y="1891556"/>
            <a:ext cx="2119800" cy="134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345" name="Google Shape;4345;p41"/>
          <p:cNvSpPr txBox="1">
            <a:spLocks noGrp="1"/>
          </p:cNvSpPr>
          <p:nvPr>
            <p:ph type="subTitle" idx="1"/>
          </p:nvPr>
        </p:nvSpPr>
        <p:spPr>
          <a:xfrm>
            <a:off x="1766164" y="2857586"/>
            <a:ext cx="4094100" cy="278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could enter a subtitle here if you need it</a:t>
            </a:r>
            <a:endParaRPr/>
          </a:p>
        </p:txBody>
      </p:sp>
    </p:spTree>
  </p:cSld>
  <p:clrMapOvr>
    <a:masterClrMapping/>
  </p:clrMapOvr>
</p:sld>
</file>

<file path=ppt/theme/theme1.xml><?xml version="1.0" encoding="utf-8"?>
<a:theme xmlns:a="http://schemas.openxmlformats.org/drawingml/2006/main" name="Maths Weekly Planner by Slidesgo">
  <a:themeElements>
    <a:clrScheme name="Simple Light">
      <a:dk1>
        <a:srgbClr val="001E5D"/>
      </a:dk1>
      <a:lt1>
        <a:srgbClr val="FFFFFF"/>
      </a:lt1>
      <a:dk2>
        <a:srgbClr val="002E73"/>
      </a:dk2>
      <a:lt2>
        <a:srgbClr val="03338B"/>
      </a:lt2>
      <a:accent1>
        <a:srgbClr val="DC2F02"/>
      </a:accent1>
      <a:accent2>
        <a:srgbClr val="FA8D07"/>
      </a:accent2>
      <a:accent3>
        <a:srgbClr val="FFC600"/>
      </a:accent3>
      <a:accent4>
        <a:srgbClr val="EF3C70"/>
      </a:accent4>
      <a:accent5>
        <a:srgbClr val="2BDDEA"/>
      </a:accent5>
      <a:accent6>
        <a:srgbClr val="757BED"/>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1258</Words>
  <Application>Microsoft Office PowerPoint</Application>
  <PresentationFormat>全屏显示(16:9)</PresentationFormat>
  <Paragraphs>343</Paragraphs>
  <Slides>48</Slides>
  <Notes>48</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48</vt:i4>
      </vt:variant>
    </vt:vector>
  </HeadingPairs>
  <TitlesOfParts>
    <vt:vector size="58" baseType="lpstr">
      <vt:lpstr>Didact Gothic</vt:lpstr>
      <vt:lpstr>Proxima Nova Semibold</vt:lpstr>
      <vt:lpstr>Arial</vt:lpstr>
      <vt:lpstr>Proxima Nova</vt:lpstr>
      <vt:lpstr>Fredoka One</vt:lpstr>
      <vt:lpstr>Calibri</vt:lpstr>
      <vt:lpstr>Amatic SC</vt:lpstr>
      <vt:lpstr>Roboto Medium</vt:lpstr>
      <vt:lpstr>Maths Weekly Planner by Slidesgo</vt:lpstr>
      <vt:lpstr>Slidesgo Final Pages</vt:lpstr>
      <vt:lpstr>Math Weekly Planner</vt:lpstr>
      <vt:lpstr>—Someone Famous</vt:lpstr>
      <vt:lpstr>Exercises Plan</vt:lpstr>
      <vt:lpstr>Whoa!</vt:lpstr>
      <vt:lpstr>Week of  October 19</vt:lpstr>
      <vt:lpstr>Weekly Notes</vt:lpstr>
      <vt:lpstr>Exercises Book List</vt:lpstr>
      <vt:lpstr>Weekly Sessions</vt:lpstr>
      <vt:lpstr>Class Syllabus</vt:lpstr>
      <vt:lpstr>Class Objectives </vt:lpstr>
      <vt:lpstr>Weekly Class Organizer</vt:lpstr>
      <vt:lpstr>Weekly Events</vt:lpstr>
      <vt:lpstr>Daily Schedule</vt:lpstr>
      <vt:lpstr>A Picture Is Worth a Thousand Words</vt:lpstr>
      <vt:lpstr>Name of Activity 1</vt:lpstr>
      <vt:lpstr>Some Concepts to Remember</vt:lpstr>
      <vt:lpstr>To-do List!</vt:lpstr>
      <vt:lpstr>Homework Review</vt:lpstr>
      <vt:lpstr>4,498,300,000</vt:lpstr>
      <vt:lpstr>Recommended Time per Unit</vt:lpstr>
      <vt:lpstr>Class Material</vt:lpstr>
      <vt:lpstr>333,000.00</vt:lpstr>
      <vt:lpstr>Awesome Words!</vt:lpstr>
      <vt:lpstr>50%</vt:lpstr>
      <vt:lpstr>Project Schedule</vt:lpstr>
      <vt:lpstr>Test Answers</vt:lpstr>
      <vt:lpstr>Future International Lecture</vt:lpstr>
      <vt:lpstr>Teachers Team</vt:lpstr>
      <vt:lpstr>Desktop Software</vt:lpstr>
      <vt:lpstr>Tablet App</vt:lpstr>
      <vt:lpstr>Mobile Web</vt:lpstr>
      <vt:lpstr>Thanks!</vt:lpstr>
      <vt:lpstr>Alternative Resources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Math Weekly Planner</dc:title>
  <cp:lastModifiedBy>刘 龙</cp:lastModifiedBy>
  <cp:revision>2</cp:revision>
  <dcterms:modified xsi:type="dcterms:W3CDTF">2020-10-31T14:11:59Z</dcterms:modified>
</cp:coreProperties>
</file>